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87" r:id="rId2"/>
    <p:sldId id="288" r:id="rId3"/>
    <p:sldId id="275" r:id="rId4"/>
    <p:sldId id="274" r:id="rId5"/>
    <p:sldId id="286" r:id="rId6"/>
    <p:sldId id="273" r:id="rId7"/>
    <p:sldId id="276" r:id="rId8"/>
    <p:sldId id="256" r:id="rId9"/>
    <p:sldId id="283" r:id="rId10"/>
    <p:sldId id="282" r:id="rId11"/>
    <p:sldId id="265" r:id="rId12"/>
    <p:sldId id="267" r:id="rId13"/>
    <p:sldId id="277" r:id="rId14"/>
    <p:sldId id="270" r:id="rId15"/>
    <p:sldId id="278" r:id="rId16"/>
    <p:sldId id="285" r:id="rId17"/>
    <p:sldId id="284" r:id="rId18"/>
    <p:sldId id="272" r:id="rId19"/>
    <p:sldId id="260" r:id="rId20"/>
    <p:sldId id="271" r:id="rId21"/>
    <p:sldId id="290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604" autoAdjust="0"/>
    <p:restoredTop sz="90221" autoAdjust="0"/>
  </p:normalViewPr>
  <p:slideViewPr>
    <p:cSldViewPr>
      <p:cViewPr varScale="1">
        <p:scale>
          <a:sx n="89" d="100"/>
          <a:sy n="89" d="100"/>
        </p:scale>
        <p:origin x="8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DDC07C-83D1-42ED-B722-96EC516FB88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B09F47F-F57B-4C73-B9CA-219F42D777BA}">
      <dgm:prSet phldrT="[Text]" custT="1"/>
      <dgm:spPr>
        <a:solidFill>
          <a:srgbClr val="0070C0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sz="2400" b="1" dirty="0" smtClean="0">
              <a:latin typeface="Calibri" panose="020F0502020204030204" pitchFamily="34" charset="0"/>
            </a:rPr>
            <a:t>National Objectives</a:t>
          </a:r>
          <a:endParaRPr lang="en-US" sz="2400" b="1" dirty="0">
            <a:latin typeface="Calibri" panose="020F0502020204030204" pitchFamily="34" charset="0"/>
          </a:endParaRPr>
        </a:p>
      </dgm:t>
    </dgm:pt>
    <dgm:pt modelId="{40D64ED5-B903-4F1D-8A2E-488BD987CC05}" type="parTrans" cxnId="{9E5906EE-2ABD-47C5-B058-4043F9396569}">
      <dgm:prSet/>
      <dgm:spPr/>
      <dgm:t>
        <a:bodyPr/>
        <a:lstStyle/>
        <a:p>
          <a:endParaRPr lang="en-US"/>
        </a:p>
      </dgm:t>
    </dgm:pt>
    <dgm:pt modelId="{A008D0C7-0882-40AB-B79E-C212C4AC4AD3}" type="sibTrans" cxnId="{9E5906EE-2ABD-47C5-B058-4043F9396569}">
      <dgm:prSet/>
      <dgm:spPr/>
      <dgm:t>
        <a:bodyPr/>
        <a:lstStyle/>
        <a:p>
          <a:endParaRPr lang="en-US"/>
        </a:p>
      </dgm:t>
    </dgm:pt>
    <dgm:pt modelId="{29F5DC0A-69EA-46AC-8464-E93A77C6515A}">
      <dgm:prSet phldrT="[Text]" custT="1"/>
      <dgm:spPr>
        <a:solidFill>
          <a:srgbClr val="002060"/>
        </a:solidFill>
        <a:ln w="0"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Activities Benefiting Low to Moderate Income Persons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64633E7A-6D09-45E0-B619-0BAA7B740792}" type="parTrans" cxnId="{C4BC4EC6-BE30-4735-992E-773354B4EA63}">
      <dgm:prSet/>
      <dgm:spPr/>
      <dgm:t>
        <a:bodyPr/>
        <a:lstStyle/>
        <a:p>
          <a:endParaRPr lang="en-US"/>
        </a:p>
      </dgm:t>
    </dgm:pt>
    <dgm:pt modelId="{8E5DC50C-9AE3-46F8-80D2-56580BF8AE25}" type="sibTrans" cxnId="{C4BC4EC6-BE30-4735-992E-773354B4EA63}">
      <dgm:prSet/>
      <dgm:spPr/>
      <dgm:t>
        <a:bodyPr/>
        <a:lstStyle/>
        <a:p>
          <a:endParaRPr lang="en-US"/>
        </a:p>
      </dgm:t>
    </dgm:pt>
    <dgm:pt modelId="{14430805-A824-4661-A58A-C93EEC30FB02}">
      <dgm:prSet phldrT="[Text]" custT="1"/>
      <dgm:spPr>
        <a:solidFill>
          <a:srgbClr val="002060"/>
        </a:solidFill>
        <a:ln w="0"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Prevention or Elimination of Slum/Blight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1F586A63-B8F1-42D4-AFD8-37908BDC428A}" type="parTrans" cxnId="{610128D3-100B-40D5-8A78-7FA323546235}">
      <dgm:prSet/>
      <dgm:spPr/>
      <dgm:t>
        <a:bodyPr/>
        <a:lstStyle/>
        <a:p>
          <a:endParaRPr lang="en-US"/>
        </a:p>
      </dgm:t>
    </dgm:pt>
    <dgm:pt modelId="{2EBD4F6A-87D5-4C6F-9F08-A6C68D007AE6}" type="sibTrans" cxnId="{610128D3-100B-40D5-8A78-7FA323546235}">
      <dgm:prSet/>
      <dgm:spPr/>
      <dgm:t>
        <a:bodyPr/>
        <a:lstStyle/>
        <a:p>
          <a:endParaRPr lang="en-US"/>
        </a:p>
      </dgm:t>
    </dgm:pt>
    <dgm:pt modelId="{6D64762F-6BE4-4C1A-BEE8-3B044DB302D3}">
      <dgm:prSet phldrT="[Text]" custT="1"/>
      <dgm:spPr>
        <a:solidFill>
          <a:srgbClr val="002060"/>
        </a:solidFill>
        <a:ln w="0"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Urgent Needs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FA705F33-84CA-4DA8-9D64-86ABF2292A4A}" type="parTrans" cxnId="{87D69965-DD75-47BB-871E-0AE58471B0D4}">
      <dgm:prSet/>
      <dgm:spPr/>
      <dgm:t>
        <a:bodyPr/>
        <a:lstStyle/>
        <a:p>
          <a:endParaRPr lang="en-US"/>
        </a:p>
      </dgm:t>
    </dgm:pt>
    <dgm:pt modelId="{36E18CEE-4170-4B48-BB03-D79D90E70927}" type="sibTrans" cxnId="{87D69965-DD75-47BB-871E-0AE58471B0D4}">
      <dgm:prSet/>
      <dgm:spPr/>
      <dgm:t>
        <a:bodyPr/>
        <a:lstStyle/>
        <a:p>
          <a:endParaRPr lang="en-US"/>
        </a:p>
      </dgm:t>
    </dgm:pt>
    <dgm:pt modelId="{A76C663E-E85D-4838-B22A-7177DDBBC586}">
      <dgm:prSet custT="1"/>
      <dgm:spPr>
        <a:solidFill>
          <a:srgbClr val="0070C0"/>
        </a:solidFill>
        <a:ln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Area Benefit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B035E227-E0C1-410B-87EA-39C27C755D61}" type="parTrans" cxnId="{15EE1DBF-931D-4610-8472-557DD4D245EF}">
      <dgm:prSet/>
      <dgm:spPr/>
      <dgm:t>
        <a:bodyPr/>
        <a:lstStyle/>
        <a:p>
          <a:endParaRPr lang="en-US"/>
        </a:p>
      </dgm:t>
    </dgm:pt>
    <dgm:pt modelId="{B75B7D30-7253-4132-9BA7-CBF1A43911F1}" type="sibTrans" cxnId="{15EE1DBF-931D-4610-8472-557DD4D245EF}">
      <dgm:prSet/>
      <dgm:spPr/>
      <dgm:t>
        <a:bodyPr/>
        <a:lstStyle/>
        <a:p>
          <a:endParaRPr lang="en-US"/>
        </a:p>
      </dgm:t>
    </dgm:pt>
    <dgm:pt modelId="{6AF26E69-AB21-49C6-994D-0A4EA7C667E5}">
      <dgm:prSet custT="1"/>
      <dgm:spPr>
        <a:solidFill>
          <a:srgbClr val="0070C0"/>
        </a:solidFill>
        <a:ln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Limited Clientele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F007AB5C-BCF4-4614-9E1A-720734A74F12}" type="parTrans" cxnId="{F0D640C6-10CA-47CE-8D20-A0744FC4887B}">
      <dgm:prSet/>
      <dgm:spPr/>
      <dgm:t>
        <a:bodyPr/>
        <a:lstStyle/>
        <a:p>
          <a:endParaRPr lang="en-US"/>
        </a:p>
      </dgm:t>
    </dgm:pt>
    <dgm:pt modelId="{9FBC1EEB-5981-4CE1-ADB0-A7B6AF47FD36}" type="sibTrans" cxnId="{F0D640C6-10CA-47CE-8D20-A0744FC4887B}">
      <dgm:prSet/>
      <dgm:spPr/>
      <dgm:t>
        <a:bodyPr/>
        <a:lstStyle/>
        <a:p>
          <a:endParaRPr lang="en-US"/>
        </a:p>
      </dgm:t>
    </dgm:pt>
    <dgm:pt modelId="{A26A6787-51E8-4EF5-9D66-55829E3DE862}">
      <dgm:prSet custT="1"/>
      <dgm:spPr>
        <a:solidFill>
          <a:srgbClr val="0070C0"/>
        </a:solidFill>
        <a:ln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Housing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A1959C0A-4130-4125-B639-5DBFFD73793F}" type="parTrans" cxnId="{B881BBCF-005F-4B24-9762-B062F134C490}">
      <dgm:prSet/>
      <dgm:spPr/>
      <dgm:t>
        <a:bodyPr/>
        <a:lstStyle/>
        <a:p>
          <a:endParaRPr lang="en-US"/>
        </a:p>
      </dgm:t>
    </dgm:pt>
    <dgm:pt modelId="{BA6E77A6-616E-41DB-9384-F932799346CE}" type="sibTrans" cxnId="{B881BBCF-005F-4B24-9762-B062F134C490}">
      <dgm:prSet/>
      <dgm:spPr/>
      <dgm:t>
        <a:bodyPr/>
        <a:lstStyle/>
        <a:p>
          <a:endParaRPr lang="en-US"/>
        </a:p>
      </dgm:t>
    </dgm:pt>
    <dgm:pt modelId="{425634EC-991A-4163-8311-C83C17B2A4ED}">
      <dgm:prSet custT="1"/>
      <dgm:spPr>
        <a:solidFill>
          <a:srgbClr val="0070C0"/>
        </a:solidFill>
        <a:ln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Jobs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AD39AA9D-54F9-4EE1-A7C6-41171A7DAD9A}" type="parTrans" cxnId="{F9CDCDF3-6A68-44C7-82BB-40B4CA0A4EAD}">
      <dgm:prSet/>
      <dgm:spPr/>
      <dgm:t>
        <a:bodyPr/>
        <a:lstStyle/>
        <a:p>
          <a:endParaRPr lang="en-US"/>
        </a:p>
      </dgm:t>
    </dgm:pt>
    <dgm:pt modelId="{BD3F585A-6801-45ED-B072-C5A5988C5727}" type="sibTrans" cxnId="{F9CDCDF3-6A68-44C7-82BB-40B4CA0A4EAD}">
      <dgm:prSet/>
      <dgm:spPr/>
      <dgm:t>
        <a:bodyPr/>
        <a:lstStyle/>
        <a:p>
          <a:endParaRPr lang="en-US"/>
        </a:p>
      </dgm:t>
    </dgm:pt>
    <dgm:pt modelId="{6A0E1CBB-4070-49A9-A4E8-2CECD74717AD}">
      <dgm:prSet custT="1"/>
      <dgm:spPr>
        <a:solidFill>
          <a:srgbClr val="0070C0"/>
        </a:solidFill>
        <a:ln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Area Basis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3D2D7C23-FF65-4002-BEDD-58CB17C16C17}" type="parTrans" cxnId="{258C92F4-9178-4BDA-A53E-7DCDB6FF9572}">
      <dgm:prSet/>
      <dgm:spPr/>
      <dgm:t>
        <a:bodyPr/>
        <a:lstStyle/>
        <a:p>
          <a:endParaRPr lang="en-US"/>
        </a:p>
      </dgm:t>
    </dgm:pt>
    <dgm:pt modelId="{A1707F94-F819-4FE2-9D81-B0B802F8E4C3}" type="sibTrans" cxnId="{258C92F4-9178-4BDA-A53E-7DCDB6FF9572}">
      <dgm:prSet/>
      <dgm:spPr/>
      <dgm:t>
        <a:bodyPr/>
        <a:lstStyle/>
        <a:p>
          <a:endParaRPr lang="en-US"/>
        </a:p>
      </dgm:t>
    </dgm:pt>
    <dgm:pt modelId="{FF147469-8E60-4069-AB95-ADF26B91A199}">
      <dgm:prSet custT="1"/>
      <dgm:spPr>
        <a:solidFill>
          <a:srgbClr val="0070C0"/>
        </a:solidFill>
        <a:ln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Spot Basis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F017E272-7997-4137-8E73-D4DAE24FA334}" type="parTrans" cxnId="{8E87B570-444B-44CA-A537-2B3C3E1BD5CE}">
      <dgm:prSet/>
      <dgm:spPr/>
      <dgm:t>
        <a:bodyPr/>
        <a:lstStyle/>
        <a:p>
          <a:endParaRPr lang="en-US"/>
        </a:p>
      </dgm:t>
    </dgm:pt>
    <dgm:pt modelId="{10C2FD31-5BFA-416D-BCA1-D5689B8C8038}" type="sibTrans" cxnId="{8E87B570-444B-44CA-A537-2B3C3E1BD5CE}">
      <dgm:prSet/>
      <dgm:spPr/>
      <dgm:t>
        <a:bodyPr/>
        <a:lstStyle/>
        <a:p>
          <a:endParaRPr lang="en-US"/>
        </a:p>
      </dgm:t>
    </dgm:pt>
    <dgm:pt modelId="{F7416BB5-0388-4865-B2CD-1AD44BBF2F20}">
      <dgm:prSet custT="1"/>
      <dgm:spPr>
        <a:solidFill>
          <a:srgbClr val="0070C0"/>
        </a:solidFill>
        <a:ln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Serious &amp; Immediate Threat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3E41C0D2-B471-4F3E-88B8-194DF84CDFE7}" type="parTrans" cxnId="{1B6F97D2-FE74-4312-9912-637C2D1A20E0}">
      <dgm:prSet/>
      <dgm:spPr/>
      <dgm:t>
        <a:bodyPr/>
        <a:lstStyle/>
        <a:p>
          <a:endParaRPr lang="en-US"/>
        </a:p>
      </dgm:t>
    </dgm:pt>
    <dgm:pt modelId="{10E6BF31-2326-4094-8325-0CAE08EB60CE}" type="sibTrans" cxnId="{1B6F97D2-FE74-4312-9912-637C2D1A20E0}">
      <dgm:prSet/>
      <dgm:spPr/>
      <dgm:t>
        <a:bodyPr/>
        <a:lstStyle/>
        <a:p>
          <a:endParaRPr lang="en-US"/>
        </a:p>
      </dgm:t>
    </dgm:pt>
    <dgm:pt modelId="{DDF46D13-D326-46AB-9016-BD27FEC6422A}">
      <dgm:prSet custT="1"/>
      <dgm:spPr>
        <a:solidFill>
          <a:srgbClr val="0070C0"/>
        </a:solidFill>
        <a:ln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Recent Origin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B7528624-0011-49A8-BCFA-05BA48FB1EFA}" type="parTrans" cxnId="{56DF354A-B649-4510-BE93-80CF3B6DBC3D}">
      <dgm:prSet/>
      <dgm:spPr/>
      <dgm:t>
        <a:bodyPr/>
        <a:lstStyle/>
        <a:p>
          <a:endParaRPr lang="en-US"/>
        </a:p>
      </dgm:t>
    </dgm:pt>
    <dgm:pt modelId="{ADA0A032-6239-47D5-8F1B-1FA4F1D321CC}" type="sibTrans" cxnId="{56DF354A-B649-4510-BE93-80CF3B6DBC3D}">
      <dgm:prSet/>
      <dgm:spPr/>
      <dgm:t>
        <a:bodyPr/>
        <a:lstStyle/>
        <a:p>
          <a:endParaRPr lang="en-US"/>
        </a:p>
      </dgm:t>
    </dgm:pt>
    <dgm:pt modelId="{B152248B-E5F7-4DED-B8A8-D074E4834230}">
      <dgm:prSet custT="1"/>
      <dgm:spPr>
        <a:solidFill>
          <a:srgbClr val="0070C0"/>
        </a:solidFill>
        <a:ln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Unable to Finance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6DB037F7-8A6A-4C3D-94EF-A6EA3771B170}" type="parTrans" cxnId="{D8BABFA3-B46D-4722-8294-4D382C0DD9B9}">
      <dgm:prSet/>
      <dgm:spPr/>
      <dgm:t>
        <a:bodyPr/>
        <a:lstStyle/>
        <a:p>
          <a:endParaRPr lang="en-US"/>
        </a:p>
      </dgm:t>
    </dgm:pt>
    <dgm:pt modelId="{76D244B5-8ECA-4867-B18C-82BEE8AF075F}" type="sibTrans" cxnId="{D8BABFA3-B46D-4722-8294-4D382C0DD9B9}">
      <dgm:prSet/>
      <dgm:spPr/>
      <dgm:t>
        <a:bodyPr/>
        <a:lstStyle/>
        <a:p>
          <a:endParaRPr lang="en-US"/>
        </a:p>
      </dgm:t>
    </dgm:pt>
    <dgm:pt modelId="{B21FA35D-18A6-4BB7-B30A-1D3BAC5EE1ED}">
      <dgm:prSet custT="1"/>
      <dgm:spPr>
        <a:solidFill>
          <a:srgbClr val="0070C0"/>
        </a:solidFill>
        <a:ln>
          <a:noFill/>
        </a:ln>
      </dgm:spPr>
      <dgm:t>
        <a:bodyPr/>
        <a:lstStyle/>
        <a:p>
          <a:r>
            <a:rPr lang="en-US" sz="1800" b="1" dirty="0" smtClean="0">
              <a:latin typeface="Calibri" panose="020F0502020204030204" pitchFamily="34" charset="0"/>
            </a:rPr>
            <a:t>No Other Sources of Funding</a:t>
          </a:r>
          <a:endParaRPr lang="en-US" sz="1800" b="1" dirty="0">
            <a:latin typeface="Calibri" panose="020F0502020204030204" pitchFamily="34" charset="0"/>
          </a:endParaRPr>
        </a:p>
      </dgm:t>
    </dgm:pt>
    <dgm:pt modelId="{94EC478D-159B-4877-A8A8-132F9AB4977B}" type="parTrans" cxnId="{3732D006-E10B-4D66-9D9F-F20FBD4D2A1C}">
      <dgm:prSet/>
      <dgm:spPr/>
      <dgm:t>
        <a:bodyPr/>
        <a:lstStyle/>
        <a:p>
          <a:endParaRPr lang="en-US"/>
        </a:p>
      </dgm:t>
    </dgm:pt>
    <dgm:pt modelId="{7F99536E-FC92-4C70-A51F-3A4302FCCA9A}" type="sibTrans" cxnId="{3732D006-E10B-4D66-9D9F-F20FBD4D2A1C}">
      <dgm:prSet/>
      <dgm:spPr/>
      <dgm:t>
        <a:bodyPr/>
        <a:lstStyle/>
        <a:p>
          <a:endParaRPr lang="en-US"/>
        </a:p>
      </dgm:t>
    </dgm:pt>
    <dgm:pt modelId="{60698983-9F6D-4022-B6C4-C7E2DE7A9EA0}" type="pres">
      <dgm:prSet presAssocID="{02DDC07C-83D1-42ED-B722-96EC516FB88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8712A84-127F-4AE4-AC62-985CAE8763A0}" type="pres">
      <dgm:prSet presAssocID="{AB09F47F-F57B-4C73-B9CA-219F42D777BA}" presName="hierRoot1" presStyleCnt="0">
        <dgm:presLayoutVars>
          <dgm:hierBranch val="init"/>
        </dgm:presLayoutVars>
      </dgm:prSet>
      <dgm:spPr/>
    </dgm:pt>
    <dgm:pt modelId="{67BB8DCF-D374-4D38-A711-DA927E49A3E2}" type="pres">
      <dgm:prSet presAssocID="{AB09F47F-F57B-4C73-B9CA-219F42D777BA}" presName="rootComposite1" presStyleCnt="0"/>
      <dgm:spPr/>
    </dgm:pt>
    <dgm:pt modelId="{A04AA83D-3926-4747-A0E6-80AA178358C7}" type="pres">
      <dgm:prSet presAssocID="{AB09F47F-F57B-4C73-B9CA-219F42D777BA}" presName="rootText1" presStyleLbl="node0" presStyleIdx="0" presStyleCnt="1" custScaleX="175987" custScaleY="11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BF48C8-46CA-4864-9D45-F28F561B2624}" type="pres">
      <dgm:prSet presAssocID="{AB09F47F-F57B-4C73-B9CA-219F42D777B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75D54CB-610F-49FE-B9B0-15E884B0F50A}" type="pres">
      <dgm:prSet presAssocID="{AB09F47F-F57B-4C73-B9CA-219F42D777BA}" presName="hierChild2" presStyleCnt="0"/>
      <dgm:spPr/>
    </dgm:pt>
    <dgm:pt modelId="{1477DC47-6077-42E2-8F45-849F19AF7C76}" type="pres">
      <dgm:prSet presAssocID="{64633E7A-6D09-45E0-B619-0BAA7B740792}" presName="Name37" presStyleLbl="parChTrans1D2" presStyleIdx="0" presStyleCnt="3"/>
      <dgm:spPr/>
      <dgm:t>
        <a:bodyPr/>
        <a:lstStyle/>
        <a:p>
          <a:endParaRPr lang="en-US"/>
        </a:p>
      </dgm:t>
    </dgm:pt>
    <dgm:pt modelId="{104B51BC-5F6D-4EA1-B999-E8BD96607262}" type="pres">
      <dgm:prSet presAssocID="{29F5DC0A-69EA-46AC-8464-E93A77C6515A}" presName="hierRoot2" presStyleCnt="0">
        <dgm:presLayoutVars>
          <dgm:hierBranch val="init"/>
        </dgm:presLayoutVars>
      </dgm:prSet>
      <dgm:spPr/>
    </dgm:pt>
    <dgm:pt modelId="{1F1B1F4B-4903-4A14-9C18-2D461D52CF4D}" type="pres">
      <dgm:prSet presAssocID="{29F5DC0A-69EA-46AC-8464-E93A77C6515A}" presName="rootComposite" presStyleCnt="0"/>
      <dgm:spPr/>
    </dgm:pt>
    <dgm:pt modelId="{60A46EAB-B532-4153-89A6-65DE8E725B76}" type="pres">
      <dgm:prSet presAssocID="{29F5DC0A-69EA-46AC-8464-E93A77C6515A}" presName="rootText" presStyleLbl="node2" presStyleIdx="0" presStyleCnt="3" custScaleX="161908" custScaleY="11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772BCB-7884-45AC-A05A-D773296AA1A4}" type="pres">
      <dgm:prSet presAssocID="{29F5DC0A-69EA-46AC-8464-E93A77C6515A}" presName="rootConnector" presStyleLbl="node2" presStyleIdx="0" presStyleCnt="3"/>
      <dgm:spPr/>
      <dgm:t>
        <a:bodyPr/>
        <a:lstStyle/>
        <a:p>
          <a:endParaRPr lang="en-US"/>
        </a:p>
      </dgm:t>
    </dgm:pt>
    <dgm:pt modelId="{D8E949C2-4443-4518-9A8A-C3C4C1DDC2C4}" type="pres">
      <dgm:prSet presAssocID="{29F5DC0A-69EA-46AC-8464-E93A77C6515A}" presName="hierChild4" presStyleCnt="0"/>
      <dgm:spPr/>
    </dgm:pt>
    <dgm:pt modelId="{3F098751-5EA0-4FA6-AD5E-1C5AED0CDD9F}" type="pres">
      <dgm:prSet presAssocID="{B035E227-E0C1-410B-87EA-39C27C755D61}" presName="Name37" presStyleLbl="parChTrans1D3" presStyleIdx="0" presStyleCnt="10"/>
      <dgm:spPr/>
      <dgm:t>
        <a:bodyPr/>
        <a:lstStyle/>
        <a:p>
          <a:endParaRPr lang="en-US"/>
        </a:p>
      </dgm:t>
    </dgm:pt>
    <dgm:pt modelId="{8F1022F9-6942-4F7E-B495-5F7DEC41E64B}" type="pres">
      <dgm:prSet presAssocID="{A76C663E-E85D-4838-B22A-7177DDBBC586}" presName="hierRoot2" presStyleCnt="0">
        <dgm:presLayoutVars>
          <dgm:hierBranch val="init"/>
        </dgm:presLayoutVars>
      </dgm:prSet>
      <dgm:spPr/>
    </dgm:pt>
    <dgm:pt modelId="{0EA877F5-7B8B-40C7-8F8A-1B665C7A3193}" type="pres">
      <dgm:prSet presAssocID="{A76C663E-E85D-4838-B22A-7177DDBBC586}" presName="rootComposite" presStyleCnt="0"/>
      <dgm:spPr/>
    </dgm:pt>
    <dgm:pt modelId="{74E8BDE6-68FB-47D7-A603-7BBD8E531B20}" type="pres">
      <dgm:prSet presAssocID="{A76C663E-E85D-4838-B22A-7177DDBBC586}" presName="rootText" presStyleLbl="node3" presStyleIdx="0" presStyleCnt="10" custScaleX="127990" custLinFactNeighborX="771" custLinFactNeighborY="13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F7DF73-52F9-4D6A-8C28-E3DED2B87BE1}" type="pres">
      <dgm:prSet presAssocID="{A76C663E-E85D-4838-B22A-7177DDBBC586}" presName="rootConnector" presStyleLbl="node3" presStyleIdx="0" presStyleCnt="10"/>
      <dgm:spPr/>
      <dgm:t>
        <a:bodyPr/>
        <a:lstStyle/>
        <a:p>
          <a:endParaRPr lang="en-US"/>
        </a:p>
      </dgm:t>
    </dgm:pt>
    <dgm:pt modelId="{8B04D03D-AF0B-4084-B6C7-C924CF165BE6}" type="pres">
      <dgm:prSet presAssocID="{A76C663E-E85D-4838-B22A-7177DDBBC586}" presName="hierChild4" presStyleCnt="0"/>
      <dgm:spPr/>
    </dgm:pt>
    <dgm:pt modelId="{7FA7D69A-A316-4134-B392-86A2A2A9925E}" type="pres">
      <dgm:prSet presAssocID="{A76C663E-E85D-4838-B22A-7177DDBBC586}" presName="hierChild5" presStyleCnt="0"/>
      <dgm:spPr/>
    </dgm:pt>
    <dgm:pt modelId="{A83B93B6-1FAD-4EEC-B544-785E61E772A3}" type="pres">
      <dgm:prSet presAssocID="{F007AB5C-BCF4-4614-9E1A-720734A74F12}" presName="Name37" presStyleLbl="parChTrans1D3" presStyleIdx="1" presStyleCnt="10"/>
      <dgm:spPr/>
      <dgm:t>
        <a:bodyPr/>
        <a:lstStyle/>
        <a:p>
          <a:endParaRPr lang="en-US"/>
        </a:p>
      </dgm:t>
    </dgm:pt>
    <dgm:pt modelId="{DAB8CF67-98B2-41E2-ABEF-528A2DBA6FEB}" type="pres">
      <dgm:prSet presAssocID="{6AF26E69-AB21-49C6-994D-0A4EA7C667E5}" presName="hierRoot2" presStyleCnt="0">
        <dgm:presLayoutVars>
          <dgm:hierBranch val="init"/>
        </dgm:presLayoutVars>
      </dgm:prSet>
      <dgm:spPr/>
    </dgm:pt>
    <dgm:pt modelId="{C4D70BEE-1CB0-45D5-848D-F42DD761A6C4}" type="pres">
      <dgm:prSet presAssocID="{6AF26E69-AB21-49C6-994D-0A4EA7C667E5}" presName="rootComposite" presStyleCnt="0"/>
      <dgm:spPr/>
    </dgm:pt>
    <dgm:pt modelId="{1ADA4A50-4FB9-49BF-B16F-80D3BA9CC51A}" type="pres">
      <dgm:prSet presAssocID="{6AF26E69-AB21-49C6-994D-0A4EA7C667E5}" presName="rootText" presStyleLbl="node3" presStyleIdx="1" presStyleCnt="10" custScaleX="127990" custLinFactNeighborX="771" custLinFactNeighborY="13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37E639-7FF0-43C5-90D3-AD6F317BA2F8}" type="pres">
      <dgm:prSet presAssocID="{6AF26E69-AB21-49C6-994D-0A4EA7C667E5}" presName="rootConnector" presStyleLbl="node3" presStyleIdx="1" presStyleCnt="10"/>
      <dgm:spPr/>
      <dgm:t>
        <a:bodyPr/>
        <a:lstStyle/>
        <a:p>
          <a:endParaRPr lang="en-US"/>
        </a:p>
      </dgm:t>
    </dgm:pt>
    <dgm:pt modelId="{46EAD927-1BB9-4E9B-A7E3-203F93FB3272}" type="pres">
      <dgm:prSet presAssocID="{6AF26E69-AB21-49C6-994D-0A4EA7C667E5}" presName="hierChild4" presStyleCnt="0"/>
      <dgm:spPr/>
    </dgm:pt>
    <dgm:pt modelId="{891D8000-9637-404A-87A7-69DB9935B918}" type="pres">
      <dgm:prSet presAssocID="{6AF26E69-AB21-49C6-994D-0A4EA7C667E5}" presName="hierChild5" presStyleCnt="0"/>
      <dgm:spPr/>
    </dgm:pt>
    <dgm:pt modelId="{60B44AB3-4E2F-4386-A1AD-8DF214AD928C}" type="pres">
      <dgm:prSet presAssocID="{A1959C0A-4130-4125-B639-5DBFFD73793F}" presName="Name37" presStyleLbl="parChTrans1D3" presStyleIdx="2" presStyleCnt="10"/>
      <dgm:spPr/>
      <dgm:t>
        <a:bodyPr/>
        <a:lstStyle/>
        <a:p>
          <a:endParaRPr lang="en-US"/>
        </a:p>
      </dgm:t>
    </dgm:pt>
    <dgm:pt modelId="{5CFCAEF3-E510-4033-8E67-DB084EFF8238}" type="pres">
      <dgm:prSet presAssocID="{A26A6787-51E8-4EF5-9D66-55829E3DE862}" presName="hierRoot2" presStyleCnt="0">
        <dgm:presLayoutVars>
          <dgm:hierBranch val="init"/>
        </dgm:presLayoutVars>
      </dgm:prSet>
      <dgm:spPr/>
    </dgm:pt>
    <dgm:pt modelId="{A23F1EA9-7298-44A6-94E3-75F49DAAB55A}" type="pres">
      <dgm:prSet presAssocID="{A26A6787-51E8-4EF5-9D66-55829E3DE862}" presName="rootComposite" presStyleCnt="0"/>
      <dgm:spPr/>
    </dgm:pt>
    <dgm:pt modelId="{D48CD8D4-1BBC-4395-9763-A901500BB7CF}" type="pres">
      <dgm:prSet presAssocID="{A26A6787-51E8-4EF5-9D66-55829E3DE862}" presName="rootText" presStyleLbl="node3" presStyleIdx="2" presStyleCnt="10" custScaleX="127990" custLinFactNeighborX="771" custLinFactNeighborY="13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F82536-77BB-409D-9C8B-77AC394FE604}" type="pres">
      <dgm:prSet presAssocID="{A26A6787-51E8-4EF5-9D66-55829E3DE862}" presName="rootConnector" presStyleLbl="node3" presStyleIdx="2" presStyleCnt="10"/>
      <dgm:spPr/>
      <dgm:t>
        <a:bodyPr/>
        <a:lstStyle/>
        <a:p>
          <a:endParaRPr lang="en-US"/>
        </a:p>
      </dgm:t>
    </dgm:pt>
    <dgm:pt modelId="{13A09CFF-FBB9-4AAF-8883-A9FC578894A9}" type="pres">
      <dgm:prSet presAssocID="{A26A6787-51E8-4EF5-9D66-55829E3DE862}" presName="hierChild4" presStyleCnt="0"/>
      <dgm:spPr/>
    </dgm:pt>
    <dgm:pt modelId="{A76F9958-65D3-45E6-893E-FFFA97C6E55A}" type="pres">
      <dgm:prSet presAssocID="{A26A6787-51E8-4EF5-9D66-55829E3DE862}" presName="hierChild5" presStyleCnt="0"/>
      <dgm:spPr/>
    </dgm:pt>
    <dgm:pt modelId="{5CF531D3-D99A-459A-AFC9-93F1BA8F869E}" type="pres">
      <dgm:prSet presAssocID="{AD39AA9D-54F9-4EE1-A7C6-41171A7DAD9A}" presName="Name37" presStyleLbl="parChTrans1D3" presStyleIdx="3" presStyleCnt="10"/>
      <dgm:spPr/>
      <dgm:t>
        <a:bodyPr/>
        <a:lstStyle/>
        <a:p>
          <a:endParaRPr lang="en-US"/>
        </a:p>
      </dgm:t>
    </dgm:pt>
    <dgm:pt modelId="{D95F33B9-75AE-41B0-80A3-22BE45E8BD43}" type="pres">
      <dgm:prSet presAssocID="{425634EC-991A-4163-8311-C83C17B2A4ED}" presName="hierRoot2" presStyleCnt="0">
        <dgm:presLayoutVars>
          <dgm:hierBranch val="init"/>
        </dgm:presLayoutVars>
      </dgm:prSet>
      <dgm:spPr/>
    </dgm:pt>
    <dgm:pt modelId="{B79CBEE4-A052-493E-A53A-97CC6077B8B2}" type="pres">
      <dgm:prSet presAssocID="{425634EC-991A-4163-8311-C83C17B2A4ED}" presName="rootComposite" presStyleCnt="0"/>
      <dgm:spPr/>
    </dgm:pt>
    <dgm:pt modelId="{1AC0B7D6-810C-4D6F-A1F0-53C9DF0E8341}" type="pres">
      <dgm:prSet presAssocID="{425634EC-991A-4163-8311-C83C17B2A4ED}" presName="rootText" presStyleLbl="node3" presStyleIdx="3" presStyleCnt="10" custScaleX="127990" custLinFactNeighborX="771" custLinFactNeighborY="13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914B08-D6C8-4A3D-B1BC-E2E59799AEB1}" type="pres">
      <dgm:prSet presAssocID="{425634EC-991A-4163-8311-C83C17B2A4ED}" presName="rootConnector" presStyleLbl="node3" presStyleIdx="3" presStyleCnt="10"/>
      <dgm:spPr/>
      <dgm:t>
        <a:bodyPr/>
        <a:lstStyle/>
        <a:p>
          <a:endParaRPr lang="en-US"/>
        </a:p>
      </dgm:t>
    </dgm:pt>
    <dgm:pt modelId="{80318BA7-08A9-4602-A7D3-890C055AE719}" type="pres">
      <dgm:prSet presAssocID="{425634EC-991A-4163-8311-C83C17B2A4ED}" presName="hierChild4" presStyleCnt="0"/>
      <dgm:spPr/>
    </dgm:pt>
    <dgm:pt modelId="{7A196E25-076A-4376-8BAF-9C61831D8A14}" type="pres">
      <dgm:prSet presAssocID="{425634EC-991A-4163-8311-C83C17B2A4ED}" presName="hierChild5" presStyleCnt="0"/>
      <dgm:spPr/>
    </dgm:pt>
    <dgm:pt modelId="{EA9D150E-3177-4BE7-8D5B-63DD043B164A}" type="pres">
      <dgm:prSet presAssocID="{29F5DC0A-69EA-46AC-8464-E93A77C6515A}" presName="hierChild5" presStyleCnt="0"/>
      <dgm:spPr/>
    </dgm:pt>
    <dgm:pt modelId="{EAC9A6C6-5E7A-444A-A8AC-E8B931E65934}" type="pres">
      <dgm:prSet presAssocID="{1F586A63-B8F1-42D4-AFD8-37908BDC428A}" presName="Name37" presStyleLbl="parChTrans1D2" presStyleIdx="1" presStyleCnt="3"/>
      <dgm:spPr/>
      <dgm:t>
        <a:bodyPr/>
        <a:lstStyle/>
        <a:p>
          <a:endParaRPr lang="en-US"/>
        </a:p>
      </dgm:t>
    </dgm:pt>
    <dgm:pt modelId="{3E130027-C659-4C22-96B8-AA0D8EA2BD2F}" type="pres">
      <dgm:prSet presAssocID="{14430805-A824-4661-A58A-C93EEC30FB02}" presName="hierRoot2" presStyleCnt="0">
        <dgm:presLayoutVars>
          <dgm:hierBranch val="init"/>
        </dgm:presLayoutVars>
      </dgm:prSet>
      <dgm:spPr/>
    </dgm:pt>
    <dgm:pt modelId="{5B135552-E1AE-43EF-A861-88571331353D}" type="pres">
      <dgm:prSet presAssocID="{14430805-A824-4661-A58A-C93EEC30FB02}" presName="rootComposite" presStyleCnt="0"/>
      <dgm:spPr/>
    </dgm:pt>
    <dgm:pt modelId="{385D6E0B-BE56-40DB-8377-6CAD1C80DFF4}" type="pres">
      <dgm:prSet presAssocID="{14430805-A824-4661-A58A-C93EEC30FB02}" presName="rootText" presStyleLbl="node2" presStyleIdx="1" presStyleCnt="3" custScaleX="161908" custScaleY="11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DD6FD1-F4FA-4FB7-B7AE-4539C7E30BB7}" type="pres">
      <dgm:prSet presAssocID="{14430805-A824-4661-A58A-C93EEC30FB02}" presName="rootConnector" presStyleLbl="node2" presStyleIdx="1" presStyleCnt="3"/>
      <dgm:spPr/>
      <dgm:t>
        <a:bodyPr/>
        <a:lstStyle/>
        <a:p>
          <a:endParaRPr lang="en-US"/>
        </a:p>
      </dgm:t>
    </dgm:pt>
    <dgm:pt modelId="{3CEE996A-0E60-4445-B6B7-302C1F2FBD24}" type="pres">
      <dgm:prSet presAssocID="{14430805-A824-4661-A58A-C93EEC30FB02}" presName="hierChild4" presStyleCnt="0"/>
      <dgm:spPr/>
    </dgm:pt>
    <dgm:pt modelId="{70DEF679-50F4-429D-BB5C-A7A9BEA76EEF}" type="pres">
      <dgm:prSet presAssocID="{3D2D7C23-FF65-4002-BEDD-58CB17C16C17}" presName="Name37" presStyleLbl="parChTrans1D3" presStyleIdx="4" presStyleCnt="10"/>
      <dgm:spPr/>
      <dgm:t>
        <a:bodyPr/>
        <a:lstStyle/>
        <a:p>
          <a:endParaRPr lang="en-US"/>
        </a:p>
      </dgm:t>
    </dgm:pt>
    <dgm:pt modelId="{FD89FC4C-8D17-48E7-A67E-DB9DF2D9F2A5}" type="pres">
      <dgm:prSet presAssocID="{6A0E1CBB-4070-49A9-A4E8-2CECD74717AD}" presName="hierRoot2" presStyleCnt="0">
        <dgm:presLayoutVars>
          <dgm:hierBranch val="init"/>
        </dgm:presLayoutVars>
      </dgm:prSet>
      <dgm:spPr/>
    </dgm:pt>
    <dgm:pt modelId="{E71A9A2D-67C4-49B5-A951-093C31988816}" type="pres">
      <dgm:prSet presAssocID="{6A0E1CBB-4070-49A9-A4E8-2CECD74717AD}" presName="rootComposite" presStyleCnt="0"/>
      <dgm:spPr/>
    </dgm:pt>
    <dgm:pt modelId="{55849688-75DF-4739-AAF8-22B9AA5F7E41}" type="pres">
      <dgm:prSet presAssocID="{6A0E1CBB-4070-49A9-A4E8-2CECD74717AD}" presName="rootText" presStyleLbl="node3" presStyleIdx="4" presStyleCnt="10" custScaleX="127990" custLinFactNeighborX="771" custLinFactNeighborY="13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FB479C-3B71-486F-9755-0134DB2918AF}" type="pres">
      <dgm:prSet presAssocID="{6A0E1CBB-4070-49A9-A4E8-2CECD74717AD}" presName="rootConnector" presStyleLbl="node3" presStyleIdx="4" presStyleCnt="10"/>
      <dgm:spPr/>
      <dgm:t>
        <a:bodyPr/>
        <a:lstStyle/>
        <a:p>
          <a:endParaRPr lang="en-US"/>
        </a:p>
      </dgm:t>
    </dgm:pt>
    <dgm:pt modelId="{F97ECF3C-1B53-4CBD-A612-2F4E21008ED2}" type="pres">
      <dgm:prSet presAssocID="{6A0E1CBB-4070-49A9-A4E8-2CECD74717AD}" presName="hierChild4" presStyleCnt="0"/>
      <dgm:spPr/>
    </dgm:pt>
    <dgm:pt modelId="{AFA3A27F-D175-4EF3-811E-AA3F01B0CF5C}" type="pres">
      <dgm:prSet presAssocID="{6A0E1CBB-4070-49A9-A4E8-2CECD74717AD}" presName="hierChild5" presStyleCnt="0"/>
      <dgm:spPr/>
    </dgm:pt>
    <dgm:pt modelId="{1AEF7772-CB56-434E-86CC-7CFEC508E8DF}" type="pres">
      <dgm:prSet presAssocID="{F017E272-7997-4137-8E73-D4DAE24FA334}" presName="Name37" presStyleLbl="parChTrans1D3" presStyleIdx="5" presStyleCnt="10"/>
      <dgm:spPr/>
      <dgm:t>
        <a:bodyPr/>
        <a:lstStyle/>
        <a:p>
          <a:endParaRPr lang="en-US"/>
        </a:p>
      </dgm:t>
    </dgm:pt>
    <dgm:pt modelId="{28C4A1C9-D65B-4D2C-A8DC-2DE57DCCB7E7}" type="pres">
      <dgm:prSet presAssocID="{FF147469-8E60-4069-AB95-ADF26B91A199}" presName="hierRoot2" presStyleCnt="0">
        <dgm:presLayoutVars>
          <dgm:hierBranch val="init"/>
        </dgm:presLayoutVars>
      </dgm:prSet>
      <dgm:spPr/>
    </dgm:pt>
    <dgm:pt modelId="{4D11A1F1-16F3-4AF5-8793-C2A69EC56FB0}" type="pres">
      <dgm:prSet presAssocID="{FF147469-8E60-4069-AB95-ADF26B91A199}" presName="rootComposite" presStyleCnt="0"/>
      <dgm:spPr/>
    </dgm:pt>
    <dgm:pt modelId="{BA148A56-3B43-4CD0-86C0-B046F3520E6B}" type="pres">
      <dgm:prSet presAssocID="{FF147469-8E60-4069-AB95-ADF26B91A199}" presName="rootText" presStyleLbl="node3" presStyleIdx="5" presStyleCnt="10" custScaleX="127990" custLinFactNeighborX="771" custLinFactNeighborY="13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12598E-0A79-4B3C-A688-7178A1C53613}" type="pres">
      <dgm:prSet presAssocID="{FF147469-8E60-4069-AB95-ADF26B91A199}" presName="rootConnector" presStyleLbl="node3" presStyleIdx="5" presStyleCnt="10"/>
      <dgm:spPr/>
      <dgm:t>
        <a:bodyPr/>
        <a:lstStyle/>
        <a:p>
          <a:endParaRPr lang="en-US"/>
        </a:p>
      </dgm:t>
    </dgm:pt>
    <dgm:pt modelId="{1C27E2BB-B46C-4280-9BF3-62095D37B8AE}" type="pres">
      <dgm:prSet presAssocID="{FF147469-8E60-4069-AB95-ADF26B91A199}" presName="hierChild4" presStyleCnt="0"/>
      <dgm:spPr/>
    </dgm:pt>
    <dgm:pt modelId="{79D1E359-6587-4644-92C3-D27EF418D85F}" type="pres">
      <dgm:prSet presAssocID="{FF147469-8E60-4069-AB95-ADF26B91A199}" presName="hierChild5" presStyleCnt="0"/>
      <dgm:spPr/>
    </dgm:pt>
    <dgm:pt modelId="{35B43027-AE2B-44D9-9D71-DF9DDDBD6554}" type="pres">
      <dgm:prSet presAssocID="{14430805-A824-4661-A58A-C93EEC30FB02}" presName="hierChild5" presStyleCnt="0"/>
      <dgm:spPr/>
    </dgm:pt>
    <dgm:pt modelId="{36D06D2D-D55C-4115-87AC-6072AFCE3E30}" type="pres">
      <dgm:prSet presAssocID="{FA705F33-84CA-4DA8-9D64-86ABF2292A4A}" presName="Name37" presStyleLbl="parChTrans1D2" presStyleIdx="2" presStyleCnt="3"/>
      <dgm:spPr/>
      <dgm:t>
        <a:bodyPr/>
        <a:lstStyle/>
        <a:p>
          <a:endParaRPr lang="en-US"/>
        </a:p>
      </dgm:t>
    </dgm:pt>
    <dgm:pt modelId="{4C59DFB3-3074-40B6-9074-0EE6A728D369}" type="pres">
      <dgm:prSet presAssocID="{6D64762F-6BE4-4C1A-BEE8-3B044DB302D3}" presName="hierRoot2" presStyleCnt="0">
        <dgm:presLayoutVars>
          <dgm:hierBranch val="init"/>
        </dgm:presLayoutVars>
      </dgm:prSet>
      <dgm:spPr/>
    </dgm:pt>
    <dgm:pt modelId="{3F40D0AF-6A4B-4075-836F-2282B798A744}" type="pres">
      <dgm:prSet presAssocID="{6D64762F-6BE4-4C1A-BEE8-3B044DB302D3}" presName="rootComposite" presStyleCnt="0"/>
      <dgm:spPr/>
    </dgm:pt>
    <dgm:pt modelId="{FD116A32-6FAD-4469-BB0F-E2F43635B21A}" type="pres">
      <dgm:prSet presAssocID="{6D64762F-6BE4-4C1A-BEE8-3B044DB302D3}" presName="rootText" presStyleLbl="node2" presStyleIdx="2" presStyleCnt="3" custScaleX="161908" custScaleY="11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E9F58F-FA54-49EB-B2A6-0420ADFB5E71}" type="pres">
      <dgm:prSet presAssocID="{6D64762F-6BE4-4C1A-BEE8-3B044DB302D3}" presName="rootConnector" presStyleLbl="node2" presStyleIdx="2" presStyleCnt="3"/>
      <dgm:spPr/>
      <dgm:t>
        <a:bodyPr/>
        <a:lstStyle/>
        <a:p>
          <a:endParaRPr lang="en-US"/>
        </a:p>
      </dgm:t>
    </dgm:pt>
    <dgm:pt modelId="{15EC2808-BCCA-48E8-A9B0-11EDC03210DD}" type="pres">
      <dgm:prSet presAssocID="{6D64762F-6BE4-4C1A-BEE8-3B044DB302D3}" presName="hierChild4" presStyleCnt="0"/>
      <dgm:spPr/>
    </dgm:pt>
    <dgm:pt modelId="{F8A527BA-4ED2-4256-8A87-25A2DBA71950}" type="pres">
      <dgm:prSet presAssocID="{3E41C0D2-B471-4F3E-88B8-194DF84CDFE7}" presName="Name37" presStyleLbl="parChTrans1D3" presStyleIdx="6" presStyleCnt="10"/>
      <dgm:spPr/>
      <dgm:t>
        <a:bodyPr/>
        <a:lstStyle/>
        <a:p>
          <a:endParaRPr lang="en-US"/>
        </a:p>
      </dgm:t>
    </dgm:pt>
    <dgm:pt modelId="{C0B9ED86-37ED-4663-A1E6-2CD2EAA54114}" type="pres">
      <dgm:prSet presAssocID="{F7416BB5-0388-4865-B2CD-1AD44BBF2F20}" presName="hierRoot2" presStyleCnt="0">
        <dgm:presLayoutVars>
          <dgm:hierBranch val="init"/>
        </dgm:presLayoutVars>
      </dgm:prSet>
      <dgm:spPr/>
    </dgm:pt>
    <dgm:pt modelId="{C75E6A31-F643-455C-8DE6-980A515E1708}" type="pres">
      <dgm:prSet presAssocID="{F7416BB5-0388-4865-B2CD-1AD44BBF2F20}" presName="rootComposite" presStyleCnt="0"/>
      <dgm:spPr/>
    </dgm:pt>
    <dgm:pt modelId="{E5E57E5D-9390-4C76-9EDF-6730126142E9}" type="pres">
      <dgm:prSet presAssocID="{F7416BB5-0388-4865-B2CD-1AD44BBF2F20}" presName="rootText" presStyleLbl="node3" presStyleIdx="6" presStyleCnt="10" custScaleX="127990" custLinFactNeighborX="771" custLinFactNeighborY="13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143FCD-D2FA-4CF2-96E3-B6871E5D2574}" type="pres">
      <dgm:prSet presAssocID="{F7416BB5-0388-4865-B2CD-1AD44BBF2F20}" presName="rootConnector" presStyleLbl="node3" presStyleIdx="6" presStyleCnt="10"/>
      <dgm:spPr/>
      <dgm:t>
        <a:bodyPr/>
        <a:lstStyle/>
        <a:p>
          <a:endParaRPr lang="en-US"/>
        </a:p>
      </dgm:t>
    </dgm:pt>
    <dgm:pt modelId="{78019C4E-8B84-4EB8-8D7B-A0758CE4B933}" type="pres">
      <dgm:prSet presAssocID="{F7416BB5-0388-4865-B2CD-1AD44BBF2F20}" presName="hierChild4" presStyleCnt="0"/>
      <dgm:spPr/>
    </dgm:pt>
    <dgm:pt modelId="{2CD5938F-914B-4644-B9C1-773E5322A8BE}" type="pres">
      <dgm:prSet presAssocID="{F7416BB5-0388-4865-B2CD-1AD44BBF2F20}" presName="hierChild5" presStyleCnt="0"/>
      <dgm:spPr/>
    </dgm:pt>
    <dgm:pt modelId="{8B420589-E0BC-4BB3-9450-532CBB530E29}" type="pres">
      <dgm:prSet presAssocID="{B7528624-0011-49A8-BCFA-05BA48FB1EFA}" presName="Name37" presStyleLbl="parChTrans1D3" presStyleIdx="7" presStyleCnt="10"/>
      <dgm:spPr/>
      <dgm:t>
        <a:bodyPr/>
        <a:lstStyle/>
        <a:p>
          <a:endParaRPr lang="en-US"/>
        </a:p>
      </dgm:t>
    </dgm:pt>
    <dgm:pt modelId="{1886805A-87AA-4BBB-9ACF-4B66C508E472}" type="pres">
      <dgm:prSet presAssocID="{DDF46D13-D326-46AB-9016-BD27FEC6422A}" presName="hierRoot2" presStyleCnt="0">
        <dgm:presLayoutVars>
          <dgm:hierBranch val="init"/>
        </dgm:presLayoutVars>
      </dgm:prSet>
      <dgm:spPr/>
    </dgm:pt>
    <dgm:pt modelId="{F0637BAE-6C9E-494B-BFD6-A2845DE900F6}" type="pres">
      <dgm:prSet presAssocID="{DDF46D13-D326-46AB-9016-BD27FEC6422A}" presName="rootComposite" presStyleCnt="0"/>
      <dgm:spPr/>
    </dgm:pt>
    <dgm:pt modelId="{7922B134-227B-4369-8B06-00D823EFA416}" type="pres">
      <dgm:prSet presAssocID="{DDF46D13-D326-46AB-9016-BD27FEC6422A}" presName="rootText" presStyleLbl="node3" presStyleIdx="7" presStyleCnt="10" custScaleX="127990" custLinFactNeighborX="771" custLinFactNeighborY="13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1B2DBF-B4C6-441C-A74E-68DF7B56E471}" type="pres">
      <dgm:prSet presAssocID="{DDF46D13-D326-46AB-9016-BD27FEC6422A}" presName="rootConnector" presStyleLbl="node3" presStyleIdx="7" presStyleCnt="10"/>
      <dgm:spPr/>
      <dgm:t>
        <a:bodyPr/>
        <a:lstStyle/>
        <a:p>
          <a:endParaRPr lang="en-US"/>
        </a:p>
      </dgm:t>
    </dgm:pt>
    <dgm:pt modelId="{232B83ED-949A-4D69-B95E-7863F37E6575}" type="pres">
      <dgm:prSet presAssocID="{DDF46D13-D326-46AB-9016-BD27FEC6422A}" presName="hierChild4" presStyleCnt="0"/>
      <dgm:spPr/>
    </dgm:pt>
    <dgm:pt modelId="{D874CA85-0161-4BA1-B8C3-0886B05CD90F}" type="pres">
      <dgm:prSet presAssocID="{DDF46D13-D326-46AB-9016-BD27FEC6422A}" presName="hierChild5" presStyleCnt="0"/>
      <dgm:spPr/>
    </dgm:pt>
    <dgm:pt modelId="{C4215CDB-D61F-4A0C-8941-02747C2BF88B}" type="pres">
      <dgm:prSet presAssocID="{6DB037F7-8A6A-4C3D-94EF-A6EA3771B170}" presName="Name37" presStyleLbl="parChTrans1D3" presStyleIdx="8" presStyleCnt="10"/>
      <dgm:spPr/>
      <dgm:t>
        <a:bodyPr/>
        <a:lstStyle/>
        <a:p>
          <a:endParaRPr lang="en-US"/>
        </a:p>
      </dgm:t>
    </dgm:pt>
    <dgm:pt modelId="{E94C6E87-BA44-4538-8B0B-54FED647CADB}" type="pres">
      <dgm:prSet presAssocID="{B152248B-E5F7-4DED-B8A8-D074E4834230}" presName="hierRoot2" presStyleCnt="0">
        <dgm:presLayoutVars>
          <dgm:hierBranch val="init"/>
        </dgm:presLayoutVars>
      </dgm:prSet>
      <dgm:spPr/>
    </dgm:pt>
    <dgm:pt modelId="{5134D0DB-32D0-444F-BBFA-52411D02A87A}" type="pres">
      <dgm:prSet presAssocID="{B152248B-E5F7-4DED-B8A8-D074E4834230}" presName="rootComposite" presStyleCnt="0"/>
      <dgm:spPr/>
    </dgm:pt>
    <dgm:pt modelId="{F31A5980-3348-43BC-8904-627A367FDE70}" type="pres">
      <dgm:prSet presAssocID="{B152248B-E5F7-4DED-B8A8-D074E4834230}" presName="rootText" presStyleLbl="node3" presStyleIdx="8" presStyleCnt="10" custScaleX="127990" custLinFactNeighborX="771" custLinFactNeighborY="13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FFB3D9-6B77-4FCA-84B1-944FA9BF9387}" type="pres">
      <dgm:prSet presAssocID="{B152248B-E5F7-4DED-B8A8-D074E4834230}" presName="rootConnector" presStyleLbl="node3" presStyleIdx="8" presStyleCnt="10"/>
      <dgm:spPr/>
      <dgm:t>
        <a:bodyPr/>
        <a:lstStyle/>
        <a:p>
          <a:endParaRPr lang="en-US"/>
        </a:p>
      </dgm:t>
    </dgm:pt>
    <dgm:pt modelId="{3D4874E4-55A4-465E-9A72-D8690EBB91A5}" type="pres">
      <dgm:prSet presAssocID="{B152248B-E5F7-4DED-B8A8-D074E4834230}" presName="hierChild4" presStyleCnt="0"/>
      <dgm:spPr/>
    </dgm:pt>
    <dgm:pt modelId="{AD4AF81A-2F3B-4483-8D9B-2A3942A90351}" type="pres">
      <dgm:prSet presAssocID="{B152248B-E5F7-4DED-B8A8-D074E4834230}" presName="hierChild5" presStyleCnt="0"/>
      <dgm:spPr/>
    </dgm:pt>
    <dgm:pt modelId="{E8DF11BE-456B-49E4-85B0-E314E463632A}" type="pres">
      <dgm:prSet presAssocID="{94EC478D-159B-4877-A8A8-132F9AB4977B}" presName="Name37" presStyleLbl="parChTrans1D3" presStyleIdx="9" presStyleCnt="10"/>
      <dgm:spPr/>
      <dgm:t>
        <a:bodyPr/>
        <a:lstStyle/>
        <a:p>
          <a:endParaRPr lang="en-US"/>
        </a:p>
      </dgm:t>
    </dgm:pt>
    <dgm:pt modelId="{4AD8E9C3-B550-4B54-A116-4B683752BA70}" type="pres">
      <dgm:prSet presAssocID="{B21FA35D-18A6-4BB7-B30A-1D3BAC5EE1ED}" presName="hierRoot2" presStyleCnt="0">
        <dgm:presLayoutVars>
          <dgm:hierBranch val="init"/>
        </dgm:presLayoutVars>
      </dgm:prSet>
      <dgm:spPr/>
    </dgm:pt>
    <dgm:pt modelId="{ECBFEA06-8690-4B34-8139-620ED8E457C5}" type="pres">
      <dgm:prSet presAssocID="{B21FA35D-18A6-4BB7-B30A-1D3BAC5EE1ED}" presName="rootComposite" presStyleCnt="0"/>
      <dgm:spPr/>
    </dgm:pt>
    <dgm:pt modelId="{29F87972-F730-4EFF-8C49-BFE78D6F6E05}" type="pres">
      <dgm:prSet presAssocID="{B21FA35D-18A6-4BB7-B30A-1D3BAC5EE1ED}" presName="rootText" presStyleLbl="node3" presStyleIdx="9" presStyleCnt="10" custScaleX="12799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B9E2A2-6777-48A9-9166-581CEDB740DD}" type="pres">
      <dgm:prSet presAssocID="{B21FA35D-18A6-4BB7-B30A-1D3BAC5EE1ED}" presName="rootConnector" presStyleLbl="node3" presStyleIdx="9" presStyleCnt="10"/>
      <dgm:spPr/>
      <dgm:t>
        <a:bodyPr/>
        <a:lstStyle/>
        <a:p>
          <a:endParaRPr lang="en-US"/>
        </a:p>
      </dgm:t>
    </dgm:pt>
    <dgm:pt modelId="{21774C30-928B-482F-9108-BA2F8C3A643F}" type="pres">
      <dgm:prSet presAssocID="{B21FA35D-18A6-4BB7-B30A-1D3BAC5EE1ED}" presName="hierChild4" presStyleCnt="0"/>
      <dgm:spPr/>
    </dgm:pt>
    <dgm:pt modelId="{1C8CAFA4-D837-424B-9AF0-A1560CD77EA6}" type="pres">
      <dgm:prSet presAssocID="{B21FA35D-18A6-4BB7-B30A-1D3BAC5EE1ED}" presName="hierChild5" presStyleCnt="0"/>
      <dgm:spPr/>
    </dgm:pt>
    <dgm:pt modelId="{E5116588-B137-4FFC-B948-3819734C94EC}" type="pres">
      <dgm:prSet presAssocID="{6D64762F-6BE4-4C1A-BEE8-3B044DB302D3}" presName="hierChild5" presStyleCnt="0"/>
      <dgm:spPr/>
    </dgm:pt>
    <dgm:pt modelId="{167E13E7-CE65-4153-9EC3-2BE629BCF944}" type="pres">
      <dgm:prSet presAssocID="{AB09F47F-F57B-4C73-B9CA-219F42D777BA}" presName="hierChild3" presStyleCnt="0"/>
      <dgm:spPr/>
    </dgm:pt>
  </dgm:ptLst>
  <dgm:cxnLst>
    <dgm:cxn modelId="{F0D640C6-10CA-47CE-8D20-A0744FC4887B}" srcId="{29F5DC0A-69EA-46AC-8464-E93A77C6515A}" destId="{6AF26E69-AB21-49C6-994D-0A4EA7C667E5}" srcOrd="1" destOrd="0" parTransId="{F007AB5C-BCF4-4614-9E1A-720734A74F12}" sibTransId="{9FBC1EEB-5981-4CE1-ADB0-A7B6AF47FD36}"/>
    <dgm:cxn modelId="{96077BA7-623E-4207-9EBA-92FECE122A50}" type="presOf" srcId="{F7416BB5-0388-4865-B2CD-1AD44BBF2F20}" destId="{E5E57E5D-9390-4C76-9EDF-6730126142E9}" srcOrd="0" destOrd="0" presId="urn:microsoft.com/office/officeart/2005/8/layout/orgChart1"/>
    <dgm:cxn modelId="{258C92F4-9178-4BDA-A53E-7DCDB6FF9572}" srcId="{14430805-A824-4661-A58A-C93EEC30FB02}" destId="{6A0E1CBB-4070-49A9-A4E8-2CECD74717AD}" srcOrd="0" destOrd="0" parTransId="{3D2D7C23-FF65-4002-BEDD-58CB17C16C17}" sibTransId="{A1707F94-F819-4FE2-9D81-B0B802F8E4C3}"/>
    <dgm:cxn modelId="{BF3D4771-2547-46E8-97C4-5D57832A8EF0}" type="presOf" srcId="{6A0E1CBB-4070-49A9-A4E8-2CECD74717AD}" destId="{55849688-75DF-4739-AAF8-22B9AA5F7E41}" srcOrd="0" destOrd="0" presId="urn:microsoft.com/office/officeart/2005/8/layout/orgChart1"/>
    <dgm:cxn modelId="{F5713185-421F-4245-9808-1A54DB119C22}" type="presOf" srcId="{F017E272-7997-4137-8E73-D4DAE24FA334}" destId="{1AEF7772-CB56-434E-86CC-7CFEC508E8DF}" srcOrd="0" destOrd="0" presId="urn:microsoft.com/office/officeart/2005/8/layout/orgChart1"/>
    <dgm:cxn modelId="{BEE75D39-D12C-43BB-B39E-194FE59E678B}" type="presOf" srcId="{6D64762F-6BE4-4C1A-BEE8-3B044DB302D3}" destId="{FD116A32-6FAD-4469-BB0F-E2F43635B21A}" srcOrd="0" destOrd="0" presId="urn:microsoft.com/office/officeart/2005/8/layout/orgChart1"/>
    <dgm:cxn modelId="{D931AD1D-1B23-4E9C-B3FF-2BF03F280B11}" type="presOf" srcId="{A76C663E-E85D-4838-B22A-7177DDBBC586}" destId="{F5F7DF73-52F9-4D6A-8C28-E3DED2B87BE1}" srcOrd="1" destOrd="0" presId="urn:microsoft.com/office/officeart/2005/8/layout/orgChart1"/>
    <dgm:cxn modelId="{DB9E6EC7-3C0F-49E8-ADC8-7EF22D06F44E}" type="presOf" srcId="{B035E227-E0C1-410B-87EA-39C27C755D61}" destId="{3F098751-5EA0-4FA6-AD5E-1C5AED0CDD9F}" srcOrd="0" destOrd="0" presId="urn:microsoft.com/office/officeart/2005/8/layout/orgChart1"/>
    <dgm:cxn modelId="{8D0869E7-071C-4DA6-A9DF-C3740EC48EAC}" type="presOf" srcId="{64633E7A-6D09-45E0-B619-0BAA7B740792}" destId="{1477DC47-6077-42E2-8F45-849F19AF7C76}" srcOrd="0" destOrd="0" presId="urn:microsoft.com/office/officeart/2005/8/layout/orgChart1"/>
    <dgm:cxn modelId="{BC042C64-40CC-41E2-A81F-6D189D009123}" type="presOf" srcId="{F007AB5C-BCF4-4614-9E1A-720734A74F12}" destId="{A83B93B6-1FAD-4EEC-B544-785E61E772A3}" srcOrd="0" destOrd="0" presId="urn:microsoft.com/office/officeart/2005/8/layout/orgChart1"/>
    <dgm:cxn modelId="{F1493DCB-99D5-4518-B1DE-E010EE499F45}" type="presOf" srcId="{FF147469-8E60-4069-AB95-ADF26B91A199}" destId="{BA148A56-3B43-4CD0-86C0-B046F3520E6B}" srcOrd="0" destOrd="0" presId="urn:microsoft.com/office/officeart/2005/8/layout/orgChart1"/>
    <dgm:cxn modelId="{C4EDC68B-7F58-46DC-84B9-F1C3724C1979}" type="presOf" srcId="{B21FA35D-18A6-4BB7-B30A-1D3BAC5EE1ED}" destId="{29F87972-F730-4EFF-8C49-BFE78D6F6E05}" srcOrd="0" destOrd="0" presId="urn:microsoft.com/office/officeart/2005/8/layout/orgChart1"/>
    <dgm:cxn modelId="{49FA1894-C82B-430A-AF90-010E784E7E8E}" type="presOf" srcId="{B152248B-E5F7-4DED-B8A8-D074E4834230}" destId="{4FFFB3D9-6B77-4FCA-84B1-944FA9BF9387}" srcOrd="1" destOrd="0" presId="urn:microsoft.com/office/officeart/2005/8/layout/orgChart1"/>
    <dgm:cxn modelId="{C89FF958-2FBA-4C05-B37D-0D3C89017A28}" type="presOf" srcId="{DDF46D13-D326-46AB-9016-BD27FEC6422A}" destId="{7922B134-227B-4369-8B06-00D823EFA416}" srcOrd="0" destOrd="0" presId="urn:microsoft.com/office/officeart/2005/8/layout/orgChart1"/>
    <dgm:cxn modelId="{8E87B570-444B-44CA-A537-2B3C3E1BD5CE}" srcId="{14430805-A824-4661-A58A-C93EEC30FB02}" destId="{FF147469-8E60-4069-AB95-ADF26B91A199}" srcOrd="1" destOrd="0" parTransId="{F017E272-7997-4137-8E73-D4DAE24FA334}" sibTransId="{10C2FD31-5BFA-416D-BCA1-D5689B8C8038}"/>
    <dgm:cxn modelId="{383BAC17-B086-441E-98F5-D7FA3660D3D9}" type="presOf" srcId="{94EC478D-159B-4877-A8A8-132F9AB4977B}" destId="{E8DF11BE-456B-49E4-85B0-E314E463632A}" srcOrd="0" destOrd="0" presId="urn:microsoft.com/office/officeart/2005/8/layout/orgChart1"/>
    <dgm:cxn modelId="{D8BABFA3-B46D-4722-8294-4D382C0DD9B9}" srcId="{6D64762F-6BE4-4C1A-BEE8-3B044DB302D3}" destId="{B152248B-E5F7-4DED-B8A8-D074E4834230}" srcOrd="2" destOrd="0" parTransId="{6DB037F7-8A6A-4C3D-94EF-A6EA3771B170}" sibTransId="{76D244B5-8ECA-4867-B18C-82BEE8AF075F}"/>
    <dgm:cxn modelId="{20E644F9-BD3A-4484-84E3-5C5FE31818CD}" type="presOf" srcId="{14430805-A824-4661-A58A-C93EEC30FB02}" destId="{A0DD6FD1-F4FA-4FB7-B7AE-4539C7E30BB7}" srcOrd="1" destOrd="0" presId="urn:microsoft.com/office/officeart/2005/8/layout/orgChart1"/>
    <dgm:cxn modelId="{56DF354A-B649-4510-BE93-80CF3B6DBC3D}" srcId="{6D64762F-6BE4-4C1A-BEE8-3B044DB302D3}" destId="{DDF46D13-D326-46AB-9016-BD27FEC6422A}" srcOrd="1" destOrd="0" parTransId="{B7528624-0011-49A8-BCFA-05BA48FB1EFA}" sibTransId="{ADA0A032-6239-47D5-8F1B-1FA4F1D321CC}"/>
    <dgm:cxn modelId="{C876FFBF-FB98-4BEE-873A-37E58719F92D}" type="presOf" srcId="{A76C663E-E85D-4838-B22A-7177DDBBC586}" destId="{74E8BDE6-68FB-47D7-A603-7BBD8E531B20}" srcOrd="0" destOrd="0" presId="urn:microsoft.com/office/officeart/2005/8/layout/orgChart1"/>
    <dgm:cxn modelId="{80AE10A4-B116-4012-AF56-61D809202DF5}" type="presOf" srcId="{AB09F47F-F57B-4C73-B9CA-219F42D777BA}" destId="{F9BF48C8-46CA-4864-9D45-F28F561B2624}" srcOrd="1" destOrd="0" presId="urn:microsoft.com/office/officeart/2005/8/layout/orgChart1"/>
    <dgm:cxn modelId="{4F69A7B6-AEEC-4370-8ED3-92606E55AD3B}" type="presOf" srcId="{6AF26E69-AB21-49C6-994D-0A4EA7C667E5}" destId="{1ADA4A50-4FB9-49BF-B16F-80D3BA9CC51A}" srcOrd="0" destOrd="0" presId="urn:microsoft.com/office/officeart/2005/8/layout/orgChart1"/>
    <dgm:cxn modelId="{3732D006-E10B-4D66-9D9F-F20FBD4D2A1C}" srcId="{6D64762F-6BE4-4C1A-BEE8-3B044DB302D3}" destId="{B21FA35D-18A6-4BB7-B30A-1D3BAC5EE1ED}" srcOrd="3" destOrd="0" parTransId="{94EC478D-159B-4877-A8A8-132F9AB4977B}" sibTransId="{7F99536E-FC92-4C70-A51F-3A4302FCCA9A}"/>
    <dgm:cxn modelId="{57D1ACE6-AEA7-4029-B98D-EEBC672DE8E1}" type="presOf" srcId="{3D2D7C23-FF65-4002-BEDD-58CB17C16C17}" destId="{70DEF679-50F4-429D-BB5C-A7A9BEA76EEF}" srcOrd="0" destOrd="0" presId="urn:microsoft.com/office/officeart/2005/8/layout/orgChart1"/>
    <dgm:cxn modelId="{C4BC4EC6-BE30-4735-992E-773354B4EA63}" srcId="{AB09F47F-F57B-4C73-B9CA-219F42D777BA}" destId="{29F5DC0A-69EA-46AC-8464-E93A77C6515A}" srcOrd="0" destOrd="0" parTransId="{64633E7A-6D09-45E0-B619-0BAA7B740792}" sibTransId="{8E5DC50C-9AE3-46F8-80D2-56580BF8AE25}"/>
    <dgm:cxn modelId="{F0EA361B-9056-479C-B7FD-C4B4295AA4B6}" type="presOf" srcId="{3E41C0D2-B471-4F3E-88B8-194DF84CDFE7}" destId="{F8A527BA-4ED2-4256-8A87-25A2DBA71950}" srcOrd="0" destOrd="0" presId="urn:microsoft.com/office/officeart/2005/8/layout/orgChart1"/>
    <dgm:cxn modelId="{6E74A152-CBE2-473A-8CA4-2049F349B005}" type="presOf" srcId="{DDF46D13-D326-46AB-9016-BD27FEC6422A}" destId="{F51B2DBF-B4C6-441C-A74E-68DF7B56E471}" srcOrd="1" destOrd="0" presId="urn:microsoft.com/office/officeart/2005/8/layout/orgChart1"/>
    <dgm:cxn modelId="{C5E6487E-CA6C-4639-9676-38FCB880A81B}" type="presOf" srcId="{A1959C0A-4130-4125-B639-5DBFFD73793F}" destId="{60B44AB3-4E2F-4386-A1AD-8DF214AD928C}" srcOrd="0" destOrd="0" presId="urn:microsoft.com/office/officeart/2005/8/layout/orgChart1"/>
    <dgm:cxn modelId="{7DB31363-CFFC-441C-9B9A-B039A48AEC31}" type="presOf" srcId="{F7416BB5-0388-4865-B2CD-1AD44BBF2F20}" destId="{75143FCD-D2FA-4CF2-96E3-B6871E5D2574}" srcOrd="1" destOrd="0" presId="urn:microsoft.com/office/officeart/2005/8/layout/orgChart1"/>
    <dgm:cxn modelId="{1B6F97D2-FE74-4312-9912-637C2D1A20E0}" srcId="{6D64762F-6BE4-4C1A-BEE8-3B044DB302D3}" destId="{F7416BB5-0388-4865-B2CD-1AD44BBF2F20}" srcOrd="0" destOrd="0" parTransId="{3E41C0D2-B471-4F3E-88B8-194DF84CDFE7}" sibTransId="{10E6BF31-2326-4094-8325-0CAE08EB60CE}"/>
    <dgm:cxn modelId="{EEC1E3F3-692C-423A-A53A-7EEE47A2B635}" type="presOf" srcId="{29F5DC0A-69EA-46AC-8464-E93A77C6515A}" destId="{60A46EAB-B532-4153-89A6-65DE8E725B76}" srcOrd="0" destOrd="0" presId="urn:microsoft.com/office/officeart/2005/8/layout/orgChart1"/>
    <dgm:cxn modelId="{F9CDCDF3-6A68-44C7-82BB-40B4CA0A4EAD}" srcId="{29F5DC0A-69EA-46AC-8464-E93A77C6515A}" destId="{425634EC-991A-4163-8311-C83C17B2A4ED}" srcOrd="3" destOrd="0" parTransId="{AD39AA9D-54F9-4EE1-A7C6-41171A7DAD9A}" sibTransId="{BD3F585A-6801-45ED-B072-C5A5988C5727}"/>
    <dgm:cxn modelId="{FB9420A7-5A48-4B87-8B64-579B9C159727}" type="presOf" srcId="{B21FA35D-18A6-4BB7-B30A-1D3BAC5EE1ED}" destId="{C0B9E2A2-6777-48A9-9166-581CEDB740DD}" srcOrd="1" destOrd="0" presId="urn:microsoft.com/office/officeart/2005/8/layout/orgChart1"/>
    <dgm:cxn modelId="{055102C8-4D9B-4881-9902-1548627BC6C9}" type="presOf" srcId="{6DB037F7-8A6A-4C3D-94EF-A6EA3771B170}" destId="{C4215CDB-D61F-4A0C-8941-02747C2BF88B}" srcOrd="0" destOrd="0" presId="urn:microsoft.com/office/officeart/2005/8/layout/orgChart1"/>
    <dgm:cxn modelId="{8911D357-0521-468E-A570-845D4601F617}" type="presOf" srcId="{425634EC-991A-4163-8311-C83C17B2A4ED}" destId="{B3914B08-D6C8-4A3D-B1BC-E2E59799AEB1}" srcOrd="1" destOrd="0" presId="urn:microsoft.com/office/officeart/2005/8/layout/orgChart1"/>
    <dgm:cxn modelId="{36A1BDF3-8424-4DBE-98C7-D76AF9FE1629}" type="presOf" srcId="{1F586A63-B8F1-42D4-AFD8-37908BDC428A}" destId="{EAC9A6C6-5E7A-444A-A8AC-E8B931E65934}" srcOrd="0" destOrd="0" presId="urn:microsoft.com/office/officeart/2005/8/layout/orgChart1"/>
    <dgm:cxn modelId="{610128D3-100B-40D5-8A78-7FA323546235}" srcId="{AB09F47F-F57B-4C73-B9CA-219F42D777BA}" destId="{14430805-A824-4661-A58A-C93EEC30FB02}" srcOrd="1" destOrd="0" parTransId="{1F586A63-B8F1-42D4-AFD8-37908BDC428A}" sibTransId="{2EBD4F6A-87D5-4C6F-9F08-A6C68D007AE6}"/>
    <dgm:cxn modelId="{11625BCC-58C8-40E5-9F73-9C45E3BD8236}" type="presOf" srcId="{B152248B-E5F7-4DED-B8A8-D074E4834230}" destId="{F31A5980-3348-43BC-8904-627A367FDE70}" srcOrd="0" destOrd="0" presId="urn:microsoft.com/office/officeart/2005/8/layout/orgChart1"/>
    <dgm:cxn modelId="{B331193D-F03B-4C2C-9A15-0A033CB3FB1A}" type="presOf" srcId="{A26A6787-51E8-4EF5-9D66-55829E3DE862}" destId="{68F82536-77BB-409D-9C8B-77AC394FE604}" srcOrd="1" destOrd="0" presId="urn:microsoft.com/office/officeart/2005/8/layout/orgChart1"/>
    <dgm:cxn modelId="{15EE1DBF-931D-4610-8472-557DD4D245EF}" srcId="{29F5DC0A-69EA-46AC-8464-E93A77C6515A}" destId="{A76C663E-E85D-4838-B22A-7177DDBBC586}" srcOrd="0" destOrd="0" parTransId="{B035E227-E0C1-410B-87EA-39C27C755D61}" sibTransId="{B75B7D30-7253-4132-9BA7-CBF1A43911F1}"/>
    <dgm:cxn modelId="{CA352E29-5ED6-4666-BFF2-1C68ECCB43C4}" type="presOf" srcId="{6A0E1CBB-4070-49A9-A4E8-2CECD74717AD}" destId="{E5FB479C-3B71-486F-9755-0134DB2918AF}" srcOrd="1" destOrd="0" presId="urn:microsoft.com/office/officeart/2005/8/layout/orgChart1"/>
    <dgm:cxn modelId="{B881BBCF-005F-4B24-9762-B062F134C490}" srcId="{29F5DC0A-69EA-46AC-8464-E93A77C6515A}" destId="{A26A6787-51E8-4EF5-9D66-55829E3DE862}" srcOrd="2" destOrd="0" parTransId="{A1959C0A-4130-4125-B639-5DBFFD73793F}" sibTransId="{BA6E77A6-616E-41DB-9384-F932799346CE}"/>
    <dgm:cxn modelId="{E294EAB4-04BA-49DA-98A9-AE44F8C0FF69}" type="presOf" srcId="{6AF26E69-AB21-49C6-994D-0A4EA7C667E5}" destId="{0037E639-7FF0-43C5-90D3-AD6F317BA2F8}" srcOrd="1" destOrd="0" presId="urn:microsoft.com/office/officeart/2005/8/layout/orgChart1"/>
    <dgm:cxn modelId="{F48F6287-1C57-47D7-8694-40A827395050}" type="presOf" srcId="{425634EC-991A-4163-8311-C83C17B2A4ED}" destId="{1AC0B7D6-810C-4D6F-A1F0-53C9DF0E8341}" srcOrd="0" destOrd="0" presId="urn:microsoft.com/office/officeart/2005/8/layout/orgChart1"/>
    <dgm:cxn modelId="{CC8A8BED-999F-4BE1-BDF7-87CADE4EFD00}" type="presOf" srcId="{02DDC07C-83D1-42ED-B722-96EC516FB883}" destId="{60698983-9F6D-4022-B6C4-C7E2DE7A9EA0}" srcOrd="0" destOrd="0" presId="urn:microsoft.com/office/officeart/2005/8/layout/orgChart1"/>
    <dgm:cxn modelId="{D1E12E30-8CD7-47FF-9B9C-4CA9AB901918}" type="presOf" srcId="{FA705F33-84CA-4DA8-9D64-86ABF2292A4A}" destId="{36D06D2D-D55C-4115-87AC-6072AFCE3E30}" srcOrd="0" destOrd="0" presId="urn:microsoft.com/office/officeart/2005/8/layout/orgChart1"/>
    <dgm:cxn modelId="{9E5906EE-2ABD-47C5-B058-4043F9396569}" srcId="{02DDC07C-83D1-42ED-B722-96EC516FB883}" destId="{AB09F47F-F57B-4C73-B9CA-219F42D777BA}" srcOrd="0" destOrd="0" parTransId="{40D64ED5-B903-4F1D-8A2E-488BD987CC05}" sibTransId="{A008D0C7-0882-40AB-B79E-C212C4AC4AD3}"/>
    <dgm:cxn modelId="{4C147894-479A-4082-9B8A-3408D52B4735}" type="presOf" srcId="{29F5DC0A-69EA-46AC-8464-E93A77C6515A}" destId="{F6772BCB-7884-45AC-A05A-D773296AA1A4}" srcOrd="1" destOrd="0" presId="urn:microsoft.com/office/officeart/2005/8/layout/orgChart1"/>
    <dgm:cxn modelId="{87D69965-DD75-47BB-871E-0AE58471B0D4}" srcId="{AB09F47F-F57B-4C73-B9CA-219F42D777BA}" destId="{6D64762F-6BE4-4C1A-BEE8-3B044DB302D3}" srcOrd="2" destOrd="0" parTransId="{FA705F33-84CA-4DA8-9D64-86ABF2292A4A}" sibTransId="{36E18CEE-4170-4B48-BB03-D79D90E70927}"/>
    <dgm:cxn modelId="{8B1B85E5-3A6E-4660-9791-97743ECC3903}" type="presOf" srcId="{B7528624-0011-49A8-BCFA-05BA48FB1EFA}" destId="{8B420589-E0BC-4BB3-9450-532CBB530E29}" srcOrd="0" destOrd="0" presId="urn:microsoft.com/office/officeart/2005/8/layout/orgChart1"/>
    <dgm:cxn modelId="{0704B8D9-D93A-40B0-9C17-D65CE61EC986}" type="presOf" srcId="{14430805-A824-4661-A58A-C93EEC30FB02}" destId="{385D6E0B-BE56-40DB-8377-6CAD1C80DFF4}" srcOrd="0" destOrd="0" presId="urn:microsoft.com/office/officeart/2005/8/layout/orgChart1"/>
    <dgm:cxn modelId="{14484879-B88C-45D1-A573-BAC16499D75A}" type="presOf" srcId="{6D64762F-6BE4-4C1A-BEE8-3B044DB302D3}" destId="{F8E9F58F-FA54-49EB-B2A6-0420ADFB5E71}" srcOrd="1" destOrd="0" presId="urn:microsoft.com/office/officeart/2005/8/layout/orgChart1"/>
    <dgm:cxn modelId="{557341AC-4F14-4F98-9070-9D88F091758B}" type="presOf" srcId="{AB09F47F-F57B-4C73-B9CA-219F42D777BA}" destId="{A04AA83D-3926-4747-A0E6-80AA178358C7}" srcOrd="0" destOrd="0" presId="urn:microsoft.com/office/officeart/2005/8/layout/orgChart1"/>
    <dgm:cxn modelId="{2ED6E263-DE36-40E9-BFB2-683F2D8912B4}" type="presOf" srcId="{FF147469-8E60-4069-AB95-ADF26B91A199}" destId="{8212598E-0A79-4B3C-A688-7178A1C53613}" srcOrd="1" destOrd="0" presId="urn:microsoft.com/office/officeart/2005/8/layout/orgChart1"/>
    <dgm:cxn modelId="{864B76B8-4AF1-4BED-A247-9B271996174E}" type="presOf" srcId="{A26A6787-51E8-4EF5-9D66-55829E3DE862}" destId="{D48CD8D4-1BBC-4395-9763-A901500BB7CF}" srcOrd="0" destOrd="0" presId="urn:microsoft.com/office/officeart/2005/8/layout/orgChart1"/>
    <dgm:cxn modelId="{093FE88A-28ED-4CAA-A9AA-11CF17C130F7}" type="presOf" srcId="{AD39AA9D-54F9-4EE1-A7C6-41171A7DAD9A}" destId="{5CF531D3-D99A-459A-AFC9-93F1BA8F869E}" srcOrd="0" destOrd="0" presId="urn:microsoft.com/office/officeart/2005/8/layout/orgChart1"/>
    <dgm:cxn modelId="{C83B01C2-0FDD-45A0-B07C-87310D9DF436}" type="presParOf" srcId="{60698983-9F6D-4022-B6C4-C7E2DE7A9EA0}" destId="{F8712A84-127F-4AE4-AC62-985CAE8763A0}" srcOrd="0" destOrd="0" presId="urn:microsoft.com/office/officeart/2005/8/layout/orgChart1"/>
    <dgm:cxn modelId="{FBFC6185-8528-4E8B-8B03-089334C214B7}" type="presParOf" srcId="{F8712A84-127F-4AE4-AC62-985CAE8763A0}" destId="{67BB8DCF-D374-4D38-A711-DA927E49A3E2}" srcOrd="0" destOrd="0" presId="urn:microsoft.com/office/officeart/2005/8/layout/orgChart1"/>
    <dgm:cxn modelId="{40708AC3-AF5C-45CE-B277-9FDD98C22824}" type="presParOf" srcId="{67BB8DCF-D374-4D38-A711-DA927E49A3E2}" destId="{A04AA83D-3926-4747-A0E6-80AA178358C7}" srcOrd="0" destOrd="0" presId="urn:microsoft.com/office/officeart/2005/8/layout/orgChart1"/>
    <dgm:cxn modelId="{59F56846-D36F-41F7-96C3-6C3383F44E48}" type="presParOf" srcId="{67BB8DCF-D374-4D38-A711-DA927E49A3E2}" destId="{F9BF48C8-46CA-4864-9D45-F28F561B2624}" srcOrd="1" destOrd="0" presId="urn:microsoft.com/office/officeart/2005/8/layout/orgChart1"/>
    <dgm:cxn modelId="{A3C37108-9540-4843-BA3F-A26CF544F684}" type="presParOf" srcId="{F8712A84-127F-4AE4-AC62-985CAE8763A0}" destId="{E75D54CB-610F-49FE-B9B0-15E884B0F50A}" srcOrd="1" destOrd="0" presId="urn:microsoft.com/office/officeart/2005/8/layout/orgChart1"/>
    <dgm:cxn modelId="{7017A2D0-A773-4BB2-BA8C-E18F084D3216}" type="presParOf" srcId="{E75D54CB-610F-49FE-B9B0-15E884B0F50A}" destId="{1477DC47-6077-42E2-8F45-849F19AF7C76}" srcOrd="0" destOrd="0" presId="urn:microsoft.com/office/officeart/2005/8/layout/orgChart1"/>
    <dgm:cxn modelId="{B40511AB-6A29-4156-A1FF-16A8657342C4}" type="presParOf" srcId="{E75D54CB-610F-49FE-B9B0-15E884B0F50A}" destId="{104B51BC-5F6D-4EA1-B999-E8BD96607262}" srcOrd="1" destOrd="0" presId="urn:microsoft.com/office/officeart/2005/8/layout/orgChart1"/>
    <dgm:cxn modelId="{C0548C23-10A8-47E1-8C73-2A9E7CD19924}" type="presParOf" srcId="{104B51BC-5F6D-4EA1-B999-E8BD96607262}" destId="{1F1B1F4B-4903-4A14-9C18-2D461D52CF4D}" srcOrd="0" destOrd="0" presId="urn:microsoft.com/office/officeart/2005/8/layout/orgChart1"/>
    <dgm:cxn modelId="{B0C597B0-CE7A-4CD4-8D24-5AF62F65B132}" type="presParOf" srcId="{1F1B1F4B-4903-4A14-9C18-2D461D52CF4D}" destId="{60A46EAB-B532-4153-89A6-65DE8E725B76}" srcOrd="0" destOrd="0" presId="urn:microsoft.com/office/officeart/2005/8/layout/orgChart1"/>
    <dgm:cxn modelId="{AA01BE36-99C6-4404-A516-09EE366FA7DD}" type="presParOf" srcId="{1F1B1F4B-4903-4A14-9C18-2D461D52CF4D}" destId="{F6772BCB-7884-45AC-A05A-D773296AA1A4}" srcOrd="1" destOrd="0" presId="urn:microsoft.com/office/officeart/2005/8/layout/orgChart1"/>
    <dgm:cxn modelId="{26E59400-668F-41A3-AAD4-2856B9D5FC05}" type="presParOf" srcId="{104B51BC-5F6D-4EA1-B999-E8BD96607262}" destId="{D8E949C2-4443-4518-9A8A-C3C4C1DDC2C4}" srcOrd="1" destOrd="0" presId="urn:microsoft.com/office/officeart/2005/8/layout/orgChart1"/>
    <dgm:cxn modelId="{DBA2E6D5-C5A0-45BC-995D-1DB31F81F57E}" type="presParOf" srcId="{D8E949C2-4443-4518-9A8A-C3C4C1DDC2C4}" destId="{3F098751-5EA0-4FA6-AD5E-1C5AED0CDD9F}" srcOrd="0" destOrd="0" presId="urn:microsoft.com/office/officeart/2005/8/layout/orgChart1"/>
    <dgm:cxn modelId="{4FF34C70-6B9B-4FE3-B554-3F895E3F3E08}" type="presParOf" srcId="{D8E949C2-4443-4518-9A8A-C3C4C1DDC2C4}" destId="{8F1022F9-6942-4F7E-B495-5F7DEC41E64B}" srcOrd="1" destOrd="0" presId="urn:microsoft.com/office/officeart/2005/8/layout/orgChart1"/>
    <dgm:cxn modelId="{4BBCB185-6BC1-446C-8D7B-6D3D22CEB38E}" type="presParOf" srcId="{8F1022F9-6942-4F7E-B495-5F7DEC41E64B}" destId="{0EA877F5-7B8B-40C7-8F8A-1B665C7A3193}" srcOrd="0" destOrd="0" presId="urn:microsoft.com/office/officeart/2005/8/layout/orgChart1"/>
    <dgm:cxn modelId="{7D6779F5-813E-4DEA-A455-8CC7E9DC7F5B}" type="presParOf" srcId="{0EA877F5-7B8B-40C7-8F8A-1B665C7A3193}" destId="{74E8BDE6-68FB-47D7-A603-7BBD8E531B20}" srcOrd="0" destOrd="0" presId="urn:microsoft.com/office/officeart/2005/8/layout/orgChart1"/>
    <dgm:cxn modelId="{C07C68F8-31F4-4DDF-9343-EA48106D253A}" type="presParOf" srcId="{0EA877F5-7B8B-40C7-8F8A-1B665C7A3193}" destId="{F5F7DF73-52F9-4D6A-8C28-E3DED2B87BE1}" srcOrd="1" destOrd="0" presId="urn:microsoft.com/office/officeart/2005/8/layout/orgChart1"/>
    <dgm:cxn modelId="{E4A67ACD-0323-45CC-9744-CF135B02DBFA}" type="presParOf" srcId="{8F1022F9-6942-4F7E-B495-5F7DEC41E64B}" destId="{8B04D03D-AF0B-4084-B6C7-C924CF165BE6}" srcOrd="1" destOrd="0" presId="urn:microsoft.com/office/officeart/2005/8/layout/orgChart1"/>
    <dgm:cxn modelId="{84E62E5A-FD8B-4818-9D57-397619C88F1D}" type="presParOf" srcId="{8F1022F9-6942-4F7E-B495-5F7DEC41E64B}" destId="{7FA7D69A-A316-4134-B392-86A2A2A9925E}" srcOrd="2" destOrd="0" presId="urn:microsoft.com/office/officeart/2005/8/layout/orgChart1"/>
    <dgm:cxn modelId="{C2326FFC-07E7-4138-89E6-FA86A544F94D}" type="presParOf" srcId="{D8E949C2-4443-4518-9A8A-C3C4C1DDC2C4}" destId="{A83B93B6-1FAD-4EEC-B544-785E61E772A3}" srcOrd="2" destOrd="0" presId="urn:microsoft.com/office/officeart/2005/8/layout/orgChart1"/>
    <dgm:cxn modelId="{0A36AA10-6AEC-4CB4-94AF-EA008CF1BF02}" type="presParOf" srcId="{D8E949C2-4443-4518-9A8A-C3C4C1DDC2C4}" destId="{DAB8CF67-98B2-41E2-ABEF-528A2DBA6FEB}" srcOrd="3" destOrd="0" presId="urn:microsoft.com/office/officeart/2005/8/layout/orgChart1"/>
    <dgm:cxn modelId="{8CB2F816-63C5-4866-9E44-82ED52629963}" type="presParOf" srcId="{DAB8CF67-98B2-41E2-ABEF-528A2DBA6FEB}" destId="{C4D70BEE-1CB0-45D5-848D-F42DD761A6C4}" srcOrd="0" destOrd="0" presId="urn:microsoft.com/office/officeart/2005/8/layout/orgChart1"/>
    <dgm:cxn modelId="{EC5BB5C3-DA5C-4032-964B-2D80C6A225FF}" type="presParOf" srcId="{C4D70BEE-1CB0-45D5-848D-F42DD761A6C4}" destId="{1ADA4A50-4FB9-49BF-B16F-80D3BA9CC51A}" srcOrd="0" destOrd="0" presId="urn:microsoft.com/office/officeart/2005/8/layout/orgChart1"/>
    <dgm:cxn modelId="{CE032921-3880-4FC2-8F66-93A204F6558A}" type="presParOf" srcId="{C4D70BEE-1CB0-45D5-848D-F42DD761A6C4}" destId="{0037E639-7FF0-43C5-90D3-AD6F317BA2F8}" srcOrd="1" destOrd="0" presId="urn:microsoft.com/office/officeart/2005/8/layout/orgChart1"/>
    <dgm:cxn modelId="{9D2FE9B4-4840-42CA-924E-0248D785615D}" type="presParOf" srcId="{DAB8CF67-98B2-41E2-ABEF-528A2DBA6FEB}" destId="{46EAD927-1BB9-4E9B-A7E3-203F93FB3272}" srcOrd="1" destOrd="0" presId="urn:microsoft.com/office/officeart/2005/8/layout/orgChart1"/>
    <dgm:cxn modelId="{B04372C2-F135-49B3-9040-B49D154A0B23}" type="presParOf" srcId="{DAB8CF67-98B2-41E2-ABEF-528A2DBA6FEB}" destId="{891D8000-9637-404A-87A7-69DB9935B918}" srcOrd="2" destOrd="0" presId="urn:microsoft.com/office/officeart/2005/8/layout/orgChart1"/>
    <dgm:cxn modelId="{1C220122-79D5-45E5-9059-0EB53DB3D870}" type="presParOf" srcId="{D8E949C2-4443-4518-9A8A-C3C4C1DDC2C4}" destId="{60B44AB3-4E2F-4386-A1AD-8DF214AD928C}" srcOrd="4" destOrd="0" presId="urn:microsoft.com/office/officeart/2005/8/layout/orgChart1"/>
    <dgm:cxn modelId="{CDBF8E74-2F45-43D8-8593-24CE0C04C473}" type="presParOf" srcId="{D8E949C2-4443-4518-9A8A-C3C4C1DDC2C4}" destId="{5CFCAEF3-E510-4033-8E67-DB084EFF8238}" srcOrd="5" destOrd="0" presId="urn:microsoft.com/office/officeart/2005/8/layout/orgChart1"/>
    <dgm:cxn modelId="{4CEF4B0A-187C-4E50-B8CF-8912833C8FBB}" type="presParOf" srcId="{5CFCAEF3-E510-4033-8E67-DB084EFF8238}" destId="{A23F1EA9-7298-44A6-94E3-75F49DAAB55A}" srcOrd="0" destOrd="0" presId="urn:microsoft.com/office/officeart/2005/8/layout/orgChart1"/>
    <dgm:cxn modelId="{81C695D2-4D1D-443C-A599-AD193829BDD5}" type="presParOf" srcId="{A23F1EA9-7298-44A6-94E3-75F49DAAB55A}" destId="{D48CD8D4-1BBC-4395-9763-A901500BB7CF}" srcOrd="0" destOrd="0" presId="urn:microsoft.com/office/officeart/2005/8/layout/orgChart1"/>
    <dgm:cxn modelId="{0C72D8CF-0C39-4C64-99E3-4D079EE132A5}" type="presParOf" srcId="{A23F1EA9-7298-44A6-94E3-75F49DAAB55A}" destId="{68F82536-77BB-409D-9C8B-77AC394FE604}" srcOrd="1" destOrd="0" presId="urn:microsoft.com/office/officeart/2005/8/layout/orgChart1"/>
    <dgm:cxn modelId="{56C8DD6F-35A0-44D6-90F8-F0328ECC3B52}" type="presParOf" srcId="{5CFCAEF3-E510-4033-8E67-DB084EFF8238}" destId="{13A09CFF-FBB9-4AAF-8883-A9FC578894A9}" srcOrd="1" destOrd="0" presId="urn:microsoft.com/office/officeart/2005/8/layout/orgChart1"/>
    <dgm:cxn modelId="{BEB6F439-CE7B-43E1-9BB7-4928C8F01BF1}" type="presParOf" srcId="{5CFCAEF3-E510-4033-8E67-DB084EFF8238}" destId="{A76F9958-65D3-45E6-893E-FFFA97C6E55A}" srcOrd="2" destOrd="0" presId="urn:microsoft.com/office/officeart/2005/8/layout/orgChart1"/>
    <dgm:cxn modelId="{8CC9655E-38C7-44C2-99FC-F2A2BE31C9A3}" type="presParOf" srcId="{D8E949C2-4443-4518-9A8A-C3C4C1DDC2C4}" destId="{5CF531D3-D99A-459A-AFC9-93F1BA8F869E}" srcOrd="6" destOrd="0" presId="urn:microsoft.com/office/officeart/2005/8/layout/orgChart1"/>
    <dgm:cxn modelId="{D3A263EE-8F3C-4D7A-A32D-E1EDFF96A674}" type="presParOf" srcId="{D8E949C2-4443-4518-9A8A-C3C4C1DDC2C4}" destId="{D95F33B9-75AE-41B0-80A3-22BE45E8BD43}" srcOrd="7" destOrd="0" presId="urn:microsoft.com/office/officeart/2005/8/layout/orgChart1"/>
    <dgm:cxn modelId="{C42700CF-51A6-4B1B-AD97-EEDD70A6A307}" type="presParOf" srcId="{D95F33B9-75AE-41B0-80A3-22BE45E8BD43}" destId="{B79CBEE4-A052-493E-A53A-97CC6077B8B2}" srcOrd="0" destOrd="0" presId="urn:microsoft.com/office/officeart/2005/8/layout/orgChart1"/>
    <dgm:cxn modelId="{84208278-90F9-4C8E-B576-C48ADAFDE32E}" type="presParOf" srcId="{B79CBEE4-A052-493E-A53A-97CC6077B8B2}" destId="{1AC0B7D6-810C-4D6F-A1F0-53C9DF0E8341}" srcOrd="0" destOrd="0" presId="urn:microsoft.com/office/officeart/2005/8/layout/orgChart1"/>
    <dgm:cxn modelId="{2B98EBD7-B278-4407-B189-85D43CAC6454}" type="presParOf" srcId="{B79CBEE4-A052-493E-A53A-97CC6077B8B2}" destId="{B3914B08-D6C8-4A3D-B1BC-E2E59799AEB1}" srcOrd="1" destOrd="0" presId="urn:microsoft.com/office/officeart/2005/8/layout/orgChart1"/>
    <dgm:cxn modelId="{02E03D74-5AEF-4F42-9FED-327575D5F485}" type="presParOf" srcId="{D95F33B9-75AE-41B0-80A3-22BE45E8BD43}" destId="{80318BA7-08A9-4602-A7D3-890C055AE719}" srcOrd="1" destOrd="0" presId="urn:microsoft.com/office/officeart/2005/8/layout/orgChart1"/>
    <dgm:cxn modelId="{DDF1D705-EACF-4DD9-BA32-A5A7C7E7F827}" type="presParOf" srcId="{D95F33B9-75AE-41B0-80A3-22BE45E8BD43}" destId="{7A196E25-076A-4376-8BAF-9C61831D8A14}" srcOrd="2" destOrd="0" presId="urn:microsoft.com/office/officeart/2005/8/layout/orgChart1"/>
    <dgm:cxn modelId="{736C1F55-898D-49B4-885F-1289C33AEBB6}" type="presParOf" srcId="{104B51BC-5F6D-4EA1-B999-E8BD96607262}" destId="{EA9D150E-3177-4BE7-8D5B-63DD043B164A}" srcOrd="2" destOrd="0" presId="urn:microsoft.com/office/officeart/2005/8/layout/orgChart1"/>
    <dgm:cxn modelId="{84600E47-4164-47D0-8018-B897B6E2728D}" type="presParOf" srcId="{E75D54CB-610F-49FE-B9B0-15E884B0F50A}" destId="{EAC9A6C6-5E7A-444A-A8AC-E8B931E65934}" srcOrd="2" destOrd="0" presId="urn:microsoft.com/office/officeart/2005/8/layout/orgChart1"/>
    <dgm:cxn modelId="{1D3EE214-3C03-4A10-8084-C06D84E1318A}" type="presParOf" srcId="{E75D54CB-610F-49FE-B9B0-15E884B0F50A}" destId="{3E130027-C659-4C22-96B8-AA0D8EA2BD2F}" srcOrd="3" destOrd="0" presId="urn:microsoft.com/office/officeart/2005/8/layout/orgChart1"/>
    <dgm:cxn modelId="{F5B2EA4E-C7E1-4195-BED2-A17871A6F11A}" type="presParOf" srcId="{3E130027-C659-4C22-96B8-AA0D8EA2BD2F}" destId="{5B135552-E1AE-43EF-A861-88571331353D}" srcOrd="0" destOrd="0" presId="urn:microsoft.com/office/officeart/2005/8/layout/orgChart1"/>
    <dgm:cxn modelId="{3727AE1C-64C7-4462-BB8A-2912DD730D3E}" type="presParOf" srcId="{5B135552-E1AE-43EF-A861-88571331353D}" destId="{385D6E0B-BE56-40DB-8377-6CAD1C80DFF4}" srcOrd="0" destOrd="0" presId="urn:microsoft.com/office/officeart/2005/8/layout/orgChart1"/>
    <dgm:cxn modelId="{142B1F66-1D02-4195-BFB6-300A1C7C4163}" type="presParOf" srcId="{5B135552-E1AE-43EF-A861-88571331353D}" destId="{A0DD6FD1-F4FA-4FB7-B7AE-4539C7E30BB7}" srcOrd="1" destOrd="0" presId="urn:microsoft.com/office/officeart/2005/8/layout/orgChart1"/>
    <dgm:cxn modelId="{9384C4F7-5CC8-4E93-A82D-D247A158F941}" type="presParOf" srcId="{3E130027-C659-4C22-96B8-AA0D8EA2BD2F}" destId="{3CEE996A-0E60-4445-B6B7-302C1F2FBD24}" srcOrd="1" destOrd="0" presId="urn:microsoft.com/office/officeart/2005/8/layout/orgChart1"/>
    <dgm:cxn modelId="{9FC6E525-91DD-48C4-BD29-004AE28E5042}" type="presParOf" srcId="{3CEE996A-0E60-4445-B6B7-302C1F2FBD24}" destId="{70DEF679-50F4-429D-BB5C-A7A9BEA76EEF}" srcOrd="0" destOrd="0" presId="urn:microsoft.com/office/officeart/2005/8/layout/orgChart1"/>
    <dgm:cxn modelId="{11149C24-C9F7-4DF2-86E1-9D21F0C1CC81}" type="presParOf" srcId="{3CEE996A-0E60-4445-B6B7-302C1F2FBD24}" destId="{FD89FC4C-8D17-48E7-A67E-DB9DF2D9F2A5}" srcOrd="1" destOrd="0" presId="urn:microsoft.com/office/officeart/2005/8/layout/orgChart1"/>
    <dgm:cxn modelId="{6905D322-3B91-4D39-A3FF-71670F914510}" type="presParOf" srcId="{FD89FC4C-8D17-48E7-A67E-DB9DF2D9F2A5}" destId="{E71A9A2D-67C4-49B5-A951-093C31988816}" srcOrd="0" destOrd="0" presId="urn:microsoft.com/office/officeart/2005/8/layout/orgChart1"/>
    <dgm:cxn modelId="{974E93AA-9731-4BF4-A5B3-B7313668D131}" type="presParOf" srcId="{E71A9A2D-67C4-49B5-A951-093C31988816}" destId="{55849688-75DF-4739-AAF8-22B9AA5F7E41}" srcOrd="0" destOrd="0" presId="urn:microsoft.com/office/officeart/2005/8/layout/orgChart1"/>
    <dgm:cxn modelId="{083744C1-5111-495A-98C4-71CF9C7C35AF}" type="presParOf" srcId="{E71A9A2D-67C4-49B5-A951-093C31988816}" destId="{E5FB479C-3B71-486F-9755-0134DB2918AF}" srcOrd="1" destOrd="0" presId="urn:microsoft.com/office/officeart/2005/8/layout/orgChart1"/>
    <dgm:cxn modelId="{846A2788-B41D-4958-804E-13FEEE2D3837}" type="presParOf" srcId="{FD89FC4C-8D17-48E7-A67E-DB9DF2D9F2A5}" destId="{F97ECF3C-1B53-4CBD-A612-2F4E21008ED2}" srcOrd="1" destOrd="0" presId="urn:microsoft.com/office/officeart/2005/8/layout/orgChart1"/>
    <dgm:cxn modelId="{DDC5E7C4-C43F-4425-A901-086FD8B2D44C}" type="presParOf" srcId="{FD89FC4C-8D17-48E7-A67E-DB9DF2D9F2A5}" destId="{AFA3A27F-D175-4EF3-811E-AA3F01B0CF5C}" srcOrd="2" destOrd="0" presId="urn:microsoft.com/office/officeart/2005/8/layout/orgChart1"/>
    <dgm:cxn modelId="{8C39DB47-F030-425D-BDCA-C7796C23A643}" type="presParOf" srcId="{3CEE996A-0E60-4445-B6B7-302C1F2FBD24}" destId="{1AEF7772-CB56-434E-86CC-7CFEC508E8DF}" srcOrd="2" destOrd="0" presId="urn:microsoft.com/office/officeart/2005/8/layout/orgChart1"/>
    <dgm:cxn modelId="{5BA1926D-87A3-44D6-B218-6FD9829B3521}" type="presParOf" srcId="{3CEE996A-0E60-4445-B6B7-302C1F2FBD24}" destId="{28C4A1C9-D65B-4D2C-A8DC-2DE57DCCB7E7}" srcOrd="3" destOrd="0" presId="urn:microsoft.com/office/officeart/2005/8/layout/orgChart1"/>
    <dgm:cxn modelId="{B2C022FE-576F-4FE5-8B81-9E056A14AA76}" type="presParOf" srcId="{28C4A1C9-D65B-4D2C-A8DC-2DE57DCCB7E7}" destId="{4D11A1F1-16F3-4AF5-8793-C2A69EC56FB0}" srcOrd="0" destOrd="0" presId="urn:microsoft.com/office/officeart/2005/8/layout/orgChart1"/>
    <dgm:cxn modelId="{882C2CEA-FD3E-425E-A837-61B5498D5D07}" type="presParOf" srcId="{4D11A1F1-16F3-4AF5-8793-C2A69EC56FB0}" destId="{BA148A56-3B43-4CD0-86C0-B046F3520E6B}" srcOrd="0" destOrd="0" presId="urn:microsoft.com/office/officeart/2005/8/layout/orgChart1"/>
    <dgm:cxn modelId="{B99ACDED-E46B-4E6C-B43D-86B62EE58D6D}" type="presParOf" srcId="{4D11A1F1-16F3-4AF5-8793-C2A69EC56FB0}" destId="{8212598E-0A79-4B3C-A688-7178A1C53613}" srcOrd="1" destOrd="0" presId="urn:microsoft.com/office/officeart/2005/8/layout/orgChart1"/>
    <dgm:cxn modelId="{C28C6436-DE87-4EFB-90E9-797F5FA702E3}" type="presParOf" srcId="{28C4A1C9-D65B-4D2C-A8DC-2DE57DCCB7E7}" destId="{1C27E2BB-B46C-4280-9BF3-62095D37B8AE}" srcOrd="1" destOrd="0" presId="urn:microsoft.com/office/officeart/2005/8/layout/orgChart1"/>
    <dgm:cxn modelId="{1D216B01-094B-43B0-B091-E6F9A1479324}" type="presParOf" srcId="{28C4A1C9-D65B-4D2C-A8DC-2DE57DCCB7E7}" destId="{79D1E359-6587-4644-92C3-D27EF418D85F}" srcOrd="2" destOrd="0" presId="urn:microsoft.com/office/officeart/2005/8/layout/orgChart1"/>
    <dgm:cxn modelId="{E6421649-8D62-46FA-9FBF-2A97691A8457}" type="presParOf" srcId="{3E130027-C659-4C22-96B8-AA0D8EA2BD2F}" destId="{35B43027-AE2B-44D9-9D71-DF9DDDBD6554}" srcOrd="2" destOrd="0" presId="urn:microsoft.com/office/officeart/2005/8/layout/orgChart1"/>
    <dgm:cxn modelId="{8EC40399-ACD5-443C-81C3-9364E7615489}" type="presParOf" srcId="{E75D54CB-610F-49FE-B9B0-15E884B0F50A}" destId="{36D06D2D-D55C-4115-87AC-6072AFCE3E30}" srcOrd="4" destOrd="0" presId="urn:microsoft.com/office/officeart/2005/8/layout/orgChart1"/>
    <dgm:cxn modelId="{8D7E53F3-E066-4C13-9C04-0F120AFE274F}" type="presParOf" srcId="{E75D54CB-610F-49FE-B9B0-15E884B0F50A}" destId="{4C59DFB3-3074-40B6-9074-0EE6A728D369}" srcOrd="5" destOrd="0" presId="urn:microsoft.com/office/officeart/2005/8/layout/orgChart1"/>
    <dgm:cxn modelId="{A0B9479E-E12F-446A-9A39-0D702F828807}" type="presParOf" srcId="{4C59DFB3-3074-40B6-9074-0EE6A728D369}" destId="{3F40D0AF-6A4B-4075-836F-2282B798A744}" srcOrd="0" destOrd="0" presId="urn:microsoft.com/office/officeart/2005/8/layout/orgChart1"/>
    <dgm:cxn modelId="{6B668BE0-1FCD-46AD-A965-A76357D79B8A}" type="presParOf" srcId="{3F40D0AF-6A4B-4075-836F-2282B798A744}" destId="{FD116A32-6FAD-4469-BB0F-E2F43635B21A}" srcOrd="0" destOrd="0" presId="urn:microsoft.com/office/officeart/2005/8/layout/orgChart1"/>
    <dgm:cxn modelId="{6854F5FB-A8EC-4586-842D-2437D5AC0121}" type="presParOf" srcId="{3F40D0AF-6A4B-4075-836F-2282B798A744}" destId="{F8E9F58F-FA54-49EB-B2A6-0420ADFB5E71}" srcOrd="1" destOrd="0" presId="urn:microsoft.com/office/officeart/2005/8/layout/orgChart1"/>
    <dgm:cxn modelId="{31BC2706-F2A7-47DE-835D-390AB72196A1}" type="presParOf" srcId="{4C59DFB3-3074-40B6-9074-0EE6A728D369}" destId="{15EC2808-BCCA-48E8-A9B0-11EDC03210DD}" srcOrd="1" destOrd="0" presId="urn:microsoft.com/office/officeart/2005/8/layout/orgChart1"/>
    <dgm:cxn modelId="{511A942D-965B-4FBB-8080-BA70301F13A3}" type="presParOf" srcId="{15EC2808-BCCA-48E8-A9B0-11EDC03210DD}" destId="{F8A527BA-4ED2-4256-8A87-25A2DBA71950}" srcOrd="0" destOrd="0" presId="urn:microsoft.com/office/officeart/2005/8/layout/orgChart1"/>
    <dgm:cxn modelId="{6CEA6C25-367C-4B5F-8988-10D4D14A7958}" type="presParOf" srcId="{15EC2808-BCCA-48E8-A9B0-11EDC03210DD}" destId="{C0B9ED86-37ED-4663-A1E6-2CD2EAA54114}" srcOrd="1" destOrd="0" presId="urn:microsoft.com/office/officeart/2005/8/layout/orgChart1"/>
    <dgm:cxn modelId="{835E958E-72C9-45FD-AA68-A6A01043345C}" type="presParOf" srcId="{C0B9ED86-37ED-4663-A1E6-2CD2EAA54114}" destId="{C75E6A31-F643-455C-8DE6-980A515E1708}" srcOrd="0" destOrd="0" presId="urn:microsoft.com/office/officeart/2005/8/layout/orgChart1"/>
    <dgm:cxn modelId="{34619477-6AED-49BC-AF15-4B16C71ACFD6}" type="presParOf" srcId="{C75E6A31-F643-455C-8DE6-980A515E1708}" destId="{E5E57E5D-9390-4C76-9EDF-6730126142E9}" srcOrd="0" destOrd="0" presId="urn:microsoft.com/office/officeart/2005/8/layout/orgChart1"/>
    <dgm:cxn modelId="{2AAA0CC5-948F-49AE-BC7A-FCCF59AA1BE9}" type="presParOf" srcId="{C75E6A31-F643-455C-8DE6-980A515E1708}" destId="{75143FCD-D2FA-4CF2-96E3-B6871E5D2574}" srcOrd="1" destOrd="0" presId="urn:microsoft.com/office/officeart/2005/8/layout/orgChart1"/>
    <dgm:cxn modelId="{9F6F8D7B-A1F8-4ADE-BC36-1149FEFF9E7F}" type="presParOf" srcId="{C0B9ED86-37ED-4663-A1E6-2CD2EAA54114}" destId="{78019C4E-8B84-4EB8-8D7B-A0758CE4B933}" srcOrd="1" destOrd="0" presId="urn:microsoft.com/office/officeart/2005/8/layout/orgChart1"/>
    <dgm:cxn modelId="{ABE2EF13-AFCE-4325-9443-1AB16F40D37D}" type="presParOf" srcId="{C0B9ED86-37ED-4663-A1E6-2CD2EAA54114}" destId="{2CD5938F-914B-4644-B9C1-773E5322A8BE}" srcOrd="2" destOrd="0" presId="urn:microsoft.com/office/officeart/2005/8/layout/orgChart1"/>
    <dgm:cxn modelId="{D9DEA821-EF31-4FCD-A576-4A42A723E03A}" type="presParOf" srcId="{15EC2808-BCCA-48E8-A9B0-11EDC03210DD}" destId="{8B420589-E0BC-4BB3-9450-532CBB530E29}" srcOrd="2" destOrd="0" presId="urn:microsoft.com/office/officeart/2005/8/layout/orgChart1"/>
    <dgm:cxn modelId="{A5E8031B-5A0F-45F2-89D1-6FD015888B1A}" type="presParOf" srcId="{15EC2808-BCCA-48E8-A9B0-11EDC03210DD}" destId="{1886805A-87AA-4BBB-9ACF-4B66C508E472}" srcOrd="3" destOrd="0" presId="urn:microsoft.com/office/officeart/2005/8/layout/orgChart1"/>
    <dgm:cxn modelId="{70D3AF61-A052-48EC-8ADD-73AEECD4C2C3}" type="presParOf" srcId="{1886805A-87AA-4BBB-9ACF-4B66C508E472}" destId="{F0637BAE-6C9E-494B-BFD6-A2845DE900F6}" srcOrd="0" destOrd="0" presId="urn:microsoft.com/office/officeart/2005/8/layout/orgChart1"/>
    <dgm:cxn modelId="{2655A568-B295-47A7-B88D-238EA0566B2D}" type="presParOf" srcId="{F0637BAE-6C9E-494B-BFD6-A2845DE900F6}" destId="{7922B134-227B-4369-8B06-00D823EFA416}" srcOrd="0" destOrd="0" presId="urn:microsoft.com/office/officeart/2005/8/layout/orgChart1"/>
    <dgm:cxn modelId="{8850BEA4-EF50-4B0B-B93B-5F2915EFB6F6}" type="presParOf" srcId="{F0637BAE-6C9E-494B-BFD6-A2845DE900F6}" destId="{F51B2DBF-B4C6-441C-A74E-68DF7B56E471}" srcOrd="1" destOrd="0" presId="urn:microsoft.com/office/officeart/2005/8/layout/orgChart1"/>
    <dgm:cxn modelId="{1A328477-B85F-408C-B75C-54B25C2849F2}" type="presParOf" srcId="{1886805A-87AA-4BBB-9ACF-4B66C508E472}" destId="{232B83ED-949A-4D69-B95E-7863F37E6575}" srcOrd="1" destOrd="0" presId="urn:microsoft.com/office/officeart/2005/8/layout/orgChart1"/>
    <dgm:cxn modelId="{CB98BD7A-8E66-42AB-A557-BE0B0C61EFDF}" type="presParOf" srcId="{1886805A-87AA-4BBB-9ACF-4B66C508E472}" destId="{D874CA85-0161-4BA1-B8C3-0886B05CD90F}" srcOrd="2" destOrd="0" presId="urn:microsoft.com/office/officeart/2005/8/layout/orgChart1"/>
    <dgm:cxn modelId="{5B7706EE-FCF6-466E-A6DE-17F23ED5E9E6}" type="presParOf" srcId="{15EC2808-BCCA-48E8-A9B0-11EDC03210DD}" destId="{C4215CDB-D61F-4A0C-8941-02747C2BF88B}" srcOrd="4" destOrd="0" presId="urn:microsoft.com/office/officeart/2005/8/layout/orgChart1"/>
    <dgm:cxn modelId="{22B21925-1BA5-4369-93C7-B6A34742A707}" type="presParOf" srcId="{15EC2808-BCCA-48E8-A9B0-11EDC03210DD}" destId="{E94C6E87-BA44-4538-8B0B-54FED647CADB}" srcOrd="5" destOrd="0" presId="urn:microsoft.com/office/officeart/2005/8/layout/orgChart1"/>
    <dgm:cxn modelId="{6731D5BB-20E1-47C0-BB6E-369116586EF9}" type="presParOf" srcId="{E94C6E87-BA44-4538-8B0B-54FED647CADB}" destId="{5134D0DB-32D0-444F-BBFA-52411D02A87A}" srcOrd="0" destOrd="0" presId="urn:microsoft.com/office/officeart/2005/8/layout/orgChart1"/>
    <dgm:cxn modelId="{BBAF6190-6F77-4368-B1E3-5A47D44ECC4C}" type="presParOf" srcId="{5134D0DB-32D0-444F-BBFA-52411D02A87A}" destId="{F31A5980-3348-43BC-8904-627A367FDE70}" srcOrd="0" destOrd="0" presId="urn:microsoft.com/office/officeart/2005/8/layout/orgChart1"/>
    <dgm:cxn modelId="{02F8905F-2795-4A46-84DC-E817F60BE1D1}" type="presParOf" srcId="{5134D0DB-32D0-444F-BBFA-52411D02A87A}" destId="{4FFFB3D9-6B77-4FCA-84B1-944FA9BF9387}" srcOrd="1" destOrd="0" presId="urn:microsoft.com/office/officeart/2005/8/layout/orgChart1"/>
    <dgm:cxn modelId="{88221507-10F9-4277-9194-00C081DC4B82}" type="presParOf" srcId="{E94C6E87-BA44-4538-8B0B-54FED647CADB}" destId="{3D4874E4-55A4-465E-9A72-D8690EBB91A5}" srcOrd="1" destOrd="0" presId="urn:microsoft.com/office/officeart/2005/8/layout/orgChart1"/>
    <dgm:cxn modelId="{F9AD2750-C2C0-4F8D-93D4-28C2115E1FE7}" type="presParOf" srcId="{E94C6E87-BA44-4538-8B0B-54FED647CADB}" destId="{AD4AF81A-2F3B-4483-8D9B-2A3942A90351}" srcOrd="2" destOrd="0" presId="urn:microsoft.com/office/officeart/2005/8/layout/orgChart1"/>
    <dgm:cxn modelId="{A97C9FB0-D469-4303-8F51-DDE756215E0E}" type="presParOf" srcId="{15EC2808-BCCA-48E8-A9B0-11EDC03210DD}" destId="{E8DF11BE-456B-49E4-85B0-E314E463632A}" srcOrd="6" destOrd="0" presId="urn:microsoft.com/office/officeart/2005/8/layout/orgChart1"/>
    <dgm:cxn modelId="{5028606D-B3CC-44AA-B4FD-2F9B2FA04F46}" type="presParOf" srcId="{15EC2808-BCCA-48E8-A9B0-11EDC03210DD}" destId="{4AD8E9C3-B550-4B54-A116-4B683752BA70}" srcOrd="7" destOrd="0" presId="urn:microsoft.com/office/officeart/2005/8/layout/orgChart1"/>
    <dgm:cxn modelId="{7692ADC0-D3CB-4609-9A4D-DAB066754DCF}" type="presParOf" srcId="{4AD8E9C3-B550-4B54-A116-4B683752BA70}" destId="{ECBFEA06-8690-4B34-8139-620ED8E457C5}" srcOrd="0" destOrd="0" presId="urn:microsoft.com/office/officeart/2005/8/layout/orgChart1"/>
    <dgm:cxn modelId="{66136000-CB8B-4930-A501-930A7D6EA231}" type="presParOf" srcId="{ECBFEA06-8690-4B34-8139-620ED8E457C5}" destId="{29F87972-F730-4EFF-8C49-BFE78D6F6E05}" srcOrd="0" destOrd="0" presId="urn:microsoft.com/office/officeart/2005/8/layout/orgChart1"/>
    <dgm:cxn modelId="{E5B0947E-D11A-4386-A6F8-5044334093BD}" type="presParOf" srcId="{ECBFEA06-8690-4B34-8139-620ED8E457C5}" destId="{C0B9E2A2-6777-48A9-9166-581CEDB740DD}" srcOrd="1" destOrd="0" presId="urn:microsoft.com/office/officeart/2005/8/layout/orgChart1"/>
    <dgm:cxn modelId="{392F0300-EA37-4E48-96C5-7D25EDBEEA55}" type="presParOf" srcId="{4AD8E9C3-B550-4B54-A116-4B683752BA70}" destId="{21774C30-928B-482F-9108-BA2F8C3A643F}" srcOrd="1" destOrd="0" presId="urn:microsoft.com/office/officeart/2005/8/layout/orgChart1"/>
    <dgm:cxn modelId="{90AC299B-5DC3-4841-ACD0-A68E11B7DEBF}" type="presParOf" srcId="{4AD8E9C3-B550-4B54-A116-4B683752BA70}" destId="{1C8CAFA4-D837-424B-9AF0-A1560CD77EA6}" srcOrd="2" destOrd="0" presId="urn:microsoft.com/office/officeart/2005/8/layout/orgChart1"/>
    <dgm:cxn modelId="{B260819B-E733-4D83-B2BD-BFE1DE089BBF}" type="presParOf" srcId="{4C59DFB3-3074-40B6-9074-0EE6A728D369}" destId="{E5116588-B137-4FFC-B948-3819734C94EC}" srcOrd="2" destOrd="0" presId="urn:microsoft.com/office/officeart/2005/8/layout/orgChart1"/>
    <dgm:cxn modelId="{DE86DF98-B3B6-4621-8BE1-26128A9C30CB}" type="presParOf" srcId="{F8712A84-127F-4AE4-AC62-985CAE8763A0}" destId="{167E13E7-CE65-4153-9EC3-2BE629BCF944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5EC8C7-81AD-4F2E-BD4D-AD5FC6FE4C9A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FFC882-4E11-4926-9A25-6B80F3F728BB}">
      <dgm:prSet custT="1"/>
      <dgm:spPr>
        <a:solidFill>
          <a:srgbClr val="002060">
            <a:alpha val="90000"/>
          </a:srgbClr>
        </a:solidFill>
      </dgm:spPr>
      <dgm:t>
        <a:bodyPr/>
        <a:lstStyle/>
        <a:p>
          <a:pPr rtl="0"/>
          <a:r>
            <a:rPr lang="en-US" sz="1600" b="1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Acquisition &amp; Disposition of Real Property</a:t>
          </a:r>
          <a:endParaRPr lang="en-US" sz="16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B9AB885-EABC-451B-9B4D-3ABFBA68A5A8}" type="parTrans" cxnId="{6F765B99-E942-4A4C-942C-1A3D68B3EF34}">
      <dgm:prSet/>
      <dgm:spPr/>
      <dgm:t>
        <a:bodyPr/>
        <a:lstStyle/>
        <a:p>
          <a:endParaRPr lang="en-US"/>
        </a:p>
      </dgm:t>
    </dgm:pt>
    <dgm:pt modelId="{B9CB4863-05A1-49A7-B81D-2CC90EBC7B35}" type="sibTrans" cxnId="{6F765B99-E942-4A4C-942C-1A3D68B3EF34}">
      <dgm:prSet/>
      <dgm:spPr/>
      <dgm:t>
        <a:bodyPr/>
        <a:lstStyle/>
        <a:p>
          <a:endParaRPr lang="en-US"/>
        </a:p>
      </dgm:t>
    </dgm:pt>
    <dgm:pt modelId="{CFBAD887-E762-417B-9FA9-7E0A315A4A5B}">
      <dgm:prSet custT="1"/>
      <dgm:spPr>
        <a:solidFill>
          <a:srgbClr val="002060">
            <a:alpha val="90000"/>
          </a:srgbClr>
        </a:solidFill>
      </dgm:spPr>
      <dgm:t>
        <a:bodyPr/>
        <a:lstStyle/>
        <a:p>
          <a:pPr rtl="0"/>
          <a:r>
            <a:rPr lang="en-US" sz="16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Relocation &amp; Demolition</a:t>
          </a:r>
          <a:endParaRPr lang="en-US" sz="16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BFEF1BD-A77D-446B-8445-E52BBA6D9B26}" type="parTrans" cxnId="{2BF03AB4-2C52-4E25-855D-B5CDC52F08F9}">
      <dgm:prSet/>
      <dgm:spPr/>
      <dgm:t>
        <a:bodyPr/>
        <a:lstStyle/>
        <a:p>
          <a:endParaRPr lang="en-US"/>
        </a:p>
      </dgm:t>
    </dgm:pt>
    <dgm:pt modelId="{95867FA0-EBB5-457F-A0BE-93B3579F53D1}" type="sibTrans" cxnId="{2BF03AB4-2C52-4E25-855D-B5CDC52F08F9}">
      <dgm:prSet/>
      <dgm:spPr/>
      <dgm:t>
        <a:bodyPr/>
        <a:lstStyle/>
        <a:p>
          <a:endParaRPr lang="en-US"/>
        </a:p>
      </dgm:t>
    </dgm:pt>
    <dgm:pt modelId="{A3C6E83F-6A34-4C7E-A5CD-910D7E5393A9}">
      <dgm:prSet custT="1"/>
      <dgm:spPr>
        <a:solidFill>
          <a:srgbClr val="002060">
            <a:alpha val="90000"/>
          </a:srgbClr>
        </a:solidFill>
      </dgm:spPr>
      <dgm:t>
        <a:bodyPr/>
        <a:lstStyle/>
        <a:p>
          <a:pPr rtl="0"/>
          <a:r>
            <a:rPr lang="en-US" sz="1600" b="1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Rehabilitation of Residential &amp; Non-residential Structures</a:t>
          </a:r>
          <a:endParaRPr lang="en-US" sz="16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102FA0-BE83-4B66-B4FC-0A8680650C2A}" type="parTrans" cxnId="{7BA94188-F1C6-44FE-8DB9-B75391436EB9}">
      <dgm:prSet/>
      <dgm:spPr/>
      <dgm:t>
        <a:bodyPr/>
        <a:lstStyle/>
        <a:p>
          <a:endParaRPr lang="en-US"/>
        </a:p>
      </dgm:t>
    </dgm:pt>
    <dgm:pt modelId="{6C94799D-B74D-465E-8EE5-B1BBD4C07846}" type="sibTrans" cxnId="{7BA94188-F1C6-44FE-8DB9-B75391436EB9}">
      <dgm:prSet/>
      <dgm:spPr/>
      <dgm:t>
        <a:bodyPr/>
        <a:lstStyle/>
        <a:p>
          <a:endParaRPr lang="en-US"/>
        </a:p>
      </dgm:t>
    </dgm:pt>
    <dgm:pt modelId="{1E90C25B-3D9C-43A3-A937-43C2DD9AC33D}">
      <dgm:prSet custT="1"/>
      <dgm:spPr>
        <a:solidFill>
          <a:srgbClr val="002060">
            <a:alpha val="90000"/>
          </a:srgbClr>
        </a:solidFill>
      </dgm:spPr>
      <dgm:t>
        <a:bodyPr/>
        <a:lstStyle/>
        <a:p>
          <a:pPr rtl="0"/>
          <a:r>
            <a:rPr lang="en-US" sz="1600" b="1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Construction of Public Facilities &amp; Improvements</a:t>
          </a:r>
          <a:endParaRPr lang="en-US" sz="16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5A68C8A-41B4-4E25-8226-F7282783D392}" type="parTrans" cxnId="{D61818C4-C651-4E6A-9274-063ED30EBB1B}">
      <dgm:prSet/>
      <dgm:spPr/>
      <dgm:t>
        <a:bodyPr/>
        <a:lstStyle/>
        <a:p>
          <a:endParaRPr lang="en-US"/>
        </a:p>
      </dgm:t>
    </dgm:pt>
    <dgm:pt modelId="{554BAB20-DBDE-46DF-A45F-D70AF4A262F7}" type="sibTrans" cxnId="{D61818C4-C651-4E6A-9274-063ED30EBB1B}">
      <dgm:prSet/>
      <dgm:spPr/>
      <dgm:t>
        <a:bodyPr/>
        <a:lstStyle/>
        <a:p>
          <a:endParaRPr lang="en-US"/>
        </a:p>
      </dgm:t>
    </dgm:pt>
    <dgm:pt modelId="{4571EE35-FB7B-4DC0-A042-82E8CA9CC185}">
      <dgm:prSet custT="1"/>
      <dgm:spPr>
        <a:solidFill>
          <a:srgbClr val="002060">
            <a:alpha val="90000"/>
          </a:srgbClr>
        </a:solidFill>
      </dgm:spPr>
      <dgm:t>
        <a:bodyPr/>
        <a:lstStyle/>
        <a:p>
          <a:pPr rtl="0"/>
          <a:r>
            <a:rPr lang="en-US" sz="1600" b="1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Removal of Architectural Barriers</a:t>
          </a:r>
          <a:endParaRPr lang="en-US" sz="16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88B27F-B29F-419F-BCA5-62B596EFB940}" type="parTrans" cxnId="{95D00121-12F6-44E6-BDC4-0B5265019127}">
      <dgm:prSet/>
      <dgm:spPr/>
      <dgm:t>
        <a:bodyPr/>
        <a:lstStyle/>
        <a:p>
          <a:endParaRPr lang="en-US"/>
        </a:p>
      </dgm:t>
    </dgm:pt>
    <dgm:pt modelId="{414525BA-D760-48F5-AE03-9788E3CD0442}" type="sibTrans" cxnId="{95D00121-12F6-44E6-BDC4-0B5265019127}">
      <dgm:prSet/>
      <dgm:spPr/>
      <dgm:t>
        <a:bodyPr/>
        <a:lstStyle/>
        <a:p>
          <a:endParaRPr lang="en-US"/>
        </a:p>
      </dgm:t>
    </dgm:pt>
    <dgm:pt modelId="{F600926F-B794-4F42-A339-1C0D94041B7B}">
      <dgm:prSet custT="1"/>
      <dgm:spPr>
        <a:solidFill>
          <a:srgbClr val="002060">
            <a:alpha val="90000"/>
          </a:srgbClr>
        </a:solidFill>
      </dgm:spPr>
      <dgm:t>
        <a:bodyPr/>
        <a:lstStyle/>
        <a:p>
          <a:pPr rtl="0"/>
          <a:r>
            <a:rPr lang="en-US" sz="16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Activities relating to Energy Conservation and Renewable Energy Resources</a:t>
          </a:r>
          <a:endParaRPr lang="en-US" sz="16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D97164E-2907-4A2F-AA6B-44C8AD891A57}" type="parTrans" cxnId="{39696FCD-6789-4A2E-99F0-F1539BC98510}">
      <dgm:prSet/>
      <dgm:spPr/>
      <dgm:t>
        <a:bodyPr/>
        <a:lstStyle/>
        <a:p>
          <a:endParaRPr lang="en-US"/>
        </a:p>
      </dgm:t>
    </dgm:pt>
    <dgm:pt modelId="{444A4D52-60AE-4FC2-8045-9FD1651500A7}" type="sibTrans" cxnId="{39696FCD-6789-4A2E-99F0-F1539BC98510}">
      <dgm:prSet/>
      <dgm:spPr/>
      <dgm:t>
        <a:bodyPr/>
        <a:lstStyle/>
        <a:p>
          <a:endParaRPr lang="en-US"/>
        </a:p>
      </dgm:t>
    </dgm:pt>
    <dgm:pt modelId="{FBE7458B-307A-4528-AD01-94FD77252375}">
      <dgm:prSet custT="1"/>
      <dgm:spPr>
        <a:solidFill>
          <a:srgbClr val="002060">
            <a:alpha val="90000"/>
          </a:srgbClr>
        </a:solidFill>
      </dgm:spPr>
      <dgm:t>
        <a:bodyPr/>
        <a:lstStyle/>
        <a:p>
          <a:pPr rtl="0"/>
          <a:r>
            <a:rPr lang="en-US" sz="1600" b="1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Code Enforcement</a:t>
          </a:r>
          <a:endParaRPr lang="en-US" sz="16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42A791-FB03-494A-BC3B-B548E59DF978}" type="parTrans" cxnId="{D7C23F95-BDCA-434A-8F30-4FF7B0094997}">
      <dgm:prSet/>
      <dgm:spPr/>
      <dgm:t>
        <a:bodyPr/>
        <a:lstStyle/>
        <a:p>
          <a:endParaRPr lang="en-US"/>
        </a:p>
      </dgm:t>
    </dgm:pt>
    <dgm:pt modelId="{9DA891E8-D531-47D5-A2E2-35B1A48195B0}" type="sibTrans" cxnId="{D7C23F95-BDCA-434A-8F30-4FF7B0094997}">
      <dgm:prSet/>
      <dgm:spPr/>
      <dgm:t>
        <a:bodyPr/>
        <a:lstStyle/>
        <a:p>
          <a:endParaRPr lang="en-US"/>
        </a:p>
      </dgm:t>
    </dgm:pt>
    <dgm:pt modelId="{D0695F85-35B8-45B6-B46E-8DDC5DC20C64}">
      <dgm:prSet custT="1"/>
      <dgm:spPr>
        <a:solidFill>
          <a:srgbClr val="002060">
            <a:alpha val="90000"/>
          </a:srgbClr>
        </a:solidFill>
      </dgm:spPr>
      <dgm:t>
        <a:bodyPr/>
        <a:lstStyle/>
        <a:p>
          <a:pPr rtl="0"/>
          <a:r>
            <a:rPr lang="en-US" sz="16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Planning and Capacity Building</a:t>
          </a:r>
          <a:endParaRPr lang="en-US" sz="16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DA3CF3-B07E-4A74-8238-8AB6A5DE600B}" type="parTrans" cxnId="{FBFBE428-9F77-4245-90D6-969D5E1AD038}">
      <dgm:prSet/>
      <dgm:spPr/>
      <dgm:t>
        <a:bodyPr/>
        <a:lstStyle/>
        <a:p>
          <a:endParaRPr lang="en-US"/>
        </a:p>
      </dgm:t>
    </dgm:pt>
    <dgm:pt modelId="{D5C2F722-A067-432C-8660-6696F005F94C}" type="sibTrans" cxnId="{FBFBE428-9F77-4245-90D6-969D5E1AD038}">
      <dgm:prSet/>
      <dgm:spPr/>
      <dgm:t>
        <a:bodyPr/>
        <a:lstStyle/>
        <a:p>
          <a:endParaRPr lang="en-US"/>
        </a:p>
      </dgm:t>
    </dgm:pt>
    <dgm:pt modelId="{6F7D9D54-66D5-41A4-91B6-F32BF1E61D7D}">
      <dgm:prSet custT="1"/>
      <dgm:spPr>
        <a:solidFill>
          <a:srgbClr val="002060">
            <a:alpha val="90000"/>
          </a:srgbClr>
        </a:solidFill>
      </dgm:spPr>
      <dgm:t>
        <a:bodyPr/>
        <a:lstStyle/>
        <a:p>
          <a:pPr rtl="0"/>
          <a:r>
            <a:rPr lang="en-US" sz="1600" b="1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Program</a:t>
          </a:r>
          <a:r>
            <a:rPr lang="en-US" sz="16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Administrative Costs</a:t>
          </a:r>
          <a:endParaRPr lang="en-US" sz="16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AF52E-8F7C-442B-8428-48D2214FDEB3}" type="parTrans" cxnId="{BEEA40FA-EBBB-4DA3-A555-EB1EC4014BAF}">
      <dgm:prSet/>
      <dgm:spPr/>
      <dgm:t>
        <a:bodyPr/>
        <a:lstStyle/>
        <a:p>
          <a:endParaRPr lang="en-US"/>
        </a:p>
      </dgm:t>
    </dgm:pt>
    <dgm:pt modelId="{9F021E73-3ECF-45CF-865B-F1FAD0E73955}" type="sibTrans" cxnId="{BEEA40FA-EBBB-4DA3-A555-EB1EC4014BAF}">
      <dgm:prSet/>
      <dgm:spPr/>
      <dgm:t>
        <a:bodyPr/>
        <a:lstStyle/>
        <a:p>
          <a:endParaRPr lang="en-US"/>
        </a:p>
      </dgm:t>
    </dgm:pt>
    <dgm:pt modelId="{8BD29DC5-7FE6-40D4-9821-AAF3F2D5187D}">
      <dgm:prSet custT="1"/>
      <dgm:spPr>
        <a:solidFill>
          <a:srgbClr val="002060">
            <a:alpha val="90000"/>
          </a:srgbClr>
        </a:solidFill>
      </dgm:spPr>
      <dgm:t>
        <a:bodyPr/>
        <a:lstStyle/>
        <a:p>
          <a:pPr rtl="0"/>
          <a:r>
            <a:rPr lang="en-US" sz="1600" b="1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Activities carried out through Non-Profit Development Organizations</a:t>
          </a:r>
          <a:endParaRPr lang="en-US" sz="16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B3956D-039F-4AA1-9D21-AC5925BFFF0F}" type="parTrans" cxnId="{071D7559-CAC2-4C0C-8E5F-8B629D650F46}">
      <dgm:prSet/>
      <dgm:spPr/>
      <dgm:t>
        <a:bodyPr/>
        <a:lstStyle/>
        <a:p>
          <a:endParaRPr lang="en-US"/>
        </a:p>
      </dgm:t>
    </dgm:pt>
    <dgm:pt modelId="{280E8721-73A4-46B7-A573-8137DEBA867A}" type="sibTrans" cxnId="{071D7559-CAC2-4C0C-8E5F-8B629D650F46}">
      <dgm:prSet/>
      <dgm:spPr/>
      <dgm:t>
        <a:bodyPr/>
        <a:lstStyle/>
        <a:p>
          <a:endParaRPr lang="en-US"/>
        </a:p>
      </dgm:t>
    </dgm:pt>
    <dgm:pt modelId="{B95ADB14-08E3-4419-BE93-DABBCFFCE048}">
      <dgm:prSet custT="1"/>
      <dgm:spPr>
        <a:solidFill>
          <a:srgbClr val="002060">
            <a:alpha val="90000"/>
          </a:srgbClr>
        </a:solidFill>
      </dgm:spPr>
      <dgm:t>
        <a:bodyPr/>
        <a:lstStyle/>
        <a:p>
          <a:pPr rtl="0"/>
          <a:r>
            <a:rPr lang="en-US" sz="16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Public Service</a:t>
          </a:r>
          <a:endParaRPr lang="en-US" sz="16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EA7421-6DEA-4515-BC24-6FD7FE30BC3A}" type="parTrans" cxnId="{798EA7F5-8AAD-408B-AA88-E9F5DFA9429A}">
      <dgm:prSet/>
      <dgm:spPr/>
      <dgm:t>
        <a:bodyPr/>
        <a:lstStyle/>
        <a:p>
          <a:endParaRPr lang="en-US"/>
        </a:p>
      </dgm:t>
    </dgm:pt>
    <dgm:pt modelId="{620454BE-39A8-44CF-AE35-9987F58AD831}" type="sibTrans" cxnId="{798EA7F5-8AAD-408B-AA88-E9F5DFA9429A}">
      <dgm:prSet/>
      <dgm:spPr/>
      <dgm:t>
        <a:bodyPr/>
        <a:lstStyle/>
        <a:p>
          <a:endParaRPr lang="en-US"/>
        </a:p>
      </dgm:t>
    </dgm:pt>
    <dgm:pt modelId="{1F755AE1-1DB6-4DB3-B7DC-A01C362B810D}" type="pres">
      <dgm:prSet presAssocID="{C95EC8C7-81AD-4F2E-BD4D-AD5FC6FE4C9A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77C85747-89BF-4E5B-8B26-403FEBF2D035}" type="pres">
      <dgm:prSet presAssocID="{C95EC8C7-81AD-4F2E-BD4D-AD5FC6FE4C9A}" presName="pyramid" presStyleLbl="node1" presStyleIdx="0" presStyleCnt="1"/>
      <dgm:spPr/>
    </dgm:pt>
    <dgm:pt modelId="{88C9BB3A-9710-4123-83F6-13EF6C229347}" type="pres">
      <dgm:prSet presAssocID="{C95EC8C7-81AD-4F2E-BD4D-AD5FC6FE4C9A}" presName="theList" presStyleCnt="0"/>
      <dgm:spPr/>
    </dgm:pt>
    <dgm:pt modelId="{887F3D8A-BD74-4EFB-9798-AF34CF01CCA1}" type="pres">
      <dgm:prSet presAssocID="{73FFC882-4E11-4926-9A25-6B80F3F728BB}" presName="aNode" presStyleLbl="fgAcc1" presStyleIdx="0" presStyleCnt="11" custScaleX="109222" custScaleY="382823" custLinFactY="154776" custLinFactNeighborX="-888" custLinFactNeighborY="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F323A3-0B3F-48A4-A99D-A12BA8212DD5}" type="pres">
      <dgm:prSet presAssocID="{73FFC882-4E11-4926-9A25-6B80F3F728BB}" presName="aSpace" presStyleCnt="0"/>
      <dgm:spPr/>
    </dgm:pt>
    <dgm:pt modelId="{C6DD1ECE-75DA-4968-9BFE-87F5AE1A38D2}" type="pres">
      <dgm:prSet presAssocID="{CFBAD887-E762-417B-9FA9-7E0A315A4A5B}" presName="aNode" presStyleLbl="fgAcc1" presStyleIdx="1" presStyleCnt="11" custScaleX="109222" custScaleY="382823" custLinFactY="181544" custLinFactNeighborY="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57343B-586E-4BAD-90B4-7BF9368F772B}" type="pres">
      <dgm:prSet presAssocID="{CFBAD887-E762-417B-9FA9-7E0A315A4A5B}" presName="aSpace" presStyleCnt="0"/>
      <dgm:spPr/>
    </dgm:pt>
    <dgm:pt modelId="{C9A87D59-A497-4614-A62B-54566A66739B}" type="pres">
      <dgm:prSet presAssocID="{A3C6E83F-6A34-4C7E-A5CD-910D7E5393A9}" presName="aNode" presStyleLbl="fgAcc1" presStyleIdx="2" presStyleCnt="11" custScaleX="109222" custScaleY="382823" custLinFactY="200000" custLinFactNeighborY="2664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587AAD-407B-401F-BD1A-85B009359E9A}" type="pres">
      <dgm:prSet presAssocID="{A3C6E83F-6A34-4C7E-A5CD-910D7E5393A9}" presName="aSpace" presStyleCnt="0"/>
      <dgm:spPr/>
    </dgm:pt>
    <dgm:pt modelId="{EA4BDED1-B094-41AC-A25C-FA70E782344F}" type="pres">
      <dgm:prSet presAssocID="{1E90C25B-3D9C-43A3-A937-43C2DD9AC33D}" presName="aNode" presStyleLbl="fgAcc1" presStyleIdx="3" presStyleCnt="11" custScaleX="109222" custScaleY="382823" custLinFactY="222580" custLinFactNeighborY="3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FD7919-3937-445B-8DB4-3438B33F32D5}" type="pres">
      <dgm:prSet presAssocID="{1E90C25B-3D9C-43A3-A937-43C2DD9AC33D}" presName="aSpace" presStyleCnt="0"/>
      <dgm:spPr/>
    </dgm:pt>
    <dgm:pt modelId="{CE9E4A49-E92E-4E91-B7A0-1B81877E1ED4}" type="pres">
      <dgm:prSet presAssocID="{4571EE35-FB7B-4DC0-A042-82E8CA9CC185}" presName="aNode" presStyleLbl="fgAcc1" presStyleIdx="4" presStyleCnt="11" custScaleX="109222" custScaleY="382823" custLinFactY="249348" custLinFactNeighborY="3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D0D045-D55F-4CD1-8FB8-4C225706678F}" type="pres">
      <dgm:prSet presAssocID="{4571EE35-FB7B-4DC0-A042-82E8CA9CC185}" presName="aSpace" presStyleCnt="0"/>
      <dgm:spPr/>
    </dgm:pt>
    <dgm:pt modelId="{D4FD1BCA-F7F7-45DA-ADA4-09684FE0CCFB}" type="pres">
      <dgm:prSet presAssocID="{F600926F-B794-4F42-A339-1C0D94041B7B}" presName="aNode" presStyleLbl="fgAcc1" presStyleIdx="5" presStyleCnt="11" custScaleX="109222" custScaleY="382823" custLinFactY="276116" custLinFactNeighborY="3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1D1CBA-9E99-48A1-99DF-E8ECCA4777ED}" type="pres">
      <dgm:prSet presAssocID="{F600926F-B794-4F42-A339-1C0D94041B7B}" presName="aSpace" presStyleCnt="0"/>
      <dgm:spPr/>
    </dgm:pt>
    <dgm:pt modelId="{42CABA1F-D74E-4A4F-B8F2-8D8CE30C0EC7}" type="pres">
      <dgm:prSet presAssocID="{FBE7458B-307A-4528-AD01-94FD77252375}" presName="aNode" presStyleLbl="fgAcc1" presStyleIdx="6" presStyleCnt="11" custScaleX="109222" custScaleY="382823" custLinFactY="300000" custLinFactNeighborY="3230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8191DD-69B5-49FD-A5DB-2CF83E72E85A}" type="pres">
      <dgm:prSet presAssocID="{FBE7458B-307A-4528-AD01-94FD77252375}" presName="aSpace" presStyleCnt="0"/>
      <dgm:spPr/>
    </dgm:pt>
    <dgm:pt modelId="{7A8A3301-8C7B-451A-9CC3-7DF119AA44E7}" type="pres">
      <dgm:prSet presAssocID="{D0695F85-35B8-45B6-B46E-8DDC5DC20C64}" presName="aNode" presStyleLbl="fgAcc1" presStyleIdx="7" presStyleCnt="11" custScaleX="109222" custScaleY="382823" custLinFactY="317152" custLinFactNeighborY="4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F12157-3F18-4FBC-AA5F-1AF89BCE1540}" type="pres">
      <dgm:prSet presAssocID="{D0695F85-35B8-45B6-B46E-8DDC5DC20C64}" presName="aSpace" presStyleCnt="0"/>
      <dgm:spPr/>
    </dgm:pt>
    <dgm:pt modelId="{99E96CA1-5107-42F7-A20A-BCCDDEED48B5}" type="pres">
      <dgm:prSet presAssocID="{6F7D9D54-66D5-41A4-91B6-F32BF1E61D7D}" presName="aNode" presStyleLbl="fgAcc1" presStyleIdx="8" presStyleCnt="11" custScaleX="109222" custScaleY="382823" custLinFactY="343920" custLinFactNeighborY="4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431B32-AC90-4789-BA49-0B35F824D5F6}" type="pres">
      <dgm:prSet presAssocID="{6F7D9D54-66D5-41A4-91B6-F32BF1E61D7D}" presName="aSpace" presStyleCnt="0"/>
      <dgm:spPr/>
    </dgm:pt>
    <dgm:pt modelId="{7BDC2E69-0DD4-4735-A7CE-B2696F29AB98}" type="pres">
      <dgm:prSet presAssocID="{8BD29DC5-7FE6-40D4-9821-AAF3F2D5187D}" presName="aNode" presStyleLbl="fgAcc1" presStyleIdx="9" presStyleCnt="11" custScaleX="109222" custScaleY="382823" custLinFactY="370689" custLinFactNeighborY="4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A2D445-FD0E-4D22-803D-DC88BBC7AA09}" type="pres">
      <dgm:prSet presAssocID="{8BD29DC5-7FE6-40D4-9821-AAF3F2D5187D}" presName="aSpace" presStyleCnt="0"/>
      <dgm:spPr/>
    </dgm:pt>
    <dgm:pt modelId="{9970A987-00A4-40D7-A862-836535DD551B}" type="pres">
      <dgm:prSet presAssocID="{B95ADB14-08E3-4419-BE93-DABBCFFCE048}" presName="aNode" presStyleLbl="fgAcc1" presStyleIdx="10" presStyleCnt="11" custScaleX="109222" custScaleY="382823" custLinFactY="397457" custLinFactNeighborY="4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8B1F3C-D092-4339-98C0-CDF8F9159580}" type="pres">
      <dgm:prSet presAssocID="{B95ADB14-08E3-4419-BE93-DABBCFFCE048}" presName="aSpace" presStyleCnt="0"/>
      <dgm:spPr/>
    </dgm:pt>
  </dgm:ptLst>
  <dgm:cxnLst>
    <dgm:cxn modelId="{071D7559-CAC2-4C0C-8E5F-8B629D650F46}" srcId="{C95EC8C7-81AD-4F2E-BD4D-AD5FC6FE4C9A}" destId="{8BD29DC5-7FE6-40D4-9821-AAF3F2D5187D}" srcOrd="9" destOrd="0" parTransId="{ECB3956D-039F-4AA1-9D21-AC5925BFFF0F}" sibTransId="{280E8721-73A4-46B7-A573-8137DEBA867A}"/>
    <dgm:cxn modelId="{AEABCAEF-7037-4B2C-8648-E1076EB9285E}" type="presOf" srcId="{73FFC882-4E11-4926-9A25-6B80F3F728BB}" destId="{887F3D8A-BD74-4EFB-9798-AF34CF01CCA1}" srcOrd="0" destOrd="0" presId="urn:microsoft.com/office/officeart/2005/8/layout/pyramid2"/>
    <dgm:cxn modelId="{D7C23F95-BDCA-434A-8F30-4FF7B0094997}" srcId="{C95EC8C7-81AD-4F2E-BD4D-AD5FC6FE4C9A}" destId="{FBE7458B-307A-4528-AD01-94FD77252375}" srcOrd="6" destOrd="0" parTransId="{9A42A791-FB03-494A-BC3B-B548E59DF978}" sibTransId="{9DA891E8-D531-47D5-A2E2-35B1A48195B0}"/>
    <dgm:cxn modelId="{39696FCD-6789-4A2E-99F0-F1539BC98510}" srcId="{C95EC8C7-81AD-4F2E-BD4D-AD5FC6FE4C9A}" destId="{F600926F-B794-4F42-A339-1C0D94041B7B}" srcOrd="5" destOrd="0" parTransId="{7D97164E-2907-4A2F-AA6B-44C8AD891A57}" sibTransId="{444A4D52-60AE-4FC2-8045-9FD1651500A7}"/>
    <dgm:cxn modelId="{D61818C4-C651-4E6A-9274-063ED30EBB1B}" srcId="{C95EC8C7-81AD-4F2E-BD4D-AD5FC6FE4C9A}" destId="{1E90C25B-3D9C-43A3-A937-43C2DD9AC33D}" srcOrd="3" destOrd="0" parTransId="{65A68C8A-41B4-4E25-8226-F7282783D392}" sibTransId="{554BAB20-DBDE-46DF-A45F-D70AF4A262F7}"/>
    <dgm:cxn modelId="{38E47CBF-DCB7-40E0-BD77-0AB15F9FB1C7}" type="presOf" srcId="{6F7D9D54-66D5-41A4-91B6-F32BF1E61D7D}" destId="{99E96CA1-5107-42F7-A20A-BCCDDEED48B5}" srcOrd="0" destOrd="0" presId="urn:microsoft.com/office/officeart/2005/8/layout/pyramid2"/>
    <dgm:cxn modelId="{FBFBE428-9F77-4245-90D6-969D5E1AD038}" srcId="{C95EC8C7-81AD-4F2E-BD4D-AD5FC6FE4C9A}" destId="{D0695F85-35B8-45B6-B46E-8DDC5DC20C64}" srcOrd="7" destOrd="0" parTransId="{A8DA3CF3-B07E-4A74-8238-8AB6A5DE600B}" sibTransId="{D5C2F722-A067-432C-8660-6696F005F94C}"/>
    <dgm:cxn modelId="{33888DFC-F1BA-4D8A-9C80-954A529692DC}" type="presOf" srcId="{D0695F85-35B8-45B6-B46E-8DDC5DC20C64}" destId="{7A8A3301-8C7B-451A-9CC3-7DF119AA44E7}" srcOrd="0" destOrd="0" presId="urn:microsoft.com/office/officeart/2005/8/layout/pyramid2"/>
    <dgm:cxn modelId="{872B8CF7-6ECE-4A90-A87D-370B4DE4D114}" type="presOf" srcId="{C95EC8C7-81AD-4F2E-BD4D-AD5FC6FE4C9A}" destId="{1F755AE1-1DB6-4DB3-B7DC-A01C362B810D}" srcOrd="0" destOrd="0" presId="urn:microsoft.com/office/officeart/2005/8/layout/pyramid2"/>
    <dgm:cxn modelId="{BEEA40FA-EBBB-4DA3-A555-EB1EC4014BAF}" srcId="{C95EC8C7-81AD-4F2E-BD4D-AD5FC6FE4C9A}" destId="{6F7D9D54-66D5-41A4-91B6-F32BF1E61D7D}" srcOrd="8" destOrd="0" parTransId="{AEAAF52E-8F7C-442B-8428-48D2214FDEB3}" sibTransId="{9F021E73-3ECF-45CF-865B-F1FAD0E73955}"/>
    <dgm:cxn modelId="{B60CD3AF-48C6-4890-BC6E-8B1198D2D3B5}" type="presOf" srcId="{8BD29DC5-7FE6-40D4-9821-AAF3F2D5187D}" destId="{7BDC2E69-0DD4-4735-A7CE-B2696F29AB98}" srcOrd="0" destOrd="0" presId="urn:microsoft.com/office/officeart/2005/8/layout/pyramid2"/>
    <dgm:cxn modelId="{798EA7F5-8AAD-408B-AA88-E9F5DFA9429A}" srcId="{C95EC8C7-81AD-4F2E-BD4D-AD5FC6FE4C9A}" destId="{B95ADB14-08E3-4419-BE93-DABBCFFCE048}" srcOrd="10" destOrd="0" parTransId="{F0EA7421-6DEA-4515-BC24-6FD7FE30BC3A}" sibTransId="{620454BE-39A8-44CF-AE35-9987F58AD831}"/>
    <dgm:cxn modelId="{003BD427-E59F-49F4-92E5-2A79DC792EE0}" type="presOf" srcId="{FBE7458B-307A-4528-AD01-94FD77252375}" destId="{42CABA1F-D74E-4A4F-B8F2-8D8CE30C0EC7}" srcOrd="0" destOrd="0" presId="urn:microsoft.com/office/officeart/2005/8/layout/pyramid2"/>
    <dgm:cxn modelId="{95D00121-12F6-44E6-BDC4-0B5265019127}" srcId="{C95EC8C7-81AD-4F2E-BD4D-AD5FC6FE4C9A}" destId="{4571EE35-FB7B-4DC0-A042-82E8CA9CC185}" srcOrd="4" destOrd="0" parTransId="{3888B27F-B29F-419F-BCA5-62B596EFB940}" sibTransId="{414525BA-D760-48F5-AE03-9788E3CD0442}"/>
    <dgm:cxn modelId="{AC7E2FEF-EEF9-4254-BE42-9D172630DF16}" type="presOf" srcId="{A3C6E83F-6A34-4C7E-A5CD-910D7E5393A9}" destId="{C9A87D59-A497-4614-A62B-54566A66739B}" srcOrd="0" destOrd="0" presId="urn:microsoft.com/office/officeart/2005/8/layout/pyramid2"/>
    <dgm:cxn modelId="{6508DB5A-0E15-4F95-A0EC-28722DA9404B}" type="presOf" srcId="{4571EE35-FB7B-4DC0-A042-82E8CA9CC185}" destId="{CE9E4A49-E92E-4E91-B7A0-1B81877E1ED4}" srcOrd="0" destOrd="0" presId="urn:microsoft.com/office/officeart/2005/8/layout/pyramid2"/>
    <dgm:cxn modelId="{41C8939E-A3B6-4AB8-9633-A236FC365F33}" type="presOf" srcId="{F600926F-B794-4F42-A339-1C0D94041B7B}" destId="{D4FD1BCA-F7F7-45DA-ADA4-09684FE0CCFB}" srcOrd="0" destOrd="0" presId="urn:microsoft.com/office/officeart/2005/8/layout/pyramid2"/>
    <dgm:cxn modelId="{0BDA4F3A-EF67-4907-A5C6-12208E35A906}" type="presOf" srcId="{B95ADB14-08E3-4419-BE93-DABBCFFCE048}" destId="{9970A987-00A4-40D7-A862-836535DD551B}" srcOrd="0" destOrd="0" presId="urn:microsoft.com/office/officeart/2005/8/layout/pyramid2"/>
    <dgm:cxn modelId="{A276DA6D-E1AE-4D1C-B2BF-6BFDE71A3F85}" type="presOf" srcId="{CFBAD887-E762-417B-9FA9-7E0A315A4A5B}" destId="{C6DD1ECE-75DA-4968-9BFE-87F5AE1A38D2}" srcOrd="0" destOrd="0" presId="urn:microsoft.com/office/officeart/2005/8/layout/pyramid2"/>
    <dgm:cxn modelId="{7BA94188-F1C6-44FE-8DB9-B75391436EB9}" srcId="{C95EC8C7-81AD-4F2E-BD4D-AD5FC6FE4C9A}" destId="{A3C6E83F-6A34-4C7E-A5CD-910D7E5393A9}" srcOrd="2" destOrd="0" parTransId="{1B102FA0-BE83-4B66-B4FC-0A8680650C2A}" sibTransId="{6C94799D-B74D-465E-8EE5-B1BBD4C07846}"/>
    <dgm:cxn modelId="{D6EB0D5C-33A0-4151-98D0-3C18E595FC7B}" type="presOf" srcId="{1E90C25B-3D9C-43A3-A937-43C2DD9AC33D}" destId="{EA4BDED1-B094-41AC-A25C-FA70E782344F}" srcOrd="0" destOrd="0" presId="urn:microsoft.com/office/officeart/2005/8/layout/pyramid2"/>
    <dgm:cxn modelId="{6F765B99-E942-4A4C-942C-1A3D68B3EF34}" srcId="{C95EC8C7-81AD-4F2E-BD4D-AD5FC6FE4C9A}" destId="{73FFC882-4E11-4926-9A25-6B80F3F728BB}" srcOrd="0" destOrd="0" parTransId="{EB9AB885-EABC-451B-9B4D-3ABFBA68A5A8}" sibTransId="{B9CB4863-05A1-49A7-B81D-2CC90EBC7B35}"/>
    <dgm:cxn modelId="{2BF03AB4-2C52-4E25-855D-B5CDC52F08F9}" srcId="{C95EC8C7-81AD-4F2E-BD4D-AD5FC6FE4C9A}" destId="{CFBAD887-E762-417B-9FA9-7E0A315A4A5B}" srcOrd="1" destOrd="0" parTransId="{DBFEF1BD-A77D-446B-8445-E52BBA6D9B26}" sibTransId="{95867FA0-EBB5-457F-A0BE-93B3579F53D1}"/>
    <dgm:cxn modelId="{4A20EF03-1C0E-4125-84FE-083467557BD6}" type="presParOf" srcId="{1F755AE1-1DB6-4DB3-B7DC-A01C362B810D}" destId="{77C85747-89BF-4E5B-8B26-403FEBF2D035}" srcOrd="0" destOrd="0" presId="urn:microsoft.com/office/officeart/2005/8/layout/pyramid2"/>
    <dgm:cxn modelId="{D2D7E22F-99E2-4300-9F23-AD4915451289}" type="presParOf" srcId="{1F755AE1-1DB6-4DB3-B7DC-A01C362B810D}" destId="{88C9BB3A-9710-4123-83F6-13EF6C229347}" srcOrd="1" destOrd="0" presId="urn:microsoft.com/office/officeart/2005/8/layout/pyramid2"/>
    <dgm:cxn modelId="{49267645-BBA4-41DE-BF5E-E4CF5393F5BD}" type="presParOf" srcId="{88C9BB3A-9710-4123-83F6-13EF6C229347}" destId="{887F3D8A-BD74-4EFB-9798-AF34CF01CCA1}" srcOrd="0" destOrd="0" presId="urn:microsoft.com/office/officeart/2005/8/layout/pyramid2"/>
    <dgm:cxn modelId="{BC228F86-FEC7-40F4-868A-F6E13D7F12B2}" type="presParOf" srcId="{88C9BB3A-9710-4123-83F6-13EF6C229347}" destId="{58F323A3-0B3F-48A4-A99D-A12BA8212DD5}" srcOrd="1" destOrd="0" presId="urn:microsoft.com/office/officeart/2005/8/layout/pyramid2"/>
    <dgm:cxn modelId="{D9F69057-52E5-4D9B-92D2-4416A6CA76C3}" type="presParOf" srcId="{88C9BB3A-9710-4123-83F6-13EF6C229347}" destId="{C6DD1ECE-75DA-4968-9BFE-87F5AE1A38D2}" srcOrd="2" destOrd="0" presId="urn:microsoft.com/office/officeart/2005/8/layout/pyramid2"/>
    <dgm:cxn modelId="{C8745B87-1A25-486E-B31F-B9254E12720A}" type="presParOf" srcId="{88C9BB3A-9710-4123-83F6-13EF6C229347}" destId="{E257343B-586E-4BAD-90B4-7BF9368F772B}" srcOrd="3" destOrd="0" presId="urn:microsoft.com/office/officeart/2005/8/layout/pyramid2"/>
    <dgm:cxn modelId="{56AE31CD-023A-4DFD-930F-B04936882C7D}" type="presParOf" srcId="{88C9BB3A-9710-4123-83F6-13EF6C229347}" destId="{C9A87D59-A497-4614-A62B-54566A66739B}" srcOrd="4" destOrd="0" presId="urn:microsoft.com/office/officeart/2005/8/layout/pyramid2"/>
    <dgm:cxn modelId="{83FAC91F-ADB9-471C-8604-818BB1FF361C}" type="presParOf" srcId="{88C9BB3A-9710-4123-83F6-13EF6C229347}" destId="{B6587AAD-407B-401F-BD1A-85B009359E9A}" srcOrd="5" destOrd="0" presId="urn:microsoft.com/office/officeart/2005/8/layout/pyramid2"/>
    <dgm:cxn modelId="{4604864F-08F4-4A16-8BAA-DF80E4274F97}" type="presParOf" srcId="{88C9BB3A-9710-4123-83F6-13EF6C229347}" destId="{EA4BDED1-B094-41AC-A25C-FA70E782344F}" srcOrd="6" destOrd="0" presId="urn:microsoft.com/office/officeart/2005/8/layout/pyramid2"/>
    <dgm:cxn modelId="{4103511E-09D0-4C2A-8980-307998C36B95}" type="presParOf" srcId="{88C9BB3A-9710-4123-83F6-13EF6C229347}" destId="{18FD7919-3937-445B-8DB4-3438B33F32D5}" srcOrd="7" destOrd="0" presId="urn:microsoft.com/office/officeart/2005/8/layout/pyramid2"/>
    <dgm:cxn modelId="{A9AD7217-BE06-4A0F-B934-141FCB3EE31A}" type="presParOf" srcId="{88C9BB3A-9710-4123-83F6-13EF6C229347}" destId="{CE9E4A49-E92E-4E91-B7A0-1B81877E1ED4}" srcOrd="8" destOrd="0" presId="urn:microsoft.com/office/officeart/2005/8/layout/pyramid2"/>
    <dgm:cxn modelId="{C4B0C880-5ED8-42F4-BAB3-E86F1856A394}" type="presParOf" srcId="{88C9BB3A-9710-4123-83F6-13EF6C229347}" destId="{60D0D045-D55F-4CD1-8FB8-4C225706678F}" srcOrd="9" destOrd="0" presId="urn:microsoft.com/office/officeart/2005/8/layout/pyramid2"/>
    <dgm:cxn modelId="{1BCDBFFA-72CA-4D8A-A044-7D86BE4C7EB7}" type="presParOf" srcId="{88C9BB3A-9710-4123-83F6-13EF6C229347}" destId="{D4FD1BCA-F7F7-45DA-ADA4-09684FE0CCFB}" srcOrd="10" destOrd="0" presId="urn:microsoft.com/office/officeart/2005/8/layout/pyramid2"/>
    <dgm:cxn modelId="{0E193274-1505-4EC4-95FE-F612BCE54F3F}" type="presParOf" srcId="{88C9BB3A-9710-4123-83F6-13EF6C229347}" destId="{261D1CBA-9E99-48A1-99DF-E8ECCA4777ED}" srcOrd="11" destOrd="0" presId="urn:microsoft.com/office/officeart/2005/8/layout/pyramid2"/>
    <dgm:cxn modelId="{E6CBF59A-41B0-448A-ACC4-3C8D4B51621D}" type="presParOf" srcId="{88C9BB3A-9710-4123-83F6-13EF6C229347}" destId="{42CABA1F-D74E-4A4F-B8F2-8D8CE30C0EC7}" srcOrd="12" destOrd="0" presId="urn:microsoft.com/office/officeart/2005/8/layout/pyramid2"/>
    <dgm:cxn modelId="{8FB05160-4B38-4D0D-95DD-065E363E4D13}" type="presParOf" srcId="{88C9BB3A-9710-4123-83F6-13EF6C229347}" destId="{D48191DD-69B5-49FD-A5DB-2CF83E72E85A}" srcOrd="13" destOrd="0" presId="urn:microsoft.com/office/officeart/2005/8/layout/pyramid2"/>
    <dgm:cxn modelId="{EA1622CA-2B32-4161-92D8-F0CD3A433EAF}" type="presParOf" srcId="{88C9BB3A-9710-4123-83F6-13EF6C229347}" destId="{7A8A3301-8C7B-451A-9CC3-7DF119AA44E7}" srcOrd="14" destOrd="0" presId="urn:microsoft.com/office/officeart/2005/8/layout/pyramid2"/>
    <dgm:cxn modelId="{69A3FF4C-9F6B-4B47-8B08-457F373CE908}" type="presParOf" srcId="{88C9BB3A-9710-4123-83F6-13EF6C229347}" destId="{F7F12157-3F18-4FBC-AA5F-1AF89BCE1540}" srcOrd="15" destOrd="0" presId="urn:microsoft.com/office/officeart/2005/8/layout/pyramid2"/>
    <dgm:cxn modelId="{B96264AD-E8BC-4533-95DF-B88C364A1BD3}" type="presParOf" srcId="{88C9BB3A-9710-4123-83F6-13EF6C229347}" destId="{99E96CA1-5107-42F7-A20A-BCCDDEED48B5}" srcOrd="16" destOrd="0" presId="urn:microsoft.com/office/officeart/2005/8/layout/pyramid2"/>
    <dgm:cxn modelId="{C02614B4-3A57-45AD-8CB2-4266E442F427}" type="presParOf" srcId="{88C9BB3A-9710-4123-83F6-13EF6C229347}" destId="{B3431B32-AC90-4789-BA49-0B35F824D5F6}" srcOrd="17" destOrd="0" presId="urn:microsoft.com/office/officeart/2005/8/layout/pyramid2"/>
    <dgm:cxn modelId="{5AF55D34-B3B2-494A-A08C-BED278E7E362}" type="presParOf" srcId="{88C9BB3A-9710-4123-83F6-13EF6C229347}" destId="{7BDC2E69-0DD4-4735-A7CE-B2696F29AB98}" srcOrd="18" destOrd="0" presId="urn:microsoft.com/office/officeart/2005/8/layout/pyramid2"/>
    <dgm:cxn modelId="{754661D7-CEC7-43F2-A307-24069674DAA9}" type="presParOf" srcId="{88C9BB3A-9710-4123-83F6-13EF6C229347}" destId="{09A2D445-FD0E-4D22-803D-DC88BBC7AA09}" srcOrd="19" destOrd="0" presId="urn:microsoft.com/office/officeart/2005/8/layout/pyramid2"/>
    <dgm:cxn modelId="{32E1DABF-4CAE-40DD-AA14-8DAFF3C30F88}" type="presParOf" srcId="{88C9BB3A-9710-4123-83F6-13EF6C229347}" destId="{9970A987-00A4-40D7-A862-836535DD551B}" srcOrd="20" destOrd="0" presId="urn:microsoft.com/office/officeart/2005/8/layout/pyramid2"/>
    <dgm:cxn modelId="{0CCA89B1-94FD-45AB-A983-67E0F0E8DB6E}" type="presParOf" srcId="{88C9BB3A-9710-4123-83F6-13EF6C229347}" destId="{1E8B1F3C-D092-4339-98C0-CDF8F9159580}" srcOrd="2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48518C-740B-49D1-99F5-D4E2683D1BF3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A870BF-C0B5-4719-9CC8-E3124863E66F}">
      <dgm:prSet phldrT="[Text]"/>
      <dgm:spPr>
        <a:solidFill>
          <a:srgbClr val="002060"/>
        </a:solidFill>
        <a:ln w="19050">
          <a:solidFill>
            <a:srgbClr val="0070C0"/>
          </a:solidFill>
        </a:ln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Faith–Based Assistance</a:t>
          </a:r>
          <a:endParaRPr lang="en-US" b="1" dirty="0">
            <a:solidFill>
              <a:schemeClr val="tx1"/>
            </a:solidFill>
          </a:endParaRPr>
        </a:p>
      </dgm:t>
    </dgm:pt>
    <dgm:pt modelId="{EF2F1A31-5EA6-4E9E-A962-18A9CA58861E}" type="parTrans" cxnId="{5FC35A53-8408-4B71-A620-57160F887449}">
      <dgm:prSet/>
      <dgm:spPr/>
      <dgm:t>
        <a:bodyPr/>
        <a:lstStyle/>
        <a:p>
          <a:endParaRPr lang="en-US"/>
        </a:p>
      </dgm:t>
    </dgm:pt>
    <dgm:pt modelId="{7ABAF108-0953-49E1-BFDE-96C7370445B9}" type="sibTrans" cxnId="{5FC35A53-8408-4B71-A620-57160F887449}">
      <dgm:prSet/>
      <dgm:spPr/>
      <dgm:t>
        <a:bodyPr/>
        <a:lstStyle/>
        <a:p>
          <a:endParaRPr lang="en-US"/>
        </a:p>
      </dgm:t>
    </dgm:pt>
    <dgm:pt modelId="{23A232C9-6995-4009-AB42-B7CFFD83AB4E}">
      <dgm:prSet phldrT="[Text]"/>
      <dgm:spPr/>
      <dgm:t>
        <a:bodyPr/>
        <a:lstStyle/>
        <a:p>
          <a:endParaRPr lang="en-US"/>
        </a:p>
      </dgm:t>
    </dgm:pt>
    <dgm:pt modelId="{6E34A9D7-D279-4C74-A5A1-91489355EDEE}" type="parTrans" cxnId="{C945EA3A-A7D9-4882-A568-A0F6EB24B54C}">
      <dgm:prSet/>
      <dgm:spPr/>
      <dgm:t>
        <a:bodyPr/>
        <a:lstStyle/>
        <a:p>
          <a:endParaRPr lang="en-US"/>
        </a:p>
      </dgm:t>
    </dgm:pt>
    <dgm:pt modelId="{8EF71187-AB4F-4BD8-8A55-85BD3CC46EC8}" type="sibTrans" cxnId="{C945EA3A-A7D9-4882-A568-A0F6EB24B54C}">
      <dgm:prSet/>
      <dgm:spPr/>
      <dgm:t>
        <a:bodyPr/>
        <a:lstStyle/>
        <a:p>
          <a:endParaRPr lang="en-US"/>
        </a:p>
      </dgm:t>
    </dgm:pt>
    <dgm:pt modelId="{3BDF9C37-A25D-4A39-8F3B-769E4D71FC06}">
      <dgm:prSet phldrT="[Text]"/>
      <dgm:spPr/>
      <dgm:t>
        <a:bodyPr/>
        <a:lstStyle/>
        <a:p>
          <a:endParaRPr lang="en-US"/>
        </a:p>
      </dgm:t>
    </dgm:pt>
    <dgm:pt modelId="{23AA891F-91D4-40DB-9DAC-25539C5B049D}" type="parTrans" cxnId="{D0B75C16-573F-4C05-9464-535065F64915}">
      <dgm:prSet/>
      <dgm:spPr/>
      <dgm:t>
        <a:bodyPr/>
        <a:lstStyle/>
        <a:p>
          <a:endParaRPr lang="en-US"/>
        </a:p>
      </dgm:t>
    </dgm:pt>
    <dgm:pt modelId="{4FA21B28-1326-4D4E-991D-FE64456B09E7}" type="sibTrans" cxnId="{D0B75C16-573F-4C05-9464-535065F64915}">
      <dgm:prSet/>
      <dgm:spPr/>
      <dgm:t>
        <a:bodyPr/>
        <a:lstStyle/>
        <a:p>
          <a:endParaRPr lang="en-US"/>
        </a:p>
      </dgm:t>
    </dgm:pt>
    <dgm:pt modelId="{B27AEEDB-290C-48E1-A249-62375CA3B873}">
      <dgm:prSet phldrT="[Text]"/>
      <dgm:spPr/>
      <dgm:t>
        <a:bodyPr/>
        <a:lstStyle/>
        <a:p>
          <a:endParaRPr lang="en-US"/>
        </a:p>
      </dgm:t>
    </dgm:pt>
    <dgm:pt modelId="{AF6E4512-90E3-408C-A5CE-E0ADCB61F6E8}" type="parTrans" cxnId="{561E175A-BEAD-4FE1-99CC-396C151C8A32}">
      <dgm:prSet/>
      <dgm:spPr/>
      <dgm:t>
        <a:bodyPr/>
        <a:lstStyle/>
        <a:p>
          <a:endParaRPr lang="en-US"/>
        </a:p>
      </dgm:t>
    </dgm:pt>
    <dgm:pt modelId="{F1B9B94E-22F5-4090-AC86-66634C2A0C74}" type="sibTrans" cxnId="{561E175A-BEAD-4FE1-99CC-396C151C8A32}">
      <dgm:prSet/>
      <dgm:spPr/>
      <dgm:t>
        <a:bodyPr/>
        <a:lstStyle/>
        <a:p>
          <a:endParaRPr lang="en-US"/>
        </a:p>
      </dgm:t>
    </dgm:pt>
    <dgm:pt modelId="{4CB9B141-72F9-4C9D-9E9A-D79637A46D34}">
      <dgm:prSet/>
      <dgm:spPr>
        <a:solidFill>
          <a:srgbClr val="002060"/>
        </a:solidFill>
        <a:ln w="19050">
          <a:solidFill>
            <a:srgbClr val="0070C0"/>
          </a:solidFill>
        </a:ln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Ineligible Activities</a:t>
          </a:r>
          <a:endParaRPr lang="en-US" b="1" dirty="0">
            <a:solidFill>
              <a:schemeClr val="tx1"/>
            </a:solidFill>
          </a:endParaRPr>
        </a:p>
      </dgm:t>
    </dgm:pt>
    <dgm:pt modelId="{4C3DD13B-4AE0-44F4-9289-D1E0D87E931F}" type="parTrans" cxnId="{2FCA1B6B-3026-41EE-8B9A-D1A7ABFF39A9}">
      <dgm:prSet/>
      <dgm:spPr/>
      <dgm:t>
        <a:bodyPr/>
        <a:lstStyle/>
        <a:p>
          <a:endParaRPr lang="en-US"/>
        </a:p>
      </dgm:t>
    </dgm:pt>
    <dgm:pt modelId="{3C161B37-9DDF-4CDD-B223-D938010DB404}" type="sibTrans" cxnId="{2FCA1B6B-3026-41EE-8B9A-D1A7ABFF39A9}">
      <dgm:prSet/>
      <dgm:spPr/>
      <dgm:t>
        <a:bodyPr/>
        <a:lstStyle/>
        <a:p>
          <a:endParaRPr lang="en-US"/>
        </a:p>
      </dgm:t>
    </dgm:pt>
    <dgm:pt modelId="{730C82B8-2CBC-4074-8148-7222FFAE2575}">
      <dgm:prSet/>
      <dgm:spPr>
        <a:solidFill>
          <a:srgbClr val="002060"/>
        </a:solidFill>
        <a:ln w="19050">
          <a:solidFill>
            <a:srgbClr val="0070C0"/>
          </a:solidFill>
        </a:ln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Political Activities</a:t>
          </a:r>
          <a:endParaRPr lang="en-US" b="1" dirty="0">
            <a:solidFill>
              <a:schemeClr val="tx1"/>
            </a:solidFill>
          </a:endParaRPr>
        </a:p>
      </dgm:t>
    </dgm:pt>
    <dgm:pt modelId="{67C1C1F0-F2AD-4D67-A525-7966FF5AE51B}" type="parTrans" cxnId="{ABEE807F-CE7F-4AD0-82BB-024F4A55A509}">
      <dgm:prSet/>
      <dgm:spPr/>
      <dgm:t>
        <a:bodyPr/>
        <a:lstStyle/>
        <a:p>
          <a:endParaRPr lang="en-US"/>
        </a:p>
      </dgm:t>
    </dgm:pt>
    <dgm:pt modelId="{493E9C1C-51D1-46D0-9FDE-7253B0ADC70C}" type="sibTrans" cxnId="{ABEE807F-CE7F-4AD0-82BB-024F4A55A509}">
      <dgm:prSet/>
      <dgm:spPr/>
      <dgm:t>
        <a:bodyPr/>
        <a:lstStyle/>
        <a:p>
          <a:endParaRPr lang="en-US"/>
        </a:p>
      </dgm:t>
    </dgm:pt>
    <dgm:pt modelId="{5000826C-3CAF-49E2-BECF-D78DF04A3C62}">
      <dgm:prSet/>
      <dgm:spPr>
        <a:solidFill>
          <a:srgbClr val="002060"/>
        </a:solidFill>
        <a:ln w="19050">
          <a:solidFill>
            <a:srgbClr val="0070C0"/>
          </a:solidFill>
        </a:ln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Construction of New Housing</a:t>
          </a:r>
          <a:endParaRPr lang="en-US" b="1" dirty="0">
            <a:solidFill>
              <a:schemeClr val="tx1"/>
            </a:solidFill>
          </a:endParaRPr>
        </a:p>
      </dgm:t>
    </dgm:pt>
    <dgm:pt modelId="{C3CB6056-165D-4F8A-8043-6C10C189C1F8}" type="parTrans" cxnId="{451D21A4-4C3D-48A6-A8FC-4368D2B75508}">
      <dgm:prSet/>
      <dgm:spPr/>
      <dgm:t>
        <a:bodyPr/>
        <a:lstStyle/>
        <a:p>
          <a:endParaRPr lang="en-US"/>
        </a:p>
      </dgm:t>
    </dgm:pt>
    <dgm:pt modelId="{46508E7F-FDD9-4853-ACDB-7B5BA72D2720}" type="sibTrans" cxnId="{451D21A4-4C3D-48A6-A8FC-4368D2B75508}">
      <dgm:prSet/>
      <dgm:spPr/>
      <dgm:t>
        <a:bodyPr/>
        <a:lstStyle/>
        <a:p>
          <a:endParaRPr lang="en-US"/>
        </a:p>
      </dgm:t>
    </dgm:pt>
    <dgm:pt modelId="{9A94021E-DC92-4C84-9371-EA8E865189DF}">
      <dgm:prSet/>
      <dgm:spPr>
        <a:solidFill>
          <a:srgbClr val="002060"/>
        </a:solidFill>
        <a:ln w="19050">
          <a:solidFill>
            <a:srgbClr val="0070C0"/>
          </a:solidFill>
        </a:ln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Buildings for General Conduct of Government</a:t>
          </a:r>
          <a:endParaRPr lang="en-US" b="1" dirty="0">
            <a:solidFill>
              <a:schemeClr val="tx1"/>
            </a:solidFill>
          </a:endParaRPr>
        </a:p>
      </dgm:t>
    </dgm:pt>
    <dgm:pt modelId="{2A43055D-5556-4F93-96A9-0DE1352434B8}" type="parTrans" cxnId="{1438DA9C-085B-4B6A-ADDC-C96F55642DCD}">
      <dgm:prSet/>
      <dgm:spPr/>
      <dgm:t>
        <a:bodyPr/>
        <a:lstStyle/>
        <a:p>
          <a:endParaRPr lang="en-US"/>
        </a:p>
      </dgm:t>
    </dgm:pt>
    <dgm:pt modelId="{3E8D57AF-A48F-4BC6-94C1-E5A8645A270A}" type="sibTrans" cxnId="{1438DA9C-085B-4B6A-ADDC-C96F55642DCD}">
      <dgm:prSet/>
      <dgm:spPr/>
      <dgm:t>
        <a:bodyPr/>
        <a:lstStyle/>
        <a:p>
          <a:endParaRPr lang="en-US"/>
        </a:p>
      </dgm:t>
    </dgm:pt>
    <dgm:pt modelId="{226BE3BB-2769-4962-B2D7-664525492415}" type="pres">
      <dgm:prSet presAssocID="{8748518C-740B-49D1-99F5-D4E2683D1BF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F293ED7-FD08-4577-8FFC-8E15628C8D09}" type="pres">
      <dgm:prSet presAssocID="{4CB9B141-72F9-4C9D-9E9A-D79637A46D34}" presName="centerShape" presStyleLbl="node0" presStyleIdx="0" presStyleCnt="1"/>
      <dgm:spPr/>
      <dgm:t>
        <a:bodyPr/>
        <a:lstStyle/>
        <a:p>
          <a:endParaRPr lang="en-US"/>
        </a:p>
      </dgm:t>
    </dgm:pt>
    <dgm:pt modelId="{6B65EF24-B5AE-40C7-B48F-215B7CC7B89E}" type="pres">
      <dgm:prSet presAssocID="{67A870BF-C0B5-4719-9CC8-E3124863E66F}" presName="node" presStyleLbl="node1" presStyleIdx="0" presStyleCnt="4" custScaleX="121000" custScaleY="121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1705A-179B-49D1-AAB3-AB49444C31D9}" type="pres">
      <dgm:prSet presAssocID="{67A870BF-C0B5-4719-9CC8-E3124863E66F}" presName="dummy" presStyleCnt="0"/>
      <dgm:spPr/>
    </dgm:pt>
    <dgm:pt modelId="{CF3EFA17-EB74-47AF-8D25-455702FFC695}" type="pres">
      <dgm:prSet presAssocID="{7ABAF108-0953-49E1-BFDE-96C7370445B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A7BA0C2E-EF12-4FA1-8834-E0BC731FD6C3}" type="pres">
      <dgm:prSet presAssocID="{730C82B8-2CBC-4074-8148-7222FFAE2575}" presName="node" presStyleLbl="node1" presStyleIdx="1" presStyleCnt="4" custScaleX="121000" custScaleY="121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D50F8D-3CD6-4637-B1CF-E19767DB69D7}" type="pres">
      <dgm:prSet presAssocID="{730C82B8-2CBC-4074-8148-7222FFAE2575}" presName="dummy" presStyleCnt="0"/>
      <dgm:spPr/>
    </dgm:pt>
    <dgm:pt modelId="{ED33E477-9DBE-465B-A7A1-E400DDABAFA4}" type="pres">
      <dgm:prSet presAssocID="{493E9C1C-51D1-46D0-9FDE-7253B0ADC70C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6F0DB2A-F271-4A15-8E4E-366B14EE5038}" type="pres">
      <dgm:prSet presAssocID="{5000826C-3CAF-49E2-BECF-D78DF04A3C62}" presName="node" presStyleLbl="node1" presStyleIdx="2" presStyleCnt="4" custScaleX="121000" custScaleY="121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DA3E84-C31D-48BA-99BC-2C27B62F0517}" type="pres">
      <dgm:prSet presAssocID="{5000826C-3CAF-49E2-BECF-D78DF04A3C62}" presName="dummy" presStyleCnt="0"/>
      <dgm:spPr/>
    </dgm:pt>
    <dgm:pt modelId="{3BE11487-37F3-48E5-BFE2-57334ACA76AA}" type="pres">
      <dgm:prSet presAssocID="{46508E7F-FDD9-4853-ACDB-7B5BA72D2720}" presName="sibTrans" presStyleLbl="sibTrans2D1" presStyleIdx="2" presStyleCnt="4"/>
      <dgm:spPr/>
      <dgm:t>
        <a:bodyPr/>
        <a:lstStyle/>
        <a:p>
          <a:endParaRPr lang="en-US"/>
        </a:p>
      </dgm:t>
    </dgm:pt>
    <dgm:pt modelId="{17DF1433-E66A-49F1-814F-34A9D3BBF864}" type="pres">
      <dgm:prSet presAssocID="{9A94021E-DC92-4C84-9371-EA8E865189DF}" presName="node" presStyleLbl="node1" presStyleIdx="3" presStyleCnt="4" custScaleX="121000" custScaleY="121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938F4B-0F31-4CDF-8C4C-A2F3FD6DE25C}" type="pres">
      <dgm:prSet presAssocID="{9A94021E-DC92-4C84-9371-EA8E865189DF}" presName="dummy" presStyleCnt="0"/>
      <dgm:spPr/>
    </dgm:pt>
    <dgm:pt modelId="{B335CB68-C55D-4CE3-BC9C-EFD81201204D}" type="pres">
      <dgm:prSet presAssocID="{3E8D57AF-A48F-4BC6-94C1-E5A8645A270A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DA29E28D-8EA2-4F61-B822-15D62F25A004}" type="presOf" srcId="{4CB9B141-72F9-4C9D-9E9A-D79637A46D34}" destId="{2F293ED7-FD08-4577-8FFC-8E15628C8D09}" srcOrd="0" destOrd="0" presId="urn:microsoft.com/office/officeart/2005/8/layout/radial6"/>
    <dgm:cxn modelId="{7A70DC6F-FA07-4F33-A9B6-3A3812019776}" type="presOf" srcId="{8748518C-740B-49D1-99F5-D4E2683D1BF3}" destId="{226BE3BB-2769-4962-B2D7-664525492415}" srcOrd="0" destOrd="0" presId="urn:microsoft.com/office/officeart/2005/8/layout/radial6"/>
    <dgm:cxn modelId="{451D21A4-4C3D-48A6-A8FC-4368D2B75508}" srcId="{4CB9B141-72F9-4C9D-9E9A-D79637A46D34}" destId="{5000826C-3CAF-49E2-BECF-D78DF04A3C62}" srcOrd="2" destOrd="0" parTransId="{C3CB6056-165D-4F8A-8043-6C10C189C1F8}" sibTransId="{46508E7F-FDD9-4853-ACDB-7B5BA72D2720}"/>
    <dgm:cxn modelId="{5C820BA0-135B-4392-B148-29BB19F5CA03}" type="presOf" srcId="{3E8D57AF-A48F-4BC6-94C1-E5A8645A270A}" destId="{B335CB68-C55D-4CE3-BC9C-EFD81201204D}" srcOrd="0" destOrd="0" presId="urn:microsoft.com/office/officeart/2005/8/layout/radial6"/>
    <dgm:cxn modelId="{7DD38D91-6AB6-401A-A808-314933E6108A}" type="presOf" srcId="{5000826C-3CAF-49E2-BECF-D78DF04A3C62}" destId="{26F0DB2A-F271-4A15-8E4E-366B14EE5038}" srcOrd="0" destOrd="0" presId="urn:microsoft.com/office/officeart/2005/8/layout/radial6"/>
    <dgm:cxn modelId="{CB2281CE-7182-407C-9F7A-A0AEAC034CE8}" type="presOf" srcId="{493E9C1C-51D1-46D0-9FDE-7253B0ADC70C}" destId="{ED33E477-9DBE-465B-A7A1-E400DDABAFA4}" srcOrd="0" destOrd="0" presId="urn:microsoft.com/office/officeart/2005/8/layout/radial6"/>
    <dgm:cxn modelId="{5FC35A53-8408-4B71-A620-57160F887449}" srcId="{4CB9B141-72F9-4C9D-9E9A-D79637A46D34}" destId="{67A870BF-C0B5-4719-9CC8-E3124863E66F}" srcOrd="0" destOrd="0" parTransId="{EF2F1A31-5EA6-4E9E-A962-18A9CA58861E}" sibTransId="{7ABAF108-0953-49E1-BFDE-96C7370445B9}"/>
    <dgm:cxn modelId="{E0E8AFC0-C348-4864-ABF6-5BDFC4452A1B}" type="presOf" srcId="{7ABAF108-0953-49E1-BFDE-96C7370445B9}" destId="{CF3EFA17-EB74-47AF-8D25-455702FFC695}" srcOrd="0" destOrd="0" presId="urn:microsoft.com/office/officeart/2005/8/layout/radial6"/>
    <dgm:cxn modelId="{2FCA1B6B-3026-41EE-8B9A-D1A7ABFF39A9}" srcId="{8748518C-740B-49D1-99F5-D4E2683D1BF3}" destId="{4CB9B141-72F9-4C9D-9E9A-D79637A46D34}" srcOrd="0" destOrd="0" parTransId="{4C3DD13B-4AE0-44F4-9289-D1E0D87E931F}" sibTransId="{3C161B37-9DDF-4CDD-B223-D938010DB404}"/>
    <dgm:cxn modelId="{ABEE807F-CE7F-4AD0-82BB-024F4A55A509}" srcId="{4CB9B141-72F9-4C9D-9E9A-D79637A46D34}" destId="{730C82B8-2CBC-4074-8148-7222FFAE2575}" srcOrd="1" destOrd="0" parTransId="{67C1C1F0-F2AD-4D67-A525-7966FF5AE51B}" sibTransId="{493E9C1C-51D1-46D0-9FDE-7253B0ADC70C}"/>
    <dgm:cxn modelId="{C945EA3A-A7D9-4882-A568-A0F6EB24B54C}" srcId="{8748518C-740B-49D1-99F5-D4E2683D1BF3}" destId="{23A232C9-6995-4009-AB42-B7CFFD83AB4E}" srcOrd="1" destOrd="0" parTransId="{6E34A9D7-D279-4C74-A5A1-91489355EDEE}" sibTransId="{8EF71187-AB4F-4BD8-8A55-85BD3CC46EC8}"/>
    <dgm:cxn modelId="{6CE2821B-5628-4C99-ACE4-0C0160D96C1B}" type="presOf" srcId="{9A94021E-DC92-4C84-9371-EA8E865189DF}" destId="{17DF1433-E66A-49F1-814F-34A9D3BBF864}" srcOrd="0" destOrd="0" presId="urn:microsoft.com/office/officeart/2005/8/layout/radial6"/>
    <dgm:cxn modelId="{9865E0A5-2F6C-4D8A-933B-15483FB381AC}" type="presOf" srcId="{730C82B8-2CBC-4074-8148-7222FFAE2575}" destId="{A7BA0C2E-EF12-4FA1-8834-E0BC731FD6C3}" srcOrd="0" destOrd="0" presId="urn:microsoft.com/office/officeart/2005/8/layout/radial6"/>
    <dgm:cxn modelId="{D0B75C16-573F-4C05-9464-535065F64915}" srcId="{8748518C-740B-49D1-99F5-D4E2683D1BF3}" destId="{3BDF9C37-A25D-4A39-8F3B-769E4D71FC06}" srcOrd="2" destOrd="0" parTransId="{23AA891F-91D4-40DB-9DAC-25539C5B049D}" sibTransId="{4FA21B28-1326-4D4E-991D-FE64456B09E7}"/>
    <dgm:cxn modelId="{649B5117-4EB8-40F3-8D83-0D10C49A845F}" type="presOf" srcId="{67A870BF-C0B5-4719-9CC8-E3124863E66F}" destId="{6B65EF24-B5AE-40C7-B48F-215B7CC7B89E}" srcOrd="0" destOrd="0" presId="urn:microsoft.com/office/officeart/2005/8/layout/radial6"/>
    <dgm:cxn modelId="{561E175A-BEAD-4FE1-99CC-396C151C8A32}" srcId="{8748518C-740B-49D1-99F5-D4E2683D1BF3}" destId="{B27AEEDB-290C-48E1-A249-62375CA3B873}" srcOrd="3" destOrd="0" parTransId="{AF6E4512-90E3-408C-A5CE-E0ADCB61F6E8}" sibTransId="{F1B9B94E-22F5-4090-AC86-66634C2A0C74}"/>
    <dgm:cxn modelId="{D8CCA29D-1D13-4E41-AC6F-37EC5FCC1E7A}" type="presOf" srcId="{46508E7F-FDD9-4853-ACDB-7B5BA72D2720}" destId="{3BE11487-37F3-48E5-BFE2-57334ACA76AA}" srcOrd="0" destOrd="0" presId="urn:microsoft.com/office/officeart/2005/8/layout/radial6"/>
    <dgm:cxn modelId="{1438DA9C-085B-4B6A-ADDC-C96F55642DCD}" srcId="{4CB9B141-72F9-4C9D-9E9A-D79637A46D34}" destId="{9A94021E-DC92-4C84-9371-EA8E865189DF}" srcOrd="3" destOrd="0" parTransId="{2A43055D-5556-4F93-96A9-0DE1352434B8}" sibTransId="{3E8D57AF-A48F-4BC6-94C1-E5A8645A270A}"/>
    <dgm:cxn modelId="{5B8AF132-D9A3-4BF4-8722-0877593C370D}" type="presParOf" srcId="{226BE3BB-2769-4962-B2D7-664525492415}" destId="{2F293ED7-FD08-4577-8FFC-8E15628C8D09}" srcOrd="0" destOrd="0" presId="urn:microsoft.com/office/officeart/2005/8/layout/radial6"/>
    <dgm:cxn modelId="{09573847-A5F4-4699-842E-646D1931F58F}" type="presParOf" srcId="{226BE3BB-2769-4962-B2D7-664525492415}" destId="{6B65EF24-B5AE-40C7-B48F-215B7CC7B89E}" srcOrd="1" destOrd="0" presId="urn:microsoft.com/office/officeart/2005/8/layout/radial6"/>
    <dgm:cxn modelId="{7A34AA3E-2CE8-44DF-890D-CB4B2E77AE09}" type="presParOf" srcId="{226BE3BB-2769-4962-B2D7-664525492415}" destId="{F461705A-179B-49D1-AAB3-AB49444C31D9}" srcOrd="2" destOrd="0" presId="urn:microsoft.com/office/officeart/2005/8/layout/radial6"/>
    <dgm:cxn modelId="{2592D708-711E-45CC-9F71-E4DABA4F51D8}" type="presParOf" srcId="{226BE3BB-2769-4962-B2D7-664525492415}" destId="{CF3EFA17-EB74-47AF-8D25-455702FFC695}" srcOrd="3" destOrd="0" presId="urn:microsoft.com/office/officeart/2005/8/layout/radial6"/>
    <dgm:cxn modelId="{1AE8A741-85C5-4AD3-AD46-47BD6F9B80DD}" type="presParOf" srcId="{226BE3BB-2769-4962-B2D7-664525492415}" destId="{A7BA0C2E-EF12-4FA1-8834-E0BC731FD6C3}" srcOrd="4" destOrd="0" presId="urn:microsoft.com/office/officeart/2005/8/layout/radial6"/>
    <dgm:cxn modelId="{EE3F5998-56E9-469C-8337-D7AA7AB267AC}" type="presParOf" srcId="{226BE3BB-2769-4962-B2D7-664525492415}" destId="{16D50F8D-3CD6-4637-B1CF-E19767DB69D7}" srcOrd="5" destOrd="0" presId="urn:microsoft.com/office/officeart/2005/8/layout/radial6"/>
    <dgm:cxn modelId="{605E5E82-F5F9-40A8-A65C-55078464FB16}" type="presParOf" srcId="{226BE3BB-2769-4962-B2D7-664525492415}" destId="{ED33E477-9DBE-465B-A7A1-E400DDABAFA4}" srcOrd="6" destOrd="0" presId="urn:microsoft.com/office/officeart/2005/8/layout/radial6"/>
    <dgm:cxn modelId="{B892EA1C-3B02-488A-AD71-D2E7FB603AA4}" type="presParOf" srcId="{226BE3BB-2769-4962-B2D7-664525492415}" destId="{26F0DB2A-F271-4A15-8E4E-366B14EE5038}" srcOrd="7" destOrd="0" presId="urn:microsoft.com/office/officeart/2005/8/layout/radial6"/>
    <dgm:cxn modelId="{BB2D36F2-1E2C-434B-A2D5-74F67A2EA844}" type="presParOf" srcId="{226BE3BB-2769-4962-B2D7-664525492415}" destId="{39DA3E84-C31D-48BA-99BC-2C27B62F0517}" srcOrd="8" destOrd="0" presId="urn:microsoft.com/office/officeart/2005/8/layout/radial6"/>
    <dgm:cxn modelId="{6BDC81E2-199D-4E6E-B842-D626240BEB3D}" type="presParOf" srcId="{226BE3BB-2769-4962-B2D7-664525492415}" destId="{3BE11487-37F3-48E5-BFE2-57334ACA76AA}" srcOrd="9" destOrd="0" presId="urn:microsoft.com/office/officeart/2005/8/layout/radial6"/>
    <dgm:cxn modelId="{95D03DB2-DDCC-4417-8C0F-78ACF8B3F84B}" type="presParOf" srcId="{226BE3BB-2769-4962-B2D7-664525492415}" destId="{17DF1433-E66A-49F1-814F-34A9D3BBF864}" srcOrd="10" destOrd="0" presId="urn:microsoft.com/office/officeart/2005/8/layout/radial6"/>
    <dgm:cxn modelId="{FF182E2E-EA8A-4F69-85C6-52A29A1F491B}" type="presParOf" srcId="{226BE3BB-2769-4962-B2D7-664525492415}" destId="{B7938F4B-0F31-4CDF-8C4C-A2F3FD6DE25C}" srcOrd="11" destOrd="0" presId="urn:microsoft.com/office/officeart/2005/8/layout/radial6"/>
    <dgm:cxn modelId="{69FC41ED-7757-44C3-AD5C-86CA1CC58CC7}" type="presParOf" srcId="{226BE3BB-2769-4962-B2D7-664525492415}" destId="{B335CB68-C55D-4CE3-BC9C-EFD81201204D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48518C-740B-49D1-99F5-D4E2683D1BF3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A870BF-C0B5-4719-9CC8-E3124863E66F}">
      <dgm:prSet phldrT="[Text]"/>
      <dgm:spPr>
        <a:solidFill>
          <a:srgbClr val="002060">
            <a:alpha val="15000"/>
          </a:srgbClr>
        </a:solidFill>
        <a:ln w="19050">
          <a:solidFill>
            <a:srgbClr val="0070C0"/>
          </a:solidFill>
        </a:ln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EF2F1A31-5EA6-4E9E-A962-18A9CA58861E}" type="parTrans" cxnId="{5FC35A53-8408-4B71-A620-57160F887449}">
      <dgm:prSet/>
      <dgm:spPr/>
      <dgm:t>
        <a:bodyPr/>
        <a:lstStyle/>
        <a:p>
          <a:endParaRPr lang="en-US"/>
        </a:p>
      </dgm:t>
    </dgm:pt>
    <dgm:pt modelId="{7ABAF108-0953-49E1-BFDE-96C7370445B9}" type="sibTrans" cxnId="{5FC35A53-8408-4B71-A620-57160F887449}">
      <dgm:prSet/>
      <dgm:spPr>
        <a:solidFill>
          <a:schemeClr val="accent1">
            <a:tint val="60000"/>
            <a:hueOff val="0"/>
            <a:satOff val="0"/>
            <a:lumOff val="0"/>
            <a:alpha val="15000"/>
          </a:schemeClr>
        </a:solidFill>
      </dgm:spPr>
      <dgm:t>
        <a:bodyPr/>
        <a:lstStyle/>
        <a:p>
          <a:endParaRPr lang="en-US"/>
        </a:p>
      </dgm:t>
    </dgm:pt>
    <dgm:pt modelId="{23A232C9-6995-4009-AB42-B7CFFD83AB4E}">
      <dgm:prSet phldrT="[Text]"/>
      <dgm:spPr/>
      <dgm:t>
        <a:bodyPr/>
        <a:lstStyle/>
        <a:p>
          <a:endParaRPr lang="en-US"/>
        </a:p>
      </dgm:t>
    </dgm:pt>
    <dgm:pt modelId="{6E34A9D7-D279-4C74-A5A1-91489355EDEE}" type="parTrans" cxnId="{C945EA3A-A7D9-4882-A568-A0F6EB24B54C}">
      <dgm:prSet/>
      <dgm:spPr/>
      <dgm:t>
        <a:bodyPr/>
        <a:lstStyle/>
        <a:p>
          <a:endParaRPr lang="en-US"/>
        </a:p>
      </dgm:t>
    </dgm:pt>
    <dgm:pt modelId="{8EF71187-AB4F-4BD8-8A55-85BD3CC46EC8}" type="sibTrans" cxnId="{C945EA3A-A7D9-4882-A568-A0F6EB24B54C}">
      <dgm:prSet/>
      <dgm:spPr/>
      <dgm:t>
        <a:bodyPr/>
        <a:lstStyle/>
        <a:p>
          <a:endParaRPr lang="en-US"/>
        </a:p>
      </dgm:t>
    </dgm:pt>
    <dgm:pt modelId="{3BDF9C37-A25D-4A39-8F3B-769E4D71FC06}">
      <dgm:prSet phldrT="[Text]"/>
      <dgm:spPr/>
      <dgm:t>
        <a:bodyPr/>
        <a:lstStyle/>
        <a:p>
          <a:endParaRPr lang="en-US"/>
        </a:p>
      </dgm:t>
    </dgm:pt>
    <dgm:pt modelId="{23AA891F-91D4-40DB-9DAC-25539C5B049D}" type="parTrans" cxnId="{D0B75C16-573F-4C05-9464-535065F64915}">
      <dgm:prSet/>
      <dgm:spPr/>
      <dgm:t>
        <a:bodyPr/>
        <a:lstStyle/>
        <a:p>
          <a:endParaRPr lang="en-US"/>
        </a:p>
      </dgm:t>
    </dgm:pt>
    <dgm:pt modelId="{4FA21B28-1326-4D4E-991D-FE64456B09E7}" type="sibTrans" cxnId="{D0B75C16-573F-4C05-9464-535065F64915}">
      <dgm:prSet/>
      <dgm:spPr/>
      <dgm:t>
        <a:bodyPr/>
        <a:lstStyle/>
        <a:p>
          <a:endParaRPr lang="en-US"/>
        </a:p>
      </dgm:t>
    </dgm:pt>
    <dgm:pt modelId="{B27AEEDB-290C-48E1-A249-62375CA3B873}">
      <dgm:prSet phldrT="[Text]"/>
      <dgm:spPr/>
      <dgm:t>
        <a:bodyPr/>
        <a:lstStyle/>
        <a:p>
          <a:endParaRPr lang="en-US"/>
        </a:p>
      </dgm:t>
    </dgm:pt>
    <dgm:pt modelId="{AF6E4512-90E3-408C-A5CE-E0ADCB61F6E8}" type="parTrans" cxnId="{561E175A-BEAD-4FE1-99CC-396C151C8A32}">
      <dgm:prSet/>
      <dgm:spPr/>
      <dgm:t>
        <a:bodyPr/>
        <a:lstStyle/>
        <a:p>
          <a:endParaRPr lang="en-US"/>
        </a:p>
      </dgm:t>
    </dgm:pt>
    <dgm:pt modelId="{F1B9B94E-22F5-4090-AC86-66634C2A0C74}" type="sibTrans" cxnId="{561E175A-BEAD-4FE1-99CC-396C151C8A32}">
      <dgm:prSet/>
      <dgm:spPr/>
      <dgm:t>
        <a:bodyPr/>
        <a:lstStyle/>
        <a:p>
          <a:endParaRPr lang="en-US"/>
        </a:p>
      </dgm:t>
    </dgm:pt>
    <dgm:pt modelId="{4CB9B141-72F9-4C9D-9E9A-D79637A46D34}">
      <dgm:prSet/>
      <dgm:spPr>
        <a:solidFill>
          <a:srgbClr val="002060">
            <a:alpha val="15000"/>
          </a:srgbClr>
        </a:solidFill>
        <a:ln w="19050">
          <a:solidFill>
            <a:srgbClr val="0070C0"/>
          </a:solidFill>
        </a:ln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4C3DD13B-4AE0-44F4-9289-D1E0D87E931F}" type="parTrans" cxnId="{2FCA1B6B-3026-41EE-8B9A-D1A7ABFF39A9}">
      <dgm:prSet/>
      <dgm:spPr/>
      <dgm:t>
        <a:bodyPr/>
        <a:lstStyle/>
        <a:p>
          <a:endParaRPr lang="en-US"/>
        </a:p>
      </dgm:t>
    </dgm:pt>
    <dgm:pt modelId="{3C161B37-9DDF-4CDD-B223-D938010DB404}" type="sibTrans" cxnId="{2FCA1B6B-3026-41EE-8B9A-D1A7ABFF39A9}">
      <dgm:prSet/>
      <dgm:spPr/>
      <dgm:t>
        <a:bodyPr/>
        <a:lstStyle/>
        <a:p>
          <a:endParaRPr lang="en-US"/>
        </a:p>
      </dgm:t>
    </dgm:pt>
    <dgm:pt modelId="{730C82B8-2CBC-4074-8148-7222FFAE2575}">
      <dgm:prSet/>
      <dgm:spPr>
        <a:solidFill>
          <a:srgbClr val="002060">
            <a:alpha val="15000"/>
          </a:srgbClr>
        </a:solidFill>
        <a:ln w="19050">
          <a:solidFill>
            <a:srgbClr val="0070C0"/>
          </a:solidFill>
        </a:ln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67C1C1F0-F2AD-4D67-A525-7966FF5AE51B}" type="parTrans" cxnId="{ABEE807F-CE7F-4AD0-82BB-024F4A55A509}">
      <dgm:prSet/>
      <dgm:spPr/>
      <dgm:t>
        <a:bodyPr/>
        <a:lstStyle/>
        <a:p>
          <a:endParaRPr lang="en-US"/>
        </a:p>
      </dgm:t>
    </dgm:pt>
    <dgm:pt modelId="{493E9C1C-51D1-46D0-9FDE-7253B0ADC70C}" type="sibTrans" cxnId="{ABEE807F-CE7F-4AD0-82BB-024F4A55A509}">
      <dgm:prSet/>
      <dgm:spPr>
        <a:solidFill>
          <a:schemeClr val="accent1">
            <a:tint val="60000"/>
            <a:hueOff val="0"/>
            <a:satOff val="0"/>
            <a:lumOff val="0"/>
            <a:alpha val="15000"/>
          </a:schemeClr>
        </a:solidFill>
      </dgm:spPr>
      <dgm:t>
        <a:bodyPr/>
        <a:lstStyle/>
        <a:p>
          <a:endParaRPr lang="en-US"/>
        </a:p>
      </dgm:t>
    </dgm:pt>
    <dgm:pt modelId="{5000826C-3CAF-49E2-BECF-D78DF04A3C62}">
      <dgm:prSet/>
      <dgm:spPr>
        <a:solidFill>
          <a:srgbClr val="002060">
            <a:alpha val="15000"/>
          </a:srgbClr>
        </a:solidFill>
        <a:ln w="19050">
          <a:solidFill>
            <a:srgbClr val="0070C0"/>
          </a:solidFill>
        </a:ln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C3CB6056-165D-4F8A-8043-6C10C189C1F8}" type="parTrans" cxnId="{451D21A4-4C3D-48A6-A8FC-4368D2B75508}">
      <dgm:prSet/>
      <dgm:spPr/>
      <dgm:t>
        <a:bodyPr/>
        <a:lstStyle/>
        <a:p>
          <a:endParaRPr lang="en-US"/>
        </a:p>
      </dgm:t>
    </dgm:pt>
    <dgm:pt modelId="{46508E7F-FDD9-4853-ACDB-7B5BA72D2720}" type="sibTrans" cxnId="{451D21A4-4C3D-48A6-A8FC-4368D2B75508}">
      <dgm:prSet/>
      <dgm:spPr>
        <a:solidFill>
          <a:srgbClr val="002060">
            <a:alpha val="15000"/>
          </a:srgbClr>
        </a:solidFill>
      </dgm:spPr>
      <dgm:t>
        <a:bodyPr/>
        <a:lstStyle/>
        <a:p>
          <a:endParaRPr lang="en-US"/>
        </a:p>
      </dgm:t>
    </dgm:pt>
    <dgm:pt modelId="{9A94021E-DC92-4C84-9371-EA8E865189DF}">
      <dgm:prSet/>
      <dgm:spPr>
        <a:solidFill>
          <a:srgbClr val="002060">
            <a:alpha val="15000"/>
          </a:srgbClr>
        </a:solidFill>
        <a:ln w="19050">
          <a:solidFill>
            <a:srgbClr val="0070C0"/>
          </a:solidFill>
        </a:ln>
      </dgm:spPr>
      <dgm:t>
        <a:bodyPr/>
        <a:lstStyle/>
        <a:p>
          <a:endParaRPr lang="en-US" b="1" dirty="0">
            <a:solidFill>
              <a:schemeClr val="tx1"/>
            </a:solidFill>
          </a:endParaRPr>
        </a:p>
      </dgm:t>
    </dgm:pt>
    <dgm:pt modelId="{2A43055D-5556-4F93-96A9-0DE1352434B8}" type="parTrans" cxnId="{1438DA9C-085B-4B6A-ADDC-C96F55642DCD}">
      <dgm:prSet/>
      <dgm:spPr/>
      <dgm:t>
        <a:bodyPr/>
        <a:lstStyle/>
        <a:p>
          <a:endParaRPr lang="en-US"/>
        </a:p>
      </dgm:t>
    </dgm:pt>
    <dgm:pt modelId="{3E8D57AF-A48F-4BC6-94C1-E5A8645A270A}" type="sibTrans" cxnId="{1438DA9C-085B-4B6A-ADDC-C96F55642DCD}">
      <dgm:prSet/>
      <dgm:spPr>
        <a:solidFill>
          <a:schemeClr val="accent1">
            <a:tint val="60000"/>
            <a:hueOff val="0"/>
            <a:satOff val="0"/>
            <a:lumOff val="0"/>
            <a:alpha val="15000"/>
          </a:schemeClr>
        </a:solidFill>
      </dgm:spPr>
      <dgm:t>
        <a:bodyPr/>
        <a:lstStyle/>
        <a:p>
          <a:endParaRPr lang="en-US"/>
        </a:p>
      </dgm:t>
    </dgm:pt>
    <dgm:pt modelId="{226BE3BB-2769-4962-B2D7-664525492415}" type="pres">
      <dgm:prSet presAssocID="{8748518C-740B-49D1-99F5-D4E2683D1BF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F293ED7-FD08-4577-8FFC-8E15628C8D09}" type="pres">
      <dgm:prSet presAssocID="{4CB9B141-72F9-4C9D-9E9A-D79637A46D34}" presName="centerShape" presStyleLbl="node0" presStyleIdx="0" presStyleCnt="1"/>
      <dgm:spPr/>
      <dgm:t>
        <a:bodyPr/>
        <a:lstStyle/>
        <a:p>
          <a:endParaRPr lang="en-US"/>
        </a:p>
      </dgm:t>
    </dgm:pt>
    <dgm:pt modelId="{6B65EF24-B5AE-40C7-B48F-215B7CC7B89E}" type="pres">
      <dgm:prSet presAssocID="{67A870BF-C0B5-4719-9CC8-E3124863E66F}" presName="node" presStyleLbl="node1" presStyleIdx="0" presStyleCnt="4" custScaleX="121000" custScaleY="121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61705A-179B-49D1-AAB3-AB49444C31D9}" type="pres">
      <dgm:prSet presAssocID="{67A870BF-C0B5-4719-9CC8-E3124863E66F}" presName="dummy" presStyleCnt="0"/>
      <dgm:spPr/>
    </dgm:pt>
    <dgm:pt modelId="{CF3EFA17-EB74-47AF-8D25-455702FFC695}" type="pres">
      <dgm:prSet presAssocID="{7ABAF108-0953-49E1-BFDE-96C7370445B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A7BA0C2E-EF12-4FA1-8834-E0BC731FD6C3}" type="pres">
      <dgm:prSet presAssocID="{730C82B8-2CBC-4074-8148-7222FFAE2575}" presName="node" presStyleLbl="node1" presStyleIdx="1" presStyleCnt="4" custScaleX="121000" custScaleY="121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D50F8D-3CD6-4637-B1CF-E19767DB69D7}" type="pres">
      <dgm:prSet presAssocID="{730C82B8-2CBC-4074-8148-7222FFAE2575}" presName="dummy" presStyleCnt="0"/>
      <dgm:spPr/>
    </dgm:pt>
    <dgm:pt modelId="{ED33E477-9DBE-465B-A7A1-E400DDABAFA4}" type="pres">
      <dgm:prSet presAssocID="{493E9C1C-51D1-46D0-9FDE-7253B0ADC70C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6F0DB2A-F271-4A15-8E4E-366B14EE5038}" type="pres">
      <dgm:prSet presAssocID="{5000826C-3CAF-49E2-BECF-D78DF04A3C62}" presName="node" presStyleLbl="node1" presStyleIdx="2" presStyleCnt="4" custScaleX="121000" custScaleY="121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DA3E84-C31D-48BA-99BC-2C27B62F0517}" type="pres">
      <dgm:prSet presAssocID="{5000826C-3CAF-49E2-BECF-D78DF04A3C62}" presName="dummy" presStyleCnt="0"/>
      <dgm:spPr/>
    </dgm:pt>
    <dgm:pt modelId="{3BE11487-37F3-48E5-BFE2-57334ACA76AA}" type="pres">
      <dgm:prSet presAssocID="{46508E7F-FDD9-4853-ACDB-7B5BA72D2720}" presName="sibTrans" presStyleLbl="sibTrans2D1" presStyleIdx="2" presStyleCnt="4"/>
      <dgm:spPr/>
      <dgm:t>
        <a:bodyPr/>
        <a:lstStyle/>
        <a:p>
          <a:endParaRPr lang="en-US"/>
        </a:p>
      </dgm:t>
    </dgm:pt>
    <dgm:pt modelId="{17DF1433-E66A-49F1-814F-34A9D3BBF864}" type="pres">
      <dgm:prSet presAssocID="{9A94021E-DC92-4C84-9371-EA8E865189DF}" presName="node" presStyleLbl="node1" presStyleIdx="3" presStyleCnt="4" custScaleX="121000" custScaleY="121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938F4B-0F31-4CDF-8C4C-A2F3FD6DE25C}" type="pres">
      <dgm:prSet presAssocID="{9A94021E-DC92-4C84-9371-EA8E865189DF}" presName="dummy" presStyleCnt="0"/>
      <dgm:spPr/>
    </dgm:pt>
    <dgm:pt modelId="{B335CB68-C55D-4CE3-BC9C-EFD81201204D}" type="pres">
      <dgm:prSet presAssocID="{3E8D57AF-A48F-4BC6-94C1-E5A8645A270A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DA29E28D-8EA2-4F61-B822-15D62F25A004}" type="presOf" srcId="{4CB9B141-72F9-4C9D-9E9A-D79637A46D34}" destId="{2F293ED7-FD08-4577-8FFC-8E15628C8D09}" srcOrd="0" destOrd="0" presId="urn:microsoft.com/office/officeart/2005/8/layout/radial6"/>
    <dgm:cxn modelId="{7A70DC6F-FA07-4F33-A9B6-3A3812019776}" type="presOf" srcId="{8748518C-740B-49D1-99F5-D4E2683D1BF3}" destId="{226BE3BB-2769-4962-B2D7-664525492415}" srcOrd="0" destOrd="0" presId="urn:microsoft.com/office/officeart/2005/8/layout/radial6"/>
    <dgm:cxn modelId="{451D21A4-4C3D-48A6-A8FC-4368D2B75508}" srcId="{4CB9B141-72F9-4C9D-9E9A-D79637A46D34}" destId="{5000826C-3CAF-49E2-BECF-D78DF04A3C62}" srcOrd="2" destOrd="0" parTransId="{C3CB6056-165D-4F8A-8043-6C10C189C1F8}" sibTransId="{46508E7F-FDD9-4853-ACDB-7B5BA72D2720}"/>
    <dgm:cxn modelId="{5C820BA0-135B-4392-B148-29BB19F5CA03}" type="presOf" srcId="{3E8D57AF-A48F-4BC6-94C1-E5A8645A270A}" destId="{B335CB68-C55D-4CE3-BC9C-EFD81201204D}" srcOrd="0" destOrd="0" presId="urn:microsoft.com/office/officeart/2005/8/layout/radial6"/>
    <dgm:cxn modelId="{7DD38D91-6AB6-401A-A808-314933E6108A}" type="presOf" srcId="{5000826C-3CAF-49E2-BECF-D78DF04A3C62}" destId="{26F0DB2A-F271-4A15-8E4E-366B14EE5038}" srcOrd="0" destOrd="0" presId="urn:microsoft.com/office/officeart/2005/8/layout/radial6"/>
    <dgm:cxn modelId="{CB2281CE-7182-407C-9F7A-A0AEAC034CE8}" type="presOf" srcId="{493E9C1C-51D1-46D0-9FDE-7253B0ADC70C}" destId="{ED33E477-9DBE-465B-A7A1-E400DDABAFA4}" srcOrd="0" destOrd="0" presId="urn:microsoft.com/office/officeart/2005/8/layout/radial6"/>
    <dgm:cxn modelId="{5FC35A53-8408-4B71-A620-57160F887449}" srcId="{4CB9B141-72F9-4C9D-9E9A-D79637A46D34}" destId="{67A870BF-C0B5-4719-9CC8-E3124863E66F}" srcOrd="0" destOrd="0" parTransId="{EF2F1A31-5EA6-4E9E-A962-18A9CA58861E}" sibTransId="{7ABAF108-0953-49E1-BFDE-96C7370445B9}"/>
    <dgm:cxn modelId="{E0E8AFC0-C348-4864-ABF6-5BDFC4452A1B}" type="presOf" srcId="{7ABAF108-0953-49E1-BFDE-96C7370445B9}" destId="{CF3EFA17-EB74-47AF-8D25-455702FFC695}" srcOrd="0" destOrd="0" presId="urn:microsoft.com/office/officeart/2005/8/layout/radial6"/>
    <dgm:cxn modelId="{2FCA1B6B-3026-41EE-8B9A-D1A7ABFF39A9}" srcId="{8748518C-740B-49D1-99F5-D4E2683D1BF3}" destId="{4CB9B141-72F9-4C9D-9E9A-D79637A46D34}" srcOrd="0" destOrd="0" parTransId="{4C3DD13B-4AE0-44F4-9289-D1E0D87E931F}" sibTransId="{3C161B37-9DDF-4CDD-B223-D938010DB404}"/>
    <dgm:cxn modelId="{ABEE807F-CE7F-4AD0-82BB-024F4A55A509}" srcId="{4CB9B141-72F9-4C9D-9E9A-D79637A46D34}" destId="{730C82B8-2CBC-4074-8148-7222FFAE2575}" srcOrd="1" destOrd="0" parTransId="{67C1C1F0-F2AD-4D67-A525-7966FF5AE51B}" sibTransId="{493E9C1C-51D1-46D0-9FDE-7253B0ADC70C}"/>
    <dgm:cxn modelId="{C945EA3A-A7D9-4882-A568-A0F6EB24B54C}" srcId="{8748518C-740B-49D1-99F5-D4E2683D1BF3}" destId="{23A232C9-6995-4009-AB42-B7CFFD83AB4E}" srcOrd="1" destOrd="0" parTransId="{6E34A9D7-D279-4C74-A5A1-91489355EDEE}" sibTransId="{8EF71187-AB4F-4BD8-8A55-85BD3CC46EC8}"/>
    <dgm:cxn modelId="{6CE2821B-5628-4C99-ACE4-0C0160D96C1B}" type="presOf" srcId="{9A94021E-DC92-4C84-9371-EA8E865189DF}" destId="{17DF1433-E66A-49F1-814F-34A9D3BBF864}" srcOrd="0" destOrd="0" presId="urn:microsoft.com/office/officeart/2005/8/layout/radial6"/>
    <dgm:cxn modelId="{9865E0A5-2F6C-4D8A-933B-15483FB381AC}" type="presOf" srcId="{730C82B8-2CBC-4074-8148-7222FFAE2575}" destId="{A7BA0C2E-EF12-4FA1-8834-E0BC731FD6C3}" srcOrd="0" destOrd="0" presId="urn:microsoft.com/office/officeart/2005/8/layout/radial6"/>
    <dgm:cxn modelId="{D0B75C16-573F-4C05-9464-535065F64915}" srcId="{8748518C-740B-49D1-99F5-D4E2683D1BF3}" destId="{3BDF9C37-A25D-4A39-8F3B-769E4D71FC06}" srcOrd="2" destOrd="0" parTransId="{23AA891F-91D4-40DB-9DAC-25539C5B049D}" sibTransId="{4FA21B28-1326-4D4E-991D-FE64456B09E7}"/>
    <dgm:cxn modelId="{649B5117-4EB8-40F3-8D83-0D10C49A845F}" type="presOf" srcId="{67A870BF-C0B5-4719-9CC8-E3124863E66F}" destId="{6B65EF24-B5AE-40C7-B48F-215B7CC7B89E}" srcOrd="0" destOrd="0" presId="urn:microsoft.com/office/officeart/2005/8/layout/radial6"/>
    <dgm:cxn modelId="{561E175A-BEAD-4FE1-99CC-396C151C8A32}" srcId="{8748518C-740B-49D1-99F5-D4E2683D1BF3}" destId="{B27AEEDB-290C-48E1-A249-62375CA3B873}" srcOrd="3" destOrd="0" parTransId="{AF6E4512-90E3-408C-A5CE-E0ADCB61F6E8}" sibTransId="{F1B9B94E-22F5-4090-AC86-66634C2A0C74}"/>
    <dgm:cxn modelId="{D8CCA29D-1D13-4E41-AC6F-37EC5FCC1E7A}" type="presOf" srcId="{46508E7F-FDD9-4853-ACDB-7B5BA72D2720}" destId="{3BE11487-37F3-48E5-BFE2-57334ACA76AA}" srcOrd="0" destOrd="0" presId="urn:microsoft.com/office/officeart/2005/8/layout/radial6"/>
    <dgm:cxn modelId="{1438DA9C-085B-4B6A-ADDC-C96F55642DCD}" srcId="{4CB9B141-72F9-4C9D-9E9A-D79637A46D34}" destId="{9A94021E-DC92-4C84-9371-EA8E865189DF}" srcOrd="3" destOrd="0" parTransId="{2A43055D-5556-4F93-96A9-0DE1352434B8}" sibTransId="{3E8D57AF-A48F-4BC6-94C1-E5A8645A270A}"/>
    <dgm:cxn modelId="{5B8AF132-D9A3-4BF4-8722-0877593C370D}" type="presParOf" srcId="{226BE3BB-2769-4962-B2D7-664525492415}" destId="{2F293ED7-FD08-4577-8FFC-8E15628C8D09}" srcOrd="0" destOrd="0" presId="urn:microsoft.com/office/officeart/2005/8/layout/radial6"/>
    <dgm:cxn modelId="{09573847-A5F4-4699-842E-646D1931F58F}" type="presParOf" srcId="{226BE3BB-2769-4962-B2D7-664525492415}" destId="{6B65EF24-B5AE-40C7-B48F-215B7CC7B89E}" srcOrd="1" destOrd="0" presId="urn:microsoft.com/office/officeart/2005/8/layout/radial6"/>
    <dgm:cxn modelId="{7A34AA3E-2CE8-44DF-890D-CB4B2E77AE09}" type="presParOf" srcId="{226BE3BB-2769-4962-B2D7-664525492415}" destId="{F461705A-179B-49D1-AAB3-AB49444C31D9}" srcOrd="2" destOrd="0" presId="urn:microsoft.com/office/officeart/2005/8/layout/radial6"/>
    <dgm:cxn modelId="{2592D708-711E-45CC-9F71-E4DABA4F51D8}" type="presParOf" srcId="{226BE3BB-2769-4962-B2D7-664525492415}" destId="{CF3EFA17-EB74-47AF-8D25-455702FFC695}" srcOrd="3" destOrd="0" presId="urn:microsoft.com/office/officeart/2005/8/layout/radial6"/>
    <dgm:cxn modelId="{1AE8A741-85C5-4AD3-AD46-47BD6F9B80DD}" type="presParOf" srcId="{226BE3BB-2769-4962-B2D7-664525492415}" destId="{A7BA0C2E-EF12-4FA1-8834-E0BC731FD6C3}" srcOrd="4" destOrd="0" presId="urn:microsoft.com/office/officeart/2005/8/layout/radial6"/>
    <dgm:cxn modelId="{EE3F5998-56E9-469C-8337-D7AA7AB267AC}" type="presParOf" srcId="{226BE3BB-2769-4962-B2D7-664525492415}" destId="{16D50F8D-3CD6-4637-B1CF-E19767DB69D7}" srcOrd="5" destOrd="0" presId="urn:microsoft.com/office/officeart/2005/8/layout/radial6"/>
    <dgm:cxn modelId="{605E5E82-F5F9-40A8-A65C-55078464FB16}" type="presParOf" srcId="{226BE3BB-2769-4962-B2D7-664525492415}" destId="{ED33E477-9DBE-465B-A7A1-E400DDABAFA4}" srcOrd="6" destOrd="0" presId="urn:microsoft.com/office/officeart/2005/8/layout/radial6"/>
    <dgm:cxn modelId="{B892EA1C-3B02-488A-AD71-D2E7FB603AA4}" type="presParOf" srcId="{226BE3BB-2769-4962-B2D7-664525492415}" destId="{26F0DB2A-F271-4A15-8E4E-366B14EE5038}" srcOrd="7" destOrd="0" presId="urn:microsoft.com/office/officeart/2005/8/layout/radial6"/>
    <dgm:cxn modelId="{BB2D36F2-1E2C-434B-A2D5-74F67A2EA844}" type="presParOf" srcId="{226BE3BB-2769-4962-B2D7-664525492415}" destId="{39DA3E84-C31D-48BA-99BC-2C27B62F0517}" srcOrd="8" destOrd="0" presId="urn:microsoft.com/office/officeart/2005/8/layout/radial6"/>
    <dgm:cxn modelId="{6BDC81E2-199D-4E6E-B842-D626240BEB3D}" type="presParOf" srcId="{226BE3BB-2769-4962-B2D7-664525492415}" destId="{3BE11487-37F3-48E5-BFE2-57334ACA76AA}" srcOrd="9" destOrd="0" presId="urn:microsoft.com/office/officeart/2005/8/layout/radial6"/>
    <dgm:cxn modelId="{95D03DB2-DDCC-4417-8C0F-78ACF8B3F84B}" type="presParOf" srcId="{226BE3BB-2769-4962-B2D7-664525492415}" destId="{17DF1433-E66A-49F1-814F-34A9D3BBF864}" srcOrd="10" destOrd="0" presId="urn:microsoft.com/office/officeart/2005/8/layout/radial6"/>
    <dgm:cxn modelId="{FF182E2E-EA8A-4F69-85C6-52A29A1F491B}" type="presParOf" srcId="{226BE3BB-2769-4962-B2D7-664525492415}" destId="{B7938F4B-0F31-4CDF-8C4C-A2F3FD6DE25C}" srcOrd="11" destOrd="0" presId="urn:microsoft.com/office/officeart/2005/8/layout/radial6"/>
    <dgm:cxn modelId="{69FC41ED-7757-44C3-AD5C-86CA1CC58CC7}" type="presParOf" srcId="{226BE3BB-2769-4962-B2D7-664525492415}" destId="{B335CB68-C55D-4CE3-BC9C-EFD81201204D}" srcOrd="12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DF11BE-456B-49E4-85B0-E314E463632A}">
      <dsp:nvSpPr>
        <dsp:cNvPr id="0" name=""/>
        <dsp:cNvSpPr/>
      </dsp:nvSpPr>
      <dsp:spPr>
        <a:xfrm>
          <a:off x="5441378" y="1829989"/>
          <a:ext cx="339051" cy="3615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5815"/>
              </a:lnTo>
              <a:lnTo>
                <a:pt x="339051" y="36158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215CDB-D61F-4A0C-8941-02747C2BF88B}">
      <dsp:nvSpPr>
        <dsp:cNvPr id="0" name=""/>
        <dsp:cNvSpPr/>
      </dsp:nvSpPr>
      <dsp:spPr>
        <a:xfrm>
          <a:off x="5441378" y="1829989"/>
          <a:ext cx="349815" cy="26338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3828"/>
              </a:lnTo>
              <a:lnTo>
                <a:pt x="349815" y="26338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420589-E0BC-4BB3-9450-532CBB530E29}">
      <dsp:nvSpPr>
        <dsp:cNvPr id="0" name=""/>
        <dsp:cNvSpPr/>
      </dsp:nvSpPr>
      <dsp:spPr>
        <a:xfrm>
          <a:off x="5441378" y="1829989"/>
          <a:ext cx="349815" cy="1642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2620"/>
              </a:lnTo>
              <a:lnTo>
                <a:pt x="349815" y="16426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527BA-4ED2-4256-8A87-25A2DBA71950}">
      <dsp:nvSpPr>
        <dsp:cNvPr id="0" name=""/>
        <dsp:cNvSpPr/>
      </dsp:nvSpPr>
      <dsp:spPr>
        <a:xfrm>
          <a:off x="5441378" y="1829989"/>
          <a:ext cx="349815" cy="651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1412"/>
              </a:lnTo>
              <a:lnTo>
                <a:pt x="349815" y="6514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D06D2D-D55C-4115-87AC-6072AFCE3E30}">
      <dsp:nvSpPr>
        <dsp:cNvPr id="0" name=""/>
        <dsp:cNvSpPr/>
      </dsp:nvSpPr>
      <dsp:spPr>
        <a:xfrm>
          <a:off x="3791996" y="768978"/>
          <a:ext cx="2553519" cy="293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587"/>
              </a:lnTo>
              <a:lnTo>
                <a:pt x="2553519" y="146587"/>
              </a:lnTo>
              <a:lnTo>
                <a:pt x="2553519" y="2931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EF7772-CB56-434E-86CC-7CFEC508E8DF}">
      <dsp:nvSpPr>
        <dsp:cNvPr id="0" name=""/>
        <dsp:cNvSpPr/>
      </dsp:nvSpPr>
      <dsp:spPr>
        <a:xfrm>
          <a:off x="2887858" y="1829989"/>
          <a:ext cx="349815" cy="1642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2620"/>
              </a:lnTo>
              <a:lnTo>
                <a:pt x="349815" y="16426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DEF679-50F4-429D-BB5C-A7A9BEA76EEF}">
      <dsp:nvSpPr>
        <dsp:cNvPr id="0" name=""/>
        <dsp:cNvSpPr/>
      </dsp:nvSpPr>
      <dsp:spPr>
        <a:xfrm>
          <a:off x="2887858" y="1829989"/>
          <a:ext cx="349815" cy="651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1412"/>
              </a:lnTo>
              <a:lnTo>
                <a:pt x="349815" y="6514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C9A6C6-5E7A-444A-A8AC-E8B931E65934}">
      <dsp:nvSpPr>
        <dsp:cNvPr id="0" name=""/>
        <dsp:cNvSpPr/>
      </dsp:nvSpPr>
      <dsp:spPr>
        <a:xfrm>
          <a:off x="3746276" y="768978"/>
          <a:ext cx="91440" cy="2931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1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F531D3-D99A-459A-AFC9-93F1BA8F869E}">
      <dsp:nvSpPr>
        <dsp:cNvPr id="0" name=""/>
        <dsp:cNvSpPr/>
      </dsp:nvSpPr>
      <dsp:spPr>
        <a:xfrm>
          <a:off x="334339" y="1829989"/>
          <a:ext cx="349815" cy="36169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6956"/>
              </a:lnTo>
              <a:lnTo>
                <a:pt x="349815" y="36169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B44AB3-4E2F-4386-A1AD-8DF214AD928C}">
      <dsp:nvSpPr>
        <dsp:cNvPr id="0" name=""/>
        <dsp:cNvSpPr/>
      </dsp:nvSpPr>
      <dsp:spPr>
        <a:xfrm>
          <a:off x="334339" y="1829989"/>
          <a:ext cx="349815" cy="26338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3828"/>
              </a:lnTo>
              <a:lnTo>
                <a:pt x="349815" y="26338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3B93B6-1FAD-4EEC-B544-785E61E772A3}">
      <dsp:nvSpPr>
        <dsp:cNvPr id="0" name=""/>
        <dsp:cNvSpPr/>
      </dsp:nvSpPr>
      <dsp:spPr>
        <a:xfrm>
          <a:off x="334339" y="1829989"/>
          <a:ext cx="349815" cy="1642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2620"/>
              </a:lnTo>
              <a:lnTo>
                <a:pt x="349815" y="16426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98751-5EA0-4FA6-AD5E-1C5AED0CDD9F}">
      <dsp:nvSpPr>
        <dsp:cNvPr id="0" name=""/>
        <dsp:cNvSpPr/>
      </dsp:nvSpPr>
      <dsp:spPr>
        <a:xfrm>
          <a:off x="334339" y="1829989"/>
          <a:ext cx="349815" cy="651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1412"/>
              </a:lnTo>
              <a:lnTo>
                <a:pt x="349815" y="6514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77DC47-6077-42E2-8F45-849F19AF7C76}">
      <dsp:nvSpPr>
        <dsp:cNvPr id="0" name=""/>
        <dsp:cNvSpPr/>
      </dsp:nvSpPr>
      <dsp:spPr>
        <a:xfrm>
          <a:off x="1238477" y="768978"/>
          <a:ext cx="2553519" cy="293174"/>
        </a:xfrm>
        <a:custGeom>
          <a:avLst/>
          <a:gdLst/>
          <a:ahLst/>
          <a:cxnLst/>
          <a:rect l="0" t="0" r="0" b="0"/>
          <a:pathLst>
            <a:path>
              <a:moveTo>
                <a:pt x="2553519" y="0"/>
              </a:moveTo>
              <a:lnTo>
                <a:pt x="2553519" y="146587"/>
              </a:lnTo>
              <a:lnTo>
                <a:pt x="0" y="146587"/>
              </a:lnTo>
              <a:lnTo>
                <a:pt x="0" y="2931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4AA83D-3926-4747-A0E6-80AA178358C7}">
      <dsp:nvSpPr>
        <dsp:cNvPr id="0" name=""/>
        <dsp:cNvSpPr/>
      </dsp:nvSpPr>
      <dsp:spPr>
        <a:xfrm>
          <a:off x="2563548" y="1140"/>
          <a:ext cx="2456897" cy="767837"/>
        </a:xfrm>
        <a:prstGeom prst="rect">
          <a:avLst/>
        </a:prstGeom>
        <a:solidFill>
          <a:srgbClr val="0070C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latin typeface="Calibri" panose="020F0502020204030204" pitchFamily="34" charset="0"/>
            </a:rPr>
            <a:t>National Objectives</a:t>
          </a:r>
          <a:endParaRPr lang="en-US" sz="2400" b="1" kern="1200" dirty="0">
            <a:latin typeface="Calibri" panose="020F0502020204030204" pitchFamily="34" charset="0"/>
          </a:endParaRPr>
        </a:p>
      </dsp:txBody>
      <dsp:txXfrm>
        <a:off x="2563548" y="1140"/>
        <a:ext cx="2456897" cy="767837"/>
      </dsp:txXfrm>
    </dsp:sp>
    <dsp:sp modelId="{60A46EAB-B532-4153-89A6-65DE8E725B76}">
      <dsp:nvSpPr>
        <dsp:cNvPr id="0" name=""/>
        <dsp:cNvSpPr/>
      </dsp:nvSpPr>
      <dsp:spPr>
        <a:xfrm>
          <a:off x="108304" y="1062152"/>
          <a:ext cx="2260345" cy="767837"/>
        </a:xfrm>
        <a:prstGeom prst="rect">
          <a:avLst/>
        </a:prstGeom>
        <a:solidFill>
          <a:srgbClr val="002060"/>
        </a:solidFill>
        <a:ln w="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Activities Benefiting Low to Moderate Income Persons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108304" y="1062152"/>
        <a:ext cx="2260345" cy="767837"/>
      </dsp:txXfrm>
    </dsp:sp>
    <dsp:sp modelId="{74E8BDE6-68FB-47D7-A603-7BBD8E531B20}">
      <dsp:nvSpPr>
        <dsp:cNvPr id="0" name=""/>
        <dsp:cNvSpPr/>
      </dsp:nvSpPr>
      <dsp:spPr>
        <a:xfrm>
          <a:off x="684154" y="2132384"/>
          <a:ext cx="1786827" cy="698033"/>
        </a:xfrm>
        <a:prstGeom prst="rect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Area Benefit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684154" y="2132384"/>
        <a:ext cx="1786827" cy="698033"/>
      </dsp:txXfrm>
    </dsp:sp>
    <dsp:sp modelId="{1ADA4A50-4FB9-49BF-B16F-80D3BA9CC51A}">
      <dsp:nvSpPr>
        <dsp:cNvPr id="0" name=""/>
        <dsp:cNvSpPr/>
      </dsp:nvSpPr>
      <dsp:spPr>
        <a:xfrm>
          <a:off x="684154" y="3123593"/>
          <a:ext cx="1786827" cy="698033"/>
        </a:xfrm>
        <a:prstGeom prst="rect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Limited Clientele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684154" y="3123593"/>
        <a:ext cx="1786827" cy="698033"/>
      </dsp:txXfrm>
    </dsp:sp>
    <dsp:sp modelId="{D48CD8D4-1BBC-4395-9763-A901500BB7CF}">
      <dsp:nvSpPr>
        <dsp:cNvPr id="0" name=""/>
        <dsp:cNvSpPr/>
      </dsp:nvSpPr>
      <dsp:spPr>
        <a:xfrm>
          <a:off x="684154" y="4114801"/>
          <a:ext cx="1786827" cy="698033"/>
        </a:xfrm>
        <a:prstGeom prst="rect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Housing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684154" y="4114801"/>
        <a:ext cx="1786827" cy="698033"/>
      </dsp:txXfrm>
    </dsp:sp>
    <dsp:sp modelId="{1AC0B7D6-810C-4D6F-A1F0-53C9DF0E8341}">
      <dsp:nvSpPr>
        <dsp:cNvPr id="0" name=""/>
        <dsp:cNvSpPr/>
      </dsp:nvSpPr>
      <dsp:spPr>
        <a:xfrm>
          <a:off x="684154" y="5097929"/>
          <a:ext cx="1786827" cy="698033"/>
        </a:xfrm>
        <a:prstGeom prst="rect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Jobs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684154" y="5097929"/>
        <a:ext cx="1786827" cy="698033"/>
      </dsp:txXfrm>
    </dsp:sp>
    <dsp:sp modelId="{385D6E0B-BE56-40DB-8377-6CAD1C80DFF4}">
      <dsp:nvSpPr>
        <dsp:cNvPr id="0" name=""/>
        <dsp:cNvSpPr/>
      </dsp:nvSpPr>
      <dsp:spPr>
        <a:xfrm>
          <a:off x="2661824" y="1062152"/>
          <a:ext cx="2260345" cy="767837"/>
        </a:xfrm>
        <a:prstGeom prst="rect">
          <a:avLst/>
        </a:prstGeom>
        <a:solidFill>
          <a:srgbClr val="002060"/>
        </a:solidFill>
        <a:ln w="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Prevention or Elimination of Slum/Blight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2661824" y="1062152"/>
        <a:ext cx="2260345" cy="767837"/>
      </dsp:txXfrm>
    </dsp:sp>
    <dsp:sp modelId="{55849688-75DF-4739-AAF8-22B9AA5F7E41}">
      <dsp:nvSpPr>
        <dsp:cNvPr id="0" name=""/>
        <dsp:cNvSpPr/>
      </dsp:nvSpPr>
      <dsp:spPr>
        <a:xfrm>
          <a:off x="3237674" y="2132384"/>
          <a:ext cx="1786827" cy="698033"/>
        </a:xfrm>
        <a:prstGeom prst="rect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Area Basis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3237674" y="2132384"/>
        <a:ext cx="1786827" cy="698033"/>
      </dsp:txXfrm>
    </dsp:sp>
    <dsp:sp modelId="{BA148A56-3B43-4CD0-86C0-B046F3520E6B}">
      <dsp:nvSpPr>
        <dsp:cNvPr id="0" name=""/>
        <dsp:cNvSpPr/>
      </dsp:nvSpPr>
      <dsp:spPr>
        <a:xfrm>
          <a:off x="3237674" y="3123593"/>
          <a:ext cx="1786827" cy="698033"/>
        </a:xfrm>
        <a:prstGeom prst="rect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Spot Basis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3237674" y="3123593"/>
        <a:ext cx="1786827" cy="698033"/>
      </dsp:txXfrm>
    </dsp:sp>
    <dsp:sp modelId="{FD116A32-6FAD-4469-BB0F-E2F43635B21A}">
      <dsp:nvSpPr>
        <dsp:cNvPr id="0" name=""/>
        <dsp:cNvSpPr/>
      </dsp:nvSpPr>
      <dsp:spPr>
        <a:xfrm>
          <a:off x="5215343" y="1062152"/>
          <a:ext cx="2260345" cy="767837"/>
        </a:xfrm>
        <a:prstGeom prst="rect">
          <a:avLst/>
        </a:prstGeom>
        <a:solidFill>
          <a:srgbClr val="002060"/>
        </a:solidFill>
        <a:ln w="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Urgent Needs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5215343" y="1062152"/>
        <a:ext cx="2260345" cy="767837"/>
      </dsp:txXfrm>
    </dsp:sp>
    <dsp:sp modelId="{E5E57E5D-9390-4C76-9EDF-6730126142E9}">
      <dsp:nvSpPr>
        <dsp:cNvPr id="0" name=""/>
        <dsp:cNvSpPr/>
      </dsp:nvSpPr>
      <dsp:spPr>
        <a:xfrm>
          <a:off x="5791193" y="2132384"/>
          <a:ext cx="1786827" cy="698033"/>
        </a:xfrm>
        <a:prstGeom prst="rect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Serious &amp; Immediate Threat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5791193" y="2132384"/>
        <a:ext cx="1786827" cy="698033"/>
      </dsp:txXfrm>
    </dsp:sp>
    <dsp:sp modelId="{7922B134-227B-4369-8B06-00D823EFA416}">
      <dsp:nvSpPr>
        <dsp:cNvPr id="0" name=""/>
        <dsp:cNvSpPr/>
      </dsp:nvSpPr>
      <dsp:spPr>
        <a:xfrm>
          <a:off x="5791193" y="3123593"/>
          <a:ext cx="1786827" cy="698033"/>
        </a:xfrm>
        <a:prstGeom prst="rect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Recent Origin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5791193" y="3123593"/>
        <a:ext cx="1786827" cy="698033"/>
      </dsp:txXfrm>
    </dsp:sp>
    <dsp:sp modelId="{F31A5980-3348-43BC-8904-627A367FDE70}">
      <dsp:nvSpPr>
        <dsp:cNvPr id="0" name=""/>
        <dsp:cNvSpPr/>
      </dsp:nvSpPr>
      <dsp:spPr>
        <a:xfrm>
          <a:off x="5791193" y="4114801"/>
          <a:ext cx="1786827" cy="698033"/>
        </a:xfrm>
        <a:prstGeom prst="rect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Unable to Finance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5791193" y="4114801"/>
        <a:ext cx="1786827" cy="698033"/>
      </dsp:txXfrm>
    </dsp:sp>
    <dsp:sp modelId="{29F87972-F730-4EFF-8C49-BFE78D6F6E05}">
      <dsp:nvSpPr>
        <dsp:cNvPr id="0" name=""/>
        <dsp:cNvSpPr/>
      </dsp:nvSpPr>
      <dsp:spPr>
        <a:xfrm>
          <a:off x="5780430" y="5096788"/>
          <a:ext cx="1786827" cy="698033"/>
        </a:xfrm>
        <a:prstGeom prst="rect">
          <a:avLst/>
        </a:prstGeom>
        <a:solidFill>
          <a:srgbClr val="0070C0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Calibri" panose="020F0502020204030204" pitchFamily="34" charset="0"/>
            </a:rPr>
            <a:t>No Other Sources of Funding</a:t>
          </a:r>
          <a:endParaRPr lang="en-US" sz="1800" b="1" kern="1200" dirty="0">
            <a:latin typeface="Calibri" panose="020F0502020204030204" pitchFamily="34" charset="0"/>
          </a:endParaRPr>
        </a:p>
      </dsp:txBody>
      <dsp:txXfrm>
        <a:off x="5780430" y="5096788"/>
        <a:ext cx="1786827" cy="6980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C85747-89BF-4E5B-8B26-403FEBF2D035}">
      <dsp:nvSpPr>
        <dsp:cNvPr id="0" name=""/>
        <dsp:cNvSpPr/>
      </dsp:nvSpPr>
      <dsp:spPr>
        <a:xfrm>
          <a:off x="418139" y="0"/>
          <a:ext cx="5795963" cy="579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7F3D8A-BD74-4EFB-9798-AF34CF01CCA1}">
      <dsp:nvSpPr>
        <dsp:cNvPr id="0" name=""/>
        <dsp:cNvSpPr/>
      </dsp:nvSpPr>
      <dsp:spPr>
        <a:xfrm>
          <a:off x="3108952" y="772806"/>
          <a:ext cx="4114803" cy="407904"/>
        </a:xfrm>
        <a:prstGeom prst="roundRect">
          <a:avLst/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Acquisition &amp; Disposition of Real Property</a:t>
          </a:r>
          <a:endParaRPr lang="en-US" sz="16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28864" y="792718"/>
        <a:ext cx="4074979" cy="368080"/>
      </dsp:txXfrm>
    </dsp:sp>
    <dsp:sp modelId="{C6DD1ECE-75DA-4968-9BFE-87F5AE1A38D2}">
      <dsp:nvSpPr>
        <dsp:cNvPr id="0" name=""/>
        <dsp:cNvSpPr/>
      </dsp:nvSpPr>
      <dsp:spPr>
        <a:xfrm>
          <a:off x="3142407" y="1222551"/>
          <a:ext cx="4114803" cy="407904"/>
        </a:xfrm>
        <a:prstGeom prst="roundRect">
          <a:avLst/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Relocation &amp; Demolition</a:t>
          </a:r>
          <a:endParaRPr lang="en-US" sz="16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2319" y="1242463"/>
        <a:ext cx="4074979" cy="368080"/>
      </dsp:txXfrm>
    </dsp:sp>
    <dsp:sp modelId="{C9A87D59-A497-4614-A62B-54566A66739B}">
      <dsp:nvSpPr>
        <dsp:cNvPr id="0" name=""/>
        <dsp:cNvSpPr/>
      </dsp:nvSpPr>
      <dsp:spPr>
        <a:xfrm>
          <a:off x="3142407" y="1672296"/>
          <a:ext cx="4114803" cy="407904"/>
        </a:xfrm>
        <a:prstGeom prst="roundRect">
          <a:avLst/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Rehabilitation of Residential &amp; Non-residential Structures</a:t>
          </a:r>
          <a:endParaRPr lang="en-US" sz="16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2319" y="1692208"/>
        <a:ext cx="4074979" cy="368080"/>
      </dsp:txXfrm>
    </dsp:sp>
    <dsp:sp modelId="{EA4BDED1-B094-41AC-A25C-FA70E782344F}">
      <dsp:nvSpPr>
        <dsp:cNvPr id="0" name=""/>
        <dsp:cNvSpPr/>
      </dsp:nvSpPr>
      <dsp:spPr>
        <a:xfrm>
          <a:off x="3142407" y="2122042"/>
          <a:ext cx="4114803" cy="407904"/>
        </a:xfrm>
        <a:prstGeom prst="roundRect">
          <a:avLst/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Construction of Public Facilities &amp; Improvements</a:t>
          </a:r>
          <a:endParaRPr lang="en-US" sz="16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2319" y="2141954"/>
        <a:ext cx="4074979" cy="368080"/>
      </dsp:txXfrm>
    </dsp:sp>
    <dsp:sp modelId="{CE9E4A49-E92E-4E91-B7A0-1B81877E1ED4}">
      <dsp:nvSpPr>
        <dsp:cNvPr id="0" name=""/>
        <dsp:cNvSpPr/>
      </dsp:nvSpPr>
      <dsp:spPr>
        <a:xfrm>
          <a:off x="3142407" y="2571787"/>
          <a:ext cx="4114803" cy="407904"/>
        </a:xfrm>
        <a:prstGeom prst="roundRect">
          <a:avLst/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Removal of Architectural Barriers</a:t>
          </a:r>
          <a:endParaRPr lang="en-US" sz="16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2319" y="2591699"/>
        <a:ext cx="4074979" cy="368080"/>
      </dsp:txXfrm>
    </dsp:sp>
    <dsp:sp modelId="{D4FD1BCA-F7F7-45DA-ADA4-09684FE0CCFB}">
      <dsp:nvSpPr>
        <dsp:cNvPr id="0" name=""/>
        <dsp:cNvSpPr/>
      </dsp:nvSpPr>
      <dsp:spPr>
        <a:xfrm>
          <a:off x="3142407" y="3021533"/>
          <a:ext cx="4114803" cy="407904"/>
        </a:xfrm>
        <a:prstGeom prst="roundRect">
          <a:avLst/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Activities relating to Energy Conservation and Renewable Energy Resources</a:t>
          </a:r>
          <a:endParaRPr lang="en-US" sz="16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2319" y="3041445"/>
        <a:ext cx="4074979" cy="368080"/>
      </dsp:txXfrm>
    </dsp:sp>
    <dsp:sp modelId="{42CABA1F-D74E-4A4F-B8F2-8D8CE30C0EC7}">
      <dsp:nvSpPr>
        <dsp:cNvPr id="0" name=""/>
        <dsp:cNvSpPr/>
      </dsp:nvSpPr>
      <dsp:spPr>
        <a:xfrm>
          <a:off x="3142407" y="3471278"/>
          <a:ext cx="4114803" cy="407904"/>
        </a:xfrm>
        <a:prstGeom prst="roundRect">
          <a:avLst/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Code Enforcement</a:t>
          </a:r>
          <a:endParaRPr lang="en-US" sz="16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2319" y="3491190"/>
        <a:ext cx="4074979" cy="368080"/>
      </dsp:txXfrm>
    </dsp:sp>
    <dsp:sp modelId="{7A8A3301-8C7B-451A-9CC3-7DF119AA44E7}">
      <dsp:nvSpPr>
        <dsp:cNvPr id="0" name=""/>
        <dsp:cNvSpPr/>
      </dsp:nvSpPr>
      <dsp:spPr>
        <a:xfrm>
          <a:off x="3142407" y="3921023"/>
          <a:ext cx="4114803" cy="407904"/>
        </a:xfrm>
        <a:prstGeom prst="roundRect">
          <a:avLst/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Planning and Capacity Building</a:t>
          </a:r>
          <a:endParaRPr lang="en-US" sz="16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2319" y="3940935"/>
        <a:ext cx="4074979" cy="368080"/>
      </dsp:txXfrm>
    </dsp:sp>
    <dsp:sp modelId="{99E96CA1-5107-42F7-A20A-BCCDDEED48B5}">
      <dsp:nvSpPr>
        <dsp:cNvPr id="0" name=""/>
        <dsp:cNvSpPr/>
      </dsp:nvSpPr>
      <dsp:spPr>
        <a:xfrm>
          <a:off x="3142407" y="4370769"/>
          <a:ext cx="4114803" cy="407904"/>
        </a:xfrm>
        <a:prstGeom prst="roundRect">
          <a:avLst/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Program</a:t>
          </a:r>
          <a:r>
            <a:rPr lang="en-US" sz="16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Administrative Costs</a:t>
          </a:r>
          <a:endParaRPr lang="en-US" sz="16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2319" y="4390681"/>
        <a:ext cx="4074979" cy="368080"/>
      </dsp:txXfrm>
    </dsp:sp>
    <dsp:sp modelId="{7BDC2E69-0DD4-4735-A7CE-B2696F29AB98}">
      <dsp:nvSpPr>
        <dsp:cNvPr id="0" name=""/>
        <dsp:cNvSpPr/>
      </dsp:nvSpPr>
      <dsp:spPr>
        <a:xfrm>
          <a:off x="3142407" y="4820515"/>
          <a:ext cx="4114803" cy="407904"/>
        </a:xfrm>
        <a:prstGeom prst="roundRect">
          <a:avLst/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Activities carried out through Non-Profit Development Organizations</a:t>
          </a:r>
          <a:endParaRPr lang="en-US" sz="16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2319" y="4840427"/>
        <a:ext cx="4074979" cy="368080"/>
      </dsp:txXfrm>
    </dsp:sp>
    <dsp:sp modelId="{9970A987-00A4-40D7-A862-836535DD551B}">
      <dsp:nvSpPr>
        <dsp:cNvPr id="0" name=""/>
        <dsp:cNvSpPr/>
      </dsp:nvSpPr>
      <dsp:spPr>
        <a:xfrm>
          <a:off x="3142407" y="5270261"/>
          <a:ext cx="4114803" cy="407904"/>
        </a:xfrm>
        <a:prstGeom prst="roundRect">
          <a:avLst/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Public Service</a:t>
          </a:r>
          <a:endParaRPr lang="en-US" sz="16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62319" y="5290173"/>
        <a:ext cx="4074979" cy="3680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35CB68-C55D-4CE3-BC9C-EFD81201204D}">
      <dsp:nvSpPr>
        <dsp:cNvPr id="0" name=""/>
        <dsp:cNvSpPr/>
      </dsp:nvSpPr>
      <dsp:spPr>
        <a:xfrm>
          <a:off x="1651306" y="736906"/>
          <a:ext cx="4926986" cy="4926986"/>
        </a:xfrm>
        <a:prstGeom prst="blockArc">
          <a:avLst>
            <a:gd name="adj1" fmla="val 10800000"/>
            <a:gd name="adj2" fmla="val 162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E11487-37F3-48E5-BFE2-57334ACA76AA}">
      <dsp:nvSpPr>
        <dsp:cNvPr id="0" name=""/>
        <dsp:cNvSpPr/>
      </dsp:nvSpPr>
      <dsp:spPr>
        <a:xfrm>
          <a:off x="1651306" y="736906"/>
          <a:ext cx="4926986" cy="4926986"/>
        </a:xfrm>
        <a:prstGeom prst="blockArc">
          <a:avLst>
            <a:gd name="adj1" fmla="val 5400000"/>
            <a:gd name="adj2" fmla="val 108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33E477-9DBE-465B-A7A1-E400DDABAFA4}">
      <dsp:nvSpPr>
        <dsp:cNvPr id="0" name=""/>
        <dsp:cNvSpPr/>
      </dsp:nvSpPr>
      <dsp:spPr>
        <a:xfrm>
          <a:off x="1651306" y="736906"/>
          <a:ext cx="4926986" cy="4926986"/>
        </a:xfrm>
        <a:prstGeom prst="blockArc">
          <a:avLst>
            <a:gd name="adj1" fmla="val 0"/>
            <a:gd name="adj2" fmla="val 54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3EFA17-EB74-47AF-8D25-455702FFC695}">
      <dsp:nvSpPr>
        <dsp:cNvPr id="0" name=""/>
        <dsp:cNvSpPr/>
      </dsp:nvSpPr>
      <dsp:spPr>
        <a:xfrm>
          <a:off x="1651306" y="736906"/>
          <a:ext cx="4926986" cy="4926986"/>
        </a:xfrm>
        <a:prstGeom prst="blockArc">
          <a:avLst>
            <a:gd name="adj1" fmla="val 16200000"/>
            <a:gd name="adj2" fmla="val 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93ED7-FD08-4577-8FFC-8E15628C8D09}">
      <dsp:nvSpPr>
        <dsp:cNvPr id="0" name=""/>
        <dsp:cNvSpPr/>
      </dsp:nvSpPr>
      <dsp:spPr>
        <a:xfrm>
          <a:off x="2981622" y="2067222"/>
          <a:ext cx="2266354" cy="2266354"/>
        </a:xfrm>
        <a:prstGeom prst="ellipse">
          <a:avLst/>
        </a:prstGeom>
        <a:solidFill>
          <a:srgbClr val="002060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solidFill>
                <a:schemeClr val="tx1"/>
              </a:solidFill>
            </a:rPr>
            <a:t>Ineligible Activities</a:t>
          </a:r>
          <a:endParaRPr lang="en-US" sz="2900" b="1" kern="1200" dirty="0">
            <a:solidFill>
              <a:schemeClr val="tx1"/>
            </a:solidFill>
          </a:endParaRPr>
        </a:p>
      </dsp:txBody>
      <dsp:txXfrm>
        <a:off x="3313522" y="2399122"/>
        <a:ext cx="1602554" cy="1602554"/>
      </dsp:txXfrm>
    </dsp:sp>
    <dsp:sp modelId="{6B65EF24-B5AE-40C7-B48F-215B7CC7B89E}">
      <dsp:nvSpPr>
        <dsp:cNvPr id="0" name=""/>
        <dsp:cNvSpPr/>
      </dsp:nvSpPr>
      <dsp:spPr>
        <a:xfrm>
          <a:off x="3154998" y="-165782"/>
          <a:ext cx="1919602" cy="1919602"/>
        </a:xfrm>
        <a:prstGeom prst="ellipse">
          <a:avLst/>
        </a:prstGeom>
        <a:solidFill>
          <a:srgbClr val="002060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Faith–Based Assistance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3436117" y="115337"/>
        <a:ext cx="1357364" cy="1357364"/>
      </dsp:txXfrm>
    </dsp:sp>
    <dsp:sp modelId="{A7BA0C2E-EF12-4FA1-8834-E0BC731FD6C3}">
      <dsp:nvSpPr>
        <dsp:cNvPr id="0" name=""/>
        <dsp:cNvSpPr/>
      </dsp:nvSpPr>
      <dsp:spPr>
        <a:xfrm>
          <a:off x="5561380" y="2240598"/>
          <a:ext cx="1919602" cy="1919602"/>
        </a:xfrm>
        <a:prstGeom prst="ellipse">
          <a:avLst/>
        </a:prstGeom>
        <a:solidFill>
          <a:srgbClr val="002060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Political Activities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5842499" y="2521717"/>
        <a:ext cx="1357364" cy="1357364"/>
      </dsp:txXfrm>
    </dsp:sp>
    <dsp:sp modelId="{26F0DB2A-F271-4A15-8E4E-366B14EE5038}">
      <dsp:nvSpPr>
        <dsp:cNvPr id="0" name=""/>
        <dsp:cNvSpPr/>
      </dsp:nvSpPr>
      <dsp:spPr>
        <a:xfrm>
          <a:off x="3154998" y="4646980"/>
          <a:ext cx="1919602" cy="1919602"/>
        </a:xfrm>
        <a:prstGeom prst="ellipse">
          <a:avLst/>
        </a:prstGeom>
        <a:solidFill>
          <a:srgbClr val="002060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Construction of New Housing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3436117" y="4928099"/>
        <a:ext cx="1357364" cy="1357364"/>
      </dsp:txXfrm>
    </dsp:sp>
    <dsp:sp modelId="{17DF1433-E66A-49F1-814F-34A9D3BBF864}">
      <dsp:nvSpPr>
        <dsp:cNvPr id="0" name=""/>
        <dsp:cNvSpPr/>
      </dsp:nvSpPr>
      <dsp:spPr>
        <a:xfrm>
          <a:off x="748617" y="2240598"/>
          <a:ext cx="1919602" cy="1919602"/>
        </a:xfrm>
        <a:prstGeom prst="ellipse">
          <a:avLst/>
        </a:prstGeom>
        <a:solidFill>
          <a:srgbClr val="002060"/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Buildings for General Conduct of Government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1029736" y="2521717"/>
        <a:ext cx="1357364" cy="13573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35CB68-C55D-4CE3-BC9C-EFD81201204D}">
      <dsp:nvSpPr>
        <dsp:cNvPr id="0" name=""/>
        <dsp:cNvSpPr/>
      </dsp:nvSpPr>
      <dsp:spPr>
        <a:xfrm>
          <a:off x="1651306" y="736906"/>
          <a:ext cx="4926986" cy="4926986"/>
        </a:xfrm>
        <a:prstGeom prst="blockArc">
          <a:avLst>
            <a:gd name="adj1" fmla="val 10800000"/>
            <a:gd name="adj2" fmla="val 162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 val="1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E11487-37F3-48E5-BFE2-57334ACA76AA}">
      <dsp:nvSpPr>
        <dsp:cNvPr id="0" name=""/>
        <dsp:cNvSpPr/>
      </dsp:nvSpPr>
      <dsp:spPr>
        <a:xfrm>
          <a:off x="1651306" y="736906"/>
          <a:ext cx="4926986" cy="4926986"/>
        </a:xfrm>
        <a:prstGeom prst="blockArc">
          <a:avLst>
            <a:gd name="adj1" fmla="val 5400000"/>
            <a:gd name="adj2" fmla="val 10800000"/>
            <a:gd name="adj3" fmla="val 4637"/>
          </a:avLst>
        </a:prstGeom>
        <a:solidFill>
          <a:srgbClr val="002060">
            <a:alpha val="15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33E477-9DBE-465B-A7A1-E400DDABAFA4}">
      <dsp:nvSpPr>
        <dsp:cNvPr id="0" name=""/>
        <dsp:cNvSpPr/>
      </dsp:nvSpPr>
      <dsp:spPr>
        <a:xfrm>
          <a:off x="1651306" y="736906"/>
          <a:ext cx="4926986" cy="4926986"/>
        </a:xfrm>
        <a:prstGeom prst="blockArc">
          <a:avLst>
            <a:gd name="adj1" fmla="val 0"/>
            <a:gd name="adj2" fmla="val 54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 val="1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3EFA17-EB74-47AF-8D25-455702FFC695}">
      <dsp:nvSpPr>
        <dsp:cNvPr id="0" name=""/>
        <dsp:cNvSpPr/>
      </dsp:nvSpPr>
      <dsp:spPr>
        <a:xfrm>
          <a:off x="1651306" y="736906"/>
          <a:ext cx="4926986" cy="4926986"/>
        </a:xfrm>
        <a:prstGeom prst="blockArc">
          <a:avLst>
            <a:gd name="adj1" fmla="val 16200000"/>
            <a:gd name="adj2" fmla="val 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 val="1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93ED7-FD08-4577-8FFC-8E15628C8D09}">
      <dsp:nvSpPr>
        <dsp:cNvPr id="0" name=""/>
        <dsp:cNvSpPr/>
      </dsp:nvSpPr>
      <dsp:spPr>
        <a:xfrm>
          <a:off x="2981622" y="2067222"/>
          <a:ext cx="2266354" cy="2266354"/>
        </a:xfrm>
        <a:prstGeom prst="ellipse">
          <a:avLst/>
        </a:prstGeom>
        <a:solidFill>
          <a:srgbClr val="002060">
            <a:alpha val="15000"/>
          </a:srgbClr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b="1" kern="1200" dirty="0">
            <a:solidFill>
              <a:schemeClr val="tx1"/>
            </a:solidFill>
          </a:endParaRPr>
        </a:p>
      </dsp:txBody>
      <dsp:txXfrm>
        <a:off x="3313522" y="2399122"/>
        <a:ext cx="1602554" cy="1602554"/>
      </dsp:txXfrm>
    </dsp:sp>
    <dsp:sp modelId="{6B65EF24-B5AE-40C7-B48F-215B7CC7B89E}">
      <dsp:nvSpPr>
        <dsp:cNvPr id="0" name=""/>
        <dsp:cNvSpPr/>
      </dsp:nvSpPr>
      <dsp:spPr>
        <a:xfrm>
          <a:off x="3154998" y="-165782"/>
          <a:ext cx="1919602" cy="1919602"/>
        </a:xfrm>
        <a:prstGeom prst="ellipse">
          <a:avLst/>
        </a:prstGeom>
        <a:solidFill>
          <a:srgbClr val="002060">
            <a:alpha val="15000"/>
          </a:srgbClr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b="1" kern="1200" dirty="0">
            <a:solidFill>
              <a:schemeClr val="tx1"/>
            </a:solidFill>
          </a:endParaRPr>
        </a:p>
      </dsp:txBody>
      <dsp:txXfrm>
        <a:off x="3436117" y="115337"/>
        <a:ext cx="1357364" cy="1357364"/>
      </dsp:txXfrm>
    </dsp:sp>
    <dsp:sp modelId="{A7BA0C2E-EF12-4FA1-8834-E0BC731FD6C3}">
      <dsp:nvSpPr>
        <dsp:cNvPr id="0" name=""/>
        <dsp:cNvSpPr/>
      </dsp:nvSpPr>
      <dsp:spPr>
        <a:xfrm>
          <a:off x="5561380" y="2240598"/>
          <a:ext cx="1919602" cy="1919602"/>
        </a:xfrm>
        <a:prstGeom prst="ellipse">
          <a:avLst/>
        </a:prstGeom>
        <a:solidFill>
          <a:srgbClr val="002060">
            <a:alpha val="15000"/>
          </a:srgbClr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b="1" kern="1200" dirty="0">
            <a:solidFill>
              <a:schemeClr val="tx1"/>
            </a:solidFill>
          </a:endParaRPr>
        </a:p>
      </dsp:txBody>
      <dsp:txXfrm>
        <a:off x="5842499" y="2521717"/>
        <a:ext cx="1357364" cy="1357364"/>
      </dsp:txXfrm>
    </dsp:sp>
    <dsp:sp modelId="{26F0DB2A-F271-4A15-8E4E-366B14EE5038}">
      <dsp:nvSpPr>
        <dsp:cNvPr id="0" name=""/>
        <dsp:cNvSpPr/>
      </dsp:nvSpPr>
      <dsp:spPr>
        <a:xfrm>
          <a:off x="3154998" y="4646980"/>
          <a:ext cx="1919602" cy="1919602"/>
        </a:xfrm>
        <a:prstGeom prst="ellipse">
          <a:avLst/>
        </a:prstGeom>
        <a:solidFill>
          <a:srgbClr val="002060">
            <a:alpha val="15000"/>
          </a:srgbClr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b="1" kern="1200" dirty="0">
            <a:solidFill>
              <a:schemeClr val="tx1"/>
            </a:solidFill>
          </a:endParaRPr>
        </a:p>
      </dsp:txBody>
      <dsp:txXfrm>
        <a:off x="3436117" y="4928099"/>
        <a:ext cx="1357364" cy="1357364"/>
      </dsp:txXfrm>
    </dsp:sp>
    <dsp:sp modelId="{17DF1433-E66A-49F1-814F-34A9D3BBF864}">
      <dsp:nvSpPr>
        <dsp:cNvPr id="0" name=""/>
        <dsp:cNvSpPr/>
      </dsp:nvSpPr>
      <dsp:spPr>
        <a:xfrm>
          <a:off x="748617" y="2240598"/>
          <a:ext cx="1919602" cy="1919602"/>
        </a:xfrm>
        <a:prstGeom prst="ellipse">
          <a:avLst/>
        </a:prstGeom>
        <a:solidFill>
          <a:srgbClr val="002060">
            <a:alpha val="15000"/>
          </a:srgbClr>
        </a:solidFill>
        <a:ln w="1905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b="1" kern="1200" dirty="0">
            <a:solidFill>
              <a:schemeClr val="tx1"/>
            </a:solidFill>
          </a:endParaRPr>
        </a:p>
      </dsp:txBody>
      <dsp:txXfrm>
        <a:off x="1029736" y="2521717"/>
        <a:ext cx="1357364" cy="13573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6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A2879-F3AE-4487-9574-F326B0919C8A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30782"/>
            <a:ext cx="3038475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30782"/>
            <a:ext cx="3038475" cy="4656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E410C-DDBF-4A4C-8739-F03DE4E883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52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63971056-33CD-4C09-AF07-C0E55475F1D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2757" tIns="46378" rIns="92757" bIns="4637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1A80BD90-55DF-4866-BB74-6F68943FC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69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0BD90-55DF-4866-BB74-6F68943FC1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326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462B-CD43-481B-A524-296213843E03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3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0F42-ACF6-4D2B-8F7A-386FF7727FEA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98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D44D5-0F51-4EAB-9F87-3A3D0FF94DDF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048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F5386-A964-4651-A18D-61EC8BA158FF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5716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21F0-657E-4519-977D-FADBFCEF6FB7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07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B3B6-66E9-4E99-8234-E7A893203A92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37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857C-5A38-4863-A1E1-8971CCB1AF63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94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D6B0B-3289-4AB8-8E8C-BD604ABDEFD3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34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5D6E-628C-48CA-87DD-415B0272CD4D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64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C955-16DA-4057-8E83-A784F90DCE86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509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F1803-2C56-4648-8DD2-C59EE73C7D8A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402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7B567-2EAB-450D-A74C-7FE5C5562355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39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3B863-1439-4131-A619-E9820D8CA4F2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4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0B8F-6EEF-4752-B88B-03CC6D2D6211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59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11CD8-2C72-4DE9-BBE3-CDB661212CCD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3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23046-EDCF-4241-821E-ABBD9ACDEF92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55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E5BD-2CF2-46B6-A171-C2E4BFEC1A5B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92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73D237C-E135-42C8-AFD4-9A35D9EA98A0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489B89A-7CA7-48A1-A15F-076DC2382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554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0" y="1219200"/>
            <a:ext cx="4038600" cy="3657600"/>
          </a:xfrm>
        </p:spPr>
        <p:txBody>
          <a:bodyPr>
            <a:normAutofit fontScale="90000"/>
          </a:bodyPr>
          <a:lstStyle/>
          <a:p>
            <a:r>
              <a:rPr lang="en-US" b="1" spc="0" dirty="0" smtClean="0">
                <a:effectLst/>
                <a:latin typeface="Calibri" panose="020F0502020204030204" pitchFamily="34" charset="0"/>
              </a:rPr>
              <a:t>National</a:t>
            </a:r>
            <a:br>
              <a:rPr lang="en-US" b="1" spc="0" dirty="0" smtClean="0">
                <a:effectLst/>
                <a:latin typeface="Calibri" panose="020F0502020204030204" pitchFamily="34" charset="0"/>
              </a:rPr>
            </a:br>
            <a:r>
              <a:rPr lang="en-US" b="1" spc="0" dirty="0" smtClean="0">
                <a:effectLst/>
                <a:latin typeface="Calibri" panose="020F0502020204030204" pitchFamily="34" charset="0"/>
              </a:rPr>
              <a:t>Objectives</a:t>
            </a:r>
            <a:br>
              <a:rPr lang="en-US" b="1" spc="0" dirty="0" smtClean="0">
                <a:effectLst/>
                <a:latin typeface="Calibri" panose="020F0502020204030204" pitchFamily="34" charset="0"/>
              </a:rPr>
            </a:br>
            <a:r>
              <a:rPr lang="en-US" b="1" spc="0" dirty="0" smtClean="0">
                <a:effectLst/>
                <a:latin typeface="Calibri" panose="020F0502020204030204" pitchFamily="34" charset="0"/>
              </a:rPr>
              <a:t>&amp; Eligible</a:t>
            </a:r>
            <a:br>
              <a:rPr lang="en-US" b="1" spc="0" dirty="0" smtClean="0">
                <a:effectLst/>
                <a:latin typeface="Calibri" panose="020F0502020204030204" pitchFamily="34" charset="0"/>
              </a:rPr>
            </a:br>
            <a:r>
              <a:rPr lang="en-US" b="1" spc="0" dirty="0" smtClean="0">
                <a:effectLst/>
                <a:latin typeface="Calibri" panose="020F0502020204030204" pitchFamily="34" charset="0"/>
              </a:rPr>
              <a:t>Activities</a:t>
            </a:r>
            <a:r>
              <a:rPr lang="en-US" b="1" dirty="0" smtClean="0">
                <a:effectLst/>
                <a:latin typeface="Calibri" panose="020F0502020204030204" pitchFamily="34" charset="0"/>
              </a:rPr>
              <a:t> </a:t>
            </a:r>
            <a:endParaRPr lang="en-US" b="1" dirty="0">
              <a:effectLst/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9600" y="990600"/>
            <a:ext cx="5520906" cy="3657600"/>
          </a:xfrm>
          <a:prstGeom prst="rect">
            <a:avLst/>
          </a:prstGeom>
          <a:ln w="76200">
            <a:solidFill>
              <a:schemeClr val="tx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  <a:softEdge rad="63500"/>
          </a:effectLst>
          <a:scene3d>
            <a:camera prst="isometricRightUp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348921356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/>
        </p:nvSpPr>
        <p:spPr>
          <a:xfrm>
            <a:off x="1820175" y="346037"/>
            <a:ext cx="5715000" cy="5830926"/>
          </a:xfrm>
          <a:prstGeom prst="triangl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Acquisition &amp; Relocation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40000" y="1524000"/>
            <a:ext cx="7675350" cy="4652963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</a:rPr>
              <a:t>Acquisition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of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</a:rPr>
              <a:t>Real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Property</a:t>
            </a:r>
          </a:p>
          <a:p>
            <a:pPr marL="398463" lvl="0" indent="-398463"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Including air rights,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</a:rPr>
              <a:t>water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rights,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</a:rPr>
              <a:t>and other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interests</a:t>
            </a:r>
          </a:p>
          <a:p>
            <a:pPr marL="398463" lvl="0" indent="-398463">
              <a:lnSpc>
                <a:spcPct val="100000"/>
              </a:lnSpc>
              <a:spcBef>
                <a:spcPts val="0"/>
              </a:spcBef>
            </a:pPr>
            <a:endParaRPr lang="en-US" sz="3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Relocation and Demolition</a:t>
            </a:r>
          </a:p>
          <a:p>
            <a:pPr marL="398463" lvl="0" indent="-398463">
              <a:lnSpc>
                <a:spcPct val="100000"/>
              </a:lnSpc>
              <a:spcBef>
                <a:spcPts val="0"/>
              </a:spcBef>
            </a:pP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Relocation payments and assistance for displaced individuals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</a:rPr>
              <a:t>and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families</a:t>
            </a:r>
            <a:endParaRPr lang="en-US" sz="3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2769A-7C7B-4652-9E0F-8F31D6C6F096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91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1820175" y="346037"/>
            <a:ext cx="5715000" cy="5830926"/>
          </a:xfrm>
          <a:prstGeom prst="triangl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</a:rPr>
              <a:t>Eligible Activities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Rehabilitation</a:t>
            </a:r>
          </a:p>
          <a:p>
            <a:pPr marL="398463" lvl="0" indent="-398463">
              <a:lnSpc>
                <a:spcPct val="100000"/>
              </a:lnSpc>
              <a:spcBef>
                <a:spcPts val="0"/>
              </a:spcBef>
            </a:pPr>
            <a:r>
              <a:rPr lang="en-US" sz="3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Includes residential </a:t>
            </a: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</a:rPr>
              <a:t>and non-residential </a:t>
            </a:r>
            <a:r>
              <a:rPr lang="en-US" sz="3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structures</a:t>
            </a:r>
            <a:endParaRPr lang="en-US" sz="3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98463" lvl="0" indent="-398463">
              <a:lnSpc>
                <a:spcPct val="100000"/>
              </a:lnSpc>
              <a:spcBef>
                <a:spcPts val="0"/>
              </a:spcBef>
            </a:pPr>
            <a:endParaRPr lang="en-US" sz="3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</a:rPr>
              <a:t>Construction of Public Facilities and </a:t>
            </a:r>
            <a:r>
              <a:rPr lang="en-US" sz="3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improvements</a:t>
            </a:r>
          </a:p>
          <a:p>
            <a:pPr marL="741363" lvl="1" indent="-398463">
              <a:lnSpc>
                <a:spcPct val="100000"/>
              </a:lnSpc>
              <a:spcBef>
                <a:spcPts val="0"/>
              </a:spcBef>
            </a:pPr>
            <a:r>
              <a:rPr lang="en-US" sz="3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Such </a:t>
            </a:r>
            <a:r>
              <a:rPr lang="en-US" sz="3000" dirty="0">
                <a:solidFill>
                  <a:schemeClr val="tx1"/>
                </a:solidFill>
                <a:latin typeface="Calibri" panose="020F0502020204030204" pitchFamily="34" charset="0"/>
              </a:rPr>
              <a:t>as water and sewer facilities, </a:t>
            </a:r>
            <a:r>
              <a:rPr lang="en-US" sz="3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and streets</a:t>
            </a:r>
            <a:endParaRPr lang="en-US" sz="3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07081-FA01-47B8-B996-130A971188F5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763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1820175" y="346037"/>
            <a:ext cx="5715000" cy="5830926"/>
          </a:xfrm>
          <a:prstGeom prst="triangl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Eligible Activities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Removal of Architectural Barriers </a:t>
            </a:r>
          </a:p>
          <a:p>
            <a:pPr marL="398463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Items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obstructions that restrict the mobility and accessibility of elderly and/or people with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disabilities</a:t>
            </a:r>
          </a:p>
          <a:p>
            <a:pPr marL="398463" indent="-398463"/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98463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Activities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relating to Energy Conservation and Renewable Energy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resources</a:t>
            </a:r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63A0-47A0-4302-B458-4C64828880E1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79930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1820175" y="346037"/>
            <a:ext cx="5715000" cy="5830926"/>
          </a:xfrm>
          <a:prstGeom prst="triangl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</a:rPr>
              <a:t>Eligible Activities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Code Enforcement</a:t>
            </a:r>
          </a:p>
          <a:p>
            <a:pPr marL="398463" lvl="0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Deteriorated areas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which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enforcement and improvements may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 expected to arrest the decline of the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area</a:t>
            </a:r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770EB-324F-4580-B722-F8CF406C91DE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7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1820175" y="346037"/>
            <a:ext cx="5715000" cy="5830926"/>
          </a:xfrm>
          <a:prstGeom prst="triangl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</a:rPr>
              <a:t>Eligible Activities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Planning and Capacity Building</a:t>
            </a:r>
          </a:p>
          <a:p>
            <a:pPr marL="398463" lvl="0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Community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Development plans</a:t>
            </a:r>
          </a:p>
          <a:p>
            <a:pPr marL="398463" lvl="0" indent="-398463"/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Capital Improvement programs</a:t>
            </a:r>
          </a:p>
          <a:p>
            <a:pPr marL="398463" lvl="0" indent="-398463"/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Small area and neighborhood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plans</a:t>
            </a:r>
          </a:p>
          <a:p>
            <a:pPr marL="398463" lvl="0" indent="-398463"/>
            <a:endParaRPr lang="en-US" sz="3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These activities </a:t>
            </a:r>
            <a:r>
              <a:rPr lang="en-US" sz="32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not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include:</a:t>
            </a:r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98463" lvl="0" indent="-398463"/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Engineering, Architectural, and Design costs related to a specific project.</a:t>
            </a:r>
            <a:endParaRPr lang="en-US" sz="3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24F2-E525-4EDE-9FC2-E29C1CD1EA7C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30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1820175" y="346037"/>
            <a:ext cx="5715000" cy="5830926"/>
          </a:xfrm>
          <a:prstGeom prst="triangl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</a:rPr>
              <a:t>Eligible Activities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9104" y="1447800"/>
            <a:ext cx="7675350" cy="435133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Program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</a:rPr>
              <a:t>Administrative Costs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98463" lvl="0" indent="-398463"/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Citizen participation costs,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Fair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housing activities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and Development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submissions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programs</a:t>
            </a:r>
          </a:p>
          <a:p>
            <a:pPr marL="398463" lvl="0" indent="-398463"/>
            <a:endParaRPr lang="en-US" sz="3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98463" lvl="0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Staff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overhead costs for project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delivery </a:t>
            </a:r>
          </a:p>
          <a:p>
            <a:pPr marL="398463" lvl="0" indent="-398463"/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C6AFC-935A-444C-8512-2B4FD20EF971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92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1820175" y="346037"/>
            <a:ext cx="5715000" cy="5830926"/>
          </a:xfrm>
          <a:prstGeom prst="triangl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</a:rPr>
              <a:t>Eligible Activities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9104" y="1447800"/>
            <a:ext cx="7675350" cy="435133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Activities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carried out through Non-Profit Development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Organizations</a:t>
            </a:r>
          </a:p>
          <a:p>
            <a:pPr marL="398463" lvl="0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Acquisition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construction, reconstruction, rehabilitation, or installation of State </a:t>
            </a: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CDBG Program</a:t>
            </a:r>
          </a:p>
          <a:p>
            <a:pPr marL="398463" lvl="0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Planning</a:t>
            </a:r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7989-D352-40BC-B095-C0D719409603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8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>
            <a:off x="1820175" y="346037"/>
            <a:ext cx="5715000" cy="5830926"/>
          </a:xfrm>
          <a:prstGeom prst="triangle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Public Service</a:t>
            </a:r>
            <a:endParaRPr lang="en-US" sz="3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98463" lvl="0" indent="-398463"/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Childcare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Healthcare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Education Programs</a:t>
            </a:r>
          </a:p>
          <a:p>
            <a:pPr marL="398463" lvl="0" indent="-398463"/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Safety Services and Legal Services</a:t>
            </a:r>
          </a:p>
          <a:p>
            <a:pPr marL="398463" lvl="0" indent="-398463"/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Fair Housing Activities,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Homebuyer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Down Payment Assistance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Emergency Assistance Payments</a:t>
            </a:r>
          </a:p>
          <a:p>
            <a:pPr marL="398463" lvl="0" indent="-398463"/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Services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Senior Citizens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Services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Homeless Persons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Victims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Domestic Violence, and Drug Abuse Counseling &amp; Treatment</a:t>
            </a:r>
            <a:endParaRPr lang="en-U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</a:rPr>
              <a:t>Eligible Activities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77E3D-5537-42A6-9187-6807DF8708DF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25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effectLst/>
                <a:latin typeface="Calibri" panose="020F0502020204030204" pitchFamily="34" charset="0"/>
              </a:rPr>
              <a:t>Ineligible Activities</a:t>
            </a:r>
            <a:endParaRPr lang="en-US" b="1" dirty="0">
              <a:effectLst/>
              <a:latin typeface="Calibri" panose="020F050202020403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08645"/>
            <a:ext cx="3657600" cy="2423160"/>
          </a:xfrm>
          <a:prstGeom prst="rect">
            <a:avLst/>
          </a:prstGeom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1286101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4917113"/>
              </p:ext>
            </p:extLst>
          </p:nvPr>
        </p:nvGraphicFramePr>
        <p:xfrm>
          <a:off x="381000" y="228600"/>
          <a:ext cx="82296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E9FD-E79C-4FE6-AB9F-A85EA1934B1E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spc="0" dirty="0" smtClean="0">
                <a:effectLst/>
                <a:latin typeface="Calibri" panose="020F0502020204030204" pitchFamily="34" charset="0"/>
              </a:rPr>
              <a:t>National Objectives</a:t>
            </a:r>
            <a:r>
              <a:rPr lang="en-US" b="1" dirty="0" smtClean="0">
                <a:effectLst/>
                <a:latin typeface="Calibri" panose="020F0502020204030204" pitchFamily="34" charset="0"/>
              </a:rPr>
              <a:t> </a:t>
            </a:r>
            <a:endParaRPr lang="en-US" b="1" dirty="0">
              <a:effectLst/>
              <a:latin typeface="Calibri" panose="020F0502020204030204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24 CFR 570.483</a:t>
            </a:r>
            <a:endParaRPr lang="en-US" b="1" dirty="0">
              <a:latin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08645"/>
            <a:ext cx="3657600" cy="2423160"/>
          </a:xfrm>
          <a:prstGeom prst="rect">
            <a:avLst/>
          </a:prstGeom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302612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660608057"/>
              </p:ext>
            </p:extLst>
          </p:nvPr>
        </p:nvGraphicFramePr>
        <p:xfrm>
          <a:off x="381000" y="228600"/>
          <a:ext cx="82296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Ineligible Activities: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0573-3FCB-438B-8D8F-5E86DEC62A3E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98463" indent="-398463"/>
            <a:r>
              <a:rPr lang="en-US" sz="3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Faith–based Assistance 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</a:rPr>
              <a:t>used </a:t>
            </a:r>
            <a:r>
              <a:rPr lang="en-US" sz="3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Primarily for Religious Activities</a:t>
            </a:r>
            <a:endParaRPr lang="en-US" sz="3000" b="1" dirty="0">
              <a:latin typeface="Calibri" panose="020F0502020204030204" pitchFamily="34" charset="0"/>
            </a:endParaRPr>
          </a:p>
          <a:p>
            <a:pPr marL="398463" lvl="0" indent="-398463"/>
            <a:endParaRPr lang="en-US" sz="20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98463" lvl="0" indent="-398463"/>
            <a:r>
              <a:rPr lang="en-US" sz="3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Political Activities </a:t>
            </a:r>
          </a:p>
          <a:p>
            <a:pPr marL="398463" lvl="0" indent="-398463"/>
            <a:endParaRPr lang="en-US" sz="2000" b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98463" indent="-398463"/>
            <a:r>
              <a:rPr lang="en-US" sz="3000" b="1" dirty="0">
                <a:latin typeface="Calibri" panose="020F0502020204030204" pitchFamily="34" charset="0"/>
              </a:rPr>
              <a:t>Buildings for </a:t>
            </a:r>
            <a:r>
              <a:rPr lang="en-US" sz="3000" b="1" dirty="0" smtClean="0">
                <a:latin typeface="Calibri" panose="020F0502020204030204" pitchFamily="34" charset="0"/>
              </a:rPr>
              <a:t>General Conduct </a:t>
            </a:r>
            <a:r>
              <a:rPr lang="en-US" sz="3000" b="1" dirty="0">
                <a:latin typeface="Calibri" panose="020F0502020204030204" pitchFamily="34" charset="0"/>
              </a:rPr>
              <a:t>of </a:t>
            </a:r>
            <a:r>
              <a:rPr lang="en-US" sz="3000" b="1" dirty="0" smtClean="0">
                <a:latin typeface="Calibri" panose="020F0502020204030204" pitchFamily="34" charset="0"/>
              </a:rPr>
              <a:t>Government </a:t>
            </a:r>
            <a:r>
              <a:rPr lang="en-US" sz="3000" b="1" dirty="0">
                <a:latin typeface="Calibri" panose="020F0502020204030204" pitchFamily="34" charset="0"/>
              </a:rPr>
              <a:t>(ADA exception)</a:t>
            </a:r>
          </a:p>
          <a:p>
            <a:pPr marL="398463" lvl="0" indent="-398463"/>
            <a:endParaRPr lang="en-US" sz="20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98463" indent="-398463"/>
            <a:r>
              <a:rPr lang="en-US" sz="3000" b="1" dirty="0">
                <a:latin typeface="Calibri" panose="020F0502020204030204" pitchFamily="34" charset="0"/>
              </a:rPr>
              <a:t>Construction of New Housing (some exceptions</a:t>
            </a:r>
            <a:r>
              <a:rPr lang="en-US" sz="3000" b="1" dirty="0" smtClean="0">
                <a:latin typeface="Calibri" panose="020F0502020204030204" pitchFamily="34" charset="0"/>
              </a:rPr>
              <a:t>)</a:t>
            </a:r>
            <a:endParaRPr lang="en-US" sz="3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63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0573-3FCB-438B-8D8F-5E86DEC62A3E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21</a:t>
            </a:fld>
            <a:endParaRPr lang="en-US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533400" y="457200"/>
            <a:ext cx="4267200" cy="58674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8463" indent="-398463" algn="l"/>
            <a:r>
              <a:rPr 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All Your </a:t>
            </a:r>
            <a:r>
              <a:rPr lang="en-US" sz="4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Eligible Activities</a:t>
            </a:r>
            <a:r>
              <a:rPr 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sz="4800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MUST</a:t>
            </a:r>
            <a:r>
              <a:rPr 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Meet </a:t>
            </a:r>
            <a:r>
              <a:rPr lang="en-US" sz="4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National Objectives</a:t>
            </a:r>
            <a:r>
              <a:rPr lang="en-US" sz="4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066800"/>
            <a:ext cx="5520906" cy="3657600"/>
          </a:xfrm>
          <a:prstGeom prst="rect">
            <a:avLst/>
          </a:prstGeom>
          <a:ln w="76200">
            <a:solidFill>
              <a:schemeClr val="tx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90000" dir="5400000" sy="-100000" algn="bl" rotWithShape="0"/>
            <a:softEdge rad="63500"/>
          </a:effectLst>
          <a:scene3d>
            <a:camera prst="isometricLeftDown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45630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blinds dir="vert"/>
      </p:transition>
    </mc:Choice>
    <mc:Fallback xmlns="">
      <p:transition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2769407"/>
              </p:ext>
            </p:extLst>
          </p:nvPr>
        </p:nvGraphicFramePr>
        <p:xfrm>
          <a:off x="762000" y="457200"/>
          <a:ext cx="7675562" cy="579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4BCDC-EF51-47A1-A508-AEDE6FDFD997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9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Activities Benefiting Low-Moderate Income Persons</a:t>
            </a:r>
            <a:endParaRPr lang="en-US" sz="4000" dirty="0">
              <a:latin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0000" y="1371600"/>
            <a:ext cx="6354486" cy="4805363"/>
          </a:xfrm>
        </p:spPr>
        <p:txBody>
          <a:bodyPr>
            <a:noAutofit/>
          </a:bodyPr>
          <a:lstStyle/>
          <a:p>
            <a:pPr marL="398463" indent="-398463"/>
            <a:endParaRPr lang="en-US" sz="1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98463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Low/Moderate Income Area Benefit</a:t>
            </a:r>
          </a:p>
          <a:p>
            <a:pPr marL="398463" indent="-398463"/>
            <a:r>
              <a:rPr lang="en-US" sz="2000" dirty="0">
                <a:solidFill>
                  <a:schemeClr val="tx1"/>
                </a:solidFill>
              </a:rPr>
              <a:t>Street and sidewalk </a:t>
            </a:r>
            <a:r>
              <a:rPr lang="en-US" sz="2000" dirty="0" smtClean="0">
                <a:solidFill>
                  <a:schemeClr val="tx1"/>
                </a:solidFill>
              </a:rPr>
              <a:t>improvements</a:t>
            </a:r>
          </a:p>
          <a:p>
            <a:pPr marL="398463" indent="-398463"/>
            <a:r>
              <a:rPr lang="en-US" sz="2000" dirty="0" smtClean="0">
                <a:solidFill>
                  <a:schemeClr val="tx1"/>
                </a:solidFill>
              </a:rPr>
              <a:t>Water </a:t>
            </a:r>
            <a:r>
              <a:rPr lang="en-US" sz="2000" dirty="0">
                <a:solidFill>
                  <a:schemeClr val="tx1"/>
                </a:solidFill>
              </a:rPr>
              <a:t>and sewer </a:t>
            </a:r>
            <a:r>
              <a:rPr lang="en-US" sz="2000" dirty="0" smtClean="0">
                <a:solidFill>
                  <a:schemeClr val="tx1"/>
                </a:solidFill>
              </a:rPr>
              <a:t>lines</a:t>
            </a:r>
          </a:p>
          <a:p>
            <a:pPr marL="398463" indent="-398463"/>
            <a:endParaRPr lang="en-US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98463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Low/Moderate Income Limited Clientele</a:t>
            </a:r>
          </a:p>
          <a:p>
            <a:pPr marL="398463" indent="-398463"/>
            <a:r>
              <a:rPr lang="en-US" sz="2000" dirty="0">
                <a:solidFill>
                  <a:schemeClr val="tx1"/>
                </a:solidFill>
              </a:rPr>
              <a:t>Construction of a senior </a:t>
            </a:r>
            <a:r>
              <a:rPr lang="en-US" sz="2000" dirty="0" smtClean="0">
                <a:solidFill>
                  <a:schemeClr val="tx1"/>
                </a:solidFill>
              </a:rPr>
              <a:t>center</a:t>
            </a:r>
          </a:p>
          <a:p>
            <a:pPr marL="398463" indent="-398463"/>
            <a:r>
              <a:rPr lang="en-US" sz="2000" dirty="0" smtClean="0">
                <a:solidFill>
                  <a:schemeClr val="tx1"/>
                </a:solidFill>
              </a:rPr>
              <a:t>Public </a:t>
            </a:r>
            <a:r>
              <a:rPr lang="en-US" sz="2000" dirty="0">
                <a:solidFill>
                  <a:schemeClr val="tx1"/>
                </a:solidFill>
              </a:rPr>
              <a:t>services for the </a:t>
            </a:r>
            <a:r>
              <a:rPr lang="en-US" sz="2000" dirty="0" smtClean="0">
                <a:solidFill>
                  <a:schemeClr val="tx1"/>
                </a:solidFill>
              </a:rPr>
              <a:t>homeless</a:t>
            </a:r>
          </a:p>
          <a:p>
            <a:pPr marL="398463" indent="-398463"/>
            <a:r>
              <a:rPr lang="en-US" sz="2000" dirty="0" smtClean="0">
                <a:solidFill>
                  <a:schemeClr val="tx1"/>
                </a:solidFill>
              </a:rPr>
              <a:t>Meals </a:t>
            </a:r>
            <a:r>
              <a:rPr lang="en-US" sz="2000" dirty="0">
                <a:solidFill>
                  <a:schemeClr val="tx1"/>
                </a:solidFill>
              </a:rPr>
              <a:t>on wheels for the </a:t>
            </a:r>
            <a:r>
              <a:rPr lang="en-US" sz="2000" dirty="0" smtClean="0">
                <a:solidFill>
                  <a:schemeClr val="tx1"/>
                </a:solidFill>
              </a:rPr>
              <a:t>elderly</a:t>
            </a:r>
            <a:endParaRPr lang="en-US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2A9F6-BDFD-462F-801C-9D07C85E10F3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4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629400" y="1102240"/>
            <a:ext cx="2260345" cy="767837"/>
            <a:chOff x="108304" y="1062152"/>
            <a:chExt cx="2260345" cy="767837"/>
          </a:xfrm>
        </p:grpSpPr>
        <p:sp>
          <p:nvSpPr>
            <p:cNvPr id="20" name="Rectangle 19"/>
            <p:cNvSpPr/>
            <p:nvPr/>
          </p:nvSpPr>
          <p:spPr>
            <a:xfrm>
              <a:off x="108304" y="1062152"/>
              <a:ext cx="2260345" cy="767837"/>
            </a:xfrm>
            <a:prstGeom prst="rect">
              <a:avLst/>
            </a:prstGeom>
            <a:solidFill>
              <a:srgbClr val="0070C0"/>
            </a:solidFill>
            <a:ln w="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TextBox 20"/>
            <p:cNvSpPr txBox="1"/>
            <p:nvPr/>
          </p:nvSpPr>
          <p:spPr>
            <a:xfrm>
              <a:off x="108304" y="1062152"/>
              <a:ext cx="2260345" cy="7678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 Low to Moderate Income Persons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194486" y="2163251"/>
            <a:ext cx="1786827" cy="698033"/>
            <a:chOff x="673390" y="2123163"/>
            <a:chExt cx="1786827" cy="698033"/>
          </a:xfrm>
          <a:solidFill>
            <a:srgbClr val="002060"/>
          </a:solidFill>
        </p:grpSpPr>
        <p:sp>
          <p:nvSpPr>
            <p:cNvPr id="18" name="Rectangle 17"/>
            <p:cNvSpPr/>
            <p:nvPr/>
          </p:nvSpPr>
          <p:spPr>
            <a:xfrm>
              <a:off x="673390" y="2123163"/>
              <a:ext cx="1786827" cy="698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TextBox 18"/>
            <p:cNvSpPr txBox="1"/>
            <p:nvPr/>
          </p:nvSpPr>
          <p:spPr>
            <a:xfrm>
              <a:off x="673390" y="2123163"/>
              <a:ext cx="1786827" cy="698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Area Benefit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194486" y="3154460"/>
            <a:ext cx="1786827" cy="698033"/>
            <a:chOff x="673390" y="3114372"/>
            <a:chExt cx="1786827" cy="698033"/>
          </a:xfrm>
          <a:solidFill>
            <a:srgbClr val="002060"/>
          </a:solidFill>
        </p:grpSpPr>
        <p:sp>
          <p:nvSpPr>
            <p:cNvPr id="16" name="Rectangle 15"/>
            <p:cNvSpPr/>
            <p:nvPr/>
          </p:nvSpPr>
          <p:spPr>
            <a:xfrm>
              <a:off x="673390" y="3114372"/>
              <a:ext cx="1786827" cy="698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TextBox 16"/>
            <p:cNvSpPr txBox="1"/>
            <p:nvPr/>
          </p:nvSpPr>
          <p:spPr>
            <a:xfrm>
              <a:off x="673390" y="3114372"/>
              <a:ext cx="1786827" cy="698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Limited Clientele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194486" y="4145668"/>
            <a:ext cx="1786827" cy="698033"/>
            <a:chOff x="673390" y="4105580"/>
            <a:chExt cx="1786827" cy="698033"/>
          </a:xfrm>
        </p:grpSpPr>
        <p:sp>
          <p:nvSpPr>
            <p:cNvPr id="14" name="Rectangle 13"/>
            <p:cNvSpPr/>
            <p:nvPr/>
          </p:nvSpPr>
          <p:spPr>
            <a:xfrm>
              <a:off x="673390" y="4105580"/>
              <a:ext cx="1786827" cy="69803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TextBox 14"/>
            <p:cNvSpPr txBox="1"/>
            <p:nvPr/>
          </p:nvSpPr>
          <p:spPr>
            <a:xfrm>
              <a:off x="673390" y="4105580"/>
              <a:ext cx="1786827" cy="6980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Housing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194486" y="5136876"/>
            <a:ext cx="1786827" cy="698033"/>
            <a:chOff x="673390" y="5096788"/>
            <a:chExt cx="1786827" cy="698033"/>
          </a:xfrm>
        </p:grpSpPr>
        <p:sp>
          <p:nvSpPr>
            <p:cNvPr id="12" name="Rectangle 11"/>
            <p:cNvSpPr/>
            <p:nvPr/>
          </p:nvSpPr>
          <p:spPr>
            <a:xfrm>
              <a:off x="673390" y="5096788"/>
              <a:ext cx="1786827" cy="69803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Box 12"/>
            <p:cNvSpPr txBox="1"/>
            <p:nvPr/>
          </p:nvSpPr>
          <p:spPr>
            <a:xfrm>
              <a:off x="673390" y="5096788"/>
              <a:ext cx="1786827" cy="6980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Jobs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2217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Activities Benefiting Low-Moderate Income Persons</a:t>
            </a:r>
            <a:endParaRPr lang="en-US" sz="4000" dirty="0">
              <a:latin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0000" y="1295400"/>
            <a:ext cx="6278286" cy="4881563"/>
          </a:xfrm>
        </p:spPr>
        <p:txBody>
          <a:bodyPr>
            <a:noAutofit/>
          </a:bodyPr>
          <a:lstStyle/>
          <a:p>
            <a:pPr marL="398463" indent="-398463"/>
            <a:endParaRPr lang="en-US" sz="3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98463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Low/Moderate Income Housing</a:t>
            </a:r>
          </a:p>
          <a:p>
            <a:pPr marL="398463" indent="-398463"/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Acquisition/Rehabilitation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property to be used for permanent </a:t>
            </a:r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housing</a:t>
            </a:r>
          </a:p>
          <a:p>
            <a:pPr marL="398463" indent="-398463"/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Homeownership Assistance</a:t>
            </a:r>
          </a:p>
          <a:p>
            <a:pPr marL="398463" indent="-398463"/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Hookup residential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structures to water </a:t>
            </a:r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sewer </a:t>
            </a:r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lines</a:t>
            </a:r>
          </a:p>
          <a:p>
            <a:pPr marL="398463" indent="-398463"/>
            <a:endParaRPr lang="en-US" sz="2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98463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Low/Moderate Income Jobs</a:t>
            </a:r>
          </a:p>
          <a:p>
            <a:pPr marL="398463" indent="-398463"/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Creates or retains permanent jobs available to at least 51% Low/Mod persons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1F513-4A00-44E2-B548-8068FCA13AF5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5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553200" y="1066706"/>
            <a:ext cx="2260345" cy="767837"/>
            <a:chOff x="108304" y="1062152"/>
            <a:chExt cx="2260345" cy="767837"/>
          </a:xfrm>
        </p:grpSpPr>
        <p:sp>
          <p:nvSpPr>
            <p:cNvPr id="20" name="Rectangle 19"/>
            <p:cNvSpPr/>
            <p:nvPr/>
          </p:nvSpPr>
          <p:spPr>
            <a:xfrm>
              <a:off x="108304" y="1062152"/>
              <a:ext cx="2260345" cy="767837"/>
            </a:xfrm>
            <a:prstGeom prst="rect">
              <a:avLst/>
            </a:prstGeom>
            <a:solidFill>
              <a:srgbClr val="0070C0"/>
            </a:solidFill>
            <a:ln w="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TextBox 20"/>
            <p:cNvSpPr txBox="1"/>
            <p:nvPr/>
          </p:nvSpPr>
          <p:spPr>
            <a:xfrm>
              <a:off x="108304" y="1062152"/>
              <a:ext cx="2260345" cy="7678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 Low to Moderate Income Persons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118286" y="2127717"/>
            <a:ext cx="1786827" cy="698033"/>
            <a:chOff x="673390" y="2123163"/>
            <a:chExt cx="1786827" cy="698033"/>
          </a:xfrm>
        </p:grpSpPr>
        <p:sp>
          <p:nvSpPr>
            <p:cNvPr id="18" name="Rectangle 17"/>
            <p:cNvSpPr/>
            <p:nvPr/>
          </p:nvSpPr>
          <p:spPr>
            <a:xfrm>
              <a:off x="673390" y="2123163"/>
              <a:ext cx="1786827" cy="69803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TextBox 18"/>
            <p:cNvSpPr txBox="1"/>
            <p:nvPr/>
          </p:nvSpPr>
          <p:spPr>
            <a:xfrm>
              <a:off x="673390" y="2123163"/>
              <a:ext cx="1786827" cy="6980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Area Benefit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118286" y="3118926"/>
            <a:ext cx="1786827" cy="698033"/>
            <a:chOff x="673390" y="3114372"/>
            <a:chExt cx="1786827" cy="698033"/>
          </a:xfrm>
        </p:grpSpPr>
        <p:sp>
          <p:nvSpPr>
            <p:cNvPr id="16" name="Rectangle 15"/>
            <p:cNvSpPr/>
            <p:nvPr/>
          </p:nvSpPr>
          <p:spPr>
            <a:xfrm>
              <a:off x="673390" y="3114372"/>
              <a:ext cx="1786827" cy="69803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TextBox 16"/>
            <p:cNvSpPr txBox="1"/>
            <p:nvPr/>
          </p:nvSpPr>
          <p:spPr>
            <a:xfrm>
              <a:off x="673390" y="3114372"/>
              <a:ext cx="1786827" cy="6980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Limited Clientele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118286" y="4110134"/>
            <a:ext cx="1786827" cy="698033"/>
            <a:chOff x="673390" y="4105580"/>
            <a:chExt cx="1786827" cy="698033"/>
          </a:xfrm>
          <a:solidFill>
            <a:srgbClr val="002060"/>
          </a:solidFill>
        </p:grpSpPr>
        <p:sp>
          <p:nvSpPr>
            <p:cNvPr id="14" name="Rectangle 13"/>
            <p:cNvSpPr/>
            <p:nvPr/>
          </p:nvSpPr>
          <p:spPr>
            <a:xfrm>
              <a:off x="673390" y="4105580"/>
              <a:ext cx="1786827" cy="698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TextBox 14"/>
            <p:cNvSpPr txBox="1"/>
            <p:nvPr/>
          </p:nvSpPr>
          <p:spPr>
            <a:xfrm>
              <a:off x="673390" y="4105580"/>
              <a:ext cx="1786827" cy="698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Housing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118286" y="5101342"/>
            <a:ext cx="1786827" cy="698033"/>
            <a:chOff x="673390" y="5096788"/>
            <a:chExt cx="1786827" cy="698033"/>
          </a:xfrm>
          <a:solidFill>
            <a:srgbClr val="002060"/>
          </a:solidFill>
        </p:grpSpPr>
        <p:sp>
          <p:nvSpPr>
            <p:cNvPr id="12" name="Rectangle 11"/>
            <p:cNvSpPr/>
            <p:nvPr/>
          </p:nvSpPr>
          <p:spPr>
            <a:xfrm>
              <a:off x="673390" y="5096788"/>
              <a:ext cx="1786827" cy="698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Box 12"/>
            <p:cNvSpPr txBox="1"/>
            <p:nvPr/>
          </p:nvSpPr>
          <p:spPr>
            <a:xfrm>
              <a:off x="673390" y="5096788"/>
              <a:ext cx="1786827" cy="698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Jobs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4752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Prevention or Elimination of Slum/Blight </a:t>
            </a:r>
            <a:endParaRPr lang="en-US" sz="4000" dirty="0">
              <a:latin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40000" y="1447800"/>
            <a:ext cx="6094200" cy="4724400"/>
          </a:xfrm>
        </p:spPr>
        <p:txBody>
          <a:bodyPr>
            <a:noAutofit/>
          </a:bodyPr>
          <a:lstStyle/>
          <a:p>
            <a:pPr marL="398463" indent="-398463"/>
            <a:endParaRPr lang="en-US" sz="28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98463" indent="-398463"/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Slum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Blight on an Area Basis</a:t>
            </a:r>
          </a:p>
          <a:p>
            <a:pPr marL="398463" indent="-398463"/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Rehabilitation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substandard </a:t>
            </a:r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housing</a:t>
            </a:r>
          </a:p>
          <a:p>
            <a:pPr marL="398463" indent="-398463"/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Removal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environmental contamination on property to enable it to be </a:t>
            </a:r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redeveloped</a:t>
            </a:r>
          </a:p>
          <a:p>
            <a:pPr marL="398463" indent="-398463"/>
            <a:endParaRPr lang="en-US" sz="2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98463" indent="-398463"/>
            <a:r>
              <a:rPr lang="en-U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Slum or Blight on a Spot Basis</a:t>
            </a:r>
          </a:p>
          <a:p>
            <a:pPr marL="398463" indent="-398463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Demolition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of a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 or abandoned building</a:t>
            </a:r>
          </a:p>
          <a:p>
            <a:pPr marL="398463" indent="-398463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Removal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of environmental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contamination</a:t>
            </a:r>
          </a:p>
          <a:p>
            <a:pPr marL="398463" indent="-398463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Elimination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of faulty wiring, falling plaster or other similar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conditions</a:t>
            </a:r>
            <a:endParaRPr lang="en-US" sz="2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9368A-96E6-42B4-BF94-3FA787884BA8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6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781800" y="879730"/>
            <a:ext cx="2260345" cy="767837"/>
            <a:chOff x="2661824" y="1062152"/>
            <a:chExt cx="2260345" cy="767837"/>
          </a:xfrm>
        </p:grpSpPr>
        <p:sp>
          <p:nvSpPr>
            <p:cNvPr id="14" name="Rectangle 13"/>
            <p:cNvSpPr/>
            <p:nvPr/>
          </p:nvSpPr>
          <p:spPr>
            <a:xfrm>
              <a:off x="2661824" y="1062152"/>
              <a:ext cx="2260345" cy="767837"/>
            </a:xfrm>
            <a:prstGeom prst="rect">
              <a:avLst/>
            </a:prstGeom>
            <a:solidFill>
              <a:srgbClr val="0070C0"/>
            </a:solidFill>
            <a:ln w="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TextBox 14"/>
            <p:cNvSpPr txBox="1"/>
            <p:nvPr/>
          </p:nvSpPr>
          <p:spPr>
            <a:xfrm>
              <a:off x="2661824" y="1062152"/>
              <a:ext cx="2260345" cy="7678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Prevention or Elimination of Slum/Blight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346886" y="1940741"/>
            <a:ext cx="1786827" cy="698033"/>
            <a:chOff x="3226910" y="2123163"/>
            <a:chExt cx="1786827" cy="698033"/>
          </a:xfrm>
          <a:solidFill>
            <a:srgbClr val="002060"/>
          </a:solidFill>
        </p:grpSpPr>
        <p:sp>
          <p:nvSpPr>
            <p:cNvPr id="12" name="Rectangle 11"/>
            <p:cNvSpPr/>
            <p:nvPr/>
          </p:nvSpPr>
          <p:spPr>
            <a:xfrm>
              <a:off x="3226910" y="2123163"/>
              <a:ext cx="1786827" cy="698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Box 12"/>
            <p:cNvSpPr txBox="1"/>
            <p:nvPr/>
          </p:nvSpPr>
          <p:spPr>
            <a:xfrm>
              <a:off x="3226910" y="2123163"/>
              <a:ext cx="1786827" cy="698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Area Basis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346886" y="2931950"/>
            <a:ext cx="1786827" cy="698033"/>
            <a:chOff x="3226910" y="3114372"/>
            <a:chExt cx="1786827" cy="698033"/>
          </a:xfrm>
          <a:solidFill>
            <a:srgbClr val="002060"/>
          </a:solidFill>
        </p:grpSpPr>
        <p:sp>
          <p:nvSpPr>
            <p:cNvPr id="10" name="Rectangle 9"/>
            <p:cNvSpPr/>
            <p:nvPr/>
          </p:nvSpPr>
          <p:spPr>
            <a:xfrm>
              <a:off x="3226910" y="3114372"/>
              <a:ext cx="1786827" cy="698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TextBox 10"/>
            <p:cNvSpPr txBox="1"/>
            <p:nvPr/>
          </p:nvSpPr>
          <p:spPr>
            <a:xfrm>
              <a:off x="3226910" y="3114372"/>
              <a:ext cx="1786827" cy="698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Spot Basis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77291068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Urgent Needs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98463" indent="-398463"/>
            <a:endParaRPr lang="en-US" sz="3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98463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Serious and Immediate Need</a:t>
            </a:r>
          </a:p>
          <a:p>
            <a:pPr marL="398463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Recent Origin</a:t>
            </a:r>
          </a:p>
          <a:p>
            <a:pPr marL="398463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Unable to Finance</a:t>
            </a:r>
          </a:p>
          <a:p>
            <a:pPr marL="398463" indent="-398463"/>
            <a:r>
              <a:rPr lang="en-US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No Other Sources of Funding</a:t>
            </a:r>
            <a:endParaRPr lang="en-US" sz="3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98463" indent="-398463"/>
            <a:endParaRPr lang="en-US" sz="3200" dirty="0">
              <a:latin typeface="Calibri" panose="020F050202020403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B327A-DBA7-412B-A71B-8AAD24C4719F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7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481258" y="889349"/>
            <a:ext cx="2260345" cy="767837"/>
            <a:chOff x="5215343" y="1062152"/>
            <a:chExt cx="2260345" cy="767837"/>
          </a:xfrm>
        </p:grpSpPr>
        <p:sp>
          <p:nvSpPr>
            <p:cNvPr id="20" name="Rectangle 19"/>
            <p:cNvSpPr/>
            <p:nvPr/>
          </p:nvSpPr>
          <p:spPr>
            <a:xfrm>
              <a:off x="5215343" y="1062152"/>
              <a:ext cx="2260345" cy="767837"/>
            </a:xfrm>
            <a:prstGeom prst="rect">
              <a:avLst/>
            </a:prstGeom>
            <a:solidFill>
              <a:srgbClr val="0070C0"/>
            </a:solidFill>
            <a:ln w="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TextBox 20"/>
            <p:cNvSpPr txBox="1"/>
            <p:nvPr/>
          </p:nvSpPr>
          <p:spPr>
            <a:xfrm>
              <a:off x="5215343" y="1062152"/>
              <a:ext cx="2260345" cy="7678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Urgent Needs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046345" y="1950360"/>
            <a:ext cx="1786827" cy="698033"/>
            <a:chOff x="5780430" y="2123163"/>
            <a:chExt cx="1786827" cy="698033"/>
          </a:xfrm>
          <a:solidFill>
            <a:srgbClr val="002060"/>
          </a:solidFill>
        </p:grpSpPr>
        <p:sp>
          <p:nvSpPr>
            <p:cNvPr id="18" name="Rectangle 17"/>
            <p:cNvSpPr/>
            <p:nvPr/>
          </p:nvSpPr>
          <p:spPr>
            <a:xfrm>
              <a:off x="5780430" y="2123163"/>
              <a:ext cx="1786827" cy="698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TextBox 18"/>
            <p:cNvSpPr txBox="1"/>
            <p:nvPr/>
          </p:nvSpPr>
          <p:spPr>
            <a:xfrm>
              <a:off x="5780430" y="2123163"/>
              <a:ext cx="1786827" cy="698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Serious &amp; Immediate Threat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046345" y="2941569"/>
            <a:ext cx="1786827" cy="698033"/>
            <a:chOff x="5780430" y="3114372"/>
            <a:chExt cx="1786827" cy="698033"/>
          </a:xfrm>
          <a:solidFill>
            <a:srgbClr val="002060"/>
          </a:solidFill>
        </p:grpSpPr>
        <p:sp>
          <p:nvSpPr>
            <p:cNvPr id="16" name="Rectangle 15"/>
            <p:cNvSpPr/>
            <p:nvPr/>
          </p:nvSpPr>
          <p:spPr>
            <a:xfrm>
              <a:off x="5780430" y="3114372"/>
              <a:ext cx="1786827" cy="698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TextBox 16"/>
            <p:cNvSpPr txBox="1"/>
            <p:nvPr/>
          </p:nvSpPr>
          <p:spPr>
            <a:xfrm>
              <a:off x="5780430" y="3114372"/>
              <a:ext cx="1786827" cy="698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Recent Origin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046345" y="3932777"/>
            <a:ext cx="1786827" cy="698033"/>
            <a:chOff x="5780430" y="4105580"/>
            <a:chExt cx="1786827" cy="698033"/>
          </a:xfrm>
          <a:solidFill>
            <a:srgbClr val="002060"/>
          </a:solidFill>
        </p:grpSpPr>
        <p:sp>
          <p:nvSpPr>
            <p:cNvPr id="14" name="Rectangle 13"/>
            <p:cNvSpPr/>
            <p:nvPr/>
          </p:nvSpPr>
          <p:spPr>
            <a:xfrm>
              <a:off x="5780430" y="4105580"/>
              <a:ext cx="1786827" cy="698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TextBox 14"/>
            <p:cNvSpPr txBox="1"/>
            <p:nvPr/>
          </p:nvSpPr>
          <p:spPr>
            <a:xfrm>
              <a:off x="5780430" y="4105580"/>
              <a:ext cx="1786827" cy="698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Unable to Finance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046345" y="4923985"/>
            <a:ext cx="1786827" cy="698033"/>
            <a:chOff x="5780430" y="5096788"/>
            <a:chExt cx="1786827" cy="698033"/>
          </a:xfrm>
          <a:solidFill>
            <a:srgbClr val="002060"/>
          </a:solidFill>
        </p:grpSpPr>
        <p:sp>
          <p:nvSpPr>
            <p:cNvPr id="12" name="Rectangle 11"/>
            <p:cNvSpPr/>
            <p:nvPr/>
          </p:nvSpPr>
          <p:spPr>
            <a:xfrm>
              <a:off x="5780430" y="5096788"/>
              <a:ext cx="1786827" cy="6980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Box 12"/>
            <p:cNvSpPr txBox="1"/>
            <p:nvPr/>
          </p:nvSpPr>
          <p:spPr>
            <a:xfrm>
              <a:off x="5780430" y="5096788"/>
              <a:ext cx="1786827" cy="698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>
                  <a:latin typeface="Calibri" panose="020F0502020204030204" pitchFamily="34" charset="0"/>
                </a:rPr>
                <a:t>No Other Sources of Funding</a:t>
              </a:r>
              <a:endParaRPr lang="en-US" sz="1800" b="1" kern="1200" dirty="0"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1682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kern="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Eligible Activities</a:t>
            </a:r>
            <a:endParaRPr lang="en-US" kern="0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b="1" dirty="0" smtClean="0">
              <a:latin typeface="Calibri" panose="020F0502020204030204" pitchFamily="34" charset="0"/>
            </a:endParaRPr>
          </a:p>
          <a:p>
            <a:r>
              <a:rPr lang="en-US" b="1" dirty="0" smtClean="0">
                <a:latin typeface="Calibri" panose="020F0502020204030204" pitchFamily="34" charset="0"/>
              </a:rPr>
              <a:t>24 CFR 570.482</a:t>
            </a:r>
            <a:endParaRPr lang="en-US" dirty="0">
              <a:latin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171450"/>
            <a:ext cx="3657600" cy="2423160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9F000-8F6C-4F62-926F-709BAB3AE306}" type="datetime2">
              <a:rPr lang="en-US" smtClean="0"/>
              <a:t>Wednesday, February 05,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State of Connecticut - Department of Housing - Small Cities CDBG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B89A-7CA7-48A1-A15F-076DC2382239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31" name="Content Placeholder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3137732"/>
              </p:ext>
            </p:extLst>
          </p:nvPr>
        </p:nvGraphicFramePr>
        <p:xfrm>
          <a:off x="840000" y="381000"/>
          <a:ext cx="7675350" cy="579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1145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13605</TotalTime>
  <Words>831</Words>
  <Application>Microsoft Office PowerPoint</Application>
  <PresentationFormat>On-screen Show (4:3)</PresentationFormat>
  <Paragraphs>194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Corbel</vt:lpstr>
      <vt:lpstr>Depth</vt:lpstr>
      <vt:lpstr>National Objectives &amp; Eligible Activities </vt:lpstr>
      <vt:lpstr>National Objectives </vt:lpstr>
      <vt:lpstr>PowerPoint Presentation</vt:lpstr>
      <vt:lpstr>Activities Benefiting Low-Moderate Income Persons</vt:lpstr>
      <vt:lpstr>Activities Benefiting Low-Moderate Income Persons</vt:lpstr>
      <vt:lpstr>Prevention or Elimination of Slum/Blight </vt:lpstr>
      <vt:lpstr>Urgent Needs</vt:lpstr>
      <vt:lpstr>Eligible Activities</vt:lpstr>
      <vt:lpstr>PowerPoint Presentation</vt:lpstr>
      <vt:lpstr>Acquisition &amp; Relocation</vt:lpstr>
      <vt:lpstr>Eligible Activities</vt:lpstr>
      <vt:lpstr>Eligible Activities</vt:lpstr>
      <vt:lpstr>Eligible Activities</vt:lpstr>
      <vt:lpstr>Eligible Activities</vt:lpstr>
      <vt:lpstr>Eligible Activities</vt:lpstr>
      <vt:lpstr>Eligible Activities</vt:lpstr>
      <vt:lpstr>Eligible Activities</vt:lpstr>
      <vt:lpstr>Ineligible Activities</vt:lpstr>
      <vt:lpstr>PowerPoint Presentation</vt:lpstr>
      <vt:lpstr>Ineligible Activities:</vt:lpstr>
      <vt:lpstr>PowerPoint Presentation</vt:lpstr>
    </vt:vector>
  </TitlesOfParts>
  <Company>DECD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Eligible Activities</dc:title>
  <dc:creator>DCarew</dc:creator>
  <cp:lastModifiedBy>Maldonado, Geraldo</cp:lastModifiedBy>
  <cp:revision>89</cp:revision>
  <cp:lastPrinted>2020-01-15T16:45:58Z</cp:lastPrinted>
  <dcterms:created xsi:type="dcterms:W3CDTF">2015-01-22T14:56:49Z</dcterms:created>
  <dcterms:modified xsi:type="dcterms:W3CDTF">2020-02-05T18:20:36Z</dcterms:modified>
</cp:coreProperties>
</file>