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4" r:id="rId8"/>
    <p:sldId id="266" r:id="rId9"/>
    <p:sldId id="259" r:id="rId10"/>
    <p:sldId id="260" r:id="rId11"/>
    <p:sldId id="261" r:id="rId12"/>
    <p:sldId id="262" r:id="rId13"/>
    <p:sldId id="263" r:id="rId14"/>
    <p:sldId id="265" r:id="rId15"/>
    <p:sldId id="293" r:id="rId16"/>
    <p:sldId id="294" r:id="rId17"/>
    <p:sldId id="267" r:id="rId18"/>
    <p:sldId id="268" r:id="rId19"/>
    <p:sldId id="269" r:id="rId20"/>
    <p:sldId id="270" r:id="rId21"/>
    <p:sldId id="272" r:id="rId22"/>
    <p:sldId id="273" r:id="rId23"/>
    <p:sldId id="274" r:id="rId24"/>
    <p:sldId id="275" r:id="rId25"/>
    <p:sldId id="276" r:id="rId26"/>
    <p:sldId id="296" r:id="rId27"/>
    <p:sldId id="297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5" r:id="rId42"/>
    <p:sldId id="299" r:id="rId43"/>
    <p:sldId id="300" r:id="rId44"/>
    <p:sldId id="290" r:id="rId45"/>
    <p:sldId id="298" r:id="rId46"/>
    <p:sldId id="291" r:id="rId47"/>
    <p:sldId id="292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A6DD0F-CA28-47F5-8A01-F2CEA8155BDF}" v="61" dt="2021-12-14T14:14:36.9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barz, Alison" userId="9881ccb0-70bf-4356-b9cf-eeb5d746d09b" providerId="ADAL" clId="{CEA6DD0F-CA28-47F5-8A01-F2CEA8155BDF}"/>
    <pc:docChg chg="undo redo custSel addSld delSld modSld">
      <pc:chgData name="Grabarz, Alison" userId="9881ccb0-70bf-4356-b9cf-eeb5d746d09b" providerId="ADAL" clId="{CEA6DD0F-CA28-47F5-8A01-F2CEA8155BDF}" dt="2021-12-10T19:51:13.189" v="7437" actId="20577"/>
      <pc:docMkLst>
        <pc:docMk/>
      </pc:docMkLst>
      <pc:sldChg chg="modSp mod">
        <pc:chgData name="Grabarz, Alison" userId="9881ccb0-70bf-4356-b9cf-eeb5d746d09b" providerId="ADAL" clId="{CEA6DD0F-CA28-47F5-8A01-F2CEA8155BDF}" dt="2021-12-10T19:25:16.260" v="5939" actId="27636"/>
        <pc:sldMkLst>
          <pc:docMk/>
          <pc:sldMk cId="1447895850" sldId="257"/>
        </pc:sldMkLst>
        <pc:spChg chg="mod">
          <ac:chgData name="Grabarz, Alison" userId="9881ccb0-70bf-4356-b9cf-eeb5d746d09b" providerId="ADAL" clId="{CEA6DD0F-CA28-47F5-8A01-F2CEA8155BDF}" dt="2021-12-10T19:25:16.260" v="5939" actId="27636"/>
          <ac:spMkLst>
            <pc:docMk/>
            <pc:sldMk cId="1447895850" sldId="257"/>
            <ac:spMk id="3" creationId="{D9DCC5B6-8673-4871-960C-3E722C983B5B}"/>
          </ac:spMkLst>
        </pc:spChg>
      </pc:sldChg>
      <pc:sldChg chg="modSp mod">
        <pc:chgData name="Grabarz, Alison" userId="9881ccb0-70bf-4356-b9cf-eeb5d746d09b" providerId="ADAL" clId="{CEA6DD0F-CA28-47F5-8A01-F2CEA8155BDF}" dt="2021-12-10T19:24:14.693" v="5930"/>
        <pc:sldMkLst>
          <pc:docMk/>
          <pc:sldMk cId="2066610117" sldId="258"/>
        </pc:sldMkLst>
        <pc:spChg chg="mod">
          <ac:chgData name="Grabarz, Alison" userId="9881ccb0-70bf-4356-b9cf-eeb5d746d09b" providerId="ADAL" clId="{CEA6DD0F-CA28-47F5-8A01-F2CEA8155BDF}" dt="2021-12-10T19:24:14.693" v="5930"/>
          <ac:spMkLst>
            <pc:docMk/>
            <pc:sldMk cId="2066610117" sldId="258"/>
            <ac:spMk id="3" creationId="{3073EB0F-EDA2-4190-9425-449E22ED43CF}"/>
          </ac:spMkLst>
        </pc:spChg>
      </pc:sldChg>
      <pc:sldChg chg="modSp mod">
        <pc:chgData name="Grabarz, Alison" userId="9881ccb0-70bf-4356-b9cf-eeb5d746d09b" providerId="ADAL" clId="{CEA6DD0F-CA28-47F5-8A01-F2CEA8155BDF}" dt="2021-12-10T19:25:59.559" v="5946" actId="27636"/>
        <pc:sldMkLst>
          <pc:docMk/>
          <pc:sldMk cId="591953393" sldId="265"/>
        </pc:sldMkLst>
        <pc:spChg chg="mod">
          <ac:chgData name="Grabarz, Alison" userId="9881ccb0-70bf-4356-b9cf-eeb5d746d09b" providerId="ADAL" clId="{CEA6DD0F-CA28-47F5-8A01-F2CEA8155BDF}" dt="2021-12-10T19:25:59.559" v="5946" actId="27636"/>
          <ac:spMkLst>
            <pc:docMk/>
            <pc:sldMk cId="591953393" sldId="265"/>
            <ac:spMk id="3" creationId="{5EC7D4F1-6476-4EC7-B9C0-1CC03458880E}"/>
          </ac:spMkLst>
        </pc:spChg>
      </pc:sldChg>
      <pc:sldChg chg="modSp mod">
        <pc:chgData name="Grabarz, Alison" userId="9881ccb0-70bf-4356-b9cf-eeb5d746d09b" providerId="ADAL" clId="{CEA6DD0F-CA28-47F5-8A01-F2CEA8155BDF}" dt="2021-12-10T19:25:30.723" v="5940" actId="1076"/>
        <pc:sldMkLst>
          <pc:docMk/>
          <pc:sldMk cId="2324576743" sldId="266"/>
        </pc:sldMkLst>
        <pc:spChg chg="mod">
          <ac:chgData name="Grabarz, Alison" userId="9881ccb0-70bf-4356-b9cf-eeb5d746d09b" providerId="ADAL" clId="{CEA6DD0F-CA28-47F5-8A01-F2CEA8155BDF}" dt="2021-12-10T19:25:30.723" v="5940" actId="1076"/>
          <ac:spMkLst>
            <pc:docMk/>
            <pc:sldMk cId="2324576743" sldId="266"/>
            <ac:spMk id="4" creationId="{BEB4E89C-FCF0-4CBF-A827-F594C4338841}"/>
          </ac:spMkLst>
        </pc:spChg>
      </pc:sldChg>
      <pc:sldChg chg="modSp new mod">
        <pc:chgData name="Grabarz, Alison" userId="9881ccb0-70bf-4356-b9cf-eeb5d746d09b" providerId="ADAL" clId="{CEA6DD0F-CA28-47F5-8A01-F2CEA8155BDF}" dt="2021-12-10T19:26:29.780" v="5952" actId="403"/>
        <pc:sldMkLst>
          <pc:docMk/>
          <pc:sldMk cId="1255386080" sldId="267"/>
        </pc:sldMkLst>
        <pc:spChg chg="mod">
          <ac:chgData name="Grabarz, Alison" userId="9881ccb0-70bf-4356-b9cf-eeb5d746d09b" providerId="ADAL" clId="{CEA6DD0F-CA28-47F5-8A01-F2CEA8155BDF}" dt="2021-12-10T18:22:20.052" v="29" actId="122"/>
          <ac:spMkLst>
            <pc:docMk/>
            <pc:sldMk cId="1255386080" sldId="267"/>
            <ac:spMk id="2" creationId="{B675F116-77EC-4C9B-BFE9-90D71759744A}"/>
          </ac:spMkLst>
        </pc:spChg>
        <pc:spChg chg="mod">
          <ac:chgData name="Grabarz, Alison" userId="9881ccb0-70bf-4356-b9cf-eeb5d746d09b" providerId="ADAL" clId="{CEA6DD0F-CA28-47F5-8A01-F2CEA8155BDF}" dt="2021-12-10T19:26:29.780" v="5952" actId="403"/>
          <ac:spMkLst>
            <pc:docMk/>
            <pc:sldMk cId="1255386080" sldId="267"/>
            <ac:spMk id="3" creationId="{95218575-ECC1-4581-8768-E2572DF7DBF7}"/>
          </ac:spMkLst>
        </pc:spChg>
      </pc:sldChg>
      <pc:sldChg chg="modSp new mod">
        <pc:chgData name="Grabarz, Alison" userId="9881ccb0-70bf-4356-b9cf-eeb5d746d09b" providerId="ADAL" clId="{CEA6DD0F-CA28-47F5-8A01-F2CEA8155BDF}" dt="2021-12-10T19:26:23.530" v="5951" actId="27636"/>
        <pc:sldMkLst>
          <pc:docMk/>
          <pc:sldMk cId="3024812472" sldId="268"/>
        </pc:sldMkLst>
        <pc:spChg chg="mod">
          <ac:chgData name="Grabarz, Alison" userId="9881ccb0-70bf-4356-b9cf-eeb5d746d09b" providerId="ADAL" clId="{CEA6DD0F-CA28-47F5-8A01-F2CEA8155BDF}" dt="2021-12-10T18:22:14.538" v="28" actId="122"/>
          <ac:spMkLst>
            <pc:docMk/>
            <pc:sldMk cId="3024812472" sldId="268"/>
            <ac:spMk id="2" creationId="{1039A6EA-49C6-4E60-A62D-191C97B692C9}"/>
          </ac:spMkLst>
        </pc:spChg>
        <pc:spChg chg="mod">
          <ac:chgData name="Grabarz, Alison" userId="9881ccb0-70bf-4356-b9cf-eeb5d746d09b" providerId="ADAL" clId="{CEA6DD0F-CA28-47F5-8A01-F2CEA8155BDF}" dt="2021-12-10T19:26:23.530" v="5951" actId="27636"/>
          <ac:spMkLst>
            <pc:docMk/>
            <pc:sldMk cId="3024812472" sldId="268"/>
            <ac:spMk id="3" creationId="{36A70314-BEBB-46D7-B71E-6831F88E6978}"/>
          </ac:spMkLst>
        </pc:spChg>
      </pc:sldChg>
      <pc:sldChg chg="modSp new mod">
        <pc:chgData name="Grabarz, Alison" userId="9881ccb0-70bf-4356-b9cf-eeb5d746d09b" providerId="ADAL" clId="{CEA6DD0F-CA28-47F5-8A01-F2CEA8155BDF}" dt="2021-12-10T19:26:12.800" v="5947" actId="403"/>
        <pc:sldMkLst>
          <pc:docMk/>
          <pc:sldMk cId="2385374362" sldId="269"/>
        </pc:sldMkLst>
        <pc:spChg chg="mod">
          <ac:chgData name="Grabarz, Alison" userId="9881ccb0-70bf-4356-b9cf-eeb5d746d09b" providerId="ADAL" clId="{CEA6DD0F-CA28-47F5-8A01-F2CEA8155BDF}" dt="2021-12-10T18:22:38.215" v="48" actId="122"/>
          <ac:spMkLst>
            <pc:docMk/>
            <pc:sldMk cId="2385374362" sldId="269"/>
            <ac:spMk id="2" creationId="{B15991C9-24E8-43DF-ABC0-CEB2D15F93F2}"/>
          </ac:spMkLst>
        </pc:spChg>
        <pc:spChg chg="mod">
          <ac:chgData name="Grabarz, Alison" userId="9881ccb0-70bf-4356-b9cf-eeb5d746d09b" providerId="ADAL" clId="{CEA6DD0F-CA28-47F5-8A01-F2CEA8155BDF}" dt="2021-12-10T19:26:12.800" v="5947" actId="403"/>
          <ac:spMkLst>
            <pc:docMk/>
            <pc:sldMk cId="2385374362" sldId="269"/>
            <ac:spMk id="3" creationId="{B4A1A82D-17DA-4761-B1BB-057F37D5795B}"/>
          </ac:spMkLst>
        </pc:spChg>
      </pc:sldChg>
      <pc:sldChg chg="modSp new mod">
        <pc:chgData name="Grabarz, Alison" userId="9881ccb0-70bf-4356-b9cf-eeb5d746d09b" providerId="ADAL" clId="{CEA6DD0F-CA28-47F5-8A01-F2CEA8155BDF}" dt="2021-12-10T18:40:07.386" v="3118" actId="27636"/>
        <pc:sldMkLst>
          <pc:docMk/>
          <pc:sldMk cId="2887223707" sldId="270"/>
        </pc:sldMkLst>
        <pc:spChg chg="mod">
          <ac:chgData name="Grabarz, Alison" userId="9881ccb0-70bf-4356-b9cf-eeb5d746d09b" providerId="ADAL" clId="{CEA6DD0F-CA28-47F5-8A01-F2CEA8155BDF}" dt="2021-12-10T18:39:49.743" v="3113" actId="1076"/>
          <ac:spMkLst>
            <pc:docMk/>
            <pc:sldMk cId="2887223707" sldId="270"/>
            <ac:spMk id="2" creationId="{FD3012BF-1389-4895-AB98-A13F38B031C1}"/>
          </ac:spMkLst>
        </pc:spChg>
        <pc:spChg chg="mod">
          <ac:chgData name="Grabarz, Alison" userId="9881ccb0-70bf-4356-b9cf-eeb5d746d09b" providerId="ADAL" clId="{CEA6DD0F-CA28-47F5-8A01-F2CEA8155BDF}" dt="2021-12-10T18:40:07.386" v="3118" actId="27636"/>
          <ac:spMkLst>
            <pc:docMk/>
            <pc:sldMk cId="2887223707" sldId="270"/>
            <ac:spMk id="3" creationId="{CCB8CA86-22CF-4D39-BF65-7856EF5A7979}"/>
          </ac:spMkLst>
        </pc:spChg>
      </pc:sldChg>
      <pc:sldChg chg="modSp new del mod">
        <pc:chgData name="Grabarz, Alison" userId="9881ccb0-70bf-4356-b9cf-eeb5d746d09b" providerId="ADAL" clId="{CEA6DD0F-CA28-47F5-8A01-F2CEA8155BDF}" dt="2021-12-10T19:47:55.210" v="7424" actId="2696"/>
        <pc:sldMkLst>
          <pc:docMk/>
          <pc:sldMk cId="1340475557" sldId="271"/>
        </pc:sldMkLst>
        <pc:spChg chg="mod">
          <ac:chgData name="Grabarz, Alison" userId="9881ccb0-70bf-4356-b9cf-eeb5d746d09b" providerId="ADAL" clId="{CEA6DD0F-CA28-47F5-8A01-F2CEA8155BDF}" dt="2021-12-10T18:34:45.429" v="1976" actId="122"/>
          <ac:spMkLst>
            <pc:docMk/>
            <pc:sldMk cId="1340475557" sldId="271"/>
            <ac:spMk id="2" creationId="{7BBF10E6-9435-461C-8969-8C1DA47B60B1}"/>
          </ac:spMkLst>
        </pc:spChg>
        <pc:spChg chg="mod">
          <ac:chgData name="Grabarz, Alison" userId="9881ccb0-70bf-4356-b9cf-eeb5d746d09b" providerId="ADAL" clId="{CEA6DD0F-CA28-47F5-8A01-F2CEA8155BDF}" dt="2021-12-10T18:36:13.625" v="2319" actId="27636"/>
          <ac:spMkLst>
            <pc:docMk/>
            <pc:sldMk cId="1340475557" sldId="271"/>
            <ac:spMk id="3" creationId="{20222925-E734-4430-9B24-0D9FBD7BAF90}"/>
          </ac:spMkLst>
        </pc:spChg>
      </pc:sldChg>
      <pc:sldChg chg="modSp new mod">
        <pc:chgData name="Grabarz, Alison" userId="9881ccb0-70bf-4356-b9cf-eeb5d746d09b" providerId="ADAL" clId="{CEA6DD0F-CA28-47F5-8A01-F2CEA8155BDF}" dt="2021-12-10T19:48:19.543" v="7431" actId="5793"/>
        <pc:sldMkLst>
          <pc:docMk/>
          <pc:sldMk cId="1669962806" sldId="272"/>
        </pc:sldMkLst>
        <pc:spChg chg="mod">
          <ac:chgData name="Grabarz, Alison" userId="9881ccb0-70bf-4356-b9cf-eeb5d746d09b" providerId="ADAL" clId="{CEA6DD0F-CA28-47F5-8A01-F2CEA8155BDF}" dt="2021-12-10T18:40:26.042" v="3133" actId="20577"/>
          <ac:spMkLst>
            <pc:docMk/>
            <pc:sldMk cId="1669962806" sldId="272"/>
            <ac:spMk id="2" creationId="{E19E0C40-48FC-4886-B739-DEF75D1C5802}"/>
          </ac:spMkLst>
        </pc:spChg>
        <pc:spChg chg="mod">
          <ac:chgData name="Grabarz, Alison" userId="9881ccb0-70bf-4356-b9cf-eeb5d746d09b" providerId="ADAL" clId="{CEA6DD0F-CA28-47F5-8A01-F2CEA8155BDF}" dt="2021-12-10T19:48:19.543" v="7431" actId="5793"/>
          <ac:spMkLst>
            <pc:docMk/>
            <pc:sldMk cId="1669962806" sldId="272"/>
            <ac:spMk id="3" creationId="{AC52E6AA-1902-4B49-8FD4-93569BE16AF5}"/>
          </ac:spMkLst>
        </pc:spChg>
      </pc:sldChg>
      <pc:sldChg chg="addSp modSp new mod">
        <pc:chgData name="Grabarz, Alison" userId="9881ccb0-70bf-4356-b9cf-eeb5d746d09b" providerId="ADAL" clId="{CEA6DD0F-CA28-47F5-8A01-F2CEA8155BDF}" dt="2021-12-10T18:44:38.326" v="3706" actId="1076"/>
        <pc:sldMkLst>
          <pc:docMk/>
          <pc:sldMk cId="75792072" sldId="273"/>
        </pc:sldMkLst>
        <pc:spChg chg="mod">
          <ac:chgData name="Grabarz, Alison" userId="9881ccb0-70bf-4356-b9cf-eeb5d746d09b" providerId="ADAL" clId="{CEA6DD0F-CA28-47F5-8A01-F2CEA8155BDF}" dt="2021-12-10T18:42:16.550" v="3521" actId="20577"/>
          <ac:spMkLst>
            <pc:docMk/>
            <pc:sldMk cId="75792072" sldId="273"/>
            <ac:spMk id="2" creationId="{15D312F9-1D7A-420C-B85E-A87679774D67}"/>
          </ac:spMkLst>
        </pc:spChg>
        <pc:spChg chg="mod">
          <ac:chgData name="Grabarz, Alison" userId="9881ccb0-70bf-4356-b9cf-eeb5d746d09b" providerId="ADAL" clId="{CEA6DD0F-CA28-47F5-8A01-F2CEA8155BDF}" dt="2021-12-10T18:44:33.533" v="3705" actId="14100"/>
          <ac:spMkLst>
            <pc:docMk/>
            <pc:sldMk cId="75792072" sldId="273"/>
            <ac:spMk id="3" creationId="{D19D907E-3C79-47D7-89ED-055B7D9C3901}"/>
          </ac:spMkLst>
        </pc:spChg>
        <pc:picChg chg="add mod modCrop">
          <ac:chgData name="Grabarz, Alison" userId="9881ccb0-70bf-4356-b9cf-eeb5d746d09b" providerId="ADAL" clId="{CEA6DD0F-CA28-47F5-8A01-F2CEA8155BDF}" dt="2021-12-10T18:44:38.326" v="3706" actId="1076"/>
          <ac:picMkLst>
            <pc:docMk/>
            <pc:sldMk cId="75792072" sldId="273"/>
            <ac:picMk id="5" creationId="{2C99C057-3F3D-4F51-85BF-0321201D19CB}"/>
          </ac:picMkLst>
        </pc:picChg>
      </pc:sldChg>
      <pc:sldChg chg="modSp new mod">
        <pc:chgData name="Grabarz, Alison" userId="9881ccb0-70bf-4356-b9cf-eeb5d746d09b" providerId="ADAL" clId="{CEA6DD0F-CA28-47F5-8A01-F2CEA8155BDF}" dt="2021-12-10T19:48:51.495" v="7434" actId="15"/>
        <pc:sldMkLst>
          <pc:docMk/>
          <pc:sldMk cId="1913543912" sldId="274"/>
        </pc:sldMkLst>
        <pc:spChg chg="mod">
          <ac:chgData name="Grabarz, Alison" userId="9881ccb0-70bf-4356-b9cf-eeb5d746d09b" providerId="ADAL" clId="{CEA6DD0F-CA28-47F5-8A01-F2CEA8155BDF}" dt="2021-12-10T18:45:02.261" v="3731" actId="20577"/>
          <ac:spMkLst>
            <pc:docMk/>
            <pc:sldMk cId="1913543912" sldId="274"/>
            <ac:spMk id="2" creationId="{3F1C0A34-49F6-42A9-A312-9728C9CEB255}"/>
          </ac:spMkLst>
        </pc:spChg>
        <pc:spChg chg="mod">
          <ac:chgData name="Grabarz, Alison" userId="9881ccb0-70bf-4356-b9cf-eeb5d746d09b" providerId="ADAL" clId="{CEA6DD0F-CA28-47F5-8A01-F2CEA8155BDF}" dt="2021-12-10T19:48:51.495" v="7434" actId="15"/>
          <ac:spMkLst>
            <pc:docMk/>
            <pc:sldMk cId="1913543912" sldId="274"/>
            <ac:spMk id="3" creationId="{3FD2CCC8-4373-4C66-9D90-401A29A462E0}"/>
          </ac:spMkLst>
        </pc:spChg>
      </pc:sldChg>
      <pc:sldChg chg="addSp modSp new mod">
        <pc:chgData name="Grabarz, Alison" userId="9881ccb0-70bf-4356-b9cf-eeb5d746d09b" providerId="ADAL" clId="{CEA6DD0F-CA28-47F5-8A01-F2CEA8155BDF}" dt="2021-12-10T18:55:45.573" v="4326" actId="20577"/>
        <pc:sldMkLst>
          <pc:docMk/>
          <pc:sldMk cId="3538093504" sldId="275"/>
        </pc:sldMkLst>
        <pc:spChg chg="mod">
          <ac:chgData name="Grabarz, Alison" userId="9881ccb0-70bf-4356-b9cf-eeb5d746d09b" providerId="ADAL" clId="{CEA6DD0F-CA28-47F5-8A01-F2CEA8155BDF}" dt="2021-12-10T18:46:45.192" v="4070" actId="20577"/>
          <ac:spMkLst>
            <pc:docMk/>
            <pc:sldMk cId="3538093504" sldId="275"/>
            <ac:spMk id="2" creationId="{8E79A30E-65B0-45DB-8A27-256E073CE91F}"/>
          </ac:spMkLst>
        </pc:spChg>
        <pc:spChg chg="mod">
          <ac:chgData name="Grabarz, Alison" userId="9881ccb0-70bf-4356-b9cf-eeb5d746d09b" providerId="ADAL" clId="{CEA6DD0F-CA28-47F5-8A01-F2CEA8155BDF}" dt="2021-12-10T18:55:45.573" v="4326" actId="20577"/>
          <ac:spMkLst>
            <pc:docMk/>
            <pc:sldMk cId="3538093504" sldId="275"/>
            <ac:spMk id="3" creationId="{4C602E90-F7B7-42CE-827A-950F95FF3037}"/>
          </ac:spMkLst>
        </pc:spChg>
        <pc:spChg chg="add mod">
          <ac:chgData name="Grabarz, Alison" userId="9881ccb0-70bf-4356-b9cf-eeb5d746d09b" providerId="ADAL" clId="{CEA6DD0F-CA28-47F5-8A01-F2CEA8155BDF}" dt="2021-12-10T18:55:10.662" v="4260" actId="208"/>
          <ac:spMkLst>
            <pc:docMk/>
            <pc:sldMk cId="3538093504" sldId="275"/>
            <ac:spMk id="6" creationId="{405FD953-DAF2-494D-9132-40B055B2D49F}"/>
          </ac:spMkLst>
        </pc:spChg>
        <pc:spChg chg="add mod">
          <ac:chgData name="Grabarz, Alison" userId="9881ccb0-70bf-4356-b9cf-eeb5d746d09b" providerId="ADAL" clId="{CEA6DD0F-CA28-47F5-8A01-F2CEA8155BDF}" dt="2021-12-10T18:55:14.506" v="4262" actId="208"/>
          <ac:spMkLst>
            <pc:docMk/>
            <pc:sldMk cId="3538093504" sldId="275"/>
            <ac:spMk id="7" creationId="{D9C03F54-DADF-40B0-9267-E9DEC35D124C}"/>
          </ac:spMkLst>
        </pc:spChg>
        <pc:picChg chg="add mod modCrop">
          <ac:chgData name="Grabarz, Alison" userId="9881ccb0-70bf-4356-b9cf-eeb5d746d09b" providerId="ADAL" clId="{CEA6DD0F-CA28-47F5-8A01-F2CEA8155BDF}" dt="2021-12-10T18:48:56.381" v="4141" actId="14100"/>
          <ac:picMkLst>
            <pc:docMk/>
            <pc:sldMk cId="3538093504" sldId="275"/>
            <ac:picMk id="5" creationId="{1CB4CE93-2E89-48A5-A311-DC555CAF7FDD}"/>
          </ac:picMkLst>
        </pc:picChg>
      </pc:sldChg>
      <pc:sldChg chg="addSp delSp modSp new mod">
        <pc:chgData name="Grabarz, Alison" userId="9881ccb0-70bf-4356-b9cf-eeb5d746d09b" providerId="ADAL" clId="{CEA6DD0F-CA28-47F5-8A01-F2CEA8155BDF}" dt="2021-12-10T18:51:02.671" v="4186" actId="1076"/>
        <pc:sldMkLst>
          <pc:docMk/>
          <pc:sldMk cId="2842811197" sldId="276"/>
        </pc:sldMkLst>
        <pc:spChg chg="mod">
          <ac:chgData name="Grabarz, Alison" userId="9881ccb0-70bf-4356-b9cf-eeb5d746d09b" providerId="ADAL" clId="{CEA6DD0F-CA28-47F5-8A01-F2CEA8155BDF}" dt="2021-12-10T18:50:32.239" v="4179" actId="27636"/>
          <ac:spMkLst>
            <pc:docMk/>
            <pc:sldMk cId="2842811197" sldId="276"/>
            <ac:spMk id="2" creationId="{CA7897B5-6172-48F4-9FA4-1B0C45B7F437}"/>
          </ac:spMkLst>
        </pc:spChg>
        <pc:spChg chg="del">
          <ac:chgData name="Grabarz, Alison" userId="9881ccb0-70bf-4356-b9cf-eeb5d746d09b" providerId="ADAL" clId="{CEA6DD0F-CA28-47F5-8A01-F2CEA8155BDF}" dt="2021-12-10T18:50:14.280" v="4174" actId="478"/>
          <ac:spMkLst>
            <pc:docMk/>
            <pc:sldMk cId="2842811197" sldId="276"/>
            <ac:spMk id="3" creationId="{39E2298C-8058-4CCD-9A73-ECE96F524636}"/>
          </ac:spMkLst>
        </pc:spChg>
        <pc:spChg chg="add mod">
          <ac:chgData name="Grabarz, Alison" userId="9881ccb0-70bf-4356-b9cf-eeb5d746d09b" providerId="ADAL" clId="{CEA6DD0F-CA28-47F5-8A01-F2CEA8155BDF}" dt="2021-12-10T18:51:02.671" v="4186" actId="1076"/>
          <ac:spMkLst>
            <pc:docMk/>
            <pc:sldMk cId="2842811197" sldId="276"/>
            <ac:spMk id="5" creationId="{09F6F9DE-070D-4D3F-BBC8-36C787D515CE}"/>
          </ac:spMkLst>
        </pc:spChg>
        <pc:picChg chg="add mod">
          <ac:chgData name="Grabarz, Alison" userId="9881ccb0-70bf-4356-b9cf-eeb5d746d09b" providerId="ADAL" clId="{CEA6DD0F-CA28-47F5-8A01-F2CEA8155BDF}" dt="2021-12-10T18:50:37.856" v="4182" actId="1076"/>
          <ac:picMkLst>
            <pc:docMk/>
            <pc:sldMk cId="2842811197" sldId="276"/>
            <ac:picMk id="4" creationId="{BA488CAA-C842-4BE6-9189-8B80B2306E00}"/>
          </ac:picMkLst>
        </pc:picChg>
      </pc:sldChg>
      <pc:sldChg chg="addSp modSp new mod">
        <pc:chgData name="Grabarz, Alison" userId="9881ccb0-70bf-4356-b9cf-eeb5d746d09b" providerId="ADAL" clId="{CEA6DD0F-CA28-47F5-8A01-F2CEA8155BDF}" dt="2021-12-10T18:53:01.533" v="4224" actId="14100"/>
        <pc:sldMkLst>
          <pc:docMk/>
          <pc:sldMk cId="3429152342" sldId="277"/>
        </pc:sldMkLst>
        <pc:spChg chg="mod">
          <ac:chgData name="Grabarz, Alison" userId="9881ccb0-70bf-4356-b9cf-eeb5d746d09b" providerId="ADAL" clId="{CEA6DD0F-CA28-47F5-8A01-F2CEA8155BDF}" dt="2021-12-10T18:51:54.280" v="4214" actId="1076"/>
          <ac:spMkLst>
            <pc:docMk/>
            <pc:sldMk cId="3429152342" sldId="277"/>
            <ac:spMk id="2" creationId="{AB7C3EF8-5C29-4E9A-BE89-19409B2A78F6}"/>
          </ac:spMkLst>
        </pc:spChg>
        <pc:spChg chg="add mod">
          <ac:chgData name="Grabarz, Alison" userId="9881ccb0-70bf-4356-b9cf-eeb5d746d09b" providerId="ADAL" clId="{CEA6DD0F-CA28-47F5-8A01-F2CEA8155BDF}" dt="2021-12-10T18:52:45.832" v="4221" actId="14100"/>
          <ac:spMkLst>
            <pc:docMk/>
            <pc:sldMk cId="3429152342" sldId="277"/>
            <ac:spMk id="4" creationId="{D3B37A57-E0C7-4D99-A6D1-7418E9039F82}"/>
          </ac:spMkLst>
        </pc:spChg>
        <pc:spChg chg="add mod">
          <ac:chgData name="Grabarz, Alison" userId="9881ccb0-70bf-4356-b9cf-eeb5d746d09b" providerId="ADAL" clId="{CEA6DD0F-CA28-47F5-8A01-F2CEA8155BDF}" dt="2021-12-10T18:52:42.135" v="4220" actId="14100"/>
          <ac:spMkLst>
            <pc:docMk/>
            <pc:sldMk cId="3429152342" sldId="277"/>
            <ac:spMk id="5" creationId="{28105785-28D8-4470-8980-C839EF3D5DF4}"/>
          </ac:spMkLst>
        </pc:spChg>
        <pc:spChg chg="add mod">
          <ac:chgData name="Grabarz, Alison" userId="9881ccb0-70bf-4356-b9cf-eeb5d746d09b" providerId="ADAL" clId="{CEA6DD0F-CA28-47F5-8A01-F2CEA8155BDF}" dt="2021-12-10T18:53:01.533" v="4224" actId="14100"/>
          <ac:spMkLst>
            <pc:docMk/>
            <pc:sldMk cId="3429152342" sldId="277"/>
            <ac:spMk id="6" creationId="{3494F9CD-F941-4BD2-84FF-069562A5CA6B}"/>
          </ac:spMkLst>
        </pc:spChg>
        <pc:picChg chg="add mod">
          <ac:chgData name="Grabarz, Alison" userId="9881ccb0-70bf-4356-b9cf-eeb5d746d09b" providerId="ADAL" clId="{CEA6DD0F-CA28-47F5-8A01-F2CEA8155BDF}" dt="2021-12-10T18:52:01.155" v="4215" actId="14100"/>
          <ac:picMkLst>
            <pc:docMk/>
            <pc:sldMk cId="3429152342" sldId="277"/>
            <ac:picMk id="3" creationId="{8374EA87-42A7-41B3-91CB-4E9B73186614}"/>
          </ac:picMkLst>
        </pc:picChg>
      </pc:sldChg>
      <pc:sldChg chg="addSp delSp modSp new mod">
        <pc:chgData name="Grabarz, Alison" userId="9881ccb0-70bf-4356-b9cf-eeb5d746d09b" providerId="ADAL" clId="{CEA6DD0F-CA28-47F5-8A01-F2CEA8155BDF}" dt="2021-12-10T18:56:07.426" v="4391" actId="1076"/>
        <pc:sldMkLst>
          <pc:docMk/>
          <pc:sldMk cId="3443365150" sldId="278"/>
        </pc:sldMkLst>
        <pc:spChg chg="mod">
          <ac:chgData name="Grabarz, Alison" userId="9881ccb0-70bf-4356-b9cf-eeb5d746d09b" providerId="ADAL" clId="{CEA6DD0F-CA28-47F5-8A01-F2CEA8155BDF}" dt="2021-12-10T18:54:07.987" v="4246" actId="1076"/>
          <ac:spMkLst>
            <pc:docMk/>
            <pc:sldMk cId="3443365150" sldId="278"/>
            <ac:spMk id="2" creationId="{866241AE-39E8-4889-8E6A-00D68AAA025E}"/>
          </ac:spMkLst>
        </pc:spChg>
        <pc:spChg chg="del">
          <ac:chgData name="Grabarz, Alison" userId="9881ccb0-70bf-4356-b9cf-eeb5d746d09b" providerId="ADAL" clId="{CEA6DD0F-CA28-47F5-8A01-F2CEA8155BDF}" dt="2021-12-10T18:53:41.673" v="4241"/>
          <ac:spMkLst>
            <pc:docMk/>
            <pc:sldMk cId="3443365150" sldId="278"/>
            <ac:spMk id="3" creationId="{D0417C99-8D9D-48AB-BC4A-F68D067AA939}"/>
          </ac:spMkLst>
        </pc:spChg>
        <pc:spChg chg="add mod">
          <ac:chgData name="Grabarz, Alison" userId="9881ccb0-70bf-4356-b9cf-eeb5d746d09b" providerId="ADAL" clId="{CEA6DD0F-CA28-47F5-8A01-F2CEA8155BDF}" dt="2021-12-10T18:56:07.426" v="4391" actId="1076"/>
          <ac:spMkLst>
            <pc:docMk/>
            <pc:sldMk cId="3443365150" sldId="278"/>
            <ac:spMk id="4" creationId="{9E5F27C8-F9B3-4DEC-B51B-782769F3CCD6}"/>
          </ac:spMkLst>
        </pc:spChg>
        <pc:spChg chg="add mod">
          <ac:chgData name="Grabarz, Alison" userId="9881ccb0-70bf-4356-b9cf-eeb5d746d09b" providerId="ADAL" clId="{CEA6DD0F-CA28-47F5-8A01-F2CEA8155BDF}" dt="2021-12-10T18:54:58.754" v="4257" actId="208"/>
          <ac:spMkLst>
            <pc:docMk/>
            <pc:sldMk cId="3443365150" sldId="278"/>
            <ac:spMk id="6" creationId="{18EA2386-58BD-4575-BC54-7BA176C72626}"/>
          </ac:spMkLst>
        </pc:spChg>
        <pc:spChg chg="add mod">
          <ac:chgData name="Grabarz, Alison" userId="9881ccb0-70bf-4356-b9cf-eeb5d746d09b" providerId="ADAL" clId="{CEA6DD0F-CA28-47F5-8A01-F2CEA8155BDF}" dt="2021-12-10T18:55:02.489" v="4258" actId="208"/>
          <ac:spMkLst>
            <pc:docMk/>
            <pc:sldMk cId="3443365150" sldId="278"/>
            <ac:spMk id="7" creationId="{F98E3562-4437-4495-A1DD-1613689528C8}"/>
          </ac:spMkLst>
        </pc:spChg>
        <pc:picChg chg="add mod">
          <ac:chgData name="Grabarz, Alison" userId="9881ccb0-70bf-4356-b9cf-eeb5d746d09b" providerId="ADAL" clId="{CEA6DD0F-CA28-47F5-8A01-F2CEA8155BDF}" dt="2021-12-10T18:54:17.779" v="4249" actId="1076"/>
          <ac:picMkLst>
            <pc:docMk/>
            <pc:sldMk cId="3443365150" sldId="278"/>
            <ac:picMk id="5" creationId="{3E2C87FB-BD46-4F5C-88FF-9EA049D8500D}"/>
          </ac:picMkLst>
        </pc:picChg>
      </pc:sldChg>
      <pc:sldChg chg="addSp modSp new mod">
        <pc:chgData name="Grabarz, Alison" userId="9881ccb0-70bf-4356-b9cf-eeb5d746d09b" providerId="ADAL" clId="{CEA6DD0F-CA28-47F5-8A01-F2CEA8155BDF}" dt="2021-12-10T18:57:19.695" v="4425" actId="1076"/>
        <pc:sldMkLst>
          <pc:docMk/>
          <pc:sldMk cId="460418544" sldId="279"/>
        </pc:sldMkLst>
        <pc:spChg chg="mod">
          <ac:chgData name="Grabarz, Alison" userId="9881ccb0-70bf-4356-b9cf-eeb5d746d09b" providerId="ADAL" clId="{CEA6DD0F-CA28-47F5-8A01-F2CEA8155BDF}" dt="2021-12-10T18:56:27.373" v="4419" actId="20577"/>
          <ac:spMkLst>
            <pc:docMk/>
            <pc:sldMk cId="460418544" sldId="279"/>
            <ac:spMk id="2" creationId="{1E72BBC7-2BDD-447A-85ED-EED40B3BC8B4}"/>
          </ac:spMkLst>
        </pc:spChg>
        <pc:picChg chg="add mod modCrop">
          <ac:chgData name="Grabarz, Alison" userId="9881ccb0-70bf-4356-b9cf-eeb5d746d09b" providerId="ADAL" clId="{CEA6DD0F-CA28-47F5-8A01-F2CEA8155BDF}" dt="2021-12-10T18:57:19.695" v="4425" actId="1076"/>
          <ac:picMkLst>
            <pc:docMk/>
            <pc:sldMk cId="460418544" sldId="279"/>
            <ac:picMk id="4" creationId="{19AE1A94-003F-4D0D-BCFF-0E00E55B5D1F}"/>
          </ac:picMkLst>
        </pc:picChg>
      </pc:sldChg>
      <pc:sldChg chg="addSp modSp new mod">
        <pc:chgData name="Grabarz, Alison" userId="9881ccb0-70bf-4356-b9cf-eeb5d746d09b" providerId="ADAL" clId="{CEA6DD0F-CA28-47F5-8A01-F2CEA8155BDF}" dt="2021-12-10T18:58:39.874" v="4460" actId="14100"/>
        <pc:sldMkLst>
          <pc:docMk/>
          <pc:sldMk cId="3739443265" sldId="280"/>
        </pc:sldMkLst>
        <pc:spChg chg="mod">
          <ac:chgData name="Grabarz, Alison" userId="9881ccb0-70bf-4356-b9cf-eeb5d746d09b" providerId="ADAL" clId="{CEA6DD0F-CA28-47F5-8A01-F2CEA8155BDF}" dt="2021-12-10T18:57:54.748" v="4453" actId="20577"/>
          <ac:spMkLst>
            <pc:docMk/>
            <pc:sldMk cId="3739443265" sldId="280"/>
            <ac:spMk id="2" creationId="{9285034E-C1F1-409E-8B1E-1A9BA8DD7BA0}"/>
          </ac:spMkLst>
        </pc:spChg>
        <pc:picChg chg="add mod modCrop">
          <ac:chgData name="Grabarz, Alison" userId="9881ccb0-70bf-4356-b9cf-eeb5d746d09b" providerId="ADAL" clId="{CEA6DD0F-CA28-47F5-8A01-F2CEA8155BDF}" dt="2021-12-10T18:58:39.874" v="4460" actId="14100"/>
          <ac:picMkLst>
            <pc:docMk/>
            <pc:sldMk cId="3739443265" sldId="280"/>
            <ac:picMk id="4" creationId="{DCA023F7-50D4-4A80-A3D6-67899D4BC357}"/>
          </ac:picMkLst>
        </pc:picChg>
      </pc:sldChg>
      <pc:sldChg chg="addSp modSp new mod">
        <pc:chgData name="Grabarz, Alison" userId="9881ccb0-70bf-4356-b9cf-eeb5d746d09b" providerId="ADAL" clId="{CEA6DD0F-CA28-47F5-8A01-F2CEA8155BDF}" dt="2021-12-10T18:59:41.819" v="4495" actId="1076"/>
        <pc:sldMkLst>
          <pc:docMk/>
          <pc:sldMk cId="3808650331" sldId="281"/>
        </pc:sldMkLst>
        <pc:spChg chg="mod">
          <ac:chgData name="Grabarz, Alison" userId="9881ccb0-70bf-4356-b9cf-eeb5d746d09b" providerId="ADAL" clId="{CEA6DD0F-CA28-47F5-8A01-F2CEA8155BDF}" dt="2021-12-10T18:58:50.884" v="4488" actId="20577"/>
          <ac:spMkLst>
            <pc:docMk/>
            <pc:sldMk cId="3808650331" sldId="281"/>
            <ac:spMk id="2" creationId="{67032FB5-CB09-4EE4-8106-7F2DF529314B}"/>
          </ac:spMkLst>
        </pc:spChg>
        <pc:picChg chg="add mod modCrop">
          <ac:chgData name="Grabarz, Alison" userId="9881ccb0-70bf-4356-b9cf-eeb5d746d09b" providerId="ADAL" clId="{CEA6DD0F-CA28-47F5-8A01-F2CEA8155BDF}" dt="2021-12-10T18:59:41.819" v="4495" actId="1076"/>
          <ac:picMkLst>
            <pc:docMk/>
            <pc:sldMk cId="3808650331" sldId="281"/>
            <ac:picMk id="4" creationId="{6C5A0527-C3D0-4FC8-800B-6B71D11DBB40}"/>
          </ac:picMkLst>
        </pc:picChg>
      </pc:sldChg>
      <pc:sldChg chg="addSp modSp new mod">
        <pc:chgData name="Grabarz, Alison" userId="9881ccb0-70bf-4356-b9cf-eeb5d746d09b" providerId="ADAL" clId="{CEA6DD0F-CA28-47F5-8A01-F2CEA8155BDF}" dt="2021-12-10T19:03:05.453" v="4802" actId="1076"/>
        <pc:sldMkLst>
          <pc:docMk/>
          <pc:sldMk cId="1064183451" sldId="282"/>
        </pc:sldMkLst>
        <pc:spChg chg="mod">
          <ac:chgData name="Grabarz, Alison" userId="9881ccb0-70bf-4356-b9cf-eeb5d746d09b" providerId="ADAL" clId="{CEA6DD0F-CA28-47F5-8A01-F2CEA8155BDF}" dt="2021-12-10T19:00:27.472" v="4523" actId="1076"/>
          <ac:spMkLst>
            <pc:docMk/>
            <pc:sldMk cId="1064183451" sldId="282"/>
            <ac:spMk id="2" creationId="{162317C5-332B-4B40-B870-256AA1117FAB}"/>
          </ac:spMkLst>
        </pc:spChg>
        <pc:spChg chg="add mod">
          <ac:chgData name="Grabarz, Alison" userId="9881ccb0-70bf-4356-b9cf-eeb5d746d09b" providerId="ADAL" clId="{CEA6DD0F-CA28-47F5-8A01-F2CEA8155BDF}" dt="2021-12-10T19:01:13.243" v="4533" actId="208"/>
          <ac:spMkLst>
            <pc:docMk/>
            <pc:sldMk cId="1064183451" sldId="282"/>
            <ac:spMk id="4" creationId="{C3499C28-E71A-4445-9592-87E67C30F513}"/>
          </ac:spMkLst>
        </pc:spChg>
        <pc:spChg chg="add mod">
          <ac:chgData name="Grabarz, Alison" userId="9881ccb0-70bf-4356-b9cf-eeb5d746d09b" providerId="ADAL" clId="{CEA6DD0F-CA28-47F5-8A01-F2CEA8155BDF}" dt="2021-12-10T19:01:07.231" v="4531" actId="208"/>
          <ac:spMkLst>
            <pc:docMk/>
            <pc:sldMk cId="1064183451" sldId="282"/>
            <ac:spMk id="5" creationId="{8476162F-D0DC-49A9-A747-8F6FC6571652}"/>
          </ac:spMkLst>
        </pc:spChg>
        <pc:spChg chg="add mod">
          <ac:chgData name="Grabarz, Alison" userId="9881ccb0-70bf-4356-b9cf-eeb5d746d09b" providerId="ADAL" clId="{CEA6DD0F-CA28-47F5-8A01-F2CEA8155BDF}" dt="2021-12-10T19:02:26.241" v="4707" actId="1076"/>
          <ac:spMkLst>
            <pc:docMk/>
            <pc:sldMk cId="1064183451" sldId="282"/>
            <ac:spMk id="6" creationId="{F936FFEA-F621-4832-AF88-D981F2728341}"/>
          </ac:spMkLst>
        </pc:spChg>
        <pc:spChg chg="add mod">
          <ac:chgData name="Grabarz, Alison" userId="9881ccb0-70bf-4356-b9cf-eeb5d746d09b" providerId="ADAL" clId="{CEA6DD0F-CA28-47F5-8A01-F2CEA8155BDF}" dt="2021-12-10T19:03:05.453" v="4802" actId="1076"/>
          <ac:spMkLst>
            <pc:docMk/>
            <pc:sldMk cId="1064183451" sldId="282"/>
            <ac:spMk id="7" creationId="{F9129C72-4F23-4935-ABC7-4DB3A53B814A}"/>
          </ac:spMkLst>
        </pc:spChg>
        <pc:picChg chg="add mod">
          <ac:chgData name="Grabarz, Alison" userId="9881ccb0-70bf-4356-b9cf-eeb5d746d09b" providerId="ADAL" clId="{CEA6DD0F-CA28-47F5-8A01-F2CEA8155BDF}" dt="2021-12-10T19:00:18.314" v="4520" actId="1076"/>
          <ac:picMkLst>
            <pc:docMk/>
            <pc:sldMk cId="1064183451" sldId="282"/>
            <ac:picMk id="3" creationId="{5B76145D-197D-4C54-BF75-402B0FE34DBD}"/>
          </ac:picMkLst>
        </pc:picChg>
      </pc:sldChg>
      <pc:sldChg chg="modSp new mod">
        <pc:chgData name="Grabarz, Alison" userId="9881ccb0-70bf-4356-b9cf-eeb5d746d09b" providerId="ADAL" clId="{CEA6DD0F-CA28-47F5-8A01-F2CEA8155BDF}" dt="2021-12-10T19:10:23.944" v="5507" actId="403"/>
        <pc:sldMkLst>
          <pc:docMk/>
          <pc:sldMk cId="1282026473" sldId="283"/>
        </pc:sldMkLst>
        <pc:spChg chg="mod">
          <ac:chgData name="Grabarz, Alison" userId="9881ccb0-70bf-4356-b9cf-eeb5d746d09b" providerId="ADAL" clId="{CEA6DD0F-CA28-47F5-8A01-F2CEA8155BDF}" dt="2021-12-10T19:03:49.472" v="4838" actId="20577"/>
          <ac:spMkLst>
            <pc:docMk/>
            <pc:sldMk cId="1282026473" sldId="283"/>
            <ac:spMk id="2" creationId="{379C7608-2E87-4B5C-AB7B-A425CE7E35B3}"/>
          </ac:spMkLst>
        </pc:spChg>
        <pc:spChg chg="mod">
          <ac:chgData name="Grabarz, Alison" userId="9881ccb0-70bf-4356-b9cf-eeb5d746d09b" providerId="ADAL" clId="{CEA6DD0F-CA28-47F5-8A01-F2CEA8155BDF}" dt="2021-12-10T19:10:23.944" v="5507" actId="403"/>
          <ac:spMkLst>
            <pc:docMk/>
            <pc:sldMk cId="1282026473" sldId="283"/>
            <ac:spMk id="3" creationId="{5C336657-EDC6-4971-AA74-17F1A96FD028}"/>
          </ac:spMkLst>
        </pc:spChg>
      </pc:sldChg>
      <pc:sldChg chg="modSp new mod">
        <pc:chgData name="Grabarz, Alison" userId="9881ccb0-70bf-4356-b9cf-eeb5d746d09b" providerId="ADAL" clId="{CEA6DD0F-CA28-47F5-8A01-F2CEA8155BDF}" dt="2021-12-10T19:10:12.104" v="5505" actId="15"/>
        <pc:sldMkLst>
          <pc:docMk/>
          <pc:sldMk cId="3022236802" sldId="284"/>
        </pc:sldMkLst>
        <pc:spChg chg="mod">
          <ac:chgData name="Grabarz, Alison" userId="9881ccb0-70bf-4356-b9cf-eeb5d746d09b" providerId="ADAL" clId="{CEA6DD0F-CA28-47F5-8A01-F2CEA8155BDF}" dt="2021-12-10T19:06:45.785" v="5289" actId="20577"/>
          <ac:spMkLst>
            <pc:docMk/>
            <pc:sldMk cId="3022236802" sldId="284"/>
            <ac:spMk id="2" creationId="{2CA372FA-1E18-46E4-AF5C-99F1DDB3E599}"/>
          </ac:spMkLst>
        </pc:spChg>
        <pc:spChg chg="mod">
          <ac:chgData name="Grabarz, Alison" userId="9881ccb0-70bf-4356-b9cf-eeb5d746d09b" providerId="ADAL" clId="{CEA6DD0F-CA28-47F5-8A01-F2CEA8155BDF}" dt="2021-12-10T19:10:12.104" v="5505" actId="15"/>
          <ac:spMkLst>
            <pc:docMk/>
            <pc:sldMk cId="3022236802" sldId="284"/>
            <ac:spMk id="3" creationId="{75A92ADD-5CFA-4033-A78B-A94CCF0B5843}"/>
          </ac:spMkLst>
        </pc:spChg>
      </pc:sldChg>
      <pc:sldChg chg="modSp new mod">
        <pc:chgData name="Grabarz, Alison" userId="9881ccb0-70bf-4356-b9cf-eeb5d746d09b" providerId="ADAL" clId="{CEA6DD0F-CA28-47F5-8A01-F2CEA8155BDF}" dt="2021-12-10T19:49:59.733" v="7436" actId="14100"/>
        <pc:sldMkLst>
          <pc:docMk/>
          <pc:sldMk cId="1316140940" sldId="285"/>
        </pc:sldMkLst>
        <pc:spChg chg="mod">
          <ac:chgData name="Grabarz, Alison" userId="9881ccb0-70bf-4356-b9cf-eeb5d746d09b" providerId="ADAL" clId="{CEA6DD0F-CA28-47F5-8A01-F2CEA8155BDF}" dt="2021-12-10T19:17:45.825" v="5543" actId="20577"/>
          <ac:spMkLst>
            <pc:docMk/>
            <pc:sldMk cId="1316140940" sldId="285"/>
            <ac:spMk id="2" creationId="{71111675-99C1-458C-8DD1-FBC5FE09D82A}"/>
          </ac:spMkLst>
        </pc:spChg>
        <pc:spChg chg="mod">
          <ac:chgData name="Grabarz, Alison" userId="9881ccb0-70bf-4356-b9cf-eeb5d746d09b" providerId="ADAL" clId="{CEA6DD0F-CA28-47F5-8A01-F2CEA8155BDF}" dt="2021-12-10T19:49:59.733" v="7436" actId="14100"/>
          <ac:spMkLst>
            <pc:docMk/>
            <pc:sldMk cId="1316140940" sldId="285"/>
            <ac:spMk id="3" creationId="{5E5E6785-9475-4E96-B3F8-4F0C2B873957}"/>
          </ac:spMkLst>
        </pc:spChg>
      </pc:sldChg>
      <pc:sldChg chg="addSp modSp new mod">
        <pc:chgData name="Grabarz, Alison" userId="9881ccb0-70bf-4356-b9cf-eeb5d746d09b" providerId="ADAL" clId="{CEA6DD0F-CA28-47F5-8A01-F2CEA8155BDF}" dt="2021-12-10T19:30:52.919" v="6190" actId="208"/>
        <pc:sldMkLst>
          <pc:docMk/>
          <pc:sldMk cId="3452289442" sldId="286"/>
        </pc:sldMkLst>
        <pc:spChg chg="mod">
          <ac:chgData name="Grabarz, Alison" userId="9881ccb0-70bf-4356-b9cf-eeb5d746d09b" providerId="ADAL" clId="{CEA6DD0F-CA28-47F5-8A01-F2CEA8155BDF}" dt="2021-12-10T19:28:54.002" v="6073" actId="20577"/>
          <ac:spMkLst>
            <pc:docMk/>
            <pc:sldMk cId="3452289442" sldId="286"/>
            <ac:spMk id="2" creationId="{4D6BEBD8-AEDC-455D-87EE-DCA3D5CBBF9F}"/>
          </ac:spMkLst>
        </pc:spChg>
        <pc:spChg chg="mod">
          <ac:chgData name="Grabarz, Alison" userId="9881ccb0-70bf-4356-b9cf-eeb5d746d09b" providerId="ADAL" clId="{CEA6DD0F-CA28-47F5-8A01-F2CEA8155BDF}" dt="2021-12-10T19:30:02.753" v="6175" actId="14100"/>
          <ac:spMkLst>
            <pc:docMk/>
            <pc:sldMk cId="3452289442" sldId="286"/>
            <ac:spMk id="3" creationId="{D3A64F95-35AB-437A-B87F-821D268A9065}"/>
          </ac:spMkLst>
        </pc:spChg>
        <pc:spChg chg="add mod">
          <ac:chgData name="Grabarz, Alison" userId="9881ccb0-70bf-4356-b9cf-eeb5d746d09b" providerId="ADAL" clId="{CEA6DD0F-CA28-47F5-8A01-F2CEA8155BDF}" dt="2021-12-10T19:30:52.919" v="6190" actId="208"/>
          <ac:spMkLst>
            <pc:docMk/>
            <pc:sldMk cId="3452289442" sldId="286"/>
            <ac:spMk id="5" creationId="{F1C36D7D-8238-488A-A77F-2D39F4FCC7DC}"/>
          </ac:spMkLst>
        </pc:spChg>
        <pc:spChg chg="add mod">
          <ac:chgData name="Grabarz, Alison" userId="9881ccb0-70bf-4356-b9cf-eeb5d746d09b" providerId="ADAL" clId="{CEA6DD0F-CA28-47F5-8A01-F2CEA8155BDF}" dt="2021-12-10T19:30:49.504" v="6188" actId="208"/>
          <ac:spMkLst>
            <pc:docMk/>
            <pc:sldMk cId="3452289442" sldId="286"/>
            <ac:spMk id="6" creationId="{3CF946C3-6B60-4E73-B370-0809279D117A}"/>
          </ac:spMkLst>
        </pc:spChg>
        <pc:picChg chg="add mod">
          <ac:chgData name="Grabarz, Alison" userId="9881ccb0-70bf-4356-b9cf-eeb5d746d09b" providerId="ADAL" clId="{CEA6DD0F-CA28-47F5-8A01-F2CEA8155BDF}" dt="2021-12-10T19:30:19.520" v="6180" actId="1076"/>
          <ac:picMkLst>
            <pc:docMk/>
            <pc:sldMk cId="3452289442" sldId="286"/>
            <ac:picMk id="4" creationId="{27942825-6CEE-44E5-BE98-3FE662D5D879}"/>
          </ac:picMkLst>
        </pc:picChg>
      </pc:sldChg>
      <pc:sldChg chg="addSp delSp modSp new mod">
        <pc:chgData name="Grabarz, Alison" userId="9881ccb0-70bf-4356-b9cf-eeb5d746d09b" providerId="ADAL" clId="{CEA6DD0F-CA28-47F5-8A01-F2CEA8155BDF}" dt="2021-12-10T19:34:00.597" v="6427" actId="313"/>
        <pc:sldMkLst>
          <pc:docMk/>
          <pc:sldMk cId="722002255" sldId="287"/>
        </pc:sldMkLst>
        <pc:spChg chg="mod">
          <ac:chgData name="Grabarz, Alison" userId="9881ccb0-70bf-4356-b9cf-eeb5d746d09b" providerId="ADAL" clId="{CEA6DD0F-CA28-47F5-8A01-F2CEA8155BDF}" dt="2021-12-10T19:31:29.086" v="6240" actId="20577"/>
          <ac:spMkLst>
            <pc:docMk/>
            <pc:sldMk cId="722002255" sldId="287"/>
            <ac:spMk id="2" creationId="{76E211D6-2E57-43AB-8E4A-49DABA077432}"/>
          </ac:spMkLst>
        </pc:spChg>
        <pc:spChg chg="mod">
          <ac:chgData name="Grabarz, Alison" userId="9881ccb0-70bf-4356-b9cf-eeb5d746d09b" providerId="ADAL" clId="{CEA6DD0F-CA28-47F5-8A01-F2CEA8155BDF}" dt="2021-12-10T19:34:00.597" v="6427" actId="313"/>
          <ac:spMkLst>
            <pc:docMk/>
            <pc:sldMk cId="722002255" sldId="287"/>
            <ac:spMk id="3" creationId="{B10B146E-D239-4246-A012-2F1DFFA3A4BB}"/>
          </ac:spMkLst>
        </pc:spChg>
        <pc:spChg chg="add del mod">
          <ac:chgData name="Grabarz, Alison" userId="9881ccb0-70bf-4356-b9cf-eeb5d746d09b" providerId="ADAL" clId="{CEA6DD0F-CA28-47F5-8A01-F2CEA8155BDF}" dt="2021-12-10T19:31:41.294" v="6259"/>
          <ac:spMkLst>
            <pc:docMk/>
            <pc:sldMk cId="722002255" sldId="287"/>
            <ac:spMk id="4" creationId="{1084F9F2-7828-45D3-865D-4043A9919CDC}"/>
          </ac:spMkLst>
        </pc:spChg>
      </pc:sldChg>
      <pc:sldChg chg="addSp modSp new mod">
        <pc:chgData name="Grabarz, Alison" userId="9881ccb0-70bf-4356-b9cf-eeb5d746d09b" providerId="ADAL" clId="{CEA6DD0F-CA28-47F5-8A01-F2CEA8155BDF}" dt="2021-12-10T19:37:21.277" v="6473" actId="1076"/>
        <pc:sldMkLst>
          <pc:docMk/>
          <pc:sldMk cId="1378097381" sldId="288"/>
        </pc:sldMkLst>
        <pc:spChg chg="add mod">
          <ac:chgData name="Grabarz, Alison" userId="9881ccb0-70bf-4356-b9cf-eeb5d746d09b" providerId="ADAL" clId="{CEA6DD0F-CA28-47F5-8A01-F2CEA8155BDF}" dt="2021-12-10T19:34:38.308" v="6435" actId="208"/>
          <ac:spMkLst>
            <pc:docMk/>
            <pc:sldMk cId="1378097381" sldId="288"/>
            <ac:spMk id="3" creationId="{985D7568-1C84-448B-BE39-D1607EB516AE}"/>
          </ac:spMkLst>
        </pc:spChg>
        <pc:spChg chg="add mod">
          <ac:chgData name="Grabarz, Alison" userId="9881ccb0-70bf-4356-b9cf-eeb5d746d09b" providerId="ADAL" clId="{CEA6DD0F-CA28-47F5-8A01-F2CEA8155BDF}" dt="2021-12-10T19:35:26.095" v="6446" actId="1076"/>
          <ac:spMkLst>
            <pc:docMk/>
            <pc:sldMk cId="1378097381" sldId="288"/>
            <ac:spMk id="5" creationId="{B8EFBA57-D4AE-4A4E-B3B9-32F5AB0A510A}"/>
          </ac:spMkLst>
        </pc:spChg>
        <pc:spChg chg="add mod">
          <ac:chgData name="Grabarz, Alison" userId="9881ccb0-70bf-4356-b9cf-eeb5d746d09b" providerId="ADAL" clId="{CEA6DD0F-CA28-47F5-8A01-F2CEA8155BDF}" dt="2021-12-10T19:35:46.693" v="6452" actId="1076"/>
          <ac:spMkLst>
            <pc:docMk/>
            <pc:sldMk cId="1378097381" sldId="288"/>
            <ac:spMk id="6" creationId="{AF817C7D-2A0B-4685-92F6-17E540EC7F60}"/>
          </ac:spMkLst>
        </pc:spChg>
        <pc:spChg chg="add mod">
          <ac:chgData name="Grabarz, Alison" userId="9881ccb0-70bf-4356-b9cf-eeb5d746d09b" providerId="ADAL" clId="{CEA6DD0F-CA28-47F5-8A01-F2CEA8155BDF}" dt="2021-12-10T19:35:55.326" v="6455" actId="1076"/>
          <ac:spMkLst>
            <pc:docMk/>
            <pc:sldMk cId="1378097381" sldId="288"/>
            <ac:spMk id="7" creationId="{FC100821-AD3E-44D7-9997-6B23ABCEF4EE}"/>
          </ac:spMkLst>
        </pc:spChg>
        <pc:spChg chg="add mod">
          <ac:chgData name="Grabarz, Alison" userId="9881ccb0-70bf-4356-b9cf-eeb5d746d09b" providerId="ADAL" clId="{CEA6DD0F-CA28-47F5-8A01-F2CEA8155BDF}" dt="2021-12-10T19:36:44.079" v="6466" actId="1076"/>
          <ac:spMkLst>
            <pc:docMk/>
            <pc:sldMk cId="1378097381" sldId="288"/>
            <ac:spMk id="8" creationId="{6EBE9C0E-5CEB-479D-BDC2-DBA157B05F1A}"/>
          </ac:spMkLst>
        </pc:spChg>
        <pc:spChg chg="add mod">
          <ac:chgData name="Grabarz, Alison" userId="9881ccb0-70bf-4356-b9cf-eeb5d746d09b" providerId="ADAL" clId="{CEA6DD0F-CA28-47F5-8A01-F2CEA8155BDF}" dt="2021-12-10T19:37:08.059" v="6469" actId="1076"/>
          <ac:spMkLst>
            <pc:docMk/>
            <pc:sldMk cId="1378097381" sldId="288"/>
            <ac:spMk id="11" creationId="{141824CD-FC9D-48D0-A091-9E5609A651ED}"/>
          </ac:spMkLst>
        </pc:spChg>
        <pc:spChg chg="add mod">
          <ac:chgData name="Grabarz, Alison" userId="9881ccb0-70bf-4356-b9cf-eeb5d746d09b" providerId="ADAL" clId="{CEA6DD0F-CA28-47F5-8A01-F2CEA8155BDF}" dt="2021-12-10T19:37:21.277" v="6473" actId="1076"/>
          <ac:spMkLst>
            <pc:docMk/>
            <pc:sldMk cId="1378097381" sldId="288"/>
            <ac:spMk id="12" creationId="{EDEEBB58-BBBD-4E52-BADA-734E3A607325}"/>
          </ac:spMkLst>
        </pc:spChg>
        <pc:picChg chg="add mod">
          <ac:chgData name="Grabarz, Alison" userId="9881ccb0-70bf-4356-b9cf-eeb5d746d09b" providerId="ADAL" clId="{CEA6DD0F-CA28-47F5-8A01-F2CEA8155BDF}" dt="2021-12-10T19:35:09.708" v="6442" actId="1076"/>
          <ac:picMkLst>
            <pc:docMk/>
            <pc:sldMk cId="1378097381" sldId="288"/>
            <ac:picMk id="2" creationId="{D3E51347-67E0-4E72-9B30-9F7C95CA0A16}"/>
          </ac:picMkLst>
        </pc:picChg>
        <pc:picChg chg="add mod">
          <ac:chgData name="Grabarz, Alison" userId="9881ccb0-70bf-4356-b9cf-eeb5d746d09b" providerId="ADAL" clId="{CEA6DD0F-CA28-47F5-8A01-F2CEA8155BDF}" dt="2021-12-10T19:35:29.036" v="6447" actId="1076"/>
          <ac:picMkLst>
            <pc:docMk/>
            <pc:sldMk cId="1378097381" sldId="288"/>
            <ac:picMk id="4" creationId="{CFB0203D-A2F4-4C4F-8C2B-C9C2252F0DC2}"/>
          </ac:picMkLst>
        </pc:picChg>
        <pc:picChg chg="add mod modCrop">
          <ac:chgData name="Grabarz, Alison" userId="9881ccb0-70bf-4356-b9cf-eeb5d746d09b" providerId="ADAL" clId="{CEA6DD0F-CA28-47F5-8A01-F2CEA8155BDF}" dt="2021-12-10T19:36:39.049" v="6465" actId="1076"/>
          <ac:picMkLst>
            <pc:docMk/>
            <pc:sldMk cId="1378097381" sldId="288"/>
            <ac:picMk id="10" creationId="{872CDE8A-0E28-420E-AE56-E76F2B2056B2}"/>
          </ac:picMkLst>
        </pc:picChg>
      </pc:sldChg>
      <pc:sldChg chg="addSp modSp new mod">
        <pc:chgData name="Grabarz, Alison" userId="9881ccb0-70bf-4356-b9cf-eeb5d746d09b" providerId="ADAL" clId="{CEA6DD0F-CA28-47F5-8A01-F2CEA8155BDF}" dt="2021-12-10T19:39:47.930" v="6709" actId="1076"/>
        <pc:sldMkLst>
          <pc:docMk/>
          <pc:sldMk cId="2814392482" sldId="289"/>
        </pc:sldMkLst>
        <pc:spChg chg="mod">
          <ac:chgData name="Grabarz, Alison" userId="9881ccb0-70bf-4356-b9cf-eeb5d746d09b" providerId="ADAL" clId="{CEA6DD0F-CA28-47F5-8A01-F2CEA8155BDF}" dt="2021-12-10T19:38:44.126" v="6515" actId="20577"/>
          <ac:spMkLst>
            <pc:docMk/>
            <pc:sldMk cId="2814392482" sldId="289"/>
            <ac:spMk id="2" creationId="{7FB00E73-8CE6-494B-9B76-C43F92CED5BA}"/>
          </ac:spMkLst>
        </pc:spChg>
        <pc:spChg chg="add mod">
          <ac:chgData name="Grabarz, Alison" userId="9881ccb0-70bf-4356-b9cf-eeb5d746d09b" providerId="ADAL" clId="{CEA6DD0F-CA28-47F5-8A01-F2CEA8155BDF}" dt="2021-12-10T19:39:47.930" v="6709" actId="1076"/>
          <ac:spMkLst>
            <pc:docMk/>
            <pc:sldMk cId="2814392482" sldId="289"/>
            <ac:spMk id="5" creationId="{03BEFEC4-CF8C-4E0A-A4EC-F346E1913A24}"/>
          </ac:spMkLst>
        </pc:spChg>
        <pc:picChg chg="add mod modCrop">
          <ac:chgData name="Grabarz, Alison" userId="9881ccb0-70bf-4356-b9cf-eeb5d746d09b" providerId="ADAL" clId="{CEA6DD0F-CA28-47F5-8A01-F2CEA8155BDF}" dt="2021-12-10T19:38:28.292" v="6480" actId="14100"/>
          <ac:picMkLst>
            <pc:docMk/>
            <pc:sldMk cId="2814392482" sldId="289"/>
            <ac:picMk id="4" creationId="{60A7A0C2-653D-4454-AF14-4737BFF29970}"/>
          </ac:picMkLst>
        </pc:picChg>
      </pc:sldChg>
      <pc:sldChg chg="addSp modSp new mod">
        <pc:chgData name="Grabarz, Alison" userId="9881ccb0-70bf-4356-b9cf-eeb5d746d09b" providerId="ADAL" clId="{CEA6DD0F-CA28-47F5-8A01-F2CEA8155BDF}" dt="2021-12-10T19:41:47.066" v="6870" actId="1076"/>
        <pc:sldMkLst>
          <pc:docMk/>
          <pc:sldMk cId="3388559460" sldId="290"/>
        </pc:sldMkLst>
        <pc:spChg chg="mod">
          <ac:chgData name="Grabarz, Alison" userId="9881ccb0-70bf-4356-b9cf-eeb5d746d09b" providerId="ADAL" clId="{CEA6DD0F-CA28-47F5-8A01-F2CEA8155BDF}" dt="2021-12-10T19:40:21.090" v="6811" actId="27636"/>
          <ac:spMkLst>
            <pc:docMk/>
            <pc:sldMk cId="3388559460" sldId="290"/>
            <ac:spMk id="2" creationId="{F3C7FF2D-72C1-4C6D-8FF0-CC78BB2E7C6F}"/>
          </ac:spMkLst>
        </pc:spChg>
        <pc:spChg chg="add mod">
          <ac:chgData name="Grabarz, Alison" userId="9881ccb0-70bf-4356-b9cf-eeb5d746d09b" providerId="ADAL" clId="{CEA6DD0F-CA28-47F5-8A01-F2CEA8155BDF}" dt="2021-12-10T19:41:17.105" v="6860" actId="20577"/>
          <ac:spMkLst>
            <pc:docMk/>
            <pc:sldMk cId="3388559460" sldId="290"/>
            <ac:spMk id="4" creationId="{BDF7A22A-8F83-43CB-88D0-B37D6E305FF5}"/>
          </ac:spMkLst>
        </pc:spChg>
        <pc:spChg chg="add mod">
          <ac:chgData name="Grabarz, Alison" userId="9881ccb0-70bf-4356-b9cf-eeb5d746d09b" providerId="ADAL" clId="{CEA6DD0F-CA28-47F5-8A01-F2CEA8155BDF}" dt="2021-12-10T19:41:36.204" v="6867" actId="208"/>
          <ac:spMkLst>
            <pc:docMk/>
            <pc:sldMk cId="3388559460" sldId="290"/>
            <ac:spMk id="5" creationId="{B9202B3D-FB0D-4A02-8B52-213D4CD93925}"/>
          </ac:spMkLst>
        </pc:spChg>
        <pc:spChg chg="add mod">
          <ac:chgData name="Grabarz, Alison" userId="9881ccb0-70bf-4356-b9cf-eeb5d746d09b" providerId="ADAL" clId="{CEA6DD0F-CA28-47F5-8A01-F2CEA8155BDF}" dt="2021-12-10T19:41:47.066" v="6870" actId="1076"/>
          <ac:spMkLst>
            <pc:docMk/>
            <pc:sldMk cId="3388559460" sldId="290"/>
            <ac:spMk id="6" creationId="{28333C38-A305-47A3-A1F6-1BD34C509935}"/>
          </ac:spMkLst>
        </pc:spChg>
        <pc:picChg chg="add mod">
          <ac:chgData name="Grabarz, Alison" userId="9881ccb0-70bf-4356-b9cf-eeb5d746d09b" providerId="ADAL" clId="{CEA6DD0F-CA28-47F5-8A01-F2CEA8155BDF}" dt="2021-12-10T19:40:40.378" v="6813" actId="1076"/>
          <ac:picMkLst>
            <pc:docMk/>
            <pc:sldMk cId="3388559460" sldId="290"/>
            <ac:picMk id="3" creationId="{4FA52DF8-18B8-4F92-A5D5-D97793084D34}"/>
          </ac:picMkLst>
        </pc:picChg>
      </pc:sldChg>
      <pc:sldChg chg="addSp modSp new mod">
        <pc:chgData name="Grabarz, Alison" userId="9881ccb0-70bf-4356-b9cf-eeb5d746d09b" providerId="ADAL" clId="{CEA6DD0F-CA28-47F5-8A01-F2CEA8155BDF}" dt="2021-12-10T19:51:13.189" v="7437" actId="20577"/>
        <pc:sldMkLst>
          <pc:docMk/>
          <pc:sldMk cId="3818069822" sldId="291"/>
        </pc:sldMkLst>
        <pc:spChg chg="mod">
          <ac:chgData name="Grabarz, Alison" userId="9881ccb0-70bf-4356-b9cf-eeb5d746d09b" providerId="ADAL" clId="{CEA6DD0F-CA28-47F5-8A01-F2CEA8155BDF}" dt="2021-12-10T19:42:42.863" v="7038" actId="20577"/>
          <ac:spMkLst>
            <pc:docMk/>
            <pc:sldMk cId="3818069822" sldId="291"/>
            <ac:spMk id="2" creationId="{DEA98C96-8E4D-4618-A656-EDA0671C8ED9}"/>
          </ac:spMkLst>
        </pc:spChg>
        <pc:spChg chg="add mod">
          <ac:chgData name="Grabarz, Alison" userId="9881ccb0-70bf-4356-b9cf-eeb5d746d09b" providerId="ADAL" clId="{CEA6DD0F-CA28-47F5-8A01-F2CEA8155BDF}" dt="2021-12-10T19:43:56.993" v="7070" actId="1076"/>
          <ac:spMkLst>
            <pc:docMk/>
            <pc:sldMk cId="3818069822" sldId="291"/>
            <ac:spMk id="3" creationId="{301A4921-81FE-449F-90DE-7AC8A88659F8}"/>
          </ac:spMkLst>
        </pc:spChg>
        <pc:spChg chg="add mod">
          <ac:chgData name="Grabarz, Alison" userId="9881ccb0-70bf-4356-b9cf-eeb5d746d09b" providerId="ADAL" clId="{CEA6DD0F-CA28-47F5-8A01-F2CEA8155BDF}" dt="2021-12-10T19:51:13.189" v="7437" actId="20577"/>
          <ac:spMkLst>
            <pc:docMk/>
            <pc:sldMk cId="3818069822" sldId="291"/>
            <ac:spMk id="4" creationId="{C767FD17-D87D-456B-B4BF-2A6F354EA7D2}"/>
          </ac:spMkLst>
        </pc:spChg>
      </pc:sldChg>
      <pc:sldChg chg="modSp new mod">
        <pc:chgData name="Grabarz, Alison" userId="9881ccb0-70bf-4356-b9cf-eeb5d746d09b" providerId="ADAL" clId="{CEA6DD0F-CA28-47F5-8A01-F2CEA8155BDF}" dt="2021-12-10T19:46:20.897" v="7423" actId="1076"/>
        <pc:sldMkLst>
          <pc:docMk/>
          <pc:sldMk cId="3330191116" sldId="292"/>
        </pc:sldMkLst>
        <pc:spChg chg="mod">
          <ac:chgData name="Grabarz, Alison" userId="9881ccb0-70bf-4356-b9cf-eeb5d746d09b" providerId="ADAL" clId="{CEA6DD0F-CA28-47F5-8A01-F2CEA8155BDF}" dt="2021-12-10T19:46:20.897" v="7423" actId="1076"/>
          <ac:spMkLst>
            <pc:docMk/>
            <pc:sldMk cId="3330191116" sldId="292"/>
            <ac:spMk id="2" creationId="{806FCB87-687C-46A6-9F78-318B6A1E11FA}"/>
          </ac:spMkLst>
        </pc:spChg>
      </pc:sldChg>
    </pc:docChg>
  </pc:docChgLst>
  <pc:docChgLst>
    <pc:chgData name="Alison Grabarz" userId="9881ccb0-70bf-4356-b9cf-eeb5d746d09b" providerId="ADAL" clId="{CEA6DD0F-CA28-47F5-8A01-F2CEA8155BDF}"/>
    <pc:docChg chg="undo redo custSel addSld modSld sldOrd">
      <pc:chgData name="Alison Grabarz" userId="9881ccb0-70bf-4356-b9cf-eeb5d746d09b" providerId="ADAL" clId="{CEA6DD0F-CA28-47F5-8A01-F2CEA8155BDF}" dt="2021-12-14T14:22:33.448" v="2760" actId="20577"/>
      <pc:docMkLst>
        <pc:docMk/>
      </pc:docMkLst>
      <pc:sldChg chg="modSp mod">
        <pc:chgData name="Alison Grabarz" userId="9881ccb0-70bf-4356-b9cf-eeb5d746d09b" providerId="ADAL" clId="{CEA6DD0F-CA28-47F5-8A01-F2CEA8155BDF}" dt="2021-12-14T14:03:55.678" v="2666" actId="207"/>
        <pc:sldMkLst>
          <pc:docMk/>
          <pc:sldMk cId="2066610117" sldId="258"/>
        </pc:sldMkLst>
        <pc:spChg chg="mod">
          <ac:chgData name="Alison Grabarz" userId="9881ccb0-70bf-4356-b9cf-eeb5d746d09b" providerId="ADAL" clId="{CEA6DD0F-CA28-47F5-8A01-F2CEA8155BDF}" dt="2021-12-14T14:03:55.678" v="2666" actId="207"/>
          <ac:spMkLst>
            <pc:docMk/>
            <pc:sldMk cId="2066610117" sldId="258"/>
            <ac:spMk id="3" creationId="{3073EB0F-EDA2-4190-9425-449E22ED43CF}"/>
          </ac:spMkLst>
        </pc:spChg>
      </pc:sldChg>
      <pc:sldChg chg="modSp mod">
        <pc:chgData name="Alison Grabarz" userId="9881ccb0-70bf-4356-b9cf-eeb5d746d09b" providerId="ADAL" clId="{CEA6DD0F-CA28-47F5-8A01-F2CEA8155BDF}" dt="2021-12-13T15:25:53.547" v="830" actId="20577"/>
        <pc:sldMkLst>
          <pc:docMk/>
          <pc:sldMk cId="1669962806" sldId="272"/>
        </pc:sldMkLst>
        <pc:spChg chg="mod">
          <ac:chgData name="Alison Grabarz" userId="9881ccb0-70bf-4356-b9cf-eeb5d746d09b" providerId="ADAL" clId="{CEA6DD0F-CA28-47F5-8A01-F2CEA8155BDF}" dt="2021-12-13T15:25:53.547" v="830" actId="20577"/>
          <ac:spMkLst>
            <pc:docMk/>
            <pc:sldMk cId="1669962806" sldId="272"/>
            <ac:spMk id="3" creationId="{AC52E6AA-1902-4B49-8FD4-93569BE16AF5}"/>
          </ac:spMkLst>
        </pc:spChg>
      </pc:sldChg>
      <pc:sldChg chg="modSp mod">
        <pc:chgData name="Alison Grabarz" userId="9881ccb0-70bf-4356-b9cf-eeb5d746d09b" providerId="ADAL" clId="{CEA6DD0F-CA28-47F5-8A01-F2CEA8155BDF}" dt="2021-12-14T13:41:33.159" v="2665" actId="20577"/>
        <pc:sldMkLst>
          <pc:docMk/>
          <pc:sldMk cId="1913543912" sldId="274"/>
        </pc:sldMkLst>
        <pc:spChg chg="mod">
          <ac:chgData name="Alison Grabarz" userId="9881ccb0-70bf-4356-b9cf-eeb5d746d09b" providerId="ADAL" clId="{CEA6DD0F-CA28-47F5-8A01-F2CEA8155BDF}" dt="2021-12-14T13:41:33.159" v="2665" actId="20577"/>
          <ac:spMkLst>
            <pc:docMk/>
            <pc:sldMk cId="1913543912" sldId="274"/>
            <ac:spMk id="3" creationId="{3FD2CCC8-4373-4C66-9D90-401A29A462E0}"/>
          </ac:spMkLst>
        </pc:spChg>
      </pc:sldChg>
      <pc:sldChg chg="addSp delSp modSp mod">
        <pc:chgData name="Alison Grabarz" userId="9881ccb0-70bf-4356-b9cf-eeb5d746d09b" providerId="ADAL" clId="{CEA6DD0F-CA28-47F5-8A01-F2CEA8155BDF}" dt="2021-12-14T14:08:38.427" v="2679" actId="1076"/>
        <pc:sldMkLst>
          <pc:docMk/>
          <pc:sldMk cId="2842811197" sldId="276"/>
        </pc:sldMkLst>
        <pc:picChg chg="del">
          <ac:chgData name="Alison Grabarz" userId="9881ccb0-70bf-4356-b9cf-eeb5d746d09b" providerId="ADAL" clId="{CEA6DD0F-CA28-47F5-8A01-F2CEA8155BDF}" dt="2021-12-14T14:07:26.441" v="2667" actId="478"/>
          <ac:picMkLst>
            <pc:docMk/>
            <pc:sldMk cId="2842811197" sldId="276"/>
            <ac:picMk id="4" creationId="{BA488CAA-C842-4BE6-9189-8B80B2306E00}"/>
          </ac:picMkLst>
        </pc:picChg>
        <pc:picChg chg="add del">
          <ac:chgData name="Alison Grabarz" userId="9881ccb0-70bf-4356-b9cf-eeb5d746d09b" providerId="ADAL" clId="{CEA6DD0F-CA28-47F5-8A01-F2CEA8155BDF}" dt="2021-12-14T14:07:31.934" v="2669" actId="478"/>
          <ac:picMkLst>
            <pc:docMk/>
            <pc:sldMk cId="2842811197" sldId="276"/>
            <ac:picMk id="6" creationId="{BADB1E5E-5099-451B-B3AE-9ECAD3F722E2}"/>
          </ac:picMkLst>
        </pc:picChg>
        <pc:picChg chg="add mod modCrop">
          <ac:chgData name="Alison Grabarz" userId="9881ccb0-70bf-4356-b9cf-eeb5d746d09b" providerId="ADAL" clId="{CEA6DD0F-CA28-47F5-8A01-F2CEA8155BDF}" dt="2021-12-14T14:08:38.427" v="2679" actId="1076"/>
          <ac:picMkLst>
            <pc:docMk/>
            <pc:sldMk cId="2842811197" sldId="276"/>
            <ac:picMk id="8" creationId="{8C3E1E82-8CD1-49DC-BFA5-14561117BD77}"/>
          </ac:picMkLst>
        </pc:picChg>
      </pc:sldChg>
      <pc:sldChg chg="addSp modSp mod">
        <pc:chgData name="Alison Grabarz" userId="9881ccb0-70bf-4356-b9cf-eeb5d746d09b" providerId="ADAL" clId="{CEA6DD0F-CA28-47F5-8A01-F2CEA8155BDF}" dt="2021-12-14T14:14:56.075" v="2690" actId="1076"/>
        <pc:sldMkLst>
          <pc:docMk/>
          <pc:sldMk cId="3429152342" sldId="277"/>
        </pc:sldMkLst>
        <pc:spChg chg="mod">
          <ac:chgData name="Alison Grabarz" userId="9881ccb0-70bf-4356-b9cf-eeb5d746d09b" providerId="ADAL" clId="{CEA6DD0F-CA28-47F5-8A01-F2CEA8155BDF}" dt="2021-12-13T15:15:31.778" v="813" actId="1076"/>
          <ac:spMkLst>
            <pc:docMk/>
            <pc:sldMk cId="3429152342" sldId="277"/>
            <ac:spMk id="4" creationId="{D3B37A57-E0C7-4D99-A6D1-7418E9039F82}"/>
          </ac:spMkLst>
        </pc:spChg>
        <pc:spChg chg="mod">
          <ac:chgData name="Alison Grabarz" userId="9881ccb0-70bf-4356-b9cf-eeb5d746d09b" providerId="ADAL" clId="{CEA6DD0F-CA28-47F5-8A01-F2CEA8155BDF}" dt="2021-12-13T15:15:28.254" v="812" actId="1076"/>
          <ac:spMkLst>
            <pc:docMk/>
            <pc:sldMk cId="3429152342" sldId="277"/>
            <ac:spMk id="5" creationId="{28105785-28D8-4470-8980-C839EF3D5DF4}"/>
          </ac:spMkLst>
        </pc:spChg>
        <pc:spChg chg="mod">
          <ac:chgData name="Alison Grabarz" userId="9881ccb0-70bf-4356-b9cf-eeb5d746d09b" providerId="ADAL" clId="{CEA6DD0F-CA28-47F5-8A01-F2CEA8155BDF}" dt="2021-12-13T15:15:25.483" v="811" actId="1076"/>
          <ac:spMkLst>
            <pc:docMk/>
            <pc:sldMk cId="3429152342" sldId="277"/>
            <ac:spMk id="6" creationId="{3494F9CD-F941-4BD2-84FF-069562A5CA6B}"/>
          </ac:spMkLst>
        </pc:spChg>
        <pc:spChg chg="add mod">
          <ac:chgData name="Alison Grabarz" userId="9881ccb0-70bf-4356-b9cf-eeb5d746d09b" providerId="ADAL" clId="{CEA6DD0F-CA28-47F5-8A01-F2CEA8155BDF}" dt="2021-12-14T14:14:51.260" v="2689" actId="1076"/>
          <ac:spMkLst>
            <pc:docMk/>
            <pc:sldMk cId="3429152342" sldId="277"/>
            <ac:spMk id="7" creationId="{A9279FEB-73AB-4655-B661-BD753C6CF568}"/>
          </ac:spMkLst>
        </pc:spChg>
        <pc:spChg chg="add mod">
          <ac:chgData name="Alison Grabarz" userId="9881ccb0-70bf-4356-b9cf-eeb5d746d09b" providerId="ADAL" clId="{CEA6DD0F-CA28-47F5-8A01-F2CEA8155BDF}" dt="2021-12-14T14:14:56.075" v="2690" actId="1076"/>
          <ac:spMkLst>
            <pc:docMk/>
            <pc:sldMk cId="3429152342" sldId="277"/>
            <ac:spMk id="8" creationId="{FDA69221-927C-4D50-A12C-9407B29F2409}"/>
          </ac:spMkLst>
        </pc:spChg>
      </pc:sldChg>
      <pc:sldChg chg="modSp mod">
        <pc:chgData name="Alison Grabarz" userId="9881ccb0-70bf-4356-b9cf-eeb5d746d09b" providerId="ADAL" clId="{CEA6DD0F-CA28-47F5-8A01-F2CEA8155BDF}" dt="2021-12-14T14:15:57.683" v="2712" actId="1076"/>
        <pc:sldMkLst>
          <pc:docMk/>
          <pc:sldMk cId="3443365150" sldId="278"/>
        </pc:sldMkLst>
        <pc:spChg chg="mod">
          <ac:chgData name="Alison Grabarz" userId="9881ccb0-70bf-4356-b9cf-eeb5d746d09b" providerId="ADAL" clId="{CEA6DD0F-CA28-47F5-8A01-F2CEA8155BDF}" dt="2021-12-14T14:15:57.683" v="2712" actId="1076"/>
          <ac:spMkLst>
            <pc:docMk/>
            <pc:sldMk cId="3443365150" sldId="278"/>
            <ac:spMk id="4" creationId="{9E5F27C8-F9B3-4DEC-B51B-782769F3CCD6}"/>
          </ac:spMkLst>
        </pc:spChg>
      </pc:sldChg>
      <pc:sldChg chg="modSp mod">
        <pc:chgData name="Alison Grabarz" userId="9881ccb0-70bf-4356-b9cf-eeb5d746d09b" providerId="ADAL" clId="{CEA6DD0F-CA28-47F5-8A01-F2CEA8155BDF}" dt="2021-12-13T15:57:36.313" v="1402" actId="20577"/>
        <pc:sldMkLst>
          <pc:docMk/>
          <pc:sldMk cId="1282026473" sldId="283"/>
        </pc:sldMkLst>
        <pc:spChg chg="mod">
          <ac:chgData name="Alison Grabarz" userId="9881ccb0-70bf-4356-b9cf-eeb5d746d09b" providerId="ADAL" clId="{CEA6DD0F-CA28-47F5-8A01-F2CEA8155BDF}" dt="2021-12-13T15:57:36.313" v="1402" actId="20577"/>
          <ac:spMkLst>
            <pc:docMk/>
            <pc:sldMk cId="1282026473" sldId="283"/>
            <ac:spMk id="3" creationId="{5C336657-EDC6-4971-AA74-17F1A96FD028}"/>
          </ac:spMkLst>
        </pc:spChg>
      </pc:sldChg>
      <pc:sldChg chg="modSp mod">
        <pc:chgData name="Alison Grabarz" userId="9881ccb0-70bf-4356-b9cf-eeb5d746d09b" providerId="ADAL" clId="{CEA6DD0F-CA28-47F5-8A01-F2CEA8155BDF}" dt="2021-12-14T13:38:15.716" v="2473" actId="20577"/>
        <pc:sldMkLst>
          <pc:docMk/>
          <pc:sldMk cId="3022236802" sldId="284"/>
        </pc:sldMkLst>
        <pc:spChg chg="mod">
          <ac:chgData name="Alison Grabarz" userId="9881ccb0-70bf-4356-b9cf-eeb5d746d09b" providerId="ADAL" clId="{CEA6DD0F-CA28-47F5-8A01-F2CEA8155BDF}" dt="2021-12-14T13:38:15.716" v="2473" actId="20577"/>
          <ac:spMkLst>
            <pc:docMk/>
            <pc:sldMk cId="3022236802" sldId="284"/>
            <ac:spMk id="3" creationId="{75A92ADD-5CFA-4033-A78B-A94CCF0B5843}"/>
          </ac:spMkLst>
        </pc:spChg>
      </pc:sldChg>
      <pc:sldChg chg="modSp mod">
        <pc:chgData name="Alison Grabarz" userId="9881ccb0-70bf-4356-b9cf-eeb5d746d09b" providerId="ADAL" clId="{CEA6DD0F-CA28-47F5-8A01-F2CEA8155BDF}" dt="2021-12-14T14:18:39.752" v="2736" actId="20577"/>
        <pc:sldMkLst>
          <pc:docMk/>
          <pc:sldMk cId="1316140940" sldId="285"/>
        </pc:sldMkLst>
        <pc:spChg chg="mod">
          <ac:chgData name="Alison Grabarz" userId="9881ccb0-70bf-4356-b9cf-eeb5d746d09b" providerId="ADAL" clId="{CEA6DD0F-CA28-47F5-8A01-F2CEA8155BDF}" dt="2021-12-14T14:18:39.752" v="2736" actId="20577"/>
          <ac:spMkLst>
            <pc:docMk/>
            <pc:sldMk cId="1316140940" sldId="285"/>
            <ac:spMk id="3" creationId="{5E5E6785-9475-4E96-B3F8-4F0C2B873957}"/>
          </ac:spMkLst>
        </pc:spChg>
      </pc:sldChg>
      <pc:sldChg chg="modSp mod">
        <pc:chgData name="Alison Grabarz" userId="9881ccb0-70bf-4356-b9cf-eeb5d746d09b" providerId="ADAL" clId="{CEA6DD0F-CA28-47F5-8A01-F2CEA8155BDF}" dt="2021-12-13T15:59:38.655" v="1417" actId="403"/>
        <pc:sldMkLst>
          <pc:docMk/>
          <pc:sldMk cId="3452289442" sldId="286"/>
        </pc:sldMkLst>
        <pc:spChg chg="mod">
          <ac:chgData name="Alison Grabarz" userId="9881ccb0-70bf-4356-b9cf-eeb5d746d09b" providerId="ADAL" clId="{CEA6DD0F-CA28-47F5-8A01-F2CEA8155BDF}" dt="2021-12-13T15:59:38.655" v="1417" actId="403"/>
          <ac:spMkLst>
            <pc:docMk/>
            <pc:sldMk cId="3452289442" sldId="286"/>
            <ac:spMk id="3" creationId="{D3A64F95-35AB-437A-B87F-821D268A9065}"/>
          </ac:spMkLst>
        </pc:spChg>
      </pc:sldChg>
      <pc:sldChg chg="modSp mod">
        <pc:chgData name="Alison Grabarz" userId="9881ccb0-70bf-4356-b9cf-eeb5d746d09b" providerId="ADAL" clId="{CEA6DD0F-CA28-47F5-8A01-F2CEA8155BDF}" dt="2021-12-13T16:27:33.144" v="1914" actId="1076"/>
        <pc:sldMkLst>
          <pc:docMk/>
          <pc:sldMk cId="3818069822" sldId="291"/>
        </pc:sldMkLst>
        <pc:spChg chg="mod">
          <ac:chgData name="Alison Grabarz" userId="9881ccb0-70bf-4356-b9cf-eeb5d746d09b" providerId="ADAL" clId="{CEA6DD0F-CA28-47F5-8A01-F2CEA8155BDF}" dt="2021-12-13T16:27:33.144" v="1914" actId="1076"/>
          <ac:spMkLst>
            <pc:docMk/>
            <pc:sldMk cId="3818069822" sldId="291"/>
            <ac:spMk id="4" creationId="{C767FD17-D87D-456B-B4BF-2A6F354EA7D2}"/>
          </ac:spMkLst>
        </pc:spChg>
      </pc:sldChg>
      <pc:sldChg chg="modSp mod">
        <pc:chgData name="Alison Grabarz" userId="9881ccb0-70bf-4356-b9cf-eeb5d746d09b" providerId="ADAL" clId="{CEA6DD0F-CA28-47F5-8A01-F2CEA8155BDF}" dt="2021-12-13T16:32:18.241" v="1968" actId="1076"/>
        <pc:sldMkLst>
          <pc:docMk/>
          <pc:sldMk cId="3330191116" sldId="292"/>
        </pc:sldMkLst>
        <pc:spChg chg="mod">
          <ac:chgData name="Alison Grabarz" userId="9881ccb0-70bf-4356-b9cf-eeb5d746d09b" providerId="ADAL" clId="{CEA6DD0F-CA28-47F5-8A01-F2CEA8155BDF}" dt="2021-12-13T16:32:18.241" v="1968" actId="1076"/>
          <ac:spMkLst>
            <pc:docMk/>
            <pc:sldMk cId="3330191116" sldId="292"/>
            <ac:spMk id="2" creationId="{806FCB87-687C-46A6-9F78-318B6A1E11FA}"/>
          </ac:spMkLst>
        </pc:spChg>
      </pc:sldChg>
      <pc:sldChg chg="addSp delSp modSp new mod">
        <pc:chgData name="Alison Grabarz" userId="9881ccb0-70bf-4356-b9cf-eeb5d746d09b" providerId="ADAL" clId="{CEA6DD0F-CA28-47F5-8A01-F2CEA8155BDF}" dt="2021-12-14T13:24:32.904" v="2161" actId="20577"/>
        <pc:sldMkLst>
          <pc:docMk/>
          <pc:sldMk cId="3419473070" sldId="293"/>
        </pc:sldMkLst>
        <pc:spChg chg="mod">
          <ac:chgData name="Alison Grabarz" userId="9881ccb0-70bf-4356-b9cf-eeb5d746d09b" providerId="ADAL" clId="{CEA6DD0F-CA28-47F5-8A01-F2CEA8155BDF}" dt="2021-12-13T12:44:36.148" v="91" actId="20577"/>
          <ac:spMkLst>
            <pc:docMk/>
            <pc:sldMk cId="3419473070" sldId="293"/>
            <ac:spMk id="2" creationId="{03A3C00F-FB10-4D8D-BFFD-38497222B868}"/>
          </ac:spMkLst>
        </pc:spChg>
        <pc:spChg chg="add mod">
          <ac:chgData name="Alison Grabarz" userId="9881ccb0-70bf-4356-b9cf-eeb5d746d09b" providerId="ADAL" clId="{CEA6DD0F-CA28-47F5-8A01-F2CEA8155BDF}" dt="2021-12-14T13:24:32.904" v="2161" actId="20577"/>
          <ac:spMkLst>
            <pc:docMk/>
            <pc:sldMk cId="3419473070" sldId="293"/>
            <ac:spMk id="3" creationId="{3607C829-3217-403A-B138-7E8A7C868EA0}"/>
          </ac:spMkLst>
        </pc:spChg>
        <pc:graphicFrameChg chg="add del mod modGraphic">
          <ac:chgData name="Alison Grabarz" userId="9881ccb0-70bf-4356-b9cf-eeb5d746d09b" providerId="ADAL" clId="{CEA6DD0F-CA28-47F5-8A01-F2CEA8155BDF}" dt="2021-12-13T13:01:06.725" v="708" actId="478"/>
          <ac:graphicFrameMkLst>
            <pc:docMk/>
            <pc:sldMk cId="3419473070" sldId="293"/>
            <ac:graphicFrameMk id="4" creationId="{54372125-C46E-47E7-8093-808CF31ACB28}"/>
          </ac:graphicFrameMkLst>
        </pc:graphicFrameChg>
      </pc:sldChg>
      <pc:sldChg chg="addSp modSp new mod">
        <pc:chgData name="Alison Grabarz" userId="9881ccb0-70bf-4356-b9cf-eeb5d746d09b" providerId="ADAL" clId="{CEA6DD0F-CA28-47F5-8A01-F2CEA8155BDF}" dt="2021-12-13T13:00:39.358" v="707" actId="20577"/>
        <pc:sldMkLst>
          <pc:docMk/>
          <pc:sldMk cId="3302709224" sldId="294"/>
        </pc:sldMkLst>
        <pc:spChg chg="mod">
          <ac:chgData name="Alison Grabarz" userId="9881ccb0-70bf-4356-b9cf-eeb5d746d09b" providerId="ADAL" clId="{CEA6DD0F-CA28-47F5-8A01-F2CEA8155BDF}" dt="2021-12-13T13:00:11.643" v="703" actId="122"/>
          <ac:spMkLst>
            <pc:docMk/>
            <pc:sldMk cId="3302709224" sldId="294"/>
            <ac:spMk id="2" creationId="{7D739FBD-2B80-4FAB-98CC-8663116DAA82}"/>
          </ac:spMkLst>
        </pc:spChg>
        <pc:spChg chg="add mod">
          <ac:chgData name="Alison Grabarz" userId="9881ccb0-70bf-4356-b9cf-eeb5d746d09b" providerId="ADAL" clId="{CEA6DD0F-CA28-47F5-8A01-F2CEA8155BDF}" dt="2021-12-13T12:58:30.522" v="591" actId="208"/>
          <ac:spMkLst>
            <pc:docMk/>
            <pc:sldMk cId="3302709224" sldId="294"/>
            <ac:spMk id="4" creationId="{8B3CB9C1-4646-44B5-A064-EAA139E869AF}"/>
          </ac:spMkLst>
        </pc:spChg>
        <pc:spChg chg="add mod">
          <ac:chgData name="Alison Grabarz" userId="9881ccb0-70bf-4356-b9cf-eeb5d746d09b" providerId="ADAL" clId="{CEA6DD0F-CA28-47F5-8A01-F2CEA8155BDF}" dt="2021-12-13T12:58:40.611" v="595" actId="1076"/>
          <ac:spMkLst>
            <pc:docMk/>
            <pc:sldMk cId="3302709224" sldId="294"/>
            <ac:spMk id="5" creationId="{4135028B-E3BA-4D5F-BFAE-D71E8C25DC33}"/>
          </ac:spMkLst>
        </pc:spChg>
        <pc:spChg chg="add mod">
          <ac:chgData name="Alison Grabarz" userId="9881ccb0-70bf-4356-b9cf-eeb5d746d09b" providerId="ADAL" clId="{CEA6DD0F-CA28-47F5-8A01-F2CEA8155BDF}" dt="2021-12-13T13:00:39.358" v="707" actId="20577"/>
          <ac:spMkLst>
            <pc:docMk/>
            <pc:sldMk cId="3302709224" sldId="294"/>
            <ac:spMk id="6" creationId="{98A206A3-7C39-4C03-9394-AA4AE7228DE2}"/>
          </ac:spMkLst>
        </pc:spChg>
        <pc:graphicFrameChg chg="add mod modGraphic">
          <ac:chgData name="Alison Grabarz" userId="9881ccb0-70bf-4356-b9cf-eeb5d746d09b" providerId="ADAL" clId="{CEA6DD0F-CA28-47F5-8A01-F2CEA8155BDF}" dt="2021-12-13T13:00:02.786" v="679" actId="20577"/>
          <ac:graphicFrameMkLst>
            <pc:docMk/>
            <pc:sldMk cId="3302709224" sldId="294"/>
            <ac:graphicFrameMk id="3" creationId="{B1BC5756-97BF-4977-85C0-020B3A8CA103}"/>
          </ac:graphicFrameMkLst>
        </pc:graphicFrameChg>
      </pc:sldChg>
      <pc:sldChg chg="modSp new mod ord">
        <pc:chgData name="Alison Grabarz" userId="9881ccb0-70bf-4356-b9cf-eeb5d746d09b" providerId="ADAL" clId="{CEA6DD0F-CA28-47F5-8A01-F2CEA8155BDF}" dt="2021-12-14T13:37:25.590" v="2462" actId="20577"/>
        <pc:sldMkLst>
          <pc:docMk/>
          <pc:sldMk cId="156586400" sldId="295"/>
        </pc:sldMkLst>
        <pc:spChg chg="mod">
          <ac:chgData name="Alison Grabarz" userId="9881ccb0-70bf-4356-b9cf-eeb5d746d09b" providerId="ADAL" clId="{CEA6DD0F-CA28-47F5-8A01-F2CEA8155BDF}" dt="2021-12-13T13:04:55.462" v="744" actId="122"/>
          <ac:spMkLst>
            <pc:docMk/>
            <pc:sldMk cId="156586400" sldId="295"/>
            <ac:spMk id="2" creationId="{8446E347-13F0-4D71-98A5-5B1FC5475B0E}"/>
          </ac:spMkLst>
        </pc:spChg>
        <pc:spChg chg="mod">
          <ac:chgData name="Alison Grabarz" userId="9881ccb0-70bf-4356-b9cf-eeb5d746d09b" providerId="ADAL" clId="{CEA6DD0F-CA28-47F5-8A01-F2CEA8155BDF}" dt="2021-12-14T13:37:25.590" v="2462" actId="20577"/>
          <ac:spMkLst>
            <pc:docMk/>
            <pc:sldMk cId="156586400" sldId="295"/>
            <ac:spMk id="3" creationId="{FAC6241B-B9C9-437B-88BC-C41B0E2DE508}"/>
          </ac:spMkLst>
        </pc:spChg>
      </pc:sldChg>
      <pc:sldChg chg="addSp delSp modSp new mod ord">
        <pc:chgData name="Alison Grabarz" userId="9881ccb0-70bf-4356-b9cf-eeb5d746d09b" providerId="ADAL" clId="{CEA6DD0F-CA28-47F5-8A01-F2CEA8155BDF}" dt="2021-12-13T15:52:54.017" v="1394"/>
        <pc:sldMkLst>
          <pc:docMk/>
          <pc:sldMk cId="3337345266" sldId="296"/>
        </pc:sldMkLst>
        <pc:spChg chg="mod">
          <ac:chgData name="Alison Grabarz" userId="9881ccb0-70bf-4356-b9cf-eeb5d746d09b" providerId="ADAL" clId="{CEA6DD0F-CA28-47F5-8A01-F2CEA8155BDF}" dt="2021-12-13T15:43:46.573" v="1157" actId="1076"/>
          <ac:spMkLst>
            <pc:docMk/>
            <pc:sldMk cId="3337345266" sldId="296"/>
            <ac:spMk id="2" creationId="{DF8026D2-D728-4399-951A-A0A39FBFDF17}"/>
          </ac:spMkLst>
        </pc:spChg>
        <pc:spChg chg="add del mod">
          <ac:chgData name="Alison Grabarz" userId="9881ccb0-70bf-4356-b9cf-eeb5d746d09b" providerId="ADAL" clId="{CEA6DD0F-CA28-47F5-8A01-F2CEA8155BDF}" dt="2021-12-13T15:42:13.150" v="1122" actId="478"/>
          <ac:spMkLst>
            <pc:docMk/>
            <pc:sldMk cId="3337345266" sldId="296"/>
            <ac:spMk id="4" creationId="{0C50A891-DDDB-4338-8415-07E8A648C0DD}"/>
          </ac:spMkLst>
        </pc:spChg>
        <pc:spChg chg="add del mod">
          <ac:chgData name="Alison Grabarz" userId="9881ccb0-70bf-4356-b9cf-eeb5d746d09b" providerId="ADAL" clId="{CEA6DD0F-CA28-47F5-8A01-F2CEA8155BDF}" dt="2021-12-13T15:43:31.388" v="1152" actId="478"/>
          <ac:spMkLst>
            <pc:docMk/>
            <pc:sldMk cId="3337345266" sldId="296"/>
            <ac:spMk id="5" creationId="{BF873C8F-90B8-4222-A364-6BAFEFB96831}"/>
          </ac:spMkLst>
        </pc:spChg>
        <pc:spChg chg="add del mod">
          <ac:chgData name="Alison Grabarz" userId="9881ccb0-70bf-4356-b9cf-eeb5d746d09b" providerId="ADAL" clId="{CEA6DD0F-CA28-47F5-8A01-F2CEA8155BDF}" dt="2021-12-13T15:43:34.963" v="1153" actId="478"/>
          <ac:spMkLst>
            <pc:docMk/>
            <pc:sldMk cId="3337345266" sldId="296"/>
            <ac:spMk id="6" creationId="{2571B100-82A1-496D-AE50-BC6EA06919CA}"/>
          </ac:spMkLst>
        </pc:spChg>
        <pc:spChg chg="add del mod">
          <ac:chgData name="Alison Grabarz" userId="9881ccb0-70bf-4356-b9cf-eeb5d746d09b" providerId="ADAL" clId="{CEA6DD0F-CA28-47F5-8A01-F2CEA8155BDF}" dt="2021-12-13T15:43:38.057" v="1154" actId="478"/>
          <ac:spMkLst>
            <pc:docMk/>
            <pc:sldMk cId="3337345266" sldId="296"/>
            <ac:spMk id="7" creationId="{0BD9F584-A129-4A5E-B901-616C1795D7E5}"/>
          </ac:spMkLst>
        </pc:spChg>
        <pc:spChg chg="add del mod">
          <ac:chgData name="Alison Grabarz" userId="9881ccb0-70bf-4356-b9cf-eeb5d746d09b" providerId="ADAL" clId="{CEA6DD0F-CA28-47F5-8A01-F2CEA8155BDF}" dt="2021-12-13T15:41:50.321" v="1118"/>
          <ac:spMkLst>
            <pc:docMk/>
            <pc:sldMk cId="3337345266" sldId="296"/>
            <ac:spMk id="8" creationId="{DB34D269-1F3D-4F89-ABD4-FC6052AA6AB1}"/>
          </ac:spMkLst>
        </pc:spChg>
        <pc:spChg chg="add del mod">
          <ac:chgData name="Alison Grabarz" userId="9881ccb0-70bf-4356-b9cf-eeb5d746d09b" providerId="ADAL" clId="{CEA6DD0F-CA28-47F5-8A01-F2CEA8155BDF}" dt="2021-12-13T15:43:54.106" v="1162"/>
          <ac:spMkLst>
            <pc:docMk/>
            <pc:sldMk cId="3337345266" sldId="296"/>
            <ac:spMk id="9" creationId="{13510077-04B6-4F77-A382-8B861CE4ECC4}"/>
          </ac:spMkLst>
        </pc:spChg>
        <pc:spChg chg="add del mod">
          <ac:chgData name="Alison Grabarz" userId="9881ccb0-70bf-4356-b9cf-eeb5d746d09b" providerId="ADAL" clId="{CEA6DD0F-CA28-47F5-8A01-F2CEA8155BDF}" dt="2021-12-13T15:43:54.102" v="1160" actId="478"/>
          <ac:spMkLst>
            <pc:docMk/>
            <pc:sldMk cId="3337345266" sldId="296"/>
            <ac:spMk id="10" creationId="{01154C44-75C7-4574-B05C-AF89CF2BFBEE}"/>
          </ac:spMkLst>
        </pc:spChg>
        <pc:spChg chg="add mod">
          <ac:chgData name="Alison Grabarz" userId="9881ccb0-70bf-4356-b9cf-eeb5d746d09b" providerId="ADAL" clId="{CEA6DD0F-CA28-47F5-8A01-F2CEA8155BDF}" dt="2021-12-13T15:49:36.032" v="1374" actId="12"/>
          <ac:spMkLst>
            <pc:docMk/>
            <pc:sldMk cId="3337345266" sldId="296"/>
            <ac:spMk id="11" creationId="{773765F1-C618-4D4B-91F7-9975A2A9CF51}"/>
          </ac:spMkLst>
        </pc:spChg>
        <pc:picChg chg="add del mod">
          <ac:chgData name="Alison Grabarz" userId="9881ccb0-70bf-4356-b9cf-eeb5d746d09b" providerId="ADAL" clId="{CEA6DD0F-CA28-47F5-8A01-F2CEA8155BDF}" dt="2021-12-13T15:42:11.376" v="1121" actId="478"/>
          <ac:picMkLst>
            <pc:docMk/>
            <pc:sldMk cId="3337345266" sldId="296"/>
            <ac:picMk id="3" creationId="{CE2D6CBC-8771-4277-A4DC-EFE16FE934AF}"/>
          </ac:picMkLst>
        </pc:picChg>
      </pc:sldChg>
      <pc:sldChg chg="addSp modSp new mod ord">
        <pc:chgData name="Alison Grabarz" userId="9881ccb0-70bf-4356-b9cf-eeb5d746d09b" providerId="ADAL" clId="{CEA6DD0F-CA28-47F5-8A01-F2CEA8155BDF}" dt="2021-12-14T14:13:57.915" v="2681" actId="20577"/>
        <pc:sldMkLst>
          <pc:docMk/>
          <pc:sldMk cId="1959858527" sldId="297"/>
        </pc:sldMkLst>
        <pc:spChg chg="mod">
          <ac:chgData name="Alison Grabarz" userId="9881ccb0-70bf-4356-b9cf-eeb5d746d09b" providerId="ADAL" clId="{CEA6DD0F-CA28-47F5-8A01-F2CEA8155BDF}" dt="2021-12-13T15:42:37.114" v="1148" actId="14100"/>
          <ac:spMkLst>
            <pc:docMk/>
            <pc:sldMk cId="1959858527" sldId="297"/>
            <ac:spMk id="2" creationId="{CF3A1C69-AE9F-49AC-8B6F-0B5FB8B3BD6B}"/>
          </ac:spMkLst>
        </pc:spChg>
        <pc:spChg chg="add mod">
          <ac:chgData name="Alison Grabarz" userId="9881ccb0-70bf-4356-b9cf-eeb5d746d09b" providerId="ADAL" clId="{CEA6DD0F-CA28-47F5-8A01-F2CEA8155BDF}" dt="2021-12-13T15:42:04.747" v="1120"/>
          <ac:spMkLst>
            <pc:docMk/>
            <pc:sldMk cId="1959858527" sldId="297"/>
            <ac:spMk id="4" creationId="{8EF694BA-6435-4030-A4BF-417725C404BC}"/>
          </ac:spMkLst>
        </pc:spChg>
        <pc:spChg chg="add mod">
          <ac:chgData name="Alison Grabarz" userId="9881ccb0-70bf-4356-b9cf-eeb5d746d09b" providerId="ADAL" clId="{CEA6DD0F-CA28-47F5-8A01-F2CEA8155BDF}" dt="2021-12-13T15:51:19.639" v="1392" actId="115"/>
          <ac:spMkLst>
            <pc:docMk/>
            <pc:sldMk cId="1959858527" sldId="297"/>
            <ac:spMk id="5" creationId="{6062E48B-CDB8-44FD-99C3-817C06BB3A35}"/>
          </ac:spMkLst>
        </pc:spChg>
        <pc:spChg chg="add mod">
          <ac:chgData name="Alison Grabarz" userId="9881ccb0-70bf-4356-b9cf-eeb5d746d09b" providerId="ADAL" clId="{CEA6DD0F-CA28-47F5-8A01-F2CEA8155BDF}" dt="2021-12-14T13:40:23.121" v="2660" actId="404"/>
          <ac:spMkLst>
            <pc:docMk/>
            <pc:sldMk cId="1959858527" sldId="297"/>
            <ac:spMk id="6" creationId="{898EAE0A-3BA7-400A-BDE7-7F8DFF8E3FFB}"/>
          </ac:spMkLst>
        </pc:spChg>
        <pc:spChg chg="add mod">
          <ac:chgData name="Alison Grabarz" userId="9881ccb0-70bf-4356-b9cf-eeb5d746d09b" providerId="ADAL" clId="{CEA6DD0F-CA28-47F5-8A01-F2CEA8155BDF}" dt="2021-12-13T15:50:52.645" v="1389" actId="20577"/>
          <ac:spMkLst>
            <pc:docMk/>
            <pc:sldMk cId="1959858527" sldId="297"/>
            <ac:spMk id="7" creationId="{98F2D917-CD97-4803-8606-84AA7B48238A}"/>
          </ac:spMkLst>
        </pc:spChg>
        <pc:spChg chg="add mod">
          <ac:chgData name="Alison Grabarz" userId="9881ccb0-70bf-4356-b9cf-eeb5d746d09b" providerId="ADAL" clId="{CEA6DD0F-CA28-47F5-8A01-F2CEA8155BDF}" dt="2021-12-14T14:13:57.915" v="2681" actId="20577"/>
          <ac:spMkLst>
            <pc:docMk/>
            <pc:sldMk cId="1959858527" sldId="297"/>
            <ac:spMk id="8" creationId="{0193D6D8-0165-498E-B01B-6DF0BFC33B98}"/>
          </ac:spMkLst>
        </pc:spChg>
        <pc:picChg chg="add mod">
          <ac:chgData name="Alison Grabarz" userId="9881ccb0-70bf-4356-b9cf-eeb5d746d09b" providerId="ADAL" clId="{CEA6DD0F-CA28-47F5-8A01-F2CEA8155BDF}" dt="2021-12-13T15:41:56.530" v="1119"/>
          <ac:picMkLst>
            <pc:docMk/>
            <pc:sldMk cId="1959858527" sldId="297"/>
            <ac:picMk id="3" creationId="{9E54136A-4574-4DE0-ABB8-6F547475EA26}"/>
          </ac:picMkLst>
        </pc:picChg>
      </pc:sldChg>
      <pc:sldChg chg="modSp new mod ord">
        <pc:chgData name="Alison Grabarz" userId="9881ccb0-70bf-4356-b9cf-eeb5d746d09b" providerId="ADAL" clId="{CEA6DD0F-CA28-47F5-8A01-F2CEA8155BDF}" dt="2021-12-14T14:22:33.448" v="2760" actId="20577"/>
        <pc:sldMkLst>
          <pc:docMk/>
          <pc:sldMk cId="1873165843" sldId="298"/>
        </pc:sldMkLst>
        <pc:spChg chg="mod">
          <ac:chgData name="Alison Grabarz" userId="9881ccb0-70bf-4356-b9cf-eeb5d746d09b" providerId="ADAL" clId="{CEA6DD0F-CA28-47F5-8A01-F2CEA8155BDF}" dt="2021-12-13T16:22:13.033" v="1433" actId="20577"/>
          <ac:spMkLst>
            <pc:docMk/>
            <pc:sldMk cId="1873165843" sldId="298"/>
            <ac:spMk id="2" creationId="{485E38C8-F03F-4BD0-A8C1-41EAB3D06BF7}"/>
          </ac:spMkLst>
        </pc:spChg>
        <pc:spChg chg="mod">
          <ac:chgData name="Alison Grabarz" userId="9881ccb0-70bf-4356-b9cf-eeb5d746d09b" providerId="ADAL" clId="{CEA6DD0F-CA28-47F5-8A01-F2CEA8155BDF}" dt="2021-12-14T14:22:33.448" v="2760" actId="20577"/>
          <ac:spMkLst>
            <pc:docMk/>
            <pc:sldMk cId="1873165843" sldId="298"/>
            <ac:spMk id="3" creationId="{267B8AF2-3B07-4F99-ADBE-F86A513BE457}"/>
          </ac:spMkLst>
        </pc:spChg>
      </pc:sldChg>
      <pc:sldChg chg="addSp modSp new mod">
        <pc:chgData name="Alison Grabarz" userId="9881ccb0-70bf-4356-b9cf-eeb5d746d09b" providerId="ADAL" clId="{CEA6DD0F-CA28-47F5-8A01-F2CEA8155BDF}" dt="2021-12-13T16:44:53.233" v="2103" actId="1076"/>
        <pc:sldMkLst>
          <pc:docMk/>
          <pc:sldMk cId="3257717260" sldId="299"/>
        </pc:sldMkLst>
        <pc:spChg chg="mod">
          <ac:chgData name="Alison Grabarz" userId="9881ccb0-70bf-4356-b9cf-eeb5d746d09b" providerId="ADAL" clId="{CEA6DD0F-CA28-47F5-8A01-F2CEA8155BDF}" dt="2021-12-13T16:44:53.233" v="2103" actId="1076"/>
          <ac:spMkLst>
            <pc:docMk/>
            <pc:sldMk cId="3257717260" sldId="299"/>
            <ac:spMk id="2" creationId="{638249AD-A051-4FDE-BD0E-681FDD483456}"/>
          </ac:spMkLst>
        </pc:spChg>
        <pc:picChg chg="add mod modCrop">
          <ac:chgData name="Alison Grabarz" userId="9881ccb0-70bf-4356-b9cf-eeb5d746d09b" providerId="ADAL" clId="{CEA6DD0F-CA28-47F5-8A01-F2CEA8155BDF}" dt="2021-12-13T16:43:48.767" v="2054" actId="1076"/>
          <ac:picMkLst>
            <pc:docMk/>
            <pc:sldMk cId="3257717260" sldId="299"/>
            <ac:picMk id="4" creationId="{897D8288-3601-48BA-9BCE-FB4F1BD23AE9}"/>
          </ac:picMkLst>
        </pc:picChg>
      </pc:sldChg>
      <pc:sldChg chg="addSp modSp new mod">
        <pc:chgData name="Alison Grabarz" userId="9881ccb0-70bf-4356-b9cf-eeb5d746d09b" providerId="ADAL" clId="{CEA6DD0F-CA28-47F5-8A01-F2CEA8155BDF}" dt="2021-12-13T16:44:38.187" v="2102" actId="1076"/>
        <pc:sldMkLst>
          <pc:docMk/>
          <pc:sldMk cId="1645942268" sldId="300"/>
        </pc:sldMkLst>
        <pc:spChg chg="mod">
          <ac:chgData name="Alison Grabarz" userId="9881ccb0-70bf-4356-b9cf-eeb5d746d09b" providerId="ADAL" clId="{CEA6DD0F-CA28-47F5-8A01-F2CEA8155BDF}" dt="2021-12-13T16:44:05.165" v="2094" actId="14100"/>
          <ac:spMkLst>
            <pc:docMk/>
            <pc:sldMk cId="1645942268" sldId="300"/>
            <ac:spMk id="2" creationId="{EDD3BC42-8BA5-4D31-A79C-17F75595EE39}"/>
          </ac:spMkLst>
        </pc:spChg>
        <pc:picChg chg="add mod modCrop">
          <ac:chgData name="Alison Grabarz" userId="9881ccb0-70bf-4356-b9cf-eeb5d746d09b" providerId="ADAL" clId="{CEA6DD0F-CA28-47F5-8A01-F2CEA8155BDF}" dt="2021-12-13T16:44:38.187" v="2102" actId="1076"/>
          <ac:picMkLst>
            <pc:docMk/>
            <pc:sldMk cId="1645942268" sldId="300"/>
            <ac:picMk id="4" creationId="{9E59BAFB-0813-44C2-A4C8-3DD36CD376A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51BC-D1FD-4607-9165-6BFF7A7E391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8376-17E4-40D3-A21B-3CA9D8981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8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51BC-D1FD-4607-9165-6BFF7A7E391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8376-17E4-40D3-A21B-3CA9D8981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51BC-D1FD-4607-9165-6BFF7A7E391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8376-17E4-40D3-A21B-3CA9D89818F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2211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51BC-D1FD-4607-9165-6BFF7A7E391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8376-17E4-40D3-A21B-3CA9D8981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61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51BC-D1FD-4607-9165-6BFF7A7E391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8376-17E4-40D3-A21B-3CA9D89818F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3593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51BC-D1FD-4607-9165-6BFF7A7E391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8376-17E4-40D3-A21B-3CA9D8981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33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51BC-D1FD-4607-9165-6BFF7A7E391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8376-17E4-40D3-A21B-3CA9D8981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78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51BC-D1FD-4607-9165-6BFF7A7E391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8376-17E4-40D3-A21B-3CA9D8981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8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51BC-D1FD-4607-9165-6BFF7A7E391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8376-17E4-40D3-A21B-3CA9D8981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6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51BC-D1FD-4607-9165-6BFF7A7E391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8376-17E4-40D3-A21B-3CA9D8981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74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51BC-D1FD-4607-9165-6BFF7A7E391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8376-17E4-40D3-A21B-3CA9D8981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7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51BC-D1FD-4607-9165-6BFF7A7E391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8376-17E4-40D3-A21B-3CA9D8981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8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51BC-D1FD-4607-9165-6BFF7A7E391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8376-17E4-40D3-A21B-3CA9D8981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2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51BC-D1FD-4607-9165-6BFF7A7E391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8376-17E4-40D3-A21B-3CA9D8981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7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51BC-D1FD-4607-9165-6BFF7A7E391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8376-17E4-40D3-A21B-3CA9D8981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4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51BC-D1FD-4607-9165-6BFF7A7E391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8376-17E4-40D3-A21B-3CA9D8981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5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751BC-D1FD-4607-9165-6BFF7A7E391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508376-17E4-40D3-A21B-3CA9D8981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1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ervice.ct.gov/doaggrants/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ortal.ct.gov/DOAG/ADaRC/Publications/Farm-Viability-Grant-Program-for-Municipalities--501-c-3-Agricultural-Non-Profit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ortal.ct.gov/DOAG/ADaRC/Publications/Farm-Viability-Grant-Program-for-Municipalities--501-c-3-Agricultural-Non-Profit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ct.gov/DOAG/ADaRC/Publications/Farm-Viability-Grant-Program-for-Municipalities--501-c-3-Agricultural-Non-Profit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ortal.ct.gov/DOAG/ADaRC/Publications/Farm-Viability-Grant-Program-for-Municipalities--501-c-3-Agricultural-Non-Profits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ct.gov/doaggrants/s/" TargetMode="External"/><Relationship Id="rId2" Type="http://schemas.openxmlformats.org/officeDocument/2006/relationships/hyperlink" Target="https://portal.ct.gov/DOAG/ADaRC/Publications/Farm-Viability-Grant-Program-for-Municipalities--501-c-3-Agricultural-Non-Profits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ct.gov/DOAG/ADaRC/Publications/Farm-Viability-Grant-Program-for-Municipalities--501-c-3-Agricultural-Non-Profit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ct.gov/DOAG/ADaRC/Publications/Farm-Viability-Grant-Program-for-Municipalities--501-c-3-Agricultural-Non-Profits" TargetMode="External"/><Relationship Id="rId2" Type="http://schemas.openxmlformats.org/officeDocument/2006/relationships/hyperlink" Target="https://service.ct.gov/doaggrants/s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DB84B-6324-449A-A8E5-0400DDDDB0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6000" dirty="0">
                <a:solidFill>
                  <a:schemeClr val="tx2"/>
                </a:solidFill>
              </a:rPr>
              <a:t>202</a:t>
            </a:r>
            <a:r>
              <a:rPr lang="en-US" sz="6000" dirty="0">
                <a:solidFill>
                  <a:schemeClr val="tx2"/>
                </a:solidFill>
              </a:rPr>
              <a:t>2</a:t>
            </a:r>
            <a:r>
              <a:rPr lang="tr-TR" dirty="0">
                <a:solidFill>
                  <a:schemeClr val="tx2"/>
                </a:solidFill>
              </a:rPr>
              <a:t> Farm Viability Grant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35179-5373-4118-AF64-403917F8F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352603"/>
            <a:ext cx="7766936" cy="1925897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2300" dirty="0" err="1"/>
              <a:t>AliRose</a:t>
            </a:r>
            <a:r>
              <a:rPr lang="en-US" sz="2300" dirty="0"/>
              <a:t> Grabarz</a:t>
            </a:r>
            <a:br>
              <a:rPr lang="en-US" sz="2300" dirty="0"/>
            </a:br>
            <a:r>
              <a:rPr lang="en-US" sz="2300" dirty="0"/>
              <a:t>Ag Development and Resource Conservation</a:t>
            </a:r>
          </a:p>
          <a:p>
            <a:pPr algn="ctr">
              <a:lnSpc>
                <a:spcPct val="110000"/>
              </a:lnSpc>
            </a:pPr>
            <a:r>
              <a:rPr lang="en-US" sz="2300" dirty="0"/>
              <a:t>CT Department of Agriculture </a:t>
            </a:r>
          </a:p>
          <a:p>
            <a:pPr algn="ctr">
              <a:lnSpc>
                <a:spcPct val="110000"/>
              </a:lnSpc>
            </a:pPr>
            <a:r>
              <a:rPr lang="en-US" sz="2300" dirty="0"/>
              <a:t>Alison.Grabarz@ct.gov</a:t>
            </a:r>
          </a:p>
          <a:p>
            <a:endParaRPr lang="en-US" sz="1100" dirty="0"/>
          </a:p>
        </p:txBody>
      </p:sp>
      <p:pic>
        <p:nvPicPr>
          <p:cNvPr id="4" name="Picture 6" descr="cmyk_ctgrown_color_primary-tagline (002).png">
            <a:extLst>
              <a:ext uri="{FF2B5EF4-FFF2-40B4-BE49-F238E27FC236}">
                <a16:creationId xmlns:a16="http://schemas.microsoft.com/office/drawing/2014/main" id="{A6300F26-13D0-4E85-A407-880CE2A7E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596" y="1652088"/>
            <a:ext cx="3106712" cy="23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71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08AB2-6F4D-4080-92C9-236094F54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4. Farmland Accessibility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892B2-37F8-43DA-9FEB-3E8EC4DF1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85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Question of Focus: 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Please propose a project which addresses farmland accessibility and pilots an effort to improve accessibility for new farmers or current producers looking to expand their operation; or supports succession strategies for farmers exiting agriculture.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Project Examples:</a:t>
            </a:r>
          </a:p>
          <a:p>
            <a:r>
              <a:rPr lang="en-US" dirty="0">
                <a:ea typeface="+mn-lt"/>
                <a:cs typeface="+mn-lt"/>
              </a:rPr>
              <a:t>Working with a land trust and other partners to identify potential land for production agriculture</a:t>
            </a:r>
          </a:p>
          <a:p>
            <a:r>
              <a:rPr lang="en-US" dirty="0">
                <a:ea typeface="+mn-lt"/>
                <a:cs typeface="+mn-lt"/>
              </a:rPr>
              <a:t>Inventorying land within a municipality(</a:t>
            </a:r>
            <a:r>
              <a:rPr lang="en-US" dirty="0" err="1">
                <a:ea typeface="+mn-lt"/>
                <a:cs typeface="+mn-lt"/>
              </a:rPr>
              <a:t>ies</a:t>
            </a:r>
            <a:r>
              <a:rPr lang="en-US" dirty="0">
                <a:ea typeface="+mn-lt"/>
                <a:cs typeface="+mn-lt"/>
              </a:rPr>
              <a:t>) that could be put into production agriculture</a:t>
            </a:r>
          </a:p>
          <a:p>
            <a:r>
              <a:rPr lang="en-US" dirty="0">
                <a:ea typeface="+mn-lt"/>
                <a:cs typeface="+mn-lt"/>
              </a:rPr>
              <a:t>Providing support services like lease writing, transition plans, etc. for farmers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02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6D94A-1D98-4419-A6C6-AF2448524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Match Requirement, Expenses and 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7D4F1-6476-4EC7-B9C0-1CC034588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26959"/>
          </a:xfrm>
        </p:spPr>
        <p:txBody>
          <a:bodyPr>
            <a:normAutofit/>
          </a:bodyPr>
          <a:lstStyle/>
          <a:p>
            <a:r>
              <a:rPr lang="en-US" sz="2000" dirty="0"/>
              <a:t>The amount awarded to any applicant of the Farm Viability Grant shall not exceed $49,999.00.</a:t>
            </a:r>
          </a:p>
          <a:p>
            <a:r>
              <a:rPr lang="en-US" sz="2000" dirty="0"/>
              <a:t>All grants have a match requirement. </a:t>
            </a:r>
          </a:p>
          <a:p>
            <a:pPr lvl="1"/>
            <a:r>
              <a:rPr lang="en-US" sz="1800" dirty="0"/>
              <a:t>Matching funds from the applicant must be a </a:t>
            </a:r>
            <a:r>
              <a:rPr lang="en-US" sz="1800" i="1" dirty="0"/>
              <a:t>minimum </a:t>
            </a:r>
            <a:r>
              <a:rPr lang="en-US" sz="1800" dirty="0"/>
              <a:t>of 40% of the total cost of the project budget.</a:t>
            </a:r>
          </a:p>
          <a:p>
            <a:pPr lvl="1"/>
            <a:r>
              <a:rPr lang="en-US" sz="1800" dirty="0"/>
              <a:t>The match can consist of in-kind and/or cash contributions directly related to the project.</a:t>
            </a:r>
          </a:p>
          <a:p>
            <a:pPr lvl="1"/>
            <a:r>
              <a:rPr lang="en-US" sz="1800" dirty="0"/>
              <a:t>Employee salaries and fringe benefits to execute the project are allowable expenses, but in total cannot exceed 25% of the grant funds requested.</a:t>
            </a:r>
          </a:p>
          <a:p>
            <a:pPr lvl="1"/>
            <a:r>
              <a:rPr lang="en-US" sz="1800" dirty="0"/>
              <a:t>If a grant is providing the match, the applicant must disclose the grantor, the grant name, and amount awarded.</a:t>
            </a:r>
          </a:p>
        </p:txBody>
      </p:sp>
    </p:spTree>
    <p:extLst>
      <p:ext uri="{BB962C8B-B14F-4D97-AF65-F5344CB8AC3E}">
        <p14:creationId xmlns:p14="http://schemas.microsoft.com/office/powerpoint/2010/main" val="591953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C00F-FB10-4D8D-BFFD-38497222B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I determine my match requirement? Or the grant funds I can apply for?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7C829-3217-403A-B138-7E8A7C868EA0}"/>
              </a:ext>
            </a:extLst>
          </p:cNvPr>
          <p:cNvSpPr txBox="1"/>
          <p:nvPr/>
        </p:nvSpPr>
        <p:spPr>
          <a:xfrm>
            <a:off x="1039772" y="2486991"/>
            <a:ext cx="78717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AutoNum type="arabicPeriod"/>
            </a:pPr>
            <a:r>
              <a:rPr lang="en-US" sz="3200" dirty="0"/>
              <a:t> Start by finding the total cost for your project.</a:t>
            </a:r>
          </a:p>
          <a:p>
            <a:pPr marL="800100" lvl="1" indent="-342900">
              <a:buAutoNum type="arabicPeriod"/>
            </a:pPr>
            <a:r>
              <a:rPr lang="en-US" sz="3200" dirty="0"/>
              <a:t> Grant funds will cover 60% of the project cost (up to $49,999).</a:t>
            </a:r>
          </a:p>
          <a:p>
            <a:pPr marL="800100" lvl="1" indent="-342900">
              <a:buAutoNum type="arabicPeriod"/>
            </a:pPr>
            <a:r>
              <a:rPr lang="en-US" sz="3200" dirty="0"/>
              <a:t> Your total match (cash + in-kind match) must equal at least 40% of the project cost.</a:t>
            </a:r>
          </a:p>
        </p:txBody>
      </p:sp>
    </p:spTree>
    <p:extLst>
      <p:ext uri="{BB962C8B-B14F-4D97-AF65-F5344CB8AC3E}">
        <p14:creationId xmlns:p14="http://schemas.microsoft.com/office/powerpoint/2010/main" val="3419473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39FBD-2B80-4FAB-98CC-8663116DA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878"/>
          </a:xfrm>
        </p:spPr>
        <p:txBody>
          <a:bodyPr/>
          <a:lstStyle/>
          <a:p>
            <a:pPr algn="ctr"/>
            <a:r>
              <a:rPr lang="en-US" dirty="0"/>
              <a:t>Match Requirement Table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1BC5756-97BF-4977-85C0-020B3A8CA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22699"/>
              </p:ext>
            </p:extLst>
          </p:nvPr>
        </p:nvGraphicFramePr>
        <p:xfrm>
          <a:off x="911668" y="1585844"/>
          <a:ext cx="8127999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6546273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1811589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54773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Project Total Cost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Grant Funds Available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Cash Match Required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266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173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$5,000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$3,000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$2,000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1039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$10,000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$6,000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34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$15,000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$9,000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$6,000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265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$20,000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$12,000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$8,000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732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$30,000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$18,000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$12,000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619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$40,000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$24,000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$16,000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924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$50,000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$30,000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$20,000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818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$75,000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$45,000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$30,000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35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$83,331.67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$49,999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$33,332.67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202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$100,000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$49,999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$50,001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172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$150,000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$49,999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$100,001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406991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8B3CB9C1-4646-44B5-A064-EAA139E869AF}"/>
              </a:ext>
            </a:extLst>
          </p:cNvPr>
          <p:cNvSpPr/>
          <p:nvPr/>
        </p:nvSpPr>
        <p:spPr>
          <a:xfrm>
            <a:off x="167594" y="5272156"/>
            <a:ext cx="744074" cy="44372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135028B-E3BA-4D5F-BFAE-D71E8C25DC33}"/>
              </a:ext>
            </a:extLst>
          </p:cNvPr>
          <p:cNvSpPr/>
          <p:nvPr/>
        </p:nvSpPr>
        <p:spPr>
          <a:xfrm rot="10800000">
            <a:off x="9039667" y="5272156"/>
            <a:ext cx="744074" cy="44372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A206A3-7C39-4C03-9394-AA4AE7228DE2}"/>
              </a:ext>
            </a:extLst>
          </p:cNvPr>
          <p:cNvSpPr txBox="1"/>
          <p:nvPr/>
        </p:nvSpPr>
        <p:spPr>
          <a:xfrm>
            <a:off x="9920947" y="4893854"/>
            <a:ext cx="2103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Maximum grant award reached.</a:t>
            </a:r>
          </a:p>
        </p:txBody>
      </p:sp>
    </p:spTree>
    <p:extLst>
      <p:ext uri="{BB962C8B-B14F-4D97-AF65-F5344CB8AC3E}">
        <p14:creationId xmlns:p14="http://schemas.microsoft.com/office/powerpoint/2010/main" val="3302709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5F116-77EC-4C9B-BFE9-90D71759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Match Requirement, Expenses and Payment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18575-ECC1-4581-8768-E2572DF7D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59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Expenses that CAN be reimbursed with grant funds</a:t>
            </a:r>
          </a:p>
          <a:p>
            <a:pPr lvl="1"/>
            <a:r>
              <a:rPr lang="en-US" sz="2000" dirty="0"/>
              <a:t>Multi-media marketing expenses</a:t>
            </a:r>
          </a:p>
          <a:p>
            <a:pPr lvl="1"/>
            <a:r>
              <a:rPr lang="en-US" sz="2000" dirty="0"/>
              <a:t>Employee salaries and fringe benefits </a:t>
            </a:r>
            <a:r>
              <a:rPr lang="en-US" sz="2000" u="sng" dirty="0"/>
              <a:t>paid to execute the project</a:t>
            </a:r>
          </a:p>
          <a:p>
            <a:pPr lvl="2"/>
            <a:r>
              <a:rPr lang="en-US" sz="1800" dirty="0"/>
              <a:t>Cannot exceed 25% of grant funds requested</a:t>
            </a:r>
          </a:p>
          <a:p>
            <a:pPr lvl="1"/>
            <a:r>
              <a:rPr lang="en-US" sz="2000" dirty="0"/>
              <a:t>General-purpose equipment or equipment rental</a:t>
            </a:r>
          </a:p>
          <a:p>
            <a:pPr lvl="2"/>
            <a:r>
              <a:rPr lang="en-US" sz="1800" dirty="0"/>
              <a:t>Must directly support the project</a:t>
            </a:r>
          </a:p>
          <a:p>
            <a:pPr lvl="2"/>
            <a:r>
              <a:rPr lang="en-US" sz="1800" dirty="0"/>
              <a:t>The eligibility of general-purpose equipment will be reviewed based on the Question of Focus and project usage</a:t>
            </a:r>
          </a:p>
          <a:p>
            <a:pPr lvl="1"/>
            <a:r>
              <a:rPr lang="en-US" sz="2000" dirty="0"/>
              <a:t>Stipends, Honorariums</a:t>
            </a:r>
          </a:p>
          <a:p>
            <a:pPr lvl="1"/>
            <a:r>
              <a:rPr lang="en-US" sz="2000" dirty="0"/>
              <a:t>Rental fees</a:t>
            </a:r>
          </a:p>
        </p:txBody>
      </p:sp>
    </p:spTree>
    <p:extLst>
      <p:ext uri="{BB962C8B-B14F-4D97-AF65-F5344CB8AC3E}">
        <p14:creationId xmlns:p14="http://schemas.microsoft.com/office/powerpoint/2010/main" val="1255386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9A6EA-49C6-4E60-A62D-191C97B69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Match Requirement, Expenses and Payment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70314-BEBB-46D7-B71E-6831F88E6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974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Expenses that </a:t>
            </a:r>
            <a:r>
              <a:rPr lang="en-US" sz="2000" u="sng" dirty="0"/>
              <a:t>CANNOT be used as a match </a:t>
            </a:r>
            <a:r>
              <a:rPr lang="en-US" sz="2000" dirty="0"/>
              <a:t>and will not be funded by the grant</a:t>
            </a:r>
          </a:p>
          <a:p>
            <a:pPr lvl="1"/>
            <a:r>
              <a:rPr lang="en-US" sz="1800" dirty="0"/>
              <a:t>Any expense incurred prior to contract execution</a:t>
            </a:r>
          </a:p>
          <a:p>
            <a:pPr lvl="1"/>
            <a:r>
              <a:rPr lang="en-US" sz="1800" dirty="0"/>
              <a:t>Land acquisition/mortgages</a:t>
            </a:r>
          </a:p>
          <a:p>
            <a:pPr lvl="1"/>
            <a:r>
              <a:rPr lang="en-US" sz="1800" dirty="0"/>
              <a:t>Cost of borrowing (points and other fees)</a:t>
            </a:r>
          </a:p>
          <a:p>
            <a:pPr lvl="1"/>
            <a:r>
              <a:rPr lang="en-US" sz="1800" dirty="0"/>
              <a:t>Expenses related to establishing a new organization/business</a:t>
            </a:r>
          </a:p>
          <a:p>
            <a:pPr lvl="1"/>
            <a:r>
              <a:rPr lang="en-US" sz="1800" dirty="0"/>
              <a:t>Any portion of expense for which the applicant pays a contractor in merchandise or service in lieu of cash</a:t>
            </a:r>
          </a:p>
          <a:p>
            <a:pPr lvl="1"/>
            <a:r>
              <a:rPr lang="en-US" sz="1800" dirty="0"/>
              <a:t>Tuition/tuition reimbursement or career-related/scholarship funds</a:t>
            </a:r>
          </a:p>
          <a:p>
            <a:pPr lvl="1"/>
            <a:r>
              <a:rPr lang="en-US" sz="1800" dirty="0"/>
              <a:t>Routine business expense (utilities, office supplies, etc.)</a:t>
            </a:r>
          </a:p>
          <a:p>
            <a:pPr lvl="1"/>
            <a:r>
              <a:rPr lang="en-US" sz="1800" dirty="0"/>
              <a:t>Disposable supplies (office, farm, otherwise) not related to the project</a:t>
            </a:r>
          </a:p>
          <a:p>
            <a:pPr lvl="1"/>
            <a:r>
              <a:rPr lang="en-US" sz="1800" dirty="0"/>
              <a:t>Legal expenses related to litigation</a:t>
            </a:r>
          </a:p>
          <a:p>
            <a:pPr lvl="1"/>
            <a:r>
              <a:rPr lang="en-US" sz="1800" dirty="0"/>
              <a:t>Indirect or contingency costs of any percentage</a:t>
            </a:r>
          </a:p>
        </p:txBody>
      </p:sp>
    </p:spTree>
    <p:extLst>
      <p:ext uri="{BB962C8B-B14F-4D97-AF65-F5344CB8AC3E}">
        <p14:creationId xmlns:p14="http://schemas.microsoft.com/office/powerpoint/2010/main" val="3024812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991C9-24E8-43DF-ABC0-CEB2D15F9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Match Requirement, Expenses and Payment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1A82D-17DA-4761-B1BB-057F37D57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Expenses that are an </a:t>
            </a:r>
            <a:r>
              <a:rPr lang="en-US" sz="2000" u="sng" dirty="0"/>
              <a:t>acceptable match</a:t>
            </a:r>
            <a:r>
              <a:rPr lang="en-US" sz="2000" dirty="0"/>
              <a:t> if they directly and meaningfully support the proposed project.</a:t>
            </a:r>
          </a:p>
          <a:p>
            <a:pPr lvl="1"/>
            <a:r>
              <a:rPr lang="en-US" sz="1800" dirty="0"/>
              <a:t>State/local/federal permits</a:t>
            </a:r>
          </a:p>
          <a:p>
            <a:pPr lvl="1"/>
            <a:r>
              <a:rPr lang="en-US" sz="1800" dirty="0"/>
              <a:t>Attorney’s fees (not related to litigation)</a:t>
            </a:r>
          </a:p>
          <a:p>
            <a:pPr lvl="1"/>
            <a:r>
              <a:rPr lang="en-US" sz="1800" dirty="0"/>
              <a:t>Consumable or disposable supplies</a:t>
            </a:r>
          </a:p>
          <a:p>
            <a:pPr lvl="1"/>
            <a:r>
              <a:rPr lang="en-US" sz="1800" dirty="0"/>
              <a:t>Employee salaries and fringe benefits paid to execute the project</a:t>
            </a:r>
          </a:p>
          <a:p>
            <a:pPr lvl="2"/>
            <a:r>
              <a:rPr lang="en-US" sz="1600" dirty="0"/>
              <a:t>Cannot exceed 25% of grant funds requested</a:t>
            </a:r>
          </a:p>
        </p:txBody>
      </p:sp>
    </p:spTree>
    <p:extLst>
      <p:ext uri="{BB962C8B-B14F-4D97-AF65-F5344CB8AC3E}">
        <p14:creationId xmlns:p14="http://schemas.microsoft.com/office/powerpoint/2010/main" val="2385374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012BF-1389-4895-AB98-A13F38B03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84" y="331304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Project Duration &amp; Post Award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8CA86-22CF-4D39-BF65-7856EF5A7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15548"/>
            <a:ext cx="9965634" cy="4943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Applicants of awarded projects will be responsible for the following:</a:t>
            </a:r>
          </a:p>
          <a:p>
            <a:pPr lvl="1"/>
            <a:r>
              <a:rPr lang="en-US" sz="1800" dirty="0"/>
              <a:t>Signing an agreement with the State of Connecticut</a:t>
            </a:r>
          </a:p>
          <a:p>
            <a:pPr lvl="1"/>
            <a:r>
              <a:rPr lang="en-US" sz="1800" dirty="0"/>
              <a:t>Providing a Certificate of Insurance listing the state as an additional insured on the grantee’s liability insurance policy</a:t>
            </a:r>
          </a:p>
          <a:p>
            <a:pPr lvl="1"/>
            <a:r>
              <a:rPr lang="en-US" sz="1800" dirty="0"/>
              <a:t>Completing the project within the contractual timeframe</a:t>
            </a:r>
          </a:p>
          <a:p>
            <a:pPr lvl="1"/>
            <a:r>
              <a:rPr lang="en-US" sz="1800" dirty="0"/>
              <a:t>Submitting a final project report in the required format per the executed contract.</a:t>
            </a:r>
          </a:p>
          <a:p>
            <a:pPr lvl="1"/>
            <a:r>
              <a:rPr lang="en-US" sz="1800" dirty="0"/>
              <a:t>Submitting a final financial report itemizing actual expenses. </a:t>
            </a:r>
          </a:p>
          <a:p>
            <a:pPr lvl="2"/>
            <a:r>
              <a:rPr lang="en-US" sz="1600" dirty="0"/>
              <a:t>Copies of invoices and proof of payment must be submitted with the payment request at the conclusion of the project</a:t>
            </a:r>
          </a:p>
          <a:p>
            <a:pPr lvl="1"/>
            <a:r>
              <a:rPr lang="en-US" sz="1800" dirty="0"/>
              <a:t>Agreeing to a site inspection once the project is complete and prior to final payment being released</a:t>
            </a:r>
          </a:p>
          <a:p>
            <a:pPr lvl="1"/>
            <a:r>
              <a:rPr lang="en-US" sz="1800" dirty="0"/>
              <a:t>Other requirements as outlined in the State of Connecticut contract.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7223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E0C40-48FC-4886-B739-DEF75D1C5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 Duration &amp; Post Award Requirements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2E6AA-1902-4B49-8FD4-93569BE16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These are reimbursement grants.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Incomplete projects cannot be fully reimbursed.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After the agency issues a purchase order, one cash advance of up to 50% of the total grant award may be requested by the grantee.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The balance of the award will be reimbursed upon project completion and submission of required reporting documents.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62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312F9-1D7A-420C-B85E-A8767977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D907E-3C79-47D7-89ED-055B7D9C3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65" y="2160589"/>
            <a:ext cx="4612118" cy="2031583"/>
          </a:xfrm>
        </p:spPr>
        <p:txBody>
          <a:bodyPr/>
          <a:lstStyle/>
          <a:p>
            <a:r>
              <a:rPr lang="en-US" dirty="0"/>
              <a:t>NEW FOR 2022: All Farm Viability Grant applications are required to be submitted through </a:t>
            </a:r>
            <a:r>
              <a:rPr lang="en-US" dirty="0" err="1"/>
              <a:t>DoAg’s</a:t>
            </a:r>
            <a:r>
              <a:rPr lang="en-US" dirty="0"/>
              <a:t> grant portal.</a:t>
            </a:r>
          </a:p>
          <a:p>
            <a:r>
              <a:rPr lang="en-US" dirty="0"/>
              <a:t>All grant funding opportunities can be found here: </a:t>
            </a:r>
            <a:r>
              <a:rPr lang="en-US" dirty="0">
                <a:hlinkClick r:id="rId2"/>
              </a:rPr>
              <a:t>https://service.ct.gov/doaggrants/s/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99C057-3F3D-4F51-85BF-0321201D19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75" b="5824"/>
          <a:stretch/>
        </p:blipFill>
        <p:spPr>
          <a:xfrm>
            <a:off x="4975668" y="1419433"/>
            <a:ext cx="6921305" cy="351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819C3-1BA1-4DD7-B3F4-3AE714E1E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CC5B6-8673-4871-960C-3E722C983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4731"/>
            <a:ext cx="8596668" cy="5247860"/>
          </a:xfrm>
        </p:spPr>
        <p:txBody>
          <a:bodyPr>
            <a:normAutofit/>
          </a:bodyPr>
          <a:lstStyle/>
          <a:p>
            <a:r>
              <a:rPr lang="en-US" dirty="0"/>
              <a:t>Welcome</a:t>
            </a:r>
          </a:p>
          <a:p>
            <a:r>
              <a:rPr lang="en-US" dirty="0"/>
              <a:t>Overview of the 2022 Farm Viability Grant</a:t>
            </a:r>
          </a:p>
          <a:p>
            <a:pPr lvl="1"/>
            <a:r>
              <a:rPr lang="en-US" dirty="0"/>
              <a:t>Grant Description</a:t>
            </a:r>
          </a:p>
          <a:p>
            <a:pPr lvl="1"/>
            <a:r>
              <a:rPr lang="en-US" dirty="0"/>
              <a:t>Eligible Applicants</a:t>
            </a:r>
          </a:p>
          <a:p>
            <a:pPr lvl="1"/>
            <a:r>
              <a:rPr lang="en-US" dirty="0"/>
              <a:t>Questions of Focus</a:t>
            </a:r>
          </a:p>
          <a:p>
            <a:pPr lvl="1"/>
            <a:r>
              <a:rPr lang="en-US" dirty="0"/>
              <a:t>Match Requirement, Expenses, &amp; Payment</a:t>
            </a:r>
          </a:p>
          <a:p>
            <a:pPr lvl="1"/>
            <a:r>
              <a:rPr lang="en-US" dirty="0"/>
              <a:t>Project Duration &amp; Post Award Requirements</a:t>
            </a:r>
          </a:p>
          <a:p>
            <a:pPr lvl="1"/>
            <a:r>
              <a:rPr lang="en-US" dirty="0"/>
              <a:t>Submission Process</a:t>
            </a:r>
          </a:p>
          <a:p>
            <a:pPr lvl="2"/>
            <a:r>
              <a:rPr lang="en-US" dirty="0"/>
              <a:t>Required attachments</a:t>
            </a:r>
          </a:p>
          <a:p>
            <a:pPr lvl="1"/>
            <a:r>
              <a:rPr lang="en-US" dirty="0"/>
              <a:t>Evaluation Criteria and Process</a:t>
            </a:r>
          </a:p>
          <a:p>
            <a:r>
              <a:rPr lang="en-US" dirty="0"/>
              <a:t>Important Dates</a:t>
            </a:r>
          </a:p>
          <a:p>
            <a:r>
              <a:rPr lang="en-US" dirty="0"/>
              <a:t>How to Apply</a:t>
            </a:r>
          </a:p>
          <a:p>
            <a:r>
              <a:rPr lang="en-US" dirty="0"/>
              <a:t>Questions?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95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0A34-49F6-42A9-A312-9728C9CE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2CCC8-4373-4C66-9D90-401A29A46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/>
              <a:t>A complete application includes: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Itemized Budget Form (added as an attachment)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Completion of the Grant Narrative 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Attachment of any quotes/estimates, conceptual drawings, and other budget justification items. </a:t>
            </a:r>
          </a:p>
        </p:txBody>
      </p:sp>
    </p:spTree>
    <p:extLst>
      <p:ext uri="{BB962C8B-B14F-4D97-AF65-F5344CB8AC3E}">
        <p14:creationId xmlns:p14="http://schemas.microsoft.com/office/powerpoint/2010/main" val="1913543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9A30E-65B0-45DB-8A27-256E073CE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02E90-F7B7-42CE-827A-950F95FF3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0015"/>
            <a:ext cx="3149078" cy="4770298"/>
          </a:xfrm>
        </p:spPr>
        <p:txBody>
          <a:bodyPr>
            <a:normAutofit/>
          </a:bodyPr>
          <a:lstStyle/>
          <a:p>
            <a:r>
              <a:rPr lang="en-US" dirty="0"/>
              <a:t>Go to: </a:t>
            </a:r>
            <a:r>
              <a:rPr lang="en-US" dirty="0">
                <a:hlinkClick r:id="rId2"/>
              </a:rPr>
              <a:t>https://portal.ct.gov/DOAG/ADaRC/Publications/Farm-Viability-Grant-Program-for-Municipalities--501-c-3-Agricultural-Non-Profits</a:t>
            </a:r>
            <a:endParaRPr lang="en-US" dirty="0"/>
          </a:p>
          <a:p>
            <a:r>
              <a:rPr lang="en-US" dirty="0"/>
              <a:t>Look under Important Guidelines and Forms</a:t>
            </a:r>
          </a:p>
          <a:p>
            <a:r>
              <a:rPr lang="en-US" dirty="0"/>
              <a:t>Save a copy to your computer and attach to your application.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B4CE93-2E89-48A5-A311-DC555CAF7F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12" t="4286" r="13577" b="7260"/>
          <a:stretch/>
        </p:blipFill>
        <p:spPr>
          <a:xfrm>
            <a:off x="3824994" y="282994"/>
            <a:ext cx="8035860" cy="566764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05FD953-DAF2-494D-9132-40B055B2D49F}"/>
              </a:ext>
            </a:extLst>
          </p:cNvPr>
          <p:cNvSpPr/>
          <p:nvPr/>
        </p:nvSpPr>
        <p:spPr>
          <a:xfrm>
            <a:off x="6258289" y="4784035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9C03F54-DADF-40B0-9267-E9DEC35D124C}"/>
              </a:ext>
            </a:extLst>
          </p:cNvPr>
          <p:cNvSpPr/>
          <p:nvPr/>
        </p:nvSpPr>
        <p:spPr>
          <a:xfrm rot="10800000">
            <a:off x="10384357" y="4784035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93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897B5-6172-48F4-9FA4-1B0C45B7F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40" y="286043"/>
            <a:ext cx="2952130" cy="687578"/>
          </a:xfrm>
        </p:spPr>
        <p:txBody>
          <a:bodyPr>
            <a:normAutofit fontScale="90000"/>
          </a:bodyPr>
          <a:lstStyle/>
          <a:p>
            <a:r>
              <a:rPr lang="en-US" dirty="0"/>
              <a:t>Budget Form (continued)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6F9DE-070D-4D3F-BBC8-36C787D515CE}"/>
              </a:ext>
            </a:extLst>
          </p:cNvPr>
          <p:cNvSpPr txBox="1"/>
          <p:nvPr/>
        </p:nvSpPr>
        <p:spPr>
          <a:xfrm>
            <a:off x="624711" y="2984778"/>
            <a:ext cx="1974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Your budget must contain the following itemized categories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3E1E82-8CD1-49DC-BFA5-14561117BD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69" t="14179" r="6538" b="20191"/>
          <a:stretch/>
        </p:blipFill>
        <p:spPr>
          <a:xfrm>
            <a:off x="2743200" y="286043"/>
            <a:ext cx="9312813" cy="646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11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026D2-D728-4399-951A-A0A39FBFD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07" y="543340"/>
            <a:ext cx="8596668" cy="1086678"/>
          </a:xfrm>
        </p:spPr>
        <p:txBody>
          <a:bodyPr>
            <a:normAutofit/>
          </a:bodyPr>
          <a:lstStyle/>
          <a:p>
            <a:r>
              <a:rPr lang="en-US" dirty="0"/>
              <a:t>What is an in-kind match?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3765F1-C618-4D4B-91F7-9975A2A9CF51}"/>
              </a:ext>
            </a:extLst>
          </p:cNvPr>
          <p:cNvSpPr txBox="1"/>
          <p:nvPr/>
        </p:nvSpPr>
        <p:spPr>
          <a:xfrm>
            <a:off x="802492" y="1868557"/>
            <a:ext cx="84740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222222"/>
                </a:solidFill>
                <a:effectLst/>
              </a:rPr>
              <a:t>In-kind donations</a:t>
            </a:r>
            <a:r>
              <a:rPr lang="en-US" sz="2400" b="1" i="1" dirty="0">
                <a:solidFill>
                  <a:srgbClr val="222222"/>
                </a:solidFill>
                <a:effectLst/>
              </a:rPr>
              <a:t>= </a:t>
            </a:r>
            <a:r>
              <a:rPr lang="en-US" sz="2400" b="0" i="0" dirty="0">
                <a:solidFill>
                  <a:srgbClr val="222222"/>
                </a:solidFill>
                <a:effectLst/>
              </a:rPr>
              <a:t>donations or services provided in place of a cash match.</a:t>
            </a:r>
          </a:p>
          <a:p>
            <a:endParaRPr lang="en-US" sz="2400" b="0" i="0" dirty="0">
              <a:solidFill>
                <a:srgbClr val="222222"/>
              </a:solidFill>
              <a:effectLst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333333"/>
                </a:solidFill>
                <a:effectLst/>
              </a:rPr>
              <a:t>An in-kind match is the value of any real property, equipment, goods, or services that would have been eligible costs if the recipient was required to pay for such costs.  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33333"/>
                </a:solidFill>
              </a:rPr>
              <a:t>If you have volunteers assist on the completion of your grant project, their time and effort has a monetary value—even though you do not pay them for their services.</a:t>
            </a:r>
            <a:endParaRPr lang="en-US" sz="2400" b="0" i="0" dirty="0">
              <a:solidFill>
                <a:srgbClr val="2222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7345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A1C69-AE9F-49AC-8B6F-0B5FB8B3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554" y="135737"/>
            <a:ext cx="8596668" cy="660400"/>
          </a:xfrm>
        </p:spPr>
        <p:txBody>
          <a:bodyPr/>
          <a:lstStyle/>
          <a:p>
            <a:r>
              <a:rPr lang="en-US" dirty="0"/>
              <a:t>In-Kind Match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54136A-4574-4DE0-ABB8-6F547475E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15" t="16238" r="6681" b="20793"/>
          <a:stretch/>
        </p:blipFill>
        <p:spPr>
          <a:xfrm>
            <a:off x="3737113" y="796137"/>
            <a:ext cx="8454887" cy="6061862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8EF694BA-6435-4030-A4BF-417725C404BC}"/>
              </a:ext>
            </a:extLst>
          </p:cNvPr>
          <p:cNvSpPr/>
          <p:nvPr/>
        </p:nvSpPr>
        <p:spPr>
          <a:xfrm rot="20249890">
            <a:off x="10271703" y="5652515"/>
            <a:ext cx="670785" cy="4006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62E48B-CDB8-44FD-99C3-817C06BB3A35}"/>
              </a:ext>
            </a:extLst>
          </p:cNvPr>
          <p:cNvSpPr txBox="1"/>
          <p:nvPr/>
        </p:nvSpPr>
        <p:spPr>
          <a:xfrm>
            <a:off x="437322" y="1230647"/>
            <a:ext cx="2876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current value of a volunteer is </a:t>
            </a:r>
            <a:r>
              <a:rPr lang="en-US" sz="2400" u="sng" dirty="0"/>
              <a:t>$28.50 per hour.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EAE0A-3BA7-400A-BDE7-7F8DFF8E3FFB}"/>
              </a:ext>
            </a:extLst>
          </p:cNvPr>
          <p:cNvSpPr txBox="1"/>
          <p:nvPr/>
        </p:nvSpPr>
        <p:spPr>
          <a:xfrm>
            <a:off x="437322" y="3877484"/>
            <a:ext cx="319377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this example,</a:t>
            </a:r>
          </a:p>
          <a:p>
            <a:r>
              <a:rPr lang="en-US" sz="2000" dirty="0"/>
              <a:t>4 volunteers worked for a total of 8.75 hours to spread gravel fill in a greenhouse.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F2D917-CD97-4803-8606-84AA7B48238A}"/>
              </a:ext>
            </a:extLst>
          </p:cNvPr>
          <p:cNvSpPr txBox="1"/>
          <p:nvPr/>
        </p:nvSpPr>
        <p:spPr>
          <a:xfrm>
            <a:off x="1105" y="2782669"/>
            <a:ext cx="374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 volunteers * $28.50/</a:t>
            </a:r>
            <a:r>
              <a:rPr lang="en-US" sz="2400" dirty="0" err="1"/>
              <a:t>hr</a:t>
            </a:r>
            <a:r>
              <a:rPr lang="en-US" sz="2400" dirty="0"/>
              <a:t> </a:t>
            </a:r>
          </a:p>
          <a:p>
            <a:r>
              <a:rPr lang="en-US" sz="2400" dirty="0"/>
              <a:t>* 8.75 </a:t>
            </a:r>
            <a:r>
              <a:rPr lang="en-US" sz="2400" dirty="0" err="1"/>
              <a:t>hrs</a:t>
            </a:r>
            <a:r>
              <a:rPr lang="en-US" sz="2400" dirty="0"/>
              <a:t> =$1,000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93D6D8-0165-498E-B01B-6DF0BFC33B98}"/>
              </a:ext>
            </a:extLst>
          </p:cNvPr>
          <p:cNvSpPr txBox="1"/>
          <p:nvPr/>
        </p:nvSpPr>
        <p:spPr>
          <a:xfrm>
            <a:off x="487201" y="5658481"/>
            <a:ext cx="3094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Some volunteers may have different values for their time.</a:t>
            </a:r>
          </a:p>
        </p:txBody>
      </p:sp>
    </p:spTree>
    <p:extLst>
      <p:ext uri="{BB962C8B-B14F-4D97-AF65-F5344CB8AC3E}">
        <p14:creationId xmlns:p14="http://schemas.microsoft.com/office/powerpoint/2010/main" val="1959858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C3EF8-5C29-4E9A-BE89-19409B2A7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43" y="466907"/>
            <a:ext cx="2900753" cy="1320800"/>
          </a:xfrm>
        </p:spPr>
        <p:txBody>
          <a:bodyPr/>
          <a:lstStyle/>
          <a:p>
            <a:r>
              <a:rPr lang="en-US" dirty="0"/>
              <a:t>Budget Form (continued)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74EA87-42A7-41B3-91CB-4E9B73186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15" t="16238" r="6681" b="20793"/>
          <a:stretch/>
        </p:blipFill>
        <p:spPr>
          <a:xfrm>
            <a:off x="2905831" y="200136"/>
            <a:ext cx="9286169" cy="66578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B37A57-E0C7-4D99-A6D1-7418E9039F82}"/>
              </a:ext>
            </a:extLst>
          </p:cNvPr>
          <p:cNvSpPr txBox="1"/>
          <p:nvPr/>
        </p:nvSpPr>
        <p:spPr>
          <a:xfrm>
            <a:off x="120743" y="1903437"/>
            <a:ext cx="2785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Cash Match = </a:t>
            </a:r>
          </a:p>
          <a:p>
            <a:r>
              <a:rPr lang="en-US" dirty="0"/>
              <a:t>(Cash Match by Applicant + In-Kind Match by Applicant) </a:t>
            </a:r>
          </a:p>
          <a:p>
            <a:r>
              <a:rPr lang="en-US" dirty="0"/>
              <a:t>/ Total Cost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05785-28D8-4470-8980-C839EF3D5DF4}"/>
              </a:ext>
            </a:extLst>
          </p:cNvPr>
          <p:cNvSpPr txBox="1"/>
          <p:nvPr/>
        </p:nvSpPr>
        <p:spPr>
          <a:xfrm>
            <a:off x="570353" y="3900957"/>
            <a:ext cx="256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($16,299.00 + $1,000) = $17,299.00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94F9CD-F941-4BD2-84FF-069562A5CA6B}"/>
              </a:ext>
            </a:extLst>
          </p:cNvPr>
          <p:cNvSpPr txBox="1"/>
          <p:nvPr/>
        </p:nvSpPr>
        <p:spPr>
          <a:xfrm>
            <a:off x="684799" y="5079396"/>
            <a:ext cx="2336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($17,299.00 / $42,299.00) </a:t>
            </a:r>
          </a:p>
          <a:p>
            <a:r>
              <a:rPr lang="en-US" dirty="0"/>
              <a:t>= 0.41 or 41%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A9279FEB-73AB-4655-B661-BD753C6CF568}"/>
              </a:ext>
            </a:extLst>
          </p:cNvPr>
          <p:cNvSpPr/>
          <p:nvPr/>
        </p:nvSpPr>
        <p:spPr>
          <a:xfrm>
            <a:off x="10137913" y="5141717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DA69221-927C-4D50-A12C-9407B29F2409}"/>
              </a:ext>
            </a:extLst>
          </p:cNvPr>
          <p:cNvSpPr/>
          <p:nvPr/>
        </p:nvSpPr>
        <p:spPr>
          <a:xfrm>
            <a:off x="10829875" y="5141717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52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241AE-39E8-4889-8E6A-00D68AAA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85" y="402466"/>
            <a:ext cx="3245309" cy="1320800"/>
          </a:xfrm>
        </p:spPr>
        <p:txBody>
          <a:bodyPr/>
          <a:lstStyle/>
          <a:p>
            <a:r>
              <a:rPr lang="en-US" dirty="0"/>
              <a:t>Grant Narrative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5F27C8-F9B3-4DEC-B51B-782769F3C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66" y="1868557"/>
            <a:ext cx="2864559" cy="5181600"/>
          </a:xfrm>
        </p:spPr>
        <p:txBody>
          <a:bodyPr>
            <a:normAutofit/>
          </a:bodyPr>
          <a:lstStyle/>
          <a:p>
            <a:r>
              <a:rPr lang="en-US" dirty="0"/>
              <a:t>Go to: </a:t>
            </a:r>
            <a:r>
              <a:rPr lang="en-US" dirty="0">
                <a:hlinkClick r:id="rId2"/>
              </a:rPr>
              <a:t>https://portal.ct.gov/DOAG/ADaRC/Publications/Farm-Viability-Grant-Program-for-Municipalities--501-c-3-Agricultural-Non-Profits</a:t>
            </a:r>
            <a:endParaRPr lang="en-US" dirty="0"/>
          </a:p>
          <a:p>
            <a:r>
              <a:rPr lang="en-US" dirty="0"/>
              <a:t>Look under Important Guidelines and Forms</a:t>
            </a:r>
          </a:p>
          <a:p>
            <a:r>
              <a:rPr lang="en-US" dirty="0"/>
              <a:t>Save a copy to your computer and answer questions.</a:t>
            </a:r>
          </a:p>
          <a:p>
            <a:r>
              <a:rPr lang="en-US" dirty="0"/>
              <a:t>Copy + Paste your answers into the grant portal.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2C87FB-BD46-4F5C-88FF-9EA049D8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12" t="4286" r="13577" b="7260"/>
          <a:stretch/>
        </p:blipFill>
        <p:spPr>
          <a:xfrm>
            <a:off x="3444244" y="402466"/>
            <a:ext cx="8429863" cy="594552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8EA2386-58BD-4575-BC54-7BA176C72626}"/>
              </a:ext>
            </a:extLst>
          </p:cNvPr>
          <p:cNvSpPr/>
          <p:nvPr/>
        </p:nvSpPr>
        <p:spPr>
          <a:xfrm>
            <a:off x="5817705" y="5446643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98E3562-4437-4495-A1DD-1613689528C8}"/>
              </a:ext>
            </a:extLst>
          </p:cNvPr>
          <p:cNvSpPr/>
          <p:nvPr/>
        </p:nvSpPr>
        <p:spPr>
          <a:xfrm rot="10800000">
            <a:off x="10409583" y="5446643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65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2BBC7-2BDD-447A-85ED-EED40B3BC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Narrative (continued)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E1A94-003F-4D0D-BCFF-0E00E55B5D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70" t="591" r="13000" b="20191"/>
          <a:stretch/>
        </p:blipFill>
        <p:spPr>
          <a:xfrm>
            <a:off x="1575581" y="1270000"/>
            <a:ext cx="8806375" cy="543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18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5034E-C1F1-409E-8B1E-1A9BA8DD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Narrative (continued)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A023F7-50D4-4A80-A3D6-67899D4BC3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08" r="12423" b="5619"/>
          <a:stretch/>
        </p:blipFill>
        <p:spPr>
          <a:xfrm>
            <a:off x="2011680" y="1314231"/>
            <a:ext cx="7498080" cy="554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43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32FB5-CB09-4EE4-8106-7F2DF5293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Narrative (continued)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5A0527-C3D0-4FC8-800B-6B71D11DBB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00" r="13116" b="7261"/>
          <a:stretch/>
        </p:blipFill>
        <p:spPr>
          <a:xfrm>
            <a:off x="2507441" y="1270000"/>
            <a:ext cx="6766561" cy="535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5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3F7AE-2372-4991-A6CA-2C4F0F39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3EB0F-EDA2-4190-9425-449E22ED4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en-US" dirty="0"/>
              <a:t>The Farm Viability Grant provides matching funds for projects that directly impact and/or foster agricultural viability.</a:t>
            </a:r>
          </a:p>
          <a:p>
            <a:r>
              <a:rPr lang="en-US" dirty="0"/>
              <a:t>All projects funded by the Farm Viability Grant must advance farming and agriculture.</a:t>
            </a:r>
          </a:p>
          <a:p>
            <a:r>
              <a:rPr lang="en-US" dirty="0"/>
              <a:t>The Farm Viability Grant Program and any awards are subject to limitations of state funding.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Funded by the Community Investment Act</a:t>
            </a:r>
          </a:p>
          <a:p>
            <a:pPr lvl="1"/>
            <a:r>
              <a:rPr lang="en-US" b="0" i="0" dirty="0">
                <a:solidFill>
                  <a:srgbClr val="0A0A0A"/>
                </a:solidFill>
                <a:effectLst/>
              </a:rPr>
              <a:t>$500,000 for the Agriculture Viability Grant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610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317C5-332B-4B40-B870-256AA1117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62" y="497059"/>
            <a:ext cx="3177214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Important Forms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76145D-197D-4C54-BF75-402B0FE34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12" t="4286" r="13577" b="7260"/>
          <a:stretch/>
        </p:blipFill>
        <p:spPr>
          <a:xfrm>
            <a:off x="3472379" y="302872"/>
            <a:ext cx="8429863" cy="5945528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C3499C28-E71A-4445-9592-87E67C30F513}"/>
              </a:ext>
            </a:extLst>
          </p:cNvPr>
          <p:cNvSpPr/>
          <p:nvPr/>
        </p:nvSpPr>
        <p:spPr>
          <a:xfrm>
            <a:off x="6838122" y="5646650"/>
            <a:ext cx="1195336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476162F-D0DC-49A9-A747-8F6FC6571652}"/>
              </a:ext>
            </a:extLst>
          </p:cNvPr>
          <p:cNvSpPr/>
          <p:nvPr/>
        </p:nvSpPr>
        <p:spPr>
          <a:xfrm rot="10800000">
            <a:off x="9370182" y="5668680"/>
            <a:ext cx="1195336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36FFEA-F621-4832-AF88-D981F2728341}"/>
              </a:ext>
            </a:extLst>
          </p:cNvPr>
          <p:cNvSpPr txBox="1"/>
          <p:nvPr/>
        </p:nvSpPr>
        <p:spPr>
          <a:xfrm>
            <a:off x="518795" y="1630017"/>
            <a:ext cx="24251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DoAg</a:t>
            </a:r>
            <a:r>
              <a:rPr lang="en-US" dirty="0"/>
              <a:t> Grants portal will prompt you to fill out and save a copy of your W-9 Form and State Vendor Form.</a:t>
            </a:r>
          </a:p>
          <a:p>
            <a:endParaRPr lang="en-US" dirty="0"/>
          </a:p>
          <a:p>
            <a:r>
              <a:rPr lang="en-US" dirty="0"/>
              <a:t>Additional copies of the blank forms can be found here: </a:t>
            </a:r>
            <a:r>
              <a:rPr lang="en-US" dirty="0">
                <a:hlinkClick r:id="rId3"/>
              </a:rPr>
              <a:t>https://portal.ct.gov/DOAG/ADaRC/Publications/Farm-Viability-Grant-Program-for-Municipalities--501-c-3-Agricultural-Non-Profits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129C72-4F23-4935-ABC7-4DB3A53B814A}"/>
              </a:ext>
            </a:extLst>
          </p:cNvPr>
          <p:cNvSpPr txBox="1"/>
          <p:nvPr/>
        </p:nvSpPr>
        <p:spPr>
          <a:xfrm>
            <a:off x="3750365" y="4930953"/>
            <a:ext cx="2345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Copies of these forms MUST be attached to your grant application.</a:t>
            </a:r>
          </a:p>
        </p:txBody>
      </p:sp>
    </p:spTree>
    <p:extLst>
      <p:ext uri="{BB962C8B-B14F-4D97-AF65-F5344CB8AC3E}">
        <p14:creationId xmlns:p14="http://schemas.microsoft.com/office/powerpoint/2010/main" val="1064183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7608-2E87-4B5C-AB7B-A425CE7E3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Criteria and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6657-EDC6-4971-AA74-17F1A96FD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Farm Viability Grant is a competitive grant.</a:t>
            </a:r>
          </a:p>
          <a:p>
            <a:r>
              <a:rPr lang="en-US" sz="2400" dirty="0"/>
              <a:t>Only complete applications submitted on time will be evaluated.</a:t>
            </a:r>
          </a:p>
          <a:p>
            <a:r>
              <a:rPr lang="en-US" sz="2400" dirty="0"/>
              <a:t>The grant evaluation will be weighted heavily on the </a:t>
            </a:r>
            <a:r>
              <a:rPr lang="en-US" sz="2400" u="sng" dirty="0"/>
              <a:t>project plan described in the Grant Narrative</a:t>
            </a:r>
            <a:r>
              <a:rPr lang="en-US" sz="2400" dirty="0"/>
              <a:t>.</a:t>
            </a:r>
          </a:p>
          <a:p>
            <a:r>
              <a:rPr lang="en-US" sz="2400" dirty="0"/>
              <a:t>Quotes, estimates, conceptual drawings, and other documentation justifying and supporting the budget and project are required to present a competitive application.</a:t>
            </a:r>
          </a:p>
        </p:txBody>
      </p:sp>
    </p:spTree>
    <p:extLst>
      <p:ext uri="{BB962C8B-B14F-4D97-AF65-F5344CB8AC3E}">
        <p14:creationId xmlns:p14="http://schemas.microsoft.com/office/powerpoint/2010/main" val="1282026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72FA-1E18-46E4-AF5C-99F1DDB3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92ADD-5CFA-4033-A78B-A94CCF0B5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9528"/>
            <a:ext cx="9063014" cy="4458872"/>
          </a:xfrm>
        </p:spPr>
        <p:txBody>
          <a:bodyPr>
            <a:normAutofit/>
          </a:bodyPr>
          <a:lstStyle/>
          <a:p>
            <a:r>
              <a:rPr lang="en-US" sz="3200" b="1" dirty="0"/>
              <a:t>Application Period: </a:t>
            </a:r>
          </a:p>
          <a:p>
            <a:pPr lvl="1"/>
            <a:r>
              <a:rPr lang="en-US" sz="3000" dirty="0"/>
              <a:t>Monday, November 29, 2021 – Monday, February 14, 2022, at 4:00 p.m.</a:t>
            </a:r>
          </a:p>
          <a:p>
            <a:r>
              <a:rPr lang="en-US" sz="3200" b="1" dirty="0"/>
              <a:t>Application Deadline: </a:t>
            </a:r>
          </a:p>
          <a:p>
            <a:pPr lvl="1"/>
            <a:r>
              <a:rPr lang="en-US" sz="3000" dirty="0"/>
              <a:t>Monday, February 14</a:t>
            </a:r>
            <a:r>
              <a:rPr lang="en-US" sz="3000" baseline="30000" dirty="0"/>
              <a:t>th</a:t>
            </a:r>
            <a:r>
              <a:rPr lang="en-US" sz="3000" dirty="0"/>
              <a:t>, 2022, at 4:00 p.m.</a:t>
            </a:r>
          </a:p>
          <a:p>
            <a:r>
              <a:rPr lang="en-US" sz="3200" b="1" dirty="0"/>
              <a:t>Project Start Date: </a:t>
            </a:r>
          </a:p>
          <a:p>
            <a:pPr lvl="1"/>
            <a:r>
              <a:rPr lang="en-US" sz="3000" dirty="0"/>
              <a:t>June 2022</a:t>
            </a:r>
          </a:p>
        </p:txBody>
      </p:sp>
    </p:spTree>
    <p:extLst>
      <p:ext uri="{BB962C8B-B14F-4D97-AF65-F5344CB8AC3E}">
        <p14:creationId xmlns:p14="http://schemas.microsoft.com/office/powerpoint/2010/main" val="3022236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11675-99C1-458C-8DD1-FBC5FE09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Application and Award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E6785-9475-4E96-B3F8-4F0C2B873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8228"/>
            <a:ext cx="8596668" cy="5363766"/>
          </a:xfrm>
        </p:spPr>
        <p:txBody>
          <a:bodyPr/>
          <a:lstStyle/>
          <a:p>
            <a:r>
              <a:rPr lang="en-US" dirty="0"/>
              <a:t>Guidance Released — Nov. 29, 2021</a:t>
            </a:r>
          </a:p>
          <a:p>
            <a:r>
              <a:rPr lang="en-US" dirty="0"/>
              <a:t>Grant applications accepted until Feb. 14, 2022</a:t>
            </a:r>
          </a:p>
          <a:p>
            <a:r>
              <a:rPr lang="en-US" dirty="0"/>
              <a:t>Administrative review conducted</a:t>
            </a:r>
          </a:p>
          <a:p>
            <a:r>
              <a:rPr lang="en-US" dirty="0"/>
              <a:t>Review panel meets — Late March </a:t>
            </a:r>
          </a:p>
          <a:p>
            <a:r>
              <a:rPr lang="en-US" dirty="0"/>
              <a:t>Awards are determined — Late March</a:t>
            </a:r>
          </a:p>
          <a:p>
            <a:r>
              <a:rPr lang="en-US" dirty="0"/>
              <a:t>Contracts are drafted, reviewed, and sent for signature by awardee</a:t>
            </a:r>
          </a:p>
          <a:p>
            <a:r>
              <a:rPr lang="en-US" dirty="0"/>
              <a:t>Contract training workshop is held — Mid April</a:t>
            </a:r>
          </a:p>
          <a:p>
            <a:r>
              <a:rPr lang="en-US" dirty="0"/>
              <a:t>Internal contract signature(s) obtained, and paperwork completed</a:t>
            </a:r>
          </a:p>
          <a:p>
            <a:r>
              <a:rPr lang="en-US" dirty="0"/>
              <a:t>Contracts over $25,000 are sent for AG’s signature </a:t>
            </a:r>
          </a:p>
          <a:p>
            <a:r>
              <a:rPr lang="en-US" dirty="0"/>
              <a:t>Once all signatures are obtained the project can begin — June 2022</a:t>
            </a:r>
          </a:p>
          <a:p>
            <a:r>
              <a:rPr lang="en-US" dirty="0"/>
              <a:t>Purchase order generated by </a:t>
            </a:r>
            <a:r>
              <a:rPr lang="en-US" dirty="0" err="1"/>
              <a:t>DoAg</a:t>
            </a:r>
            <a:endParaRPr lang="en-US" dirty="0"/>
          </a:p>
          <a:p>
            <a:r>
              <a:rPr lang="en-US" dirty="0"/>
              <a:t>Copy of the PO and original contract is returned to the awardee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40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BEBD8-AEDC-455D-87EE-DCA3D5CBB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I find more information on the 2022 Farm Viability Grant?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64F95-35AB-437A-B87F-821D268A9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036537" cy="3880773"/>
          </a:xfrm>
        </p:spPr>
        <p:txBody>
          <a:bodyPr/>
          <a:lstStyle/>
          <a:p>
            <a:r>
              <a:rPr lang="en-US" dirty="0"/>
              <a:t>Go to: </a:t>
            </a:r>
            <a:r>
              <a:rPr lang="en-US" dirty="0">
                <a:hlinkClick r:id="rId2"/>
              </a:rPr>
              <a:t>https://portal.ct.gov/DOAG/ADaRC/Publications/Farm-Viability-Grant-Program-for-Municipalities--501-c-3-Agricultural-Non-Profits</a:t>
            </a:r>
            <a:endParaRPr lang="en-US" dirty="0"/>
          </a:p>
          <a:p>
            <a:r>
              <a:rPr lang="en-US" sz="2000" dirty="0"/>
              <a:t>Under “Important Guidelines and Forms” click on “2022 Farm Viability Grant Guidelines”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942825-6CEE-44E5-BE98-3FE662D5D8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12" t="4286" r="13577" b="7260"/>
          <a:stretch/>
        </p:blipFill>
        <p:spPr>
          <a:xfrm>
            <a:off x="4509121" y="1930400"/>
            <a:ext cx="6656921" cy="4695084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F1C36D7D-8238-488A-A77F-2D39F4FCC7DC}"/>
              </a:ext>
            </a:extLst>
          </p:cNvPr>
          <p:cNvSpPr/>
          <p:nvPr/>
        </p:nvSpPr>
        <p:spPr>
          <a:xfrm>
            <a:off x="6599583" y="5446643"/>
            <a:ext cx="1216665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CF946C3-6B60-4E73-B370-0809279D117A}"/>
              </a:ext>
            </a:extLst>
          </p:cNvPr>
          <p:cNvSpPr/>
          <p:nvPr/>
        </p:nvSpPr>
        <p:spPr>
          <a:xfrm rot="10800000">
            <a:off x="9415670" y="5446643"/>
            <a:ext cx="1216665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89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11D6-2E57-43AB-8E4A-49DABA07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apply for the 2022 Farm Viability Grant?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B146E-D239-4246-A012-2F1DFFA3A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ways:</a:t>
            </a:r>
          </a:p>
          <a:p>
            <a:pPr lvl="1"/>
            <a:r>
              <a:rPr lang="en-US" dirty="0"/>
              <a:t>Go to: </a:t>
            </a:r>
            <a:r>
              <a:rPr lang="en-US" dirty="0">
                <a:hlinkClick r:id="rId2"/>
              </a:rPr>
              <a:t>https://portal.ct.gov/DOAG/ADaRC/Publications/Farm-Viability-Grant-Program-for-Municipalities--501-c-3-Agricultural-Non-Profits</a:t>
            </a:r>
            <a:endParaRPr lang="en-US" dirty="0"/>
          </a:p>
          <a:p>
            <a:pPr lvl="1"/>
            <a:r>
              <a:rPr lang="en-US" dirty="0"/>
              <a:t>Click on “Apply Here!” </a:t>
            </a:r>
          </a:p>
          <a:p>
            <a:pPr lvl="1"/>
            <a:r>
              <a:rPr lang="en-US" dirty="0"/>
              <a:t>Click on “All Grants”</a:t>
            </a:r>
          </a:p>
          <a:p>
            <a:pPr lvl="1"/>
            <a:r>
              <a:rPr lang="en-US" dirty="0"/>
              <a:t>Choose “Farm Viability Grant”</a:t>
            </a:r>
          </a:p>
          <a:p>
            <a:pPr marL="0" indent="0">
              <a:buNone/>
            </a:pPr>
            <a:r>
              <a:rPr lang="en-US" dirty="0"/>
              <a:t>OR</a:t>
            </a:r>
          </a:p>
          <a:p>
            <a:pPr lvl="1"/>
            <a:r>
              <a:rPr lang="en-US" dirty="0"/>
              <a:t>Go to: </a:t>
            </a:r>
            <a:r>
              <a:rPr lang="en-US" dirty="0">
                <a:hlinkClick r:id="rId3"/>
              </a:rPr>
              <a:t>https://service.ct.gov/doaggrants/s/</a:t>
            </a:r>
            <a:endParaRPr lang="en-US" dirty="0"/>
          </a:p>
          <a:p>
            <a:pPr lvl="1"/>
            <a:r>
              <a:rPr lang="en-US" dirty="0"/>
              <a:t>Click on “All Grants”</a:t>
            </a:r>
          </a:p>
          <a:p>
            <a:pPr lvl="1"/>
            <a:r>
              <a:rPr lang="en-US" dirty="0"/>
              <a:t>Choose “Farm Viability Grant”</a:t>
            </a:r>
          </a:p>
        </p:txBody>
      </p:sp>
    </p:spTree>
    <p:extLst>
      <p:ext uri="{BB962C8B-B14F-4D97-AF65-F5344CB8AC3E}">
        <p14:creationId xmlns:p14="http://schemas.microsoft.com/office/powerpoint/2010/main" val="722002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E51347-67E0-4E72-9B30-9F7C95CA0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12" t="4286" r="13577" b="7260"/>
          <a:stretch/>
        </p:blipFill>
        <p:spPr>
          <a:xfrm>
            <a:off x="462755" y="293505"/>
            <a:ext cx="5633245" cy="3973092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985D7568-1C84-448B-BE39-D1607EB516AE}"/>
              </a:ext>
            </a:extLst>
          </p:cNvPr>
          <p:cNvSpPr/>
          <p:nvPr/>
        </p:nvSpPr>
        <p:spPr>
          <a:xfrm>
            <a:off x="4903304" y="1272208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B0203D-A2F4-4C4F-8C2B-C9C2252F0D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75" b="5824"/>
          <a:stretch/>
        </p:blipFill>
        <p:spPr>
          <a:xfrm>
            <a:off x="7010400" y="662837"/>
            <a:ext cx="5007011" cy="28792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EFBA57-D4AE-4A4E-B3B9-32F5AB0A510A}"/>
              </a:ext>
            </a:extLst>
          </p:cNvPr>
          <p:cNvSpPr txBox="1"/>
          <p:nvPr/>
        </p:nvSpPr>
        <p:spPr>
          <a:xfrm>
            <a:off x="71301" y="293505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817C7D-2A0B-4685-92F6-17E540EC7F60}"/>
              </a:ext>
            </a:extLst>
          </p:cNvPr>
          <p:cNvSpPr txBox="1"/>
          <p:nvPr/>
        </p:nvSpPr>
        <p:spPr>
          <a:xfrm>
            <a:off x="6712226" y="478171"/>
            <a:ext cx="59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FC100821-AD3E-44D7-9997-6B23ABCEF4EE}"/>
              </a:ext>
            </a:extLst>
          </p:cNvPr>
          <p:cNvSpPr/>
          <p:nvPr/>
        </p:nvSpPr>
        <p:spPr>
          <a:xfrm rot="19473917">
            <a:off x="8485620" y="901583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BE9C0E-5CEB-479D-BDC2-DBA157B05F1A}"/>
              </a:ext>
            </a:extLst>
          </p:cNvPr>
          <p:cNvSpPr txBox="1"/>
          <p:nvPr/>
        </p:nvSpPr>
        <p:spPr>
          <a:xfrm>
            <a:off x="2524025" y="4291371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2CDE8A-0E28-420E-AE56-E76F2B2056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57" b="6951"/>
          <a:stretch/>
        </p:blipFill>
        <p:spPr>
          <a:xfrm>
            <a:off x="2915479" y="3801995"/>
            <a:ext cx="5520264" cy="2755751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141824CD-FC9D-48D0-A091-9E5609A651ED}"/>
              </a:ext>
            </a:extLst>
          </p:cNvPr>
          <p:cNvSpPr/>
          <p:nvPr/>
        </p:nvSpPr>
        <p:spPr>
          <a:xfrm>
            <a:off x="3775345" y="5019797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EDEEBB58-BBBD-4E52-BADA-734E3A607325}"/>
              </a:ext>
            </a:extLst>
          </p:cNvPr>
          <p:cNvSpPr/>
          <p:nvPr/>
        </p:nvSpPr>
        <p:spPr>
          <a:xfrm rot="10800000">
            <a:off x="2230548" y="5019797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97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0E73-8CE6-494B-9B76-C43F92CE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Viability Grant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7A0C2-653D-4454-AF14-4737BFF29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57" b="5252"/>
          <a:stretch/>
        </p:blipFill>
        <p:spPr>
          <a:xfrm>
            <a:off x="3179928" y="1585544"/>
            <a:ext cx="8596668" cy="49653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BEFEC4-CF8C-4E0A-A4EC-F346E1913A24}"/>
              </a:ext>
            </a:extLst>
          </p:cNvPr>
          <p:cNvSpPr txBox="1"/>
          <p:nvPr/>
        </p:nvSpPr>
        <p:spPr>
          <a:xfrm>
            <a:off x="415404" y="2647665"/>
            <a:ext cx="24020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you click on “Farm Viability Grant” you will see this page.</a:t>
            </a:r>
          </a:p>
          <a:p>
            <a:endParaRPr lang="en-US" dirty="0"/>
          </a:p>
          <a:p>
            <a:r>
              <a:rPr lang="en-US" dirty="0"/>
              <a:t>You can read much more information on the grant as you scroll down the page.</a:t>
            </a:r>
          </a:p>
        </p:txBody>
      </p:sp>
    </p:spTree>
    <p:extLst>
      <p:ext uri="{BB962C8B-B14F-4D97-AF65-F5344CB8AC3E}">
        <p14:creationId xmlns:p14="http://schemas.microsoft.com/office/powerpoint/2010/main" val="2814392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6E347-13F0-4D71-98A5-5B1FC5475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**Please Note**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6241B-B9C9-437B-88BC-C41B0E2DE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4975"/>
            <a:ext cx="8596668" cy="4676388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here is a strict 15-minute automatic logout on the online application portal if you are not actively typing. </a:t>
            </a:r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Please save your application often by hitting “Save Progress” at the bottom of the pop-up screen and enter in a pause reason so 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 you may resume your saved application.  </a:t>
            </a:r>
          </a:p>
          <a:p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you do not save often, you maybe forced to recreate your application. </a:t>
            </a:r>
          </a:p>
          <a:p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 applications must be submitted by the deadline in order to be considered for funding regardless of technical difficulties.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 recommend answering the Grant Narrative questions in the Word document, and then copying and pasting your answers into the blanks on the grant portal.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64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249AD-A051-4FDE-BD0E-681FDD48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98" y="551540"/>
            <a:ext cx="8596668" cy="656492"/>
          </a:xfrm>
        </p:spPr>
        <p:txBody>
          <a:bodyPr/>
          <a:lstStyle/>
          <a:p>
            <a:r>
              <a:rPr lang="en-US" dirty="0"/>
              <a:t>Save your application progress.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D8288-3601-48BA-9BCE-FB4F1BD23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62" t="19472" r="10116" b="14034"/>
          <a:stretch/>
        </p:blipFill>
        <p:spPr>
          <a:xfrm>
            <a:off x="1451057" y="1561513"/>
            <a:ext cx="9678573" cy="441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1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9CD45-308B-42BF-BAF4-50D903660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Eligible Applicants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6B450-283C-4A8E-94A8-82219B8BC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0745"/>
            <a:ext cx="8596668" cy="446549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>
                <a:ea typeface="+mn-lt"/>
                <a:cs typeface="+mn-lt"/>
              </a:rPr>
              <a:t>Municipalities with a current Plan of Conservation &amp; Development 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ea typeface="+mn-lt"/>
                <a:cs typeface="+mn-lt"/>
              </a:rPr>
              <a:t>Regional councils of governments organized under the provisions of sections 4-124i to 4-124p, inclusive 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ea typeface="+mn-lt"/>
                <a:cs typeface="+mn-lt"/>
              </a:rPr>
              <a:t>Groups of municipalities that have established a regional inter-local agreement pursuant to sections 7- 339a to 7-339l, inclusive 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ea typeface="+mn-lt"/>
                <a:cs typeface="+mn-lt"/>
              </a:rPr>
              <a:t>Agricultural non-profit organizations</a:t>
            </a:r>
          </a:p>
          <a:p>
            <a:pPr lvl="1">
              <a:buFont typeface="+mj-lt"/>
              <a:buAutoNum type="arabicPeriod"/>
            </a:pPr>
            <a:r>
              <a:rPr lang="en-US" sz="1800" dirty="0">
                <a:ea typeface="+mn-lt"/>
                <a:cs typeface="+mn-lt"/>
              </a:rPr>
              <a:t>Non-profits must be registered with the CT Secretary of State and provide a copy of the federal IRS exemption letter.</a:t>
            </a:r>
          </a:p>
          <a:p>
            <a:pPr lvl="1">
              <a:buFont typeface="+mj-lt"/>
              <a:buAutoNum type="arabicPeriod"/>
            </a:pPr>
            <a:r>
              <a:rPr lang="en-US" sz="1800" dirty="0">
                <a:ea typeface="+mn-lt"/>
                <a:cs typeface="+mn-lt"/>
              </a:rPr>
              <a:t>Non-profits must have submitted Form 990 and been in existence for the previous three years.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705580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3BC42-8BA5-4D31-A79C-17F75595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8695"/>
          </a:xfrm>
        </p:spPr>
        <p:txBody>
          <a:bodyPr/>
          <a:lstStyle/>
          <a:p>
            <a:r>
              <a:rPr lang="en-US" dirty="0"/>
              <a:t>Resume working on your application.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59BAFB-0813-44C2-A4C8-3DD36CD376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92" t="16804" r="22001" b="8869"/>
          <a:stretch/>
        </p:blipFill>
        <p:spPr>
          <a:xfrm>
            <a:off x="2025747" y="1308295"/>
            <a:ext cx="7864021" cy="540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42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FF2D-72C1-4C6D-8FF0-CC78BB2E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860645"/>
          </a:xfrm>
        </p:spPr>
        <p:txBody>
          <a:bodyPr>
            <a:normAutofit/>
          </a:bodyPr>
          <a:lstStyle/>
          <a:p>
            <a:r>
              <a:rPr lang="en-US" dirty="0"/>
              <a:t>Want Step-by-Step Instructions on How to Apply for a Grant through </a:t>
            </a:r>
            <a:r>
              <a:rPr lang="en-US" dirty="0" err="1"/>
              <a:t>DoAg’s</a:t>
            </a:r>
            <a:r>
              <a:rPr lang="en-US" dirty="0"/>
              <a:t> Grant Portal?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A52DF8-18B8-4F92-A5D5-D97793084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12" t="4286" r="13577" b="7260"/>
          <a:stretch/>
        </p:blipFill>
        <p:spPr>
          <a:xfrm>
            <a:off x="4311424" y="2401211"/>
            <a:ext cx="5633245" cy="39730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F7A22A-8F83-43CB-88D0-B37D6E305FF5}"/>
              </a:ext>
            </a:extLst>
          </p:cNvPr>
          <p:cNvSpPr txBox="1"/>
          <p:nvPr/>
        </p:nvSpPr>
        <p:spPr>
          <a:xfrm>
            <a:off x="423081" y="2811439"/>
            <a:ext cx="30980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Visit: </a:t>
            </a:r>
            <a:r>
              <a:rPr lang="en-US" dirty="0">
                <a:hlinkClick r:id="rId3"/>
              </a:rPr>
              <a:t>https://portal.ct.gov/DOAG/ADaRC/Publications/Farm-Viability-Grant-Program-for-Municipalities--501-c-3-Agricultural-Non-Profits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Click on Application Instructions.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B9202B3D-FB0D-4A02-8B52-213D4CD93925}"/>
              </a:ext>
            </a:extLst>
          </p:cNvPr>
          <p:cNvSpPr/>
          <p:nvPr/>
        </p:nvSpPr>
        <p:spPr>
          <a:xfrm rot="19887123">
            <a:off x="7651817" y="2890486"/>
            <a:ext cx="1447792" cy="49860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28333C38-A305-47A3-A1F6-1BD34C509935}"/>
              </a:ext>
            </a:extLst>
          </p:cNvPr>
          <p:cNvSpPr/>
          <p:nvPr/>
        </p:nvSpPr>
        <p:spPr>
          <a:xfrm rot="10800000">
            <a:off x="5497745" y="3302194"/>
            <a:ext cx="1447792" cy="49860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594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38C8-F03F-4BD0-A8C1-41EAB3D06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B8AF2-3B07-4F99-ADBE-F86A513BE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6523"/>
            <a:ext cx="8596668" cy="4384840"/>
          </a:xfrm>
        </p:spPr>
        <p:txBody>
          <a:bodyPr/>
          <a:lstStyle/>
          <a:p>
            <a:r>
              <a:rPr lang="en-US" dirty="0"/>
              <a:t>Grant Deadline: Monday, February 14, 2022, at 4:00pm</a:t>
            </a:r>
          </a:p>
          <a:p>
            <a:r>
              <a:rPr lang="en-US" dirty="0"/>
              <a:t>Applicants choose ONE Question of Focus to address with their project</a:t>
            </a:r>
          </a:p>
          <a:p>
            <a:r>
              <a:rPr lang="en-US" dirty="0"/>
              <a:t>Maximum grant award: $49,999.</a:t>
            </a:r>
          </a:p>
          <a:p>
            <a:r>
              <a:rPr lang="en-US" dirty="0"/>
              <a:t>Cash Match Required: 40% of total project cost</a:t>
            </a:r>
          </a:p>
          <a:p>
            <a:r>
              <a:rPr lang="en-US" dirty="0"/>
              <a:t>Applicants should attach the budget form and quotes/estimates/budget justification items to their application</a:t>
            </a:r>
          </a:p>
          <a:p>
            <a:r>
              <a:rPr lang="en-US" dirty="0"/>
              <a:t>The grant narrative questions will be answered within the application.</a:t>
            </a:r>
          </a:p>
          <a:p>
            <a:r>
              <a:rPr lang="en-US" dirty="0"/>
              <a:t>Apply at: </a:t>
            </a:r>
            <a:r>
              <a:rPr lang="en-US" dirty="0">
                <a:hlinkClick r:id="rId2"/>
              </a:rPr>
              <a:t>https://service.ct.gov/doaggrants/s/</a:t>
            </a:r>
            <a:endParaRPr lang="en-US" dirty="0"/>
          </a:p>
          <a:p>
            <a:r>
              <a:rPr lang="en-US" dirty="0"/>
              <a:t>Grant Information and Application Instructions at: </a:t>
            </a:r>
            <a:r>
              <a:rPr lang="en-US" dirty="0">
                <a:hlinkClick r:id="rId3"/>
              </a:rPr>
              <a:t>https://portal.ct.gov/DOAG/ADaRC/Publications/Farm-Viability-Grant-Program-for-Municipalities--501-c-3-Agricultural-Non-Profits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658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8C96-8E4D-4618-A656-EDA0671C8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1A4921-81FE-449F-90DE-7AC8A88659F8}"/>
              </a:ext>
            </a:extLst>
          </p:cNvPr>
          <p:cNvSpPr txBox="1">
            <a:spLocks/>
          </p:cNvSpPr>
          <p:nvPr/>
        </p:nvSpPr>
        <p:spPr>
          <a:xfrm>
            <a:off x="1092200" y="1569493"/>
            <a:ext cx="7766936" cy="33581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3200" dirty="0" err="1"/>
              <a:t>AliRose</a:t>
            </a:r>
            <a:r>
              <a:rPr lang="en-US" sz="3200" dirty="0"/>
              <a:t> Grabarz</a:t>
            </a:r>
            <a:br>
              <a:rPr lang="en-US" sz="2300" dirty="0"/>
            </a:br>
            <a:r>
              <a:rPr lang="en-US" sz="2300" dirty="0"/>
              <a:t>Ag Development and Resource Conservation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300" dirty="0"/>
              <a:t>CT Department of Agriculture 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300" dirty="0"/>
              <a:t>(860) 713 - 5737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300" dirty="0"/>
              <a:t>Alison.Grabarz@ct.gov</a:t>
            </a:r>
          </a:p>
          <a:p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67FD17-D87D-456B-B4BF-2A6F354EA7D2}"/>
              </a:ext>
            </a:extLst>
          </p:cNvPr>
          <p:cNvSpPr txBox="1"/>
          <p:nvPr/>
        </p:nvSpPr>
        <p:spPr>
          <a:xfrm>
            <a:off x="677334" y="5095822"/>
            <a:ext cx="8596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Please feel free to email me with any questions regarding the Viability Grant. While I cannot answer specific questions about your application, I am here to help you through this process. In case I am working from home, please send me an email and I will get back to you ASAP. </a:t>
            </a:r>
          </a:p>
        </p:txBody>
      </p:sp>
    </p:spTree>
    <p:extLst>
      <p:ext uri="{BB962C8B-B14F-4D97-AF65-F5344CB8AC3E}">
        <p14:creationId xmlns:p14="http://schemas.microsoft.com/office/powerpoint/2010/main" val="38180698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FCB87-687C-46A6-9F78-318B6A1E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7" y="1842053"/>
            <a:ext cx="9435548" cy="26579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Thank you for attending.</a:t>
            </a:r>
            <a:br>
              <a:rPr lang="en-US" sz="6600" dirty="0"/>
            </a:br>
            <a:br>
              <a:rPr lang="en-US" sz="6600" dirty="0"/>
            </a:br>
            <a:r>
              <a:rPr lang="en-US" sz="66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33019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79599-B7A5-4044-8005-A022D5A0F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Eligible Applicants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77373-C8A4-474A-BA1A-87545C25D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7006"/>
            <a:ext cx="8596668" cy="4359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Please Note: Applicants which have received two years of consecutive funding will be ineligible for an award for one year.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For example: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	2019: Project awarded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	2020: Project awarded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	2021: Ineligible for an award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	2022: Eligible for an award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If non-profits or municipalities are applying for a project relating to a farmers’ market, the market must be a certified CT Grown farmers’ market.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B4E89C-FCF0-4CBF-A827-F594C4338841}"/>
              </a:ext>
            </a:extLst>
          </p:cNvPr>
          <p:cNvSpPr txBox="1"/>
          <p:nvPr/>
        </p:nvSpPr>
        <p:spPr>
          <a:xfrm>
            <a:off x="5261311" y="3246045"/>
            <a:ext cx="353581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Applicants who have an open agreement and a project in progress are ineligible to apply.</a:t>
            </a:r>
          </a:p>
        </p:txBody>
      </p:sp>
    </p:spTree>
    <p:extLst>
      <p:ext uri="{BB962C8B-B14F-4D97-AF65-F5344CB8AC3E}">
        <p14:creationId xmlns:p14="http://schemas.microsoft.com/office/powerpoint/2010/main" val="2324576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0EFAD-61BB-45D8-BD83-26AA75163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of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560A2-4523-4D18-ACB8-B0AB2C44B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Each Question of Focus addresses a specific problem, interest, or need of the CT Agricultural Industry.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Eligible applicants must describe how their proposed project will address or respond to </a:t>
            </a:r>
            <a:r>
              <a:rPr lang="en-US" sz="2000" b="1" u="sng" dirty="0"/>
              <a:t>one</a:t>
            </a:r>
            <a:r>
              <a:rPr lang="en-US" sz="2000" dirty="0"/>
              <a:t> Question of Focus.</a:t>
            </a:r>
          </a:p>
        </p:txBody>
      </p:sp>
    </p:spTree>
    <p:extLst>
      <p:ext uri="{BB962C8B-B14F-4D97-AF65-F5344CB8AC3E}">
        <p14:creationId xmlns:p14="http://schemas.microsoft.com/office/powerpoint/2010/main" val="3975685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5E7A3-869B-416C-84ED-04D15B01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1.) Diversity, Equity, and Inclusion (DEI) in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163C6-2FD4-4443-80DD-0E84E4FED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99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Question of Focus: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Please propose a project which directly impacts farmers in one or more of the following classifications: limited resource, BIPOC, veterans, members of the LGBTQ+ community or people with a disability.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u="sng" dirty="0">
                <a:ea typeface="+mn-lt"/>
                <a:cs typeface="+mn-lt"/>
              </a:rPr>
              <a:t>Project Examples:</a:t>
            </a:r>
          </a:p>
          <a:p>
            <a:r>
              <a:rPr lang="en-US" dirty="0">
                <a:ea typeface="+mn-lt"/>
                <a:cs typeface="+mn-lt"/>
              </a:rPr>
              <a:t>Developing an agriculture education/outreach program to specifically reach one of the classifications above</a:t>
            </a:r>
          </a:p>
          <a:p>
            <a:r>
              <a:rPr lang="en-US" dirty="0">
                <a:ea typeface="+mn-lt"/>
                <a:cs typeface="+mn-lt"/>
              </a:rPr>
              <a:t>Redesigning a community or urban farm to be accessible to individuals with disabilities </a:t>
            </a:r>
          </a:p>
          <a:p>
            <a:r>
              <a:rPr lang="en-US" dirty="0">
                <a:ea typeface="+mn-lt"/>
                <a:cs typeface="+mn-lt"/>
              </a:rPr>
              <a:t>Any agriculturally-related project which directly benefits individuals of any of the classifications listed above.</a:t>
            </a:r>
          </a:p>
          <a:p>
            <a:pPr>
              <a:lnSpc>
                <a:spcPct val="150000"/>
              </a:lnSpc>
            </a:pPr>
            <a:endParaRPr lang="en-US" b="1" u="sng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15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E9BB7-6C3A-4EE2-BCDB-5FC956D73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2. Urban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B9D9E-4C1D-4619-89CA-E4C9898AE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Question of Focus: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Please propose a project that focuses on establishing or expanding support and resources for urban agriculture. 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Project Examples:</a:t>
            </a:r>
          </a:p>
          <a:p>
            <a:r>
              <a:rPr lang="en-US" dirty="0"/>
              <a:t>Development of an urban ag master plan</a:t>
            </a:r>
          </a:p>
          <a:p>
            <a:r>
              <a:rPr lang="en-US" dirty="0"/>
              <a:t>Expansion of urban ag infrastructure for increased production capacity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3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8497A-C1E7-42DC-B626-16B4B6154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3. Food Supply 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A2273-2E51-47A2-86B7-692E83B5B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46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Question of Focus: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Please propose a project that would make kitchen space available to process CT Grown farm products or propose/develop plans for construction of meat processing facilities/food hubs or co-op operations that would increase market opportunities for CT farmers.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Project Examples:</a:t>
            </a:r>
          </a:p>
          <a:p>
            <a:r>
              <a:rPr lang="en-US" dirty="0">
                <a:ea typeface="+mn-lt"/>
                <a:cs typeface="+mn-lt"/>
              </a:rPr>
              <a:t>Projects that expand food hub operations to increase distribution capacity of CT Grown farm products</a:t>
            </a:r>
            <a:endParaRPr lang="en-US" b="1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Feasibility study for creation of meat processing facility in CT</a:t>
            </a:r>
          </a:p>
          <a:p>
            <a:r>
              <a:rPr lang="en-US" dirty="0">
                <a:ea typeface="+mn-lt"/>
                <a:cs typeface="+mn-lt"/>
              </a:rPr>
              <a:t>Projects that increase production of value-added CT Grown farm products, and increase opportunities for farmers to create those products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093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32C6921B094A4CB6C759F89BBAF4E8" ma:contentTypeVersion="11" ma:contentTypeDescription="Create a new document." ma:contentTypeScope="" ma:versionID="c4b809dba2ee8fa1a3607518157f3e85">
  <xsd:schema xmlns:xsd="http://www.w3.org/2001/XMLSchema" xmlns:xs="http://www.w3.org/2001/XMLSchema" xmlns:p="http://schemas.microsoft.com/office/2006/metadata/properties" xmlns:ns2="b73e03fc-2c2a-4eb5-9efb-9038c02c6da4" xmlns:ns3="fddfbcf2-9f8c-42e4-85dc-cc5232653894" targetNamespace="http://schemas.microsoft.com/office/2006/metadata/properties" ma:root="true" ma:fieldsID="58da7e4958739bfe085b30460e1f61b7" ns2:_="" ns3:_="">
    <xsd:import namespace="b73e03fc-2c2a-4eb5-9efb-9038c02c6da4"/>
    <xsd:import namespace="fddfbcf2-9f8c-42e4-85dc-cc52326538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3e03fc-2c2a-4eb5-9efb-9038c02c6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fbcf2-9f8c-42e4-85dc-cc523265389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C72486-DD8A-443D-B4C3-36FAF9773D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3e03fc-2c2a-4eb5-9efb-9038c02c6da4"/>
    <ds:schemaRef ds:uri="fddfbcf2-9f8c-42e4-85dc-cc52326538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CD632D-89A0-4159-AF53-C6BCE78EA05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9141D05-483B-473F-83BA-11B6F32805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778</TotalTime>
  <Words>2607</Words>
  <Application>Microsoft Office PowerPoint</Application>
  <PresentationFormat>Widescreen</PresentationFormat>
  <Paragraphs>294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Trebuchet MS</vt:lpstr>
      <vt:lpstr>Wingdings</vt:lpstr>
      <vt:lpstr>Wingdings 3</vt:lpstr>
      <vt:lpstr>Facet</vt:lpstr>
      <vt:lpstr>2022 Farm Viability Grant</vt:lpstr>
      <vt:lpstr>Today’s Agenda</vt:lpstr>
      <vt:lpstr>Grant Description</vt:lpstr>
      <vt:lpstr>Eligible Applicants</vt:lpstr>
      <vt:lpstr>Eligible Applicants (continued)</vt:lpstr>
      <vt:lpstr>Questions of Focus</vt:lpstr>
      <vt:lpstr>1.) Diversity, Equity, and Inclusion (DEI) in Agriculture</vt:lpstr>
      <vt:lpstr>2. Urban Agriculture</vt:lpstr>
      <vt:lpstr>3. Food Supply Chain</vt:lpstr>
      <vt:lpstr>4. Farmland Accessibility</vt:lpstr>
      <vt:lpstr>Match Requirement, Expenses and Payment</vt:lpstr>
      <vt:lpstr>How do I determine my match requirement? Or the grant funds I can apply for?</vt:lpstr>
      <vt:lpstr>Match Requirement Table</vt:lpstr>
      <vt:lpstr>Match Requirement, Expenses and Payment (continued)</vt:lpstr>
      <vt:lpstr>Match Requirement, Expenses and Payment (continued)</vt:lpstr>
      <vt:lpstr>Match Requirement, Expenses and Payment (continued)</vt:lpstr>
      <vt:lpstr>Project Duration &amp; Post Award Requirements</vt:lpstr>
      <vt:lpstr>Project Duration &amp; Post Award Requirements (continued)</vt:lpstr>
      <vt:lpstr>Submission Process</vt:lpstr>
      <vt:lpstr>Application Requirements</vt:lpstr>
      <vt:lpstr>Budget Form</vt:lpstr>
      <vt:lpstr>Budget Form (continued)</vt:lpstr>
      <vt:lpstr>What is an in-kind match?</vt:lpstr>
      <vt:lpstr>In-Kind Match Example</vt:lpstr>
      <vt:lpstr>Budget Form (continued)</vt:lpstr>
      <vt:lpstr>Grant Narrative</vt:lpstr>
      <vt:lpstr>Grant Narrative (continued)</vt:lpstr>
      <vt:lpstr>Grant Narrative (continued)</vt:lpstr>
      <vt:lpstr>Grant Narrative (continued)</vt:lpstr>
      <vt:lpstr>Other Important Forms</vt:lpstr>
      <vt:lpstr>Evaluation Criteria and Process</vt:lpstr>
      <vt:lpstr>Important Dates</vt:lpstr>
      <vt:lpstr>Grant Application and Award Process</vt:lpstr>
      <vt:lpstr>Where can I find more information on the 2022 Farm Viability Grant?</vt:lpstr>
      <vt:lpstr>How do I apply for the 2022 Farm Viability Grant?</vt:lpstr>
      <vt:lpstr>PowerPoint Presentation</vt:lpstr>
      <vt:lpstr>2022 Viability Grant Page</vt:lpstr>
      <vt:lpstr>**Please Note**</vt:lpstr>
      <vt:lpstr>Save your application progress.</vt:lpstr>
      <vt:lpstr>Resume working on your application.</vt:lpstr>
      <vt:lpstr>Want Step-by-Step Instructions on How to Apply for a Grant through DoAg’s Grant Portal?</vt:lpstr>
      <vt:lpstr>Quick Recap</vt:lpstr>
      <vt:lpstr>Contact Information</vt:lpstr>
      <vt:lpstr>Thank you for attending. 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Farm Viability Grant</dc:title>
  <dc:creator>Grabarz, Alison</dc:creator>
  <cp:lastModifiedBy>Grabarz, Alison</cp:lastModifiedBy>
  <cp:revision>1</cp:revision>
  <dcterms:created xsi:type="dcterms:W3CDTF">2021-12-10T13:10:54Z</dcterms:created>
  <dcterms:modified xsi:type="dcterms:W3CDTF">2021-12-14T14:22:38Z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0x0101008032C6921B094A4CB6C759F89BBAF4E8</vt:lpwstr>
  </property>
</Properties>
</file>