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8" r:id="rId6"/>
    <p:sldId id="257" r:id="rId7"/>
    <p:sldId id="299" r:id="rId8"/>
    <p:sldId id="260" r:id="rId9"/>
    <p:sldId id="298" r:id="rId10"/>
    <p:sldId id="302" r:id="rId11"/>
    <p:sldId id="305" r:id="rId12"/>
    <p:sldId id="321" r:id="rId13"/>
    <p:sldId id="300" r:id="rId14"/>
    <p:sldId id="306" r:id="rId15"/>
    <p:sldId id="303" r:id="rId16"/>
    <p:sldId id="323" r:id="rId17"/>
    <p:sldId id="322" r:id="rId18"/>
    <p:sldId id="317" r:id="rId19"/>
    <p:sldId id="318" r:id="rId20"/>
    <p:sldId id="304" r:id="rId21"/>
    <p:sldId id="307" r:id="rId22"/>
    <p:sldId id="294" r:id="rId23"/>
    <p:sldId id="311" r:id="rId24"/>
    <p:sldId id="316" r:id="rId25"/>
    <p:sldId id="309" r:id="rId26"/>
    <p:sldId id="315" r:id="rId27"/>
    <p:sldId id="310" r:id="rId28"/>
    <p:sldId id="314" r:id="rId29"/>
    <p:sldId id="269" r:id="rId30"/>
  </p:sldIdLst>
  <p:sldSz cx="18288000" cy="10287000"/>
  <p:notesSz cx="6858000" cy="9144000"/>
  <p:embeddedFontLst>
    <p:embeddedFont>
      <p:font typeface="Corbel" panose="020B0503020204020204" pitchFamily="34" charset="0"/>
      <p:regular r:id="rId32"/>
      <p:bold r:id="rId33"/>
      <p:italic r:id="rId34"/>
      <p:boldItalic r:id="rId35"/>
    </p:embeddedFont>
    <p:embeddedFont>
      <p:font typeface="Gibson 1" panose="020B0604020202020204" charset="0"/>
      <p:regular r:id="rId36"/>
    </p:embeddedFont>
    <p:embeddedFont>
      <p:font typeface="Gibson 2" panose="020B0604020202020204" charset="0"/>
      <p:regular r:id="rId37"/>
    </p:embeddedFont>
    <p:embeddedFont>
      <p:font typeface="Market Pro"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089C8A-AF35-20CE-2200-5FD060B097BE}" name="Thibodeau, Cyrena" initials="TC" userId="S::cyrena.thibodeau@ct.gov::080c7c74-e7cd-44f6-8f45-a991a4958dcd" providerId="AD"/>
  <p188:author id="{0165FAE4-CB1E-FEDB-C2C3-ABACCCB17698}" name="Smith, Jaime" initials="JS" userId="S::Jaime.Smith@ct.gov::3f14fa99-cf25-4432-90fe-4425e62add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CEA03-0DDA-CD82-405D-6FEBB4D2785A}" v="462" dt="2025-03-05T19:53:59.861"/>
    <p1510:client id="{4CA96FAB-FB71-6901-F24B-CB8ACE3C6097}" v="133" dt="2025-03-04T22:50:31.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bodeau, Cyrena" userId="S::cyrena.thibodeau@ct.gov::080c7c74-e7cd-44f6-8f45-a991a4958dcd" providerId="AD" clId="Web-{5FAB15C9-F666-58E4-CB04-42F817FB6B43}"/>
    <pc:docChg chg="addSld delSld modSld sldOrd">
      <pc:chgData name="Thibodeau, Cyrena" userId="S::cyrena.thibodeau@ct.gov::080c7c74-e7cd-44f6-8f45-a991a4958dcd" providerId="AD" clId="Web-{5FAB15C9-F666-58E4-CB04-42F817FB6B43}" dt="2025-02-25T19:55:37.503" v="173" actId="20577"/>
      <pc:docMkLst>
        <pc:docMk/>
      </pc:docMkLst>
      <pc:sldChg chg="addSp delSp modSp">
        <pc:chgData name="Thibodeau, Cyrena" userId="S::cyrena.thibodeau@ct.gov::080c7c74-e7cd-44f6-8f45-a991a4958dcd" providerId="AD" clId="Web-{5FAB15C9-F666-58E4-CB04-42F817FB6B43}" dt="2025-02-25T19:51:08.129" v="124" actId="1076"/>
        <pc:sldMkLst>
          <pc:docMk/>
          <pc:sldMk cId="0" sldId="256"/>
        </pc:sldMkLst>
        <pc:spChg chg="mod">
          <ac:chgData name="Thibodeau, Cyrena" userId="S::cyrena.thibodeau@ct.gov::080c7c74-e7cd-44f6-8f45-a991a4958dcd" providerId="AD" clId="Web-{5FAB15C9-F666-58E4-CB04-42F817FB6B43}" dt="2025-02-25T19:46:54.349" v="27" actId="20577"/>
          <ac:spMkLst>
            <pc:docMk/>
            <pc:sldMk cId="0" sldId="256"/>
            <ac:spMk id="25" creationId="{00000000-0000-0000-0000-000000000000}"/>
          </ac:spMkLst>
        </pc:spChg>
        <pc:spChg chg="mod">
          <ac:chgData name="Thibodeau, Cyrena" userId="S::cyrena.thibodeau@ct.gov::080c7c74-e7cd-44f6-8f45-a991a4958dcd" providerId="AD" clId="Web-{5FAB15C9-F666-58E4-CB04-42F817FB6B43}" dt="2025-02-25T19:47:08.239" v="29" actId="1076"/>
          <ac:spMkLst>
            <pc:docMk/>
            <pc:sldMk cId="0" sldId="256"/>
            <ac:spMk id="27" creationId="{00000000-0000-0000-0000-000000000000}"/>
          </ac:spMkLst>
        </pc:spChg>
        <pc:picChg chg="add mod">
          <ac:chgData name="Thibodeau, Cyrena" userId="S::cyrena.thibodeau@ct.gov::080c7c74-e7cd-44f6-8f45-a991a4958dcd" providerId="AD" clId="Web-{5FAB15C9-F666-58E4-CB04-42F817FB6B43}" dt="2025-02-25T19:51:08.129" v="124" actId="1076"/>
          <ac:picMkLst>
            <pc:docMk/>
            <pc:sldMk cId="0" sldId="256"/>
            <ac:picMk id="28" creationId="{A58EB138-4556-184E-E853-05323EAF9CD4}"/>
          </ac:picMkLst>
        </pc:picChg>
        <pc:picChg chg="del">
          <ac:chgData name="Thibodeau, Cyrena" userId="S::cyrena.thibodeau@ct.gov::080c7c74-e7cd-44f6-8f45-a991a4958dcd" providerId="AD" clId="Web-{5FAB15C9-F666-58E4-CB04-42F817FB6B43}" dt="2025-02-25T19:47:12.880" v="30"/>
          <ac:picMkLst>
            <pc:docMk/>
            <pc:sldMk cId="0" sldId="256"/>
            <ac:picMk id="1026" creationId="{B128F2AC-62F2-773C-06A0-7759C9AD641E}"/>
          </ac:picMkLst>
        </pc:picChg>
      </pc:sldChg>
      <pc:sldChg chg="addSp delSp modSp">
        <pc:chgData name="Thibodeau, Cyrena" userId="S::cyrena.thibodeau@ct.gov::080c7c74-e7cd-44f6-8f45-a991a4958dcd" providerId="AD" clId="Web-{5FAB15C9-F666-58E4-CB04-42F817FB6B43}" dt="2025-02-25T19:51:37.441" v="130" actId="20577"/>
        <pc:sldMkLst>
          <pc:docMk/>
          <pc:sldMk cId="0" sldId="257"/>
        </pc:sldMkLst>
        <pc:spChg chg="add mod">
          <ac:chgData name="Thibodeau, Cyrena" userId="S::cyrena.thibodeau@ct.gov::080c7c74-e7cd-44f6-8f45-a991a4958dcd" providerId="AD" clId="Web-{5FAB15C9-F666-58E4-CB04-42F817FB6B43}" dt="2025-02-25T19:51:37.441" v="130" actId="20577"/>
          <ac:spMkLst>
            <pc:docMk/>
            <pc:sldMk cId="0" sldId="257"/>
            <ac:spMk id="3" creationId="{1A0B2B35-73D7-0264-BC3E-613A4EFC9647}"/>
          </ac:spMkLst>
        </pc:spChg>
        <pc:spChg chg="mod">
          <ac:chgData name="Thibodeau, Cyrena" userId="S::cyrena.thibodeau@ct.gov::080c7c74-e7cd-44f6-8f45-a991a4958dcd" providerId="AD" clId="Web-{5FAB15C9-F666-58E4-CB04-42F817FB6B43}" dt="2025-02-25T19:48:23.239" v="46" actId="20577"/>
          <ac:spMkLst>
            <pc:docMk/>
            <pc:sldMk cId="0" sldId="257"/>
            <ac:spMk id="10" creationId="{00000000-0000-0000-0000-000000000000}"/>
          </ac:spMkLst>
        </pc:spChg>
        <pc:spChg chg="del mod">
          <ac:chgData name="Thibodeau, Cyrena" userId="S::cyrena.thibodeau@ct.gov::080c7c74-e7cd-44f6-8f45-a991a4958dcd" providerId="AD" clId="Web-{5FAB15C9-F666-58E4-CB04-42F817FB6B43}" dt="2025-02-25T19:47:48.630" v="35"/>
          <ac:spMkLst>
            <pc:docMk/>
            <pc:sldMk cId="0" sldId="257"/>
            <ac:spMk id="11" creationId="{00000000-0000-0000-0000-000000000000}"/>
          </ac:spMkLst>
        </pc:spChg>
        <pc:picChg chg="add mod">
          <ac:chgData name="Thibodeau, Cyrena" userId="S::cyrena.thibodeau@ct.gov::080c7c74-e7cd-44f6-8f45-a991a4958dcd" providerId="AD" clId="Web-{5FAB15C9-F666-58E4-CB04-42F817FB6B43}" dt="2025-02-25T19:47:52.645" v="37" actId="14100"/>
          <ac:picMkLst>
            <pc:docMk/>
            <pc:sldMk cId="0" sldId="257"/>
            <ac:picMk id="2" creationId="{B58FCE2F-AF8C-6981-335E-6C817E369B2D}"/>
          </ac:picMkLst>
        </pc:picChg>
        <pc:picChg chg="del">
          <ac:chgData name="Thibodeau, Cyrena" userId="S::cyrena.thibodeau@ct.gov::080c7c74-e7cd-44f6-8f45-a991a4958dcd" providerId="AD" clId="Web-{5FAB15C9-F666-58E4-CB04-42F817FB6B43}" dt="2025-02-25T19:47:42.395" v="31"/>
          <ac:picMkLst>
            <pc:docMk/>
            <pc:sldMk cId="0" sldId="257"/>
            <ac:picMk id="7" creationId="{3707A801-0331-7B5C-8D77-3262911E0B18}"/>
          </ac:picMkLst>
        </pc:picChg>
      </pc:sldChg>
      <pc:sldChg chg="modSp ord">
        <pc:chgData name="Thibodeau, Cyrena" userId="S::cyrena.thibodeau@ct.gov::080c7c74-e7cd-44f6-8f45-a991a4958dcd" providerId="AD" clId="Web-{5FAB15C9-F666-58E4-CB04-42F817FB6B43}" dt="2025-02-25T19:50:42.285" v="120" actId="20577"/>
        <pc:sldMkLst>
          <pc:docMk/>
          <pc:sldMk cId="0" sldId="258"/>
        </pc:sldMkLst>
        <pc:spChg chg="mod">
          <ac:chgData name="Thibodeau, Cyrena" userId="S::cyrena.thibodeau@ct.gov::080c7c74-e7cd-44f6-8f45-a991a4958dcd" providerId="AD" clId="Web-{5FAB15C9-F666-58E4-CB04-42F817FB6B43}" dt="2025-02-25T19:50:42.285" v="120" actId="20577"/>
          <ac:spMkLst>
            <pc:docMk/>
            <pc:sldMk cId="0" sldId="258"/>
            <ac:spMk id="10" creationId="{00000000-0000-0000-0000-000000000000}"/>
          </ac:spMkLst>
        </pc:spChg>
      </pc:sldChg>
      <pc:sldChg chg="addSp delSp modSp ord">
        <pc:chgData name="Thibodeau, Cyrena" userId="S::cyrena.thibodeau@ct.gov::080c7c74-e7cd-44f6-8f45-a991a4958dcd" providerId="AD" clId="Web-{5FAB15C9-F666-58E4-CB04-42F817FB6B43}" dt="2025-02-25T19:55:13.675" v="163"/>
        <pc:sldMkLst>
          <pc:docMk/>
          <pc:sldMk cId="0" sldId="260"/>
        </pc:sldMkLst>
        <pc:spChg chg="mod">
          <ac:chgData name="Thibodeau, Cyrena" userId="S::cyrena.thibodeau@ct.gov::080c7c74-e7cd-44f6-8f45-a991a4958dcd" providerId="AD" clId="Web-{5FAB15C9-F666-58E4-CB04-42F817FB6B43}" dt="2025-02-25T19:54:26.847" v="152" actId="20577"/>
          <ac:spMkLst>
            <pc:docMk/>
            <pc:sldMk cId="0" sldId="260"/>
            <ac:spMk id="2" creationId="{00000000-0000-0000-0000-000000000000}"/>
          </ac:spMkLst>
        </pc:spChg>
        <pc:spChg chg="del">
          <ac:chgData name="Thibodeau, Cyrena" userId="S::cyrena.thibodeau@ct.gov::080c7c74-e7cd-44f6-8f45-a991a4958dcd" providerId="AD" clId="Web-{5FAB15C9-F666-58E4-CB04-42F817FB6B43}" dt="2025-02-25T19:54:29.847" v="153"/>
          <ac:spMkLst>
            <pc:docMk/>
            <pc:sldMk cId="0" sldId="260"/>
            <ac:spMk id="24" creationId="{8DCD80FB-3129-34D2-F55E-49D879D1D895}"/>
          </ac:spMkLst>
        </pc:spChg>
        <pc:graphicFrameChg chg="add mod">
          <ac:chgData name="Thibodeau, Cyrena" userId="S::cyrena.thibodeau@ct.gov::080c7c74-e7cd-44f6-8f45-a991a4958dcd" providerId="AD" clId="Web-{5FAB15C9-F666-58E4-CB04-42F817FB6B43}" dt="2025-02-25T19:54:43.081" v="160" actId="14100"/>
          <ac:graphicFrameMkLst>
            <pc:docMk/>
            <pc:sldMk cId="0" sldId="260"/>
            <ac:graphicFrameMk id="3" creationId="{EF7114BC-790D-380F-47A5-D92AC324E4EC}"/>
          </ac:graphicFrameMkLst>
        </pc:graphicFrameChg>
        <pc:picChg chg="del">
          <ac:chgData name="Thibodeau, Cyrena" userId="S::cyrena.thibodeau@ct.gov::080c7c74-e7cd-44f6-8f45-a991a4958dcd" providerId="AD" clId="Web-{5FAB15C9-F666-58E4-CB04-42F817FB6B43}" dt="2025-02-25T19:54:34.565" v="156"/>
          <ac:picMkLst>
            <pc:docMk/>
            <pc:sldMk cId="0" sldId="260"/>
            <ac:picMk id="13" creationId="{063F19F1-D784-87B8-BCC5-372A2C8E7D4B}"/>
          </ac:picMkLst>
        </pc:picChg>
        <pc:picChg chg="del">
          <ac:chgData name="Thibodeau, Cyrena" userId="S::cyrena.thibodeau@ct.gov::080c7c74-e7cd-44f6-8f45-a991a4958dcd" providerId="AD" clId="Web-{5FAB15C9-F666-58E4-CB04-42F817FB6B43}" dt="2025-02-25T19:54:35.284" v="157"/>
          <ac:picMkLst>
            <pc:docMk/>
            <pc:sldMk cId="0" sldId="260"/>
            <ac:picMk id="14" creationId="{E0F7912F-F243-9928-95B7-562EC72C0979}"/>
          </ac:picMkLst>
        </pc:picChg>
        <pc:picChg chg="del">
          <ac:chgData name="Thibodeau, Cyrena" userId="S::cyrena.thibodeau@ct.gov::080c7c74-e7cd-44f6-8f45-a991a4958dcd" providerId="AD" clId="Web-{5FAB15C9-F666-58E4-CB04-42F817FB6B43}" dt="2025-02-25T19:54:33.847" v="155"/>
          <ac:picMkLst>
            <pc:docMk/>
            <pc:sldMk cId="0" sldId="260"/>
            <ac:picMk id="21" creationId="{9EF583A1-5A0B-6D0B-E642-B1BC8E359CB4}"/>
          </ac:picMkLst>
        </pc:picChg>
        <pc:picChg chg="del">
          <ac:chgData name="Thibodeau, Cyrena" userId="S::cyrena.thibodeau@ct.gov::080c7c74-e7cd-44f6-8f45-a991a4958dcd" providerId="AD" clId="Web-{5FAB15C9-F666-58E4-CB04-42F817FB6B43}" dt="2025-02-25T19:54:35.894" v="158"/>
          <ac:picMkLst>
            <pc:docMk/>
            <pc:sldMk cId="0" sldId="260"/>
            <ac:picMk id="26" creationId="{3D197B47-C92C-90C4-4E8F-B8EE9C6ECF79}"/>
          </ac:picMkLst>
        </pc:picChg>
      </pc:sldChg>
      <pc:sldChg chg="ord">
        <pc:chgData name="Thibodeau, Cyrena" userId="S::cyrena.thibodeau@ct.gov::080c7c74-e7cd-44f6-8f45-a991a4958dcd" providerId="AD" clId="Web-{5FAB15C9-F666-58E4-CB04-42F817FB6B43}" dt="2025-02-25T19:55:22.987" v="164"/>
        <pc:sldMkLst>
          <pc:docMk/>
          <pc:sldMk cId="456936736" sldId="284"/>
        </pc:sldMkLst>
      </pc:sldChg>
      <pc:sldChg chg="add ord">
        <pc:chgData name="Thibodeau, Cyrena" userId="S::cyrena.thibodeau@ct.gov::080c7c74-e7cd-44f6-8f45-a991a4958dcd" providerId="AD" clId="Web-{5FAB15C9-F666-58E4-CB04-42F817FB6B43}" dt="2025-02-25T19:55:11.253" v="162"/>
        <pc:sldMkLst>
          <pc:docMk/>
          <pc:sldMk cId="484888120" sldId="297"/>
        </pc:sldMkLst>
      </pc:sldChg>
      <pc:sldChg chg="modSp add replId">
        <pc:chgData name="Thibodeau, Cyrena" userId="S::cyrena.thibodeau@ct.gov::080c7c74-e7cd-44f6-8f45-a991a4958dcd" providerId="AD" clId="Web-{5FAB15C9-F666-58E4-CB04-42F817FB6B43}" dt="2025-02-25T19:55:37.503" v="173" actId="20577"/>
        <pc:sldMkLst>
          <pc:docMk/>
          <pc:sldMk cId="1299722127" sldId="298"/>
        </pc:sldMkLst>
        <pc:spChg chg="mod">
          <ac:chgData name="Thibodeau, Cyrena" userId="S::cyrena.thibodeau@ct.gov::080c7c74-e7cd-44f6-8f45-a991a4958dcd" providerId="AD" clId="Web-{5FAB15C9-F666-58E4-CB04-42F817FB6B43}" dt="2025-02-25T19:55:37.503" v="173" actId="20577"/>
          <ac:spMkLst>
            <pc:docMk/>
            <pc:sldMk cId="1299722127" sldId="298"/>
            <ac:spMk id="2" creationId="{FCA9E4C3-BB55-7485-A3D2-0E601D4ADC10}"/>
          </ac:spMkLst>
        </pc:spChg>
      </pc:sldChg>
      <pc:sldChg chg="addSp delSp modSp add del">
        <pc:chgData name="Thibodeau, Cyrena" userId="S::cyrena.thibodeau@ct.gov::080c7c74-e7cd-44f6-8f45-a991a4958dcd" providerId="AD" clId="Web-{5FAB15C9-F666-58E4-CB04-42F817FB6B43}" dt="2025-02-25T19:54:46.815" v="161"/>
        <pc:sldMkLst>
          <pc:docMk/>
          <pc:sldMk cId="1715954644" sldId="298"/>
        </pc:sldMkLst>
        <pc:spChg chg="add del mod">
          <ac:chgData name="Thibodeau, Cyrena" userId="S::cyrena.thibodeau@ct.gov::080c7c74-e7cd-44f6-8f45-a991a4958dcd" providerId="AD" clId="Web-{5FAB15C9-F666-58E4-CB04-42F817FB6B43}" dt="2025-02-25T19:53:40.331" v="138"/>
          <ac:spMkLst>
            <pc:docMk/>
            <pc:sldMk cId="1715954644" sldId="298"/>
            <ac:spMk id="54" creationId="{AE92DB8C-F7C9-3A52-5211-D18829C020AF}"/>
          </ac:spMkLst>
        </pc:spChg>
        <pc:graphicFrameChg chg="del">
          <ac:chgData name="Thibodeau, Cyrena" userId="S::cyrena.thibodeau@ct.gov::080c7c74-e7cd-44f6-8f45-a991a4958dcd" providerId="AD" clId="Web-{5FAB15C9-F666-58E4-CB04-42F817FB6B43}" dt="2025-02-25T19:53:34.863" v="136"/>
          <ac:graphicFrameMkLst>
            <pc:docMk/>
            <pc:sldMk cId="1715954644" sldId="298"/>
            <ac:graphicFrameMk id="5" creationId="{D6A3A537-3757-62EB-43A9-915F98E51C7B}"/>
          </ac:graphicFrameMkLst>
        </pc:graphicFrameChg>
        <pc:graphicFrameChg chg="add del">
          <ac:chgData name="Thibodeau, Cyrena" userId="S::cyrena.thibodeau@ct.gov::080c7c74-e7cd-44f6-8f45-a991a4958dcd" providerId="AD" clId="Web-{5FAB15C9-F666-58E4-CB04-42F817FB6B43}" dt="2025-02-25T19:53:22.784" v="134"/>
          <ac:graphicFrameMkLst>
            <pc:docMk/>
            <pc:sldMk cId="1715954644" sldId="298"/>
            <ac:graphicFrameMk id="7" creationId="{87391F2A-B2B8-14EC-EF73-763C9095FA14}"/>
          </ac:graphicFrameMkLst>
        </pc:graphicFrameChg>
        <pc:graphicFrameChg chg="add mod">
          <ac:chgData name="Thibodeau, Cyrena" userId="S::cyrena.thibodeau@ct.gov::080c7c74-e7cd-44f6-8f45-a991a4958dcd" providerId="AD" clId="Web-{5FAB15C9-F666-58E4-CB04-42F817FB6B43}" dt="2025-02-25T19:53:45.081" v="140" actId="14100"/>
          <ac:graphicFrameMkLst>
            <pc:docMk/>
            <pc:sldMk cId="1715954644" sldId="298"/>
            <ac:graphicFrameMk id="30" creationId="{E2E4BAC3-F75C-2EF3-B68F-16F195C2DAF5}"/>
          </ac:graphicFrameMkLst>
        </pc:graphicFrameChg>
      </pc:sldChg>
    </pc:docChg>
  </pc:docChgLst>
  <pc:docChgLst>
    <pc:chgData name="Thibodeau, Cyrena" userId="S::cyrena.thibodeau@ct.gov::080c7c74-e7cd-44f6-8f45-a991a4958dcd" providerId="AD" clId="Web-{4CA96FAB-FB71-6901-F24B-CB8ACE3C6097}"/>
    <pc:docChg chg="addSld delSld modSld">
      <pc:chgData name="Thibodeau, Cyrena" userId="S::cyrena.thibodeau@ct.gov::080c7c74-e7cd-44f6-8f45-a991a4958dcd" providerId="AD" clId="Web-{4CA96FAB-FB71-6901-F24B-CB8ACE3C6097}" dt="2025-03-04T22:50:31.426" v="91"/>
      <pc:docMkLst>
        <pc:docMk/>
      </pc:docMkLst>
      <pc:sldChg chg="modSp">
        <pc:chgData name="Thibodeau, Cyrena" userId="S::cyrena.thibodeau@ct.gov::080c7c74-e7cd-44f6-8f45-a991a4958dcd" providerId="AD" clId="Web-{4CA96FAB-FB71-6901-F24B-CB8ACE3C6097}" dt="2025-03-04T21:55:26.277" v="63" actId="1076"/>
        <pc:sldMkLst>
          <pc:docMk/>
          <pc:sldMk cId="0" sldId="269"/>
        </pc:sldMkLst>
        <pc:spChg chg="mod">
          <ac:chgData name="Thibodeau, Cyrena" userId="S::cyrena.thibodeau@ct.gov::080c7c74-e7cd-44f6-8f45-a991a4958dcd" providerId="AD" clId="Web-{4CA96FAB-FB71-6901-F24B-CB8ACE3C6097}" dt="2025-03-04T21:55:26.277" v="63" actId="1076"/>
          <ac:spMkLst>
            <pc:docMk/>
            <pc:sldMk cId="0" sldId="269"/>
            <ac:spMk id="4" creationId="{00000000-0000-0000-0000-000000000000}"/>
          </ac:spMkLst>
        </pc:spChg>
        <pc:spChg chg="mod">
          <ac:chgData name="Thibodeau, Cyrena" userId="S::cyrena.thibodeau@ct.gov::080c7c74-e7cd-44f6-8f45-a991a4958dcd" providerId="AD" clId="Web-{4CA96FAB-FB71-6901-F24B-CB8ACE3C6097}" dt="2025-03-04T21:55:17.887" v="62" actId="1076"/>
          <ac:spMkLst>
            <pc:docMk/>
            <pc:sldMk cId="0" sldId="269"/>
            <ac:spMk id="6" creationId="{00000000-0000-0000-0000-000000000000}"/>
          </ac:spMkLst>
        </pc:spChg>
      </pc:sldChg>
      <pc:sldChg chg="modSp">
        <pc:chgData name="Thibodeau, Cyrena" userId="S::cyrena.thibodeau@ct.gov::080c7c74-e7cd-44f6-8f45-a991a4958dcd" providerId="AD" clId="Web-{4CA96FAB-FB71-6901-F24B-CB8ACE3C6097}" dt="2025-03-04T21:51:30.171" v="21" actId="20577"/>
        <pc:sldMkLst>
          <pc:docMk/>
          <pc:sldMk cId="1299722127" sldId="298"/>
        </pc:sldMkLst>
        <pc:spChg chg="mod">
          <ac:chgData name="Thibodeau, Cyrena" userId="S::cyrena.thibodeau@ct.gov::080c7c74-e7cd-44f6-8f45-a991a4958dcd" providerId="AD" clId="Web-{4CA96FAB-FB71-6901-F24B-CB8ACE3C6097}" dt="2025-03-04T21:51:30.171" v="21" actId="20577"/>
          <ac:spMkLst>
            <pc:docMk/>
            <pc:sldMk cId="1299722127" sldId="298"/>
            <ac:spMk id="2" creationId="{FCA9E4C3-BB55-7485-A3D2-0E601D4ADC10}"/>
          </ac:spMkLst>
        </pc:spChg>
        <pc:spChg chg="mod">
          <ac:chgData name="Thibodeau, Cyrena" userId="S::cyrena.thibodeau@ct.gov::080c7c74-e7cd-44f6-8f45-a991a4958dcd" providerId="AD" clId="Web-{4CA96FAB-FB71-6901-F24B-CB8ACE3C6097}" dt="2025-03-04T21:50:49.484" v="5" actId="20577"/>
          <ac:spMkLst>
            <pc:docMk/>
            <pc:sldMk cId="1299722127" sldId="298"/>
            <ac:spMk id="26" creationId="{9F5947A8-E8AA-B7D6-E0A3-0B8A80C1FF97}"/>
          </ac:spMkLst>
        </pc:spChg>
      </pc:sldChg>
      <pc:sldChg chg="modSp">
        <pc:chgData name="Thibodeau, Cyrena" userId="S::cyrena.thibodeau@ct.gov::080c7c74-e7cd-44f6-8f45-a991a4958dcd" providerId="AD" clId="Web-{4CA96FAB-FB71-6901-F24B-CB8ACE3C6097}" dt="2025-03-04T22:46:35.350" v="68" actId="1076"/>
        <pc:sldMkLst>
          <pc:docMk/>
          <pc:sldMk cId="3014954626" sldId="300"/>
        </pc:sldMkLst>
        <pc:spChg chg="mod">
          <ac:chgData name="Thibodeau, Cyrena" userId="S::cyrena.thibodeau@ct.gov::080c7c74-e7cd-44f6-8f45-a991a4958dcd" providerId="AD" clId="Web-{4CA96FAB-FB71-6901-F24B-CB8ACE3C6097}" dt="2025-03-04T22:46:35.350" v="68" actId="1076"/>
          <ac:spMkLst>
            <pc:docMk/>
            <pc:sldMk cId="3014954626" sldId="300"/>
            <ac:spMk id="3" creationId="{DB6CD64F-114D-80C4-C7F3-E5E813F0F9AF}"/>
          </ac:spMkLst>
        </pc:spChg>
      </pc:sldChg>
      <pc:sldChg chg="modSp del">
        <pc:chgData name="Thibodeau, Cyrena" userId="S::cyrena.thibodeau@ct.gov::080c7c74-e7cd-44f6-8f45-a991a4958dcd" providerId="AD" clId="Web-{4CA96FAB-FB71-6901-F24B-CB8ACE3C6097}" dt="2025-03-04T21:51:35.562" v="22"/>
        <pc:sldMkLst>
          <pc:docMk/>
          <pc:sldMk cId="1085559943" sldId="301"/>
        </pc:sldMkLst>
        <pc:spChg chg="mod">
          <ac:chgData name="Thibodeau, Cyrena" userId="S::cyrena.thibodeau@ct.gov::080c7c74-e7cd-44f6-8f45-a991a4958dcd" providerId="AD" clId="Web-{4CA96FAB-FB71-6901-F24B-CB8ACE3C6097}" dt="2025-03-04T21:51:01.640" v="9" actId="20577"/>
          <ac:spMkLst>
            <pc:docMk/>
            <pc:sldMk cId="1085559943" sldId="301"/>
            <ac:spMk id="26" creationId="{FBA8356A-957E-9285-E915-36AAF4F03A0B}"/>
          </ac:spMkLst>
        </pc:spChg>
      </pc:sldChg>
      <pc:sldChg chg="modSp">
        <pc:chgData name="Thibodeau, Cyrena" userId="S::cyrena.thibodeau@ct.gov::080c7c74-e7cd-44f6-8f45-a991a4958dcd" providerId="AD" clId="Web-{4CA96FAB-FB71-6901-F24B-CB8ACE3C6097}" dt="2025-03-04T22:44:56.710" v="64" actId="20577"/>
        <pc:sldMkLst>
          <pc:docMk/>
          <pc:sldMk cId="804521197" sldId="302"/>
        </pc:sldMkLst>
        <pc:spChg chg="mod">
          <ac:chgData name="Thibodeau, Cyrena" userId="S::cyrena.thibodeau@ct.gov::080c7c74-e7cd-44f6-8f45-a991a4958dcd" providerId="AD" clId="Web-{4CA96FAB-FB71-6901-F24B-CB8ACE3C6097}" dt="2025-03-04T22:44:56.710" v="64" actId="20577"/>
          <ac:spMkLst>
            <pc:docMk/>
            <pc:sldMk cId="804521197" sldId="302"/>
            <ac:spMk id="4" creationId="{D0DA87EF-67E8-59BA-218C-8F6D09E800F7}"/>
          </ac:spMkLst>
        </pc:spChg>
        <pc:grpChg chg="mod">
          <ac:chgData name="Thibodeau, Cyrena" userId="S::cyrena.thibodeau@ct.gov::080c7c74-e7cd-44f6-8f45-a991a4958dcd" providerId="AD" clId="Web-{4CA96FAB-FB71-6901-F24B-CB8ACE3C6097}" dt="2025-03-04T21:52:17.670" v="28" actId="1076"/>
          <ac:grpSpMkLst>
            <pc:docMk/>
            <pc:sldMk cId="804521197" sldId="302"/>
            <ac:grpSpMk id="27" creationId="{A93C0761-4E62-AE75-B1EE-57B5BA8295E7}"/>
          </ac:grpSpMkLst>
        </pc:grpChg>
      </pc:sldChg>
      <pc:sldChg chg="modSp">
        <pc:chgData name="Thibodeau, Cyrena" userId="S::cyrena.thibodeau@ct.gov::080c7c74-e7cd-44f6-8f45-a991a4958dcd" providerId="AD" clId="Web-{4CA96FAB-FB71-6901-F24B-CB8ACE3C6097}" dt="2025-03-04T21:53:58.669" v="55" actId="14100"/>
        <pc:sldMkLst>
          <pc:docMk/>
          <pc:sldMk cId="138678568" sldId="303"/>
        </pc:sldMkLst>
        <pc:spChg chg="mod">
          <ac:chgData name="Thibodeau, Cyrena" userId="S::cyrena.thibodeau@ct.gov::080c7c74-e7cd-44f6-8f45-a991a4958dcd" providerId="AD" clId="Web-{4CA96FAB-FB71-6901-F24B-CB8ACE3C6097}" dt="2025-03-04T21:53:58.669" v="55" actId="14100"/>
          <ac:spMkLst>
            <pc:docMk/>
            <pc:sldMk cId="138678568" sldId="303"/>
            <ac:spMk id="3" creationId="{CF62D2B5-00DE-4294-CBA6-76D4273ACCF9}"/>
          </ac:spMkLst>
        </pc:spChg>
      </pc:sldChg>
      <pc:sldChg chg="addSp modSp">
        <pc:chgData name="Thibodeau, Cyrena" userId="S::cyrena.thibodeau@ct.gov::080c7c74-e7cd-44f6-8f45-a991a4958dcd" providerId="AD" clId="Web-{4CA96FAB-FB71-6901-F24B-CB8ACE3C6097}" dt="2025-03-04T22:50:28.520" v="90" actId="20577"/>
        <pc:sldMkLst>
          <pc:docMk/>
          <pc:sldMk cId="478417014" sldId="304"/>
        </pc:sldMkLst>
        <pc:spChg chg="add mod">
          <ac:chgData name="Thibodeau, Cyrena" userId="S::cyrena.thibodeau@ct.gov::080c7c74-e7cd-44f6-8f45-a991a4958dcd" providerId="AD" clId="Web-{4CA96FAB-FB71-6901-F24B-CB8ACE3C6097}" dt="2025-03-04T22:50:28.520" v="90" actId="20577"/>
          <ac:spMkLst>
            <pc:docMk/>
            <pc:sldMk cId="478417014" sldId="304"/>
            <ac:spMk id="4" creationId="{4D434874-1291-92CD-E898-3D5D48523CD7}"/>
          </ac:spMkLst>
        </pc:spChg>
        <pc:picChg chg="add mod">
          <ac:chgData name="Thibodeau, Cyrena" userId="S::cyrena.thibodeau@ct.gov::080c7c74-e7cd-44f6-8f45-a991a4958dcd" providerId="AD" clId="Web-{4CA96FAB-FB71-6901-F24B-CB8ACE3C6097}" dt="2025-03-04T22:49:56.020" v="83" actId="1076"/>
          <ac:picMkLst>
            <pc:docMk/>
            <pc:sldMk cId="478417014" sldId="304"/>
            <ac:picMk id="3" creationId="{1DC151EE-BDBA-1618-B455-C10F0A411076}"/>
          </ac:picMkLst>
        </pc:picChg>
      </pc:sldChg>
      <pc:sldChg chg="modSp">
        <pc:chgData name="Thibodeau, Cyrena" userId="S::cyrena.thibodeau@ct.gov::080c7c74-e7cd-44f6-8f45-a991a4958dcd" providerId="AD" clId="Web-{4CA96FAB-FB71-6901-F24B-CB8ACE3C6097}" dt="2025-03-04T21:52:39.654" v="33" actId="1076"/>
        <pc:sldMkLst>
          <pc:docMk/>
          <pc:sldMk cId="3838452240" sldId="305"/>
        </pc:sldMkLst>
        <pc:spChg chg="mod">
          <ac:chgData name="Thibodeau, Cyrena" userId="S::cyrena.thibodeau@ct.gov::080c7c74-e7cd-44f6-8f45-a991a4958dcd" providerId="AD" clId="Web-{4CA96FAB-FB71-6901-F24B-CB8ACE3C6097}" dt="2025-03-04T21:52:39.654" v="33" actId="1076"/>
          <ac:spMkLst>
            <pc:docMk/>
            <pc:sldMk cId="3838452240" sldId="305"/>
            <ac:spMk id="3" creationId="{83D0B434-1BCB-2E05-089B-1F11AC3F75D3}"/>
          </ac:spMkLst>
        </pc:spChg>
      </pc:sldChg>
      <pc:sldChg chg="modSp">
        <pc:chgData name="Thibodeau, Cyrena" userId="S::cyrena.thibodeau@ct.gov::080c7c74-e7cd-44f6-8f45-a991a4958dcd" providerId="AD" clId="Web-{4CA96FAB-FB71-6901-F24B-CB8ACE3C6097}" dt="2025-03-04T22:47:25.802" v="79" actId="20577"/>
        <pc:sldMkLst>
          <pc:docMk/>
          <pc:sldMk cId="3999937373" sldId="306"/>
        </pc:sldMkLst>
        <pc:spChg chg="mod">
          <ac:chgData name="Thibodeau, Cyrena" userId="S::cyrena.thibodeau@ct.gov::080c7c74-e7cd-44f6-8f45-a991a4958dcd" providerId="AD" clId="Web-{4CA96FAB-FB71-6901-F24B-CB8ACE3C6097}" dt="2025-03-04T22:47:25.802" v="79" actId="20577"/>
          <ac:spMkLst>
            <pc:docMk/>
            <pc:sldMk cId="3999937373" sldId="306"/>
            <ac:spMk id="3" creationId="{F889DD83-7054-1321-1B3C-C0ECBC448B5C}"/>
          </ac:spMkLst>
        </pc:spChg>
      </pc:sldChg>
      <pc:sldChg chg="modSp">
        <pc:chgData name="Thibodeau, Cyrena" userId="S::cyrena.thibodeau@ct.gov::080c7c74-e7cd-44f6-8f45-a991a4958dcd" providerId="AD" clId="Web-{4CA96FAB-FB71-6901-F24B-CB8ACE3C6097}" dt="2025-03-04T21:54:58.215" v="60" actId="1076"/>
        <pc:sldMkLst>
          <pc:docMk/>
          <pc:sldMk cId="1339067172" sldId="310"/>
        </pc:sldMkLst>
        <pc:spChg chg="mod">
          <ac:chgData name="Thibodeau, Cyrena" userId="S::cyrena.thibodeau@ct.gov::080c7c74-e7cd-44f6-8f45-a991a4958dcd" providerId="AD" clId="Web-{4CA96FAB-FB71-6901-F24B-CB8ACE3C6097}" dt="2025-03-04T21:54:58.215" v="60" actId="1076"/>
          <ac:spMkLst>
            <pc:docMk/>
            <pc:sldMk cId="1339067172" sldId="310"/>
            <ac:spMk id="3" creationId="{00C598F9-0307-6097-269F-08762FBB17A6}"/>
          </ac:spMkLst>
        </pc:spChg>
      </pc:sldChg>
      <pc:sldChg chg="del">
        <pc:chgData name="Thibodeau, Cyrena" userId="S::cyrena.thibodeau@ct.gov::080c7c74-e7cd-44f6-8f45-a991a4958dcd" providerId="AD" clId="Web-{4CA96FAB-FB71-6901-F24B-CB8ACE3C6097}" dt="2025-03-04T22:50:00.489" v="84"/>
        <pc:sldMkLst>
          <pc:docMk/>
          <pc:sldMk cId="2521904717" sldId="319"/>
        </pc:sldMkLst>
      </pc:sldChg>
      <pc:sldChg chg="del">
        <pc:chgData name="Thibodeau, Cyrena" userId="S::cyrena.thibodeau@ct.gov::080c7c74-e7cd-44f6-8f45-a991a4958dcd" providerId="AD" clId="Web-{4CA96FAB-FB71-6901-F24B-CB8ACE3C6097}" dt="2025-03-04T22:47:45.162" v="80"/>
        <pc:sldMkLst>
          <pc:docMk/>
          <pc:sldMk cId="2826219870" sldId="320"/>
        </pc:sldMkLst>
      </pc:sldChg>
      <pc:sldChg chg="modSp">
        <pc:chgData name="Thibodeau, Cyrena" userId="S::cyrena.thibodeau@ct.gov::080c7c74-e7cd-44f6-8f45-a991a4958dcd" providerId="AD" clId="Web-{4CA96FAB-FB71-6901-F24B-CB8ACE3C6097}" dt="2025-03-04T22:46:16.334" v="66" actId="20577"/>
        <pc:sldMkLst>
          <pc:docMk/>
          <pc:sldMk cId="2034708112" sldId="321"/>
        </pc:sldMkLst>
        <pc:spChg chg="mod">
          <ac:chgData name="Thibodeau, Cyrena" userId="S::cyrena.thibodeau@ct.gov::080c7c74-e7cd-44f6-8f45-a991a4958dcd" providerId="AD" clId="Web-{4CA96FAB-FB71-6901-F24B-CB8ACE3C6097}" dt="2025-03-04T22:46:16.334" v="66" actId="20577"/>
          <ac:spMkLst>
            <pc:docMk/>
            <pc:sldMk cId="2034708112" sldId="321"/>
            <ac:spMk id="3" creationId="{C7877892-92E9-4C44-3FFE-D8EB52817FC6}"/>
          </ac:spMkLst>
        </pc:spChg>
      </pc:sldChg>
      <pc:sldChg chg="del">
        <pc:chgData name="Thibodeau, Cyrena" userId="S::cyrena.thibodeau@ct.gov::080c7c74-e7cd-44f6-8f45-a991a4958dcd" providerId="AD" clId="Web-{4CA96FAB-FB71-6901-F24B-CB8ACE3C6097}" dt="2025-03-04T22:50:31.426" v="91"/>
        <pc:sldMkLst>
          <pc:docMk/>
          <pc:sldMk cId="468590319" sldId="322"/>
        </pc:sldMkLst>
      </pc:sldChg>
      <pc:sldChg chg="add del replId">
        <pc:chgData name="Thibodeau, Cyrena" userId="S::cyrena.thibodeau@ct.gov::080c7c74-e7cd-44f6-8f45-a991a4958dcd" providerId="AD" clId="Web-{4CA96FAB-FB71-6901-F24B-CB8ACE3C6097}" dt="2025-03-04T21:51:56.593" v="23"/>
        <pc:sldMkLst>
          <pc:docMk/>
          <pc:sldMk cId="682142376" sldId="323"/>
        </pc:sldMkLst>
      </pc:sldChg>
    </pc:docChg>
  </pc:docChgLst>
  <pc:docChgLst>
    <pc:chgData name="Eddy, Rebecca" userId="S::rebecca.eddy@ct.gov::ec37791c-4be9-4e35-b9e3-913b03f719ab" providerId="AD" clId="Web-{D35F0338-365F-6E11-D316-F689C4640ADD}"/>
    <pc:docChg chg="modSld">
      <pc:chgData name="Eddy, Rebecca" userId="S::rebecca.eddy@ct.gov::ec37791c-4be9-4e35-b9e3-913b03f719ab" providerId="AD" clId="Web-{D35F0338-365F-6E11-D316-F689C4640ADD}" dt="2024-11-19T16:43:34.600" v="210" actId="20577"/>
      <pc:docMkLst>
        <pc:docMk/>
      </pc:docMkLst>
      <pc:sldChg chg="modSp">
        <pc:chgData name="Eddy, Rebecca" userId="S::rebecca.eddy@ct.gov::ec37791c-4be9-4e35-b9e3-913b03f719ab" providerId="AD" clId="Web-{D35F0338-365F-6E11-D316-F689C4640ADD}" dt="2024-11-19T16:43:34.600" v="210" actId="20577"/>
        <pc:sldMkLst>
          <pc:docMk/>
          <pc:sldMk cId="2944975506" sldId="292"/>
        </pc:sldMkLst>
      </pc:sldChg>
    </pc:docChg>
  </pc:docChgLst>
  <pc:docChgLst>
    <pc:chgData name="Thibodeau, Cyrena" userId="S::cyrena.thibodeau@ct.gov::080c7c74-e7cd-44f6-8f45-a991a4958dcd" providerId="AD" clId="Web-{78679D75-9DE6-763E-DC7E-E3DF1411577A}"/>
    <pc:docChg chg="modSld">
      <pc:chgData name="Thibodeau, Cyrena" userId="S::cyrena.thibodeau@ct.gov::080c7c74-e7cd-44f6-8f45-a991a4958dcd" providerId="AD" clId="Web-{78679D75-9DE6-763E-DC7E-E3DF1411577A}" dt="2024-11-20T17:37:41.078" v="757"/>
      <pc:docMkLst>
        <pc:docMk/>
      </pc:docMkLst>
      <pc:sldChg chg="modNotes">
        <pc:chgData name="Thibodeau, Cyrena" userId="S::cyrena.thibodeau@ct.gov::080c7c74-e7cd-44f6-8f45-a991a4958dcd" providerId="AD" clId="Web-{78679D75-9DE6-763E-DC7E-E3DF1411577A}" dt="2024-11-20T17:37:41.078" v="757"/>
        <pc:sldMkLst>
          <pc:docMk/>
          <pc:sldMk cId="0" sldId="259"/>
        </pc:sldMkLst>
      </pc:sldChg>
      <pc:sldChg chg="addSp modSp">
        <pc:chgData name="Thibodeau, Cyrena" userId="S::cyrena.thibodeau@ct.gov::080c7c74-e7cd-44f6-8f45-a991a4958dcd" providerId="AD" clId="Web-{78679D75-9DE6-763E-DC7E-E3DF1411577A}" dt="2024-11-20T17:14:59.334" v="430" actId="20577"/>
        <pc:sldMkLst>
          <pc:docMk/>
          <pc:sldMk cId="0" sldId="269"/>
        </pc:sldMkLst>
      </pc:sldChg>
      <pc:sldChg chg="modSp">
        <pc:chgData name="Thibodeau, Cyrena" userId="S::cyrena.thibodeau@ct.gov::080c7c74-e7cd-44f6-8f45-a991a4958dcd" providerId="AD" clId="Web-{78679D75-9DE6-763E-DC7E-E3DF1411577A}" dt="2024-11-20T17:18:18.271" v="435" actId="14100"/>
        <pc:sldMkLst>
          <pc:docMk/>
          <pc:sldMk cId="3568534181" sldId="293"/>
        </pc:sldMkLst>
      </pc:sldChg>
    </pc:docChg>
  </pc:docChgLst>
  <pc:docChgLst>
    <pc:chgData name="Thibodeau, Cyrena" userId="S::cyrena.thibodeau@ct.gov::080c7c74-e7cd-44f6-8f45-a991a4958dcd" providerId="AD" clId="Web-{2F7E0237-DC54-B9B9-49B7-60F0D5AED5B7}"/>
    <pc:docChg chg="addSld delSld modSld sldOrd">
      <pc:chgData name="Thibodeau, Cyrena" userId="S::cyrena.thibodeau@ct.gov::080c7c74-e7cd-44f6-8f45-a991a4958dcd" providerId="AD" clId="Web-{2F7E0237-DC54-B9B9-49B7-60F0D5AED5B7}" dt="2025-02-26T21:53:45.617" v="616" actId="20577"/>
      <pc:docMkLst>
        <pc:docMk/>
      </pc:docMkLst>
      <pc:sldChg chg="addSp modSp">
        <pc:chgData name="Thibodeau, Cyrena" userId="S::cyrena.thibodeau@ct.gov::080c7c74-e7cd-44f6-8f45-a991a4958dcd" providerId="AD" clId="Web-{2F7E0237-DC54-B9B9-49B7-60F0D5AED5B7}" dt="2025-02-26T21:18:14.234" v="526" actId="1076"/>
        <pc:sldMkLst>
          <pc:docMk/>
          <pc:sldMk cId="0" sldId="257"/>
        </pc:sldMkLst>
        <pc:spChg chg="mod">
          <ac:chgData name="Thibodeau, Cyrena" userId="S::cyrena.thibodeau@ct.gov::080c7c74-e7cd-44f6-8f45-a991a4958dcd" providerId="AD" clId="Web-{2F7E0237-DC54-B9B9-49B7-60F0D5AED5B7}" dt="2025-02-26T20:25:01.215" v="37" actId="20577"/>
          <ac:spMkLst>
            <pc:docMk/>
            <pc:sldMk cId="0" sldId="257"/>
            <ac:spMk id="3" creationId="{1A0B2B35-73D7-0264-BC3E-613A4EFC9647}"/>
          </ac:spMkLst>
        </pc:spChg>
        <pc:spChg chg="add mod">
          <ac:chgData name="Thibodeau, Cyrena" userId="S::cyrena.thibodeau@ct.gov::080c7c74-e7cd-44f6-8f45-a991a4958dcd" providerId="AD" clId="Web-{2F7E0237-DC54-B9B9-49B7-60F0D5AED5B7}" dt="2025-02-26T21:18:02.968" v="524" actId="20577"/>
          <ac:spMkLst>
            <pc:docMk/>
            <pc:sldMk cId="0" sldId="257"/>
            <ac:spMk id="4" creationId="{131B008F-113C-0584-AE51-98780757E8DE}"/>
          </ac:spMkLst>
        </pc:spChg>
        <pc:picChg chg="mod">
          <ac:chgData name="Thibodeau, Cyrena" userId="S::cyrena.thibodeau@ct.gov::080c7c74-e7cd-44f6-8f45-a991a4958dcd" providerId="AD" clId="Web-{2F7E0237-DC54-B9B9-49B7-60F0D5AED5B7}" dt="2025-02-26T21:18:14.234" v="526" actId="1076"/>
          <ac:picMkLst>
            <pc:docMk/>
            <pc:sldMk cId="0" sldId="257"/>
            <ac:picMk id="2" creationId="{B58FCE2F-AF8C-6981-335E-6C817E369B2D}"/>
          </ac:picMkLst>
        </pc:picChg>
      </pc:sldChg>
      <pc:sldChg chg="modSp">
        <pc:chgData name="Thibodeau, Cyrena" userId="S::cyrena.thibodeau@ct.gov::080c7c74-e7cd-44f6-8f45-a991a4958dcd" providerId="AD" clId="Web-{2F7E0237-DC54-B9B9-49B7-60F0D5AED5B7}" dt="2025-02-26T20:38:25.747" v="228" actId="20577"/>
        <pc:sldMkLst>
          <pc:docMk/>
          <pc:sldMk cId="0" sldId="258"/>
        </pc:sldMkLst>
        <pc:spChg chg="mod">
          <ac:chgData name="Thibodeau, Cyrena" userId="S::cyrena.thibodeau@ct.gov::080c7c74-e7cd-44f6-8f45-a991a4958dcd" providerId="AD" clId="Web-{2F7E0237-DC54-B9B9-49B7-60F0D5AED5B7}" dt="2025-02-26T20:38:25.747" v="228" actId="20577"/>
          <ac:spMkLst>
            <pc:docMk/>
            <pc:sldMk cId="0" sldId="258"/>
            <ac:spMk id="10" creationId="{00000000-0000-0000-0000-000000000000}"/>
          </ac:spMkLst>
        </pc:spChg>
      </pc:sldChg>
      <pc:sldChg chg="del">
        <pc:chgData name="Thibodeau, Cyrena" userId="S::cyrena.thibodeau@ct.gov::080c7c74-e7cd-44f6-8f45-a991a4958dcd" providerId="AD" clId="Web-{2F7E0237-DC54-B9B9-49B7-60F0D5AED5B7}" dt="2025-02-26T20:30:52.644" v="115"/>
        <pc:sldMkLst>
          <pc:docMk/>
          <pc:sldMk cId="0" sldId="259"/>
        </pc:sldMkLst>
      </pc:sldChg>
      <pc:sldChg chg="modSp">
        <pc:chgData name="Thibodeau, Cyrena" userId="S::cyrena.thibodeau@ct.gov::080c7c74-e7cd-44f6-8f45-a991a4958dcd" providerId="AD" clId="Web-{2F7E0237-DC54-B9B9-49B7-60F0D5AED5B7}" dt="2025-02-26T20:27:01.280" v="53" actId="1076"/>
        <pc:sldMkLst>
          <pc:docMk/>
          <pc:sldMk cId="0" sldId="260"/>
        </pc:sldMkLst>
        <pc:graphicFrameChg chg="mod">
          <ac:chgData name="Thibodeau, Cyrena" userId="S::cyrena.thibodeau@ct.gov::080c7c74-e7cd-44f6-8f45-a991a4958dcd" providerId="AD" clId="Web-{2F7E0237-DC54-B9B9-49B7-60F0D5AED5B7}" dt="2025-02-26T20:27:01.280" v="53" actId="1076"/>
          <ac:graphicFrameMkLst>
            <pc:docMk/>
            <pc:sldMk cId="0" sldId="260"/>
            <ac:graphicFrameMk id="3" creationId="{EF7114BC-790D-380F-47A5-D92AC324E4EC}"/>
          </ac:graphicFrameMkLst>
        </pc:graphicFrameChg>
      </pc:sldChg>
      <pc:sldChg chg="delSp modSp">
        <pc:chgData name="Thibodeau, Cyrena" userId="S::cyrena.thibodeau@ct.gov::080c7c74-e7cd-44f6-8f45-a991a4958dcd" providerId="AD" clId="Web-{2F7E0237-DC54-B9B9-49B7-60F0D5AED5B7}" dt="2025-02-26T20:31:50.474" v="134"/>
        <pc:sldMkLst>
          <pc:docMk/>
          <pc:sldMk cId="0" sldId="269"/>
        </pc:sldMkLst>
        <pc:spChg chg="mod">
          <ac:chgData name="Thibodeau, Cyrena" userId="S::cyrena.thibodeau@ct.gov::080c7c74-e7cd-44f6-8f45-a991a4958dcd" providerId="AD" clId="Web-{2F7E0237-DC54-B9B9-49B7-60F0D5AED5B7}" dt="2025-02-26T20:31:01.848" v="120" actId="20577"/>
          <ac:spMkLst>
            <pc:docMk/>
            <pc:sldMk cId="0" sldId="269"/>
            <ac:spMk id="4" creationId="{00000000-0000-0000-0000-000000000000}"/>
          </ac:spMkLst>
        </pc:spChg>
        <pc:spChg chg="del">
          <ac:chgData name="Thibodeau, Cyrena" userId="S::cyrena.thibodeau@ct.gov::080c7c74-e7cd-44f6-8f45-a991a4958dcd" providerId="AD" clId="Web-{2F7E0237-DC54-B9B9-49B7-60F0D5AED5B7}" dt="2025-02-26T20:31:17.254" v="123"/>
          <ac:spMkLst>
            <pc:docMk/>
            <pc:sldMk cId="0" sldId="269"/>
            <ac:spMk id="5" creationId="{00000000-0000-0000-0000-000000000000}"/>
          </ac:spMkLst>
        </pc:spChg>
        <pc:spChg chg="mod">
          <ac:chgData name="Thibodeau, Cyrena" userId="S::cyrena.thibodeau@ct.gov::080c7c74-e7cd-44f6-8f45-a991a4958dcd" providerId="AD" clId="Web-{2F7E0237-DC54-B9B9-49B7-60F0D5AED5B7}" dt="2025-02-26T20:31:39.411" v="133" actId="20577"/>
          <ac:spMkLst>
            <pc:docMk/>
            <pc:sldMk cId="0" sldId="269"/>
            <ac:spMk id="6" creationId="{00000000-0000-0000-0000-000000000000}"/>
          </ac:spMkLst>
        </pc:spChg>
        <pc:spChg chg="del">
          <ac:chgData name="Thibodeau, Cyrena" userId="S::cyrena.thibodeau@ct.gov::080c7c74-e7cd-44f6-8f45-a991a4958dcd" providerId="AD" clId="Web-{2F7E0237-DC54-B9B9-49B7-60F0D5AED5B7}" dt="2025-02-26T20:31:08.301" v="121"/>
          <ac:spMkLst>
            <pc:docMk/>
            <pc:sldMk cId="0" sldId="269"/>
            <ac:spMk id="8" creationId="{A787F5DC-3B35-FC81-4C45-6550D50C9112}"/>
          </ac:spMkLst>
        </pc:spChg>
        <pc:picChg chg="del mod">
          <ac:chgData name="Thibodeau, Cyrena" userId="S::cyrena.thibodeau@ct.gov::080c7c74-e7cd-44f6-8f45-a991a4958dcd" providerId="AD" clId="Web-{2F7E0237-DC54-B9B9-49B7-60F0D5AED5B7}" dt="2025-02-26T20:31:50.474" v="134"/>
          <ac:picMkLst>
            <pc:docMk/>
            <pc:sldMk cId="0" sldId="269"/>
            <ac:picMk id="7" creationId="{18EDF725-5B0F-488E-A08D-99EF48A817E5}"/>
          </ac:picMkLst>
        </pc:picChg>
      </pc:sldChg>
      <pc:sldChg chg="del">
        <pc:chgData name="Thibodeau, Cyrena" userId="S::cyrena.thibodeau@ct.gov::080c7c74-e7cd-44f6-8f45-a991a4958dcd" providerId="AD" clId="Web-{2F7E0237-DC54-B9B9-49B7-60F0D5AED5B7}" dt="2025-02-26T20:30:52.504" v="102"/>
        <pc:sldMkLst>
          <pc:docMk/>
          <pc:sldMk cId="4141542160" sldId="270"/>
        </pc:sldMkLst>
      </pc:sldChg>
      <pc:sldChg chg="del">
        <pc:chgData name="Thibodeau, Cyrena" userId="S::cyrena.thibodeau@ct.gov::080c7c74-e7cd-44f6-8f45-a991a4958dcd" providerId="AD" clId="Web-{2F7E0237-DC54-B9B9-49B7-60F0D5AED5B7}" dt="2025-02-26T20:30:52.457" v="99"/>
        <pc:sldMkLst>
          <pc:docMk/>
          <pc:sldMk cId="1303356344" sldId="271"/>
        </pc:sldMkLst>
      </pc:sldChg>
      <pc:sldChg chg="del">
        <pc:chgData name="Thibodeau, Cyrena" userId="S::cyrena.thibodeau@ct.gov::080c7c74-e7cd-44f6-8f45-a991a4958dcd" providerId="AD" clId="Web-{2F7E0237-DC54-B9B9-49B7-60F0D5AED5B7}" dt="2025-02-26T20:30:52.644" v="114"/>
        <pc:sldMkLst>
          <pc:docMk/>
          <pc:sldMk cId="896819119" sldId="272"/>
        </pc:sldMkLst>
      </pc:sldChg>
      <pc:sldChg chg="del">
        <pc:chgData name="Thibodeau, Cyrena" userId="S::cyrena.thibodeau@ct.gov::080c7c74-e7cd-44f6-8f45-a991a4958dcd" providerId="AD" clId="Web-{2F7E0237-DC54-B9B9-49B7-60F0D5AED5B7}" dt="2025-02-26T20:30:52.519" v="103"/>
        <pc:sldMkLst>
          <pc:docMk/>
          <pc:sldMk cId="3113692865" sldId="273"/>
        </pc:sldMkLst>
      </pc:sldChg>
      <pc:sldChg chg="del">
        <pc:chgData name="Thibodeau, Cyrena" userId="S::cyrena.thibodeau@ct.gov::080c7c74-e7cd-44f6-8f45-a991a4958dcd" providerId="AD" clId="Web-{2F7E0237-DC54-B9B9-49B7-60F0D5AED5B7}" dt="2025-02-26T20:30:52.472" v="100"/>
        <pc:sldMkLst>
          <pc:docMk/>
          <pc:sldMk cId="1909587701" sldId="274"/>
        </pc:sldMkLst>
      </pc:sldChg>
      <pc:sldChg chg="del">
        <pc:chgData name="Thibodeau, Cyrena" userId="S::cyrena.thibodeau@ct.gov::080c7c74-e7cd-44f6-8f45-a991a4958dcd" providerId="AD" clId="Web-{2F7E0237-DC54-B9B9-49B7-60F0D5AED5B7}" dt="2025-02-26T20:30:52.425" v="98"/>
        <pc:sldMkLst>
          <pc:docMk/>
          <pc:sldMk cId="1885131552" sldId="275"/>
        </pc:sldMkLst>
      </pc:sldChg>
      <pc:sldChg chg="del">
        <pc:chgData name="Thibodeau, Cyrena" userId="S::cyrena.thibodeau@ct.gov::080c7c74-e7cd-44f6-8f45-a991a4958dcd" providerId="AD" clId="Web-{2F7E0237-DC54-B9B9-49B7-60F0D5AED5B7}" dt="2025-02-26T20:30:52.410" v="97"/>
        <pc:sldMkLst>
          <pc:docMk/>
          <pc:sldMk cId="2289403344" sldId="280"/>
        </pc:sldMkLst>
      </pc:sldChg>
      <pc:sldChg chg="del">
        <pc:chgData name="Thibodeau, Cyrena" userId="S::cyrena.thibodeau@ct.gov::080c7c74-e7cd-44f6-8f45-a991a4958dcd" providerId="AD" clId="Web-{2F7E0237-DC54-B9B9-49B7-60F0D5AED5B7}" dt="2025-02-26T20:30:52.410" v="96"/>
        <pc:sldMkLst>
          <pc:docMk/>
          <pc:sldMk cId="2302191614" sldId="281"/>
        </pc:sldMkLst>
      </pc:sldChg>
      <pc:sldChg chg="del">
        <pc:chgData name="Thibodeau, Cyrena" userId="S::cyrena.thibodeau@ct.gov::080c7c74-e7cd-44f6-8f45-a991a4958dcd" providerId="AD" clId="Web-{2F7E0237-DC54-B9B9-49B7-60F0D5AED5B7}" dt="2025-02-26T20:30:52.410" v="95"/>
        <pc:sldMkLst>
          <pc:docMk/>
          <pc:sldMk cId="261637517" sldId="282"/>
        </pc:sldMkLst>
      </pc:sldChg>
      <pc:sldChg chg="del">
        <pc:chgData name="Thibodeau, Cyrena" userId="S::cyrena.thibodeau@ct.gov::080c7c74-e7cd-44f6-8f45-a991a4958dcd" providerId="AD" clId="Web-{2F7E0237-DC54-B9B9-49B7-60F0D5AED5B7}" dt="2025-02-26T20:30:52.660" v="116"/>
        <pc:sldMkLst>
          <pc:docMk/>
          <pc:sldMk cId="456936736" sldId="284"/>
        </pc:sldMkLst>
      </pc:sldChg>
      <pc:sldChg chg="del">
        <pc:chgData name="Thibodeau, Cyrena" userId="S::cyrena.thibodeau@ct.gov::080c7c74-e7cd-44f6-8f45-a991a4958dcd" providerId="AD" clId="Web-{2F7E0237-DC54-B9B9-49B7-60F0D5AED5B7}" dt="2025-02-26T20:30:52.597" v="112"/>
        <pc:sldMkLst>
          <pc:docMk/>
          <pc:sldMk cId="2767553407" sldId="285"/>
        </pc:sldMkLst>
      </pc:sldChg>
      <pc:sldChg chg="del">
        <pc:chgData name="Thibodeau, Cyrena" userId="S::cyrena.thibodeau@ct.gov::080c7c74-e7cd-44f6-8f45-a991a4958dcd" providerId="AD" clId="Web-{2F7E0237-DC54-B9B9-49B7-60F0D5AED5B7}" dt="2025-02-26T20:30:52.597" v="111"/>
        <pc:sldMkLst>
          <pc:docMk/>
          <pc:sldMk cId="2456888094" sldId="286"/>
        </pc:sldMkLst>
      </pc:sldChg>
      <pc:sldChg chg="del">
        <pc:chgData name="Thibodeau, Cyrena" userId="S::cyrena.thibodeau@ct.gov::080c7c74-e7cd-44f6-8f45-a991a4958dcd" providerId="AD" clId="Web-{2F7E0237-DC54-B9B9-49B7-60F0D5AED5B7}" dt="2025-02-26T20:30:52.582" v="110"/>
        <pc:sldMkLst>
          <pc:docMk/>
          <pc:sldMk cId="1357011977" sldId="287"/>
        </pc:sldMkLst>
      </pc:sldChg>
      <pc:sldChg chg="del">
        <pc:chgData name="Thibodeau, Cyrena" userId="S::cyrena.thibodeau@ct.gov::080c7c74-e7cd-44f6-8f45-a991a4958dcd" providerId="AD" clId="Web-{2F7E0237-DC54-B9B9-49B7-60F0D5AED5B7}" dt="2025-02-26T20:30:52.550" v="108"/>
        <pc:sldMkLst>
          <pc:docMk/>
          <pc:sldMk cId="2124514266" sldId="288"/>
        </pc:sldMkLst>
      </pc:sldChg>
      <pc:sldChg chg="del">
        <pc:chgData name="Thibodeau, Cyrena" userId="S::cyrena.thibodeau@ct.gov::080c7c74-e7cd-44f6-8f45-a991a4958dcd" providerId="AD" clId="Web-{2F7E0237-DC54-B9B9-49B7-60F0D5AED5B7}" dt="2025-02-26T20:30:52.550" v="107"/>
        <pc:sldMkLst>
          <pc:docMk/>
          <pc:sldMk cId="1637578220" sldId="289"/>
        </pc:sldMkLst>
      </pc:sldChg>
      <pc:sldChg chg="del">
        <pc:chgData name="Thibodeau, Cyrena" userId="S::cyrena.thibodeau@ct.gov::080c7c74-e7cd-44f6-8f45-a991a4958dcd" providerId="AD" clId="Web-{2F7E0237-DC54-B9B9-49B7-60F0D5AED5B7}" dt="2025-02-26T20:30:52.550" v="106"/>
        <pc:sldMkLst>
          <pc:docMk/>
          <pc:sldMk cId="3405608700" sldId="290"/>
        </pc:sldMkLst>
      </pc:sldChg>
      <pc:sldChg chg="del">
        <pc:chgData name="Thibodeau, Cyrena" userId="S::cyrena.thibodeau@ct.gov::080c7c74-e7cd-44f6-8f45-a991a4958dcd" providerId="AD" clId="Web-{2F7E0237-DC54-B9B9-49B7-60F0D5AED5B7}" dt="2025-02-26T20:30:52.535" v="105"/>
        <pc:sldMkLst>
          <pc:docMk/>
          <pc:sldMk cId="4123093294" sldId="291"/>
        </pc:sldMkLst>
      </pc:sldChg>
      <pc:sldChg chg="del">
        <pc:chgData name="Thibodeau, Cyrena" userId="S::cyrena.thibodeau@ct.gov::080c7c74-e7cd-44f6-8f45-a991a4958dcd" providerId="AD" clId="Web-{2F7E0237-DC54-B9B9-49B7-60F0D5AED5B7}" dt="2025-02-26T20:30:52.535" v="104"/>
        <pc:sldMkLst>
          <pc:docMk/>
          <pc:sldMk cId="2944975506" sldId="292"/>
        </pc:sldMkLst>
      </pc:sldChg>
      <pc:sldChg chg="del">
        <pc:chgData name="Thibodeau, Cyrena" userId="S::cyrena.thibodeau@ct.gov::080c7c74-e7cd-44f6-8f45-a991a4958dcd" providerId="AD" clId="Web-{2F7E0237-DC54-B9B9-49B7-60F0D5AED5B7}" dt="2025-02-26T20:30:52.566" v="109"/>
        <pc:sldMkLst>
          <pc:docMk/>
          <pc:sldMk cId="3568534181" sldId="293"/>
        </pc:sldMkLst>
      </pc:sldChg>
      <pc:sldChg chg="add">
        <pc:chgData name="Thibodeau, Cyrena" userId="S::cyrena.thibodeau@ct.gov::080c7c74-e7cd-44f6-8f45-a991a4958dcd" providerId="AD" clId="Web-{2F7E0237-DC54-B9B9-49B7-60F0D5AED5B7}" dt="2025-02-26T20:40:31.219" v="261"/>
        <pc:sldMkLst>
          <pc:docMk/>
          <pc:sldMk cId="676639206" sldId="294"/>
        </pc:sldMkLst>
      </pc:sldChg>
      <pc:sldChg chg="del">
        <pc:chgData name="Thibodeau, Cyrena" userId="S::cyrena.thibodeau@ct.gov::080c7c74-e7cd-44f6-8f45-a991a4958dcd" providerId="AD" clId="Web-{2F7E0237-DC54-B9B9-49B7-60F0D5AED5B7}" dt="2025-02-26T20:30:52.613" v="113"/>
        <pc:sldMkLst>
          <pc:docMk/>
          <pc:sldMk cId="2184511520" sldId="294"/>
        </pc:sldMkLst>
      </pc:sldChg>
      <pc:sldChg chg="del">
        <pc:chgData name="Thibodeau, Cyrena" userId="S::cyrena.thibodeau@ct.gov::080c7c74-e7cd-44f6-8f45-a991a4958dcd" providerId="AD" clId="Web-{2F7E0237-DC54-B9B9-49B7-60F0D5AED5B7}" dt="2025-02-26T20:30:52.472" v="101"/>
        <pc:sldMkLst>
          <pc:docMk/>
          <pc:sldMk cId="1406878311" sldId="295"/>
        </pc:sldMkLst>
      </pc:sldChg>
      <pc:sldChg chg="del">
        <pc:chgData name="Thibodeau, Cyrena" userId="S::cyrena.thibodeau@ct.gov::080c7c74-e7cd-44f6-8f45-a991a4958dcd" providerId="AD" clId="Web-{2F7E0237-DC54-B9B9-49B7-60F0D5AED5B7}" dt="2025-02-26T20:30:52.394" v="94"/>
        <pc:sldMkLst>
          <pc:docMk/>
          <pc:sldMk cId="3783335004" sldId="296"/>
        </pc:sldMkLst>
      </pc:sldChg>
      <pc:sldChg chg="del">
        <pc:chgData name="Thibodeau, Cyrena" userId="S::cyrena.thibodeau@ct.gov::080c7c74-e7cd-44f6-8f45-a991a4958dcd" providerId="AD" clId="Web-{2F7E0237-DC54-B9B9-49B7-60F0D5AED5B7}" dt="2025-02-26T20:26:51.592" v="51"/>
        <pc:sldMkLst>
          <pc:docMk/>
          <pc:sldMk cId="484888120" sldId="297"/>
        </pc:sldMkLst>
      </pc:sldChg>
      <pc:sldChg chg="addSp delSp modSp">
        <pc:chgData name="Thibodeau, Cyrena" userId="S::cyrena.thibodeau@ct.gov::080c7c74-e7cd-44f6-8f45-a991a4958dcd" providerId="AD" clId="Web-{2F7E0237-DC54-B9B9-49B7-60F0D5AED5B7}" dt="2025-02-26T20:30:03.565" v="93" actId="20577"/>
        <pc:sldMkLst>
          <pc:docMk/>
          <pc:sldMk cId="1299722127" sldId="298"/>
        </pc:sldMkLst>
        <pc:spChg chg="add mod">
          <ac:chgData name="Thibodeau, Cyrena" userId="S::cyrena.thibodeau@ct.gov::080c7c74-e7cd-44f6-8f45-a991a4958dcd" providerId="AD" clId="Web-{2F7E0237-DC54-B9B9-49B7-60F0D5AED5B7}" dt="2025-02-26T20:30:03.565" v="93" actId="20577"/>
          <ac:spMkLst>
            <pc:docMk/>
            <pc:sldMk cId="1299722127" sldId="298"/>
            <ac:spMk id="26" creationId="{9F5947A8-E8AA-B7D6-E0A3-0B8A80C1FF97}"/>
          </ac:spMkLst>
        </pc:spChg>
        <pc:graphicFrameChg chg="del">
          <ac:chgData name="Thibodeau, Cyrena" userId="S::cyrena.thibodeau@ct.gov::080c7c74-e7cd-44f6-8f45-a991a4958dcd" providerId="AD" clId="Web-{2F7E0237-DC54-B9B9-49B7-60F0D5AED5B7}" dt="2025-02-26T20:27:06.483" v="54"/>
          <ac:graphicFrameMkLst>
            <pc:docMk/>
            <pc:sldMk cId="1299722127" sldId="298"/>
            <ac:graphicFrameMk id="3" creationId="{F85BAADB-2AC2-1A1C-6CD6-6CF474D6176D}"/>
          </ac:graphicFrameMkLst>
        </pc:graphicFrameChg>
      </pc:sldChg>
      <pc:sldChg chg="addSp delSp modSp add ord replId">
        <pc:chgData name="Thibodeau, Cyrena" userId="S::cyrena.thibodeau@ct.gov::080c7c74-e7cd-44f6-8f45-a991a4958dcd" providerId="AD" clId="Web-{2F7E0237-DC54-B9B9-49B7-60F0D5AED5B7}" dt="2025-02-26T20:26:36.592" v="50" actId="20577"/>
        <pc:sldMkLst>
          <pc:docMk/>
          <pc:sldMk cId="1821463336" sldId="299"/>
        </pc:sldMkLst>
        <pc:spChg chg="mod">
          <ac:chgData name="Thibodeau, Cyrena" userId="S::cyrena.thibodeau@ct.gov::080c7c74-e7cd-44f6-8f45-a991a4958dcd" providerId="AD" clId="Web-{2F7E0237-DC54-B9B9-49B7-60F0D5AED5B7}" dt="2025-02-26T20:26:36.592" v="50" actId="20577"/>
          <ac:spMkLst>
            <pc:docMk/>
            <pc:sldMk cId="1821463336" sldId="299"/>
            <ac:spMk id="9" creationId="{FA8881A9-258E-2E0B-EF10-EC46DFE69F40}"/>
          </ac:spMkLst>
        </pc:spChg>
        <pc:spChg chg="del">
          <ac:chgData name="Thibodeau, Cyrena" userId="S::cyrena.thibodeau@ct.gov::080c7c74-e7cd-44f6-8f45-a991a4958dcd" providerId="AD" clId="Web-{2F7E0237-DC54-B9B9-49B7-60F0D5AED5B7}" dt="2025-02-26T20:26:13.451" v="42"/>
          <ac:spMkLst>
            <pc:docMk/>
            <pc:sldMk cId="1821463336" sldId="299"/>
            <ac:spMk id="10" creationId="{67C32AF8-D922-275A-AABC-474D3A75DAF7}"/>
          </ac:spMkLst>
        </pc:spChg>
        <pc:graphicFrameChg chg="add mod">
          <ac:chgData name="Thibodeau, Cyrena" userId="S::cyrena.thibodeau@ct.gov::080c7c74-e7cd-44f6-8f45-a991a4958dcd" providerId="AD" clId="Web-{2F7E0237-DC54-B9B9-49B7-60F0D5AED5B7}" dt="2025-02-26T20:26:20.264" v="43" actId="1076"/>
          <ac:graphicFrameMkLst>
            <pc:docMk/>
            <pc:sldMk cId="1821463336" sldId="299"/>
            <ac:graphicFrameMk id="3" creationId="{5ED1C482-6DC4-7C60-3E45-4590864C21FC}"/>
          </ac:graphicFrameMkLst>
        </pc:graphicFrameChg>
      </pc:sldChg>
      <pc:sldChg chg="addSp delSp modSp add replId">
        <pc:chgData name="Thibodeau, Cyrena" userId="S::cyrena.thibodeau@ct.gov::080c7c74-e7cd-44f6-8f45-a991a4958dcd" providerId="AD" clId="Web-{2F7E0237-DC54-B9B9-49B7-60F0D5AED5B7}" dt="2025-02-26T21:53:32.961" v="613" actId="20577"/>
        <pc:sldMkLst>
          <pc:docMk/>
          <pc:sldMk cId="3014954626" sldId="300"/>
        </pc:sldMkLst>
        <pc:spChg chg="mod">
          <ac:chgData name="Thibodeau, Cyrena" userId="S::cyrena.thibodeau@ct.gov::080c7c74-e7cd-44f6-8f45-a991a4958dcd" providerId="AD" clId="Web-{2F7E0237-DC54-B9B9-49B7-60F0D5AED5B7}" dt="2025-02-26T20:28:24.438" v="75" actId="20577"/>
          <ac:spMkLst>
            <pc:docMk/>
            <pc:sldMk cId="3014954626" sldId="300"/>
            <ac:spMk id="2" creationId="{AC798142-9607-F692-5198-D5B0FE908F4C}"/>
          </ac:spMkLst>
        </pc:spChg>
        <pc:spChg chg="add mod">
          <ac:chgData name="Thibodeau, Cyrena" userId="S::cyrena.thibodeau@ct.gov::080c7c74-e7cd-44f6-8f45-a991a4958dcd" providerId="AD" clId="Web-{2F7E0237-DC54-B9B9-49B7-60F0D5AED5B7}" dt="2025-02-26T21:53:32.961" v="613" actId="20577"/>
          <ac:spMkLst>
            <pc:docMk/>
            <pc:sldMk cId="3014954626" sldId="300"/>
            <ac:spMk id="3" creationId="{DB6CD64F-114D-80C4-C7F3-E5E813F0F9AF}"/>
          </ac:spMkLst>
        </pc:spChg>
        <pc:spChg chg="del">
          <ac:chgData name="Thibodeau, Cyrena" userId="S::cyrena.thibodeau@ct.gov::080c7c74-e7cd-44f6-8f45-a991a4958dcd" providerId="AD" clId="Web-{2F7E0237-DC54-B9B9-49B7-60F0D5AED5B7}" dt="2025-02-26T20:28:48.782" v="77"/>
          <ac:spMkLst>
            <pc:docMk/>
            <pc:sldMk cId="3014954626" sldId="300"/>
            <ac:spMk id="26" creationId="{24579EF0-2FCD-0179-7877-180A794B6F30}"/>
          </ac:spMkLst>
        </pc:spChg>
      </pc:sldChg>
      <pc:sldChg chg="modSp add replId">
        <pc:chgData name="Thibodeau, Cyrena" userId="S::cyrena.thibodeau@ct.gov::080c7c74-e7cd-44f6-8f45-a991a4958dcd" providerId="AD" clId="Web-{2F7E0237-DC54-B9B9-49B7-60F0D5AED5B7}" dt="2025-02-26T21:12:23.648" v="419" actId="20577"/>
        <pc:sldMkLst>
          <pc:docMk/>
          <pc:sldMk cId="1085559943" sldId="301"/>
        </pc:sldMkLst>
        <pc:spChg chg="mod">
          <ac:chgData name="Thibodeau, Cyrena" userId="S::cyrena.thibodeau@ct.gov::080c7c74-e7cd-44f6-8f45-a991a4958dcd" providerId="AD" clId="Web-{2F7E0237-DC54-B9B9-49B7-60F0D5AED5B7}" dt="2025-02-26T21:12:23.648" v="419" actId="20577"/>
          <ac:spMkLst>
            <pc:docMk/>
            <pc:sldMk cId="1085559943" sldId="301"/>
            <ac:spMk id="2" creationId="{ADEDE4F1-D30F-40F3-8CFB-A1CC777FD673}"/>
          </ac:spMkLst>
        </pc:spChg>
      </pc:sldChg>
      <pc:sldChg chg="addSp delSp modSp add ord replId">
        <pc:chgData name="Thibodeau, Cyrena" userId="S::cyrena.thibodeau@ct.gov::080c7c74-e7cd-44f6-8f45-a991a4958dcd" providerId="AD" clId="Web-{2F7E0237-DC54-B9B9-49B7-60F0D5AED5B7}" dt="2025-02-26T21:22:54.177" v="579" actId="20577"/>
        <pc:sldMkLst>
          <pc:docMk/>
          <pc:sldMk cId="804521197" sldId="302"/>
        </pc:sldMkLst>
        <pc:spChg chg="mod">
          <ac:chgData name="Thibodeau, Cyrena" userId="S::cyrena.thibodeau@ct.gov::080c7c74-e7cd-44f6-8f45-a991a4958dcd" providerId="AD" clId="Web-{2F7E0237-DC54-B9B9-49B7-60F0D5AED5B7}" dt="2025-02-26T20:32:52.397" v="148" actId="20577"/>
          <ac:spMkLst>
            <pc:docMk/>
            <pc:sldMk cId="804521197" sldId="302"/>
            <ac:spMk id="2" creationId="{C1E66E6A-E62F-9164-5F01-5211F1B81A3C}"/>
          </ac:spMkLst>
        </pc:spChg>
        <pc:spChg chg="del">
          <ac:chgData name="Thibodeau, Cyrena" userId="S::cyrena.thibodeau@ct.gov::080c7c74-e7cd-44f6-8f45-a991a4958dcd" providerId="AD" clId="Web-{2F7E0237-DC54-B9B9-49B7-60F0D5AED5B7}" dt="2025-02-26T20:32:56.662" v="149"/>
          <ac:spMkLst>
            <pc:docMk/>
            <pc:sldMk cId="804521197" sldId="302"/>
            <ac:spMk id="3" creationId="{14E0A34E-FF6F-1513-1A05-696AE47FCC61}"/>
          </ac:spMkLst>
        </pc:spChg>
        <pc:spChg chg="add mod">
          <ac:chgData name="Thibodeau, Cyrena" userId="S::cyrena.thibodeau@ct.gov::080c7c74-e7cd-44f6-8f45-a991a4958dcd" providerId="AD" clId="Web-{2F7E0237-DC54-B9B9-49B7-60F0D5AED5B7}" dt="2025-02-26T21:22:54.177" v="579" actId="20577"/>
          <ac:spMkLst>
            <pc:docMk/>
            <pc:sldMk cId="804521197" sldId="302"/>
            <ac:spMk id="4" creationId="{D0DA87EF-67E8-59BA-218C-8F6D09E800F7}"/>
          </ac:spMkLst>
        </pc:spChg>
      </pc:sldChg>
      <pc:sldChg chg="modSp add replId">
        <pc:chgData name="Thibodeau, Cyrena" userId="S::cyrena.thibodeau@ct.gov::080c7c74-e7cd-44f6-8f45-a991a4958dcd" providerId="AD" clId="Web-{2F7E0237-DC54-B9B9-49B7-60F0D5AED5B7}" dt="2025-02-26T20:34:59.540" v="175" actId="20577"/>
        <pc:sldMkLst>
          <pc:docMk/>
          <pc:sldMk cId="138678568" sldId="303"/>
        </pc:sldMkLst>
        <pc:spChg chg="mod">
          <ac:chgData name="Thibodeau, Cyrena" userId="S::cyrena.thibodeau@ct.gov::080c7c74-e7cd-44f6-8f45-a991a4958dcd" providerId="AD" clId="Web-{2F7E0237-DC54-B9B9-49B7-60F0D5AED5B7}" dt="2025-02-26T20:33:44.804" v="169" actId="20577"/>
          <ac:spMkLst>
            <pc:docMk/>
            <pc:sldMk cId="138678568" sldId="303"/>
            <ac:spMk id="2" creationId="{2B3F8853-8FC2-16E4-E4C0-D48491C91267}"/>
          </ac:spMkLst>
        </pc:spChg>
        <pc:spChg chg="mod">
          <ac:chgData name="Thibodeau, Cyrena" userId="S::cyrena.thibodeau@ct.gov::080c7c74-e7cd-44f6-8f45-a991a4958dcd" providerId="AD" clId="Web-{2F7E0237-DC54-B9B9-49B7-60F0D5AED5B7}" dt="2025-02-26T20:34:59.540" v="175" actId="20577"/>
          <ac:spMkLst>
            <pc:docMk/>
            <pc:sldMk cId="138678568" sldId="303"/>
            <ac:spMk id="3" creationId="{CF62D2B5-00DE-4294-CBA6-76D4273ACCF9}"/>
          </ac:spMkLst>
        </pc:spChg>
      </pc:sldChg>
      <pc:sldChg chg="modSp add ord replId">
        <pc:chgData name="Thibodeau, Cyrena" userId="S::cyrena.thibodeau@ct.gov::080c7c74-e7cd-44f6-8f45-a991a4958dcd" providerId="AD" clId="Web-{2F7E0237-DC54-B9B9-49B7-60F0D5AED5B7}" dt="2025-02-26T21:13:18.509" v="422" actId="20577"/>
        <pc:sldMkLst>
          <pc:docMk/>
          <pc:sldMk cId="478417014" sldId="304"/>
        </pc:sldMkLst>
        <pc:spChg chg="mod">
          <ac:chgData name="Thibodeau, Cyrena" userId="S::cyrena.thibodeau@ct.gov::080c7c74-e7cd-44f6-8f45-a991a4958dcd" providerId="AD" clId="Web-{2F7E0237-DC54-B9B9-49B7-60F0D5AED5B7}" dt="2025-02-26T21:13:18.509" v="422" actId="20577"/>
          <ac:spMkLst>
            <pc:docMk/>
            <pc:sldMk cId="478417014" sldId="304"/>
            <ac:spMk id="2" creationId="{0B04612E-79D5-C45E-73AA-F8241A3159BC}"/>
          </ac:spMkLst>
        </pc:spChg>
      </pc:sldChg>
      <pc:sldChg chg="addSp modSp add replId">
        <pc:chgData name="Thibodeau, Cyrena" userId="S::cyrena.thibodeau@ct.gov::080c7c74-e7cd-44f6-8f45-a991a4958dcd" providerId="AD" clId="Web-{2F7E0237-DC54-B9B9-49B7-60F0D5AED5B7}" dt="2025-02-26T21:24:11.132" v="596" actId="20577"/>
        <pc:sldMkLst>
          <pc:docMk/>
          <pc:sldMk cId="3838452240" sldId="305"/>
        </pc:sldMkLst>
        <pc:spChg chg="mod">
          <ac:chgData name="Thibodeau, Cyrena" userId="S::cyrena.thibodeau@ct.gov::080c7c74-e7cd-44f6-8f45-a991a4958dcd" providerId="AD" clId="Web-{2F7E0237-DC54-B9B9-49B7-60F0D5AED5B7}" dt="2025-02-26T20:36:06.916" v="191" actId="20577"/>
          <ac:spMkLst>
            <pc:docMk/>
            <pc:sldMk cId="3838452240" sldId="305"/>
            <ac:spMk id="2" creationId="{4CD5A2A1-760E-96E3-6A01-3E35FED97E96}"/>
          </ac:spMkLst>
        </pc:spChg>
        <pc:spChg chg="add mod">
          <ac:chgData name="Thibodeau, Cyrena" userId="S::cyrena.thibodeau@ct.gov::080c7c74-e7cd-44f6-8f45-a991a4958dcd" providerId="AD" clId="Web-{2F7E0237-DC54-B9B9-49B7-60F0D5AED5B7}" dt="2025-02-26T21:24:11.132" v="596" actId="20577"/>
          <ac:spMkLst>
            <pc:docMk/>
            <pc:sldMk cId="3838452240" sldId="305"/>
            <ac:spMk id="3" creationId="{83D0B434-1BCB-2E05-089B-1F11AC3F75D3}"/>
          </ac:spMkLst>
        </pc:spChg>
      </pc:sldChg>
      <pc:sldChg chg="modSp add replId">
        <pc:chgData name="Thibodeau, Cyrena" userId="S::cyrena.thibodeau@ct.gov::080c7c74-e7cd-44f6-8f45-a991a4958dcd" providerId="AD" clId="Web-{2F7E0237-DC54-B9B9-49B7-60F0D5AED5B7}" dt="2025-02-26T21:53:45.617" v="616" actId="20577"/>
        <pc:sldMkLst>
          <pc:docMk/>
          <pc:sldMk cId="3999937373" sldId="306"/>
        </pc:sldMkLst>
        <pc:spChg chg="mod">
          <ac:chgData name="Thibodeau, Cyrena" userId="S::cyrena.thibodeau@ct.gov::080c7c74-e7cd-44f6-8f45-a991a4958dcd" providerId="AD" clId="Web-{2F7E0237-DC54-B9B9-49B7-60F0D5AED5B7}" dt="2025-02-26T20:36:16.885" v="196" actId="20577"/>
          <ac:spMkLst>
            <pc:docMk/>
            <pc:sldMk cId="3999937373" sldId="306"/>
            <ac:spMk id="2" creationId="{8808474F-6F1D-54D1-DAFD-304874626291}"/>
          </ac:spMkLst>
        </pc:spChg>
        <pc:spChg chg="mod">
          <ac:chgData name="Thibodeau, Cyrena" userId="S::cyrena.thibodeau@ct.gov::080c7c74-e7cd-44f6-8f45-a991a4958dcd" providerId="AD" clId="Web-{2F7E0237-DC54-B9B9-49B7-60F0D5AED5B7}" dt="2025-02-26T21:53:45.617" v="616" actId="20577"/>
          <ac:spMkLst>
            <pc:docMk/>
            <pc:sldMk cId="3999937373" sldId="306"/>
            <ac:spMk id="3" creationId="{F889DD83-7054-1321-1B3C-C0ECBC448B5C}"/>
          </ac:spMkLst>
        </pc:spChg>
      </pc:sldChg>
      <pc:sldChg chg="addSp delSp modSp add replId">
        <pc:chgData name="Thibodeau, Cyrena" userId="S::cyrena.thibodeau@ct.gov::080c7c74-e7cd-44f6-8f45-a991a4958dcd" providerId="AD" clId="Web-{2F7E0237-DC54-B9B9-49B7-60F0D5AED5B7}" dt="2025-02-26T21:16:53.560" v="518" actId="20577"/>
        <pc:sldMkLst>
          <pc:docMk/>
          <pc:sldMk cId="1308932616" sldId="307"/>
        </pc:sldMkLst>
        <pc:spChg chg="mod">
          <ac:chgData name="Thibodeau, Cyrena" userId="S::cyrena.thibodeau@ct.gov::080c7c74-e7cd-44f6-8f45-a991a4958dcd" providerId="AD" clId="Web-{2F7E0237-DC54-B9B9-49B7-60F0D5AED5B7}" dt="2025-02-26T20:36:55.417" v="207" actId="20577"/>
          <ac:spMkLst>
            <pc:docMk/>
            <pc:sldMk cId="1308932616" sldId="307"/>
            <ac:spMk id="2" creationId="{904587DF-4D27-FFA6-1D05-8A3D30C441DB}"/>
          </ac:spMkLst>
        </pc:spChg>
        <pc:grpChg chg="del">
          <ac:chgData name="Thibodeau, Cyrena" userId="S::cyrena.thibodeau@ct.gov::080c7c74-e7cd-44f6-8f45-a991a4958dcd" providerId="AD" clId="Web-{2F7E0237-DC54-B9B9-49B7-60F0D5AED5B7}" dt="2025-02-26T20:37:06.246" v="209"/>
          <ac:grpSpMkLst>
            <pc:docMk/>
            <pc:sldMk cId="1308932616" sldId="307"/>
            <ac:grpSpMk id="27" creationId="{18422026-EE98-1984-76BD-A58E056CFF54}"/>
          </ac:grpSpMkLst>
        </pc:grpChg>
        <pc:grpChg chg="del">
          <ac:chgData name="Thibodeau, Cyrena" userId="S::cyrena.thibodeau@ct.gov::080c7c74-e7cd-44f6-8f45-a991a4958dcd" providerId="AD" clId="Web-{2F7E0237-DC54-B9B9-49B7-60F0D5AED5B7}" dt="2025-02-26T20:37:07.355" v="210"/>
          <ac:grpSpMkLst>
            <pc:docMk/>
            <pc:sldMk cId="1308932616" sldId="307"/>
            <ac:grpSpMk id="30" creationId="{B80F3CC9-FE26-27A3-F826-ED867607D7C7}"/>
          </ac:grpSpMkLst>
        </pc:grpChg>
        <pc:graphicFrameChg chg="add mod modGraphic">
          <ac:chgData name="Thibodeau, Cyrena" userId="S::cyrena.thibodeau@ct.gov::080c7c74-e7cd-44f6-8f45-a991a4958dcd" providerId="AD" clId="Web-{2F7E0237-DC54-B9B9-49B7-60F0D5AED5B7}" dt="2025-02-26T21:16:53.560" v="518" actId="20577"/>
          <ac:graphicFrameMkLst>
            <pc:docMk/>
            <pc:sldMk cId="1308932616" sldId="307"/>
            <ac:graphicFrameMk id="3" creationId="{FE71691F-C8A9-6508-5DC1-44C2113031E4}"/>
          </ac:graphicFrameMkLst>
        </pc:graphicFrameChg>
      </pc:sldChg>
      <pc:sldChg chg="add del replId">
        <pc:chgData name="Thibodeau, Cyrena" userId="S::cyrena.thibodeau@ct.gov::080c7c74-e7cd-44f6-8f45-a991a4958dcd" providerId="AD" clId="Web-{2F7E0237-DC54-B9B9-49B7-60F0D5AED5B7}" dt="2025-02-26T20:37:30.137" v="214"/>
        <pc:sldMkLst>
          <pc:docMk/>
          <pc:sldMk cId="2423423283" sldId="308"/>
        </pc:sldMkLst>
      </pc:sldChg>
      <pc:sldChg chg="modSp add del ord replId">
        <pc:chgData name="Thibodeau, Cyrena" userId="S::cyrena.thibodeau@ct.gov::080c7c74-e7cd-44f6-8f45-a991a4958dcd" providerId="AD" clId="Web-{2F7E0237-DC54-B9B9-49B7-60F0D5AED5B7}" dt="2025-02-26T20:40:39.063" v="262"/>
        <pc:sldMkLst>
          <pc:docMk/>
          <pc:sldMk cId="2571233486" sldId="308"/>
        </pc:sldMkLst>
        <pc:spChg chg="mod">
          <ac:chgData name="Thibodeau, Cyrena" userId="S::cyrena.thibodeau@ct.gov::080c7c74-e7cd-44f6-8f45-a991a4958dcd" providerId="AD" clId="Web-{2F7E0237-DC54-B9B9-49B7-60F0D5AED5B7}" dt="2025-02-26T20:38:34.998" v="231" actId="20577"/>
          <ac:spMkLst>
            <pc:docMk/>
            <pc:sldMk cId="2571233486" sldId="308"/>
            <ac:spMk id="2" creationId="{4168A554-CF48-A147-05BF-6EFB8FB0BA27}"/>
          </ac:spMkLst>
        </pc:spChg>
      </pc:sldChg>
      <pc:sldChg chg="addSp modSp add replId">
        <pc:chgData name="Thibodeau, Cyrena" userId="S::cyrena.thibodeau@ct.gov::080c7c74-e7cd-44f6-8f45-a991a4958dcd" providerId="AD" clId="Web-{2F7E0237-DC54-B9B9-49B7-60F0D5AED5B7}" dt="2025-02-26T20:56:50.661" v="322" actId="20577"/>
        <pc:sldMkLst>
          <pc:docMk/>
          <pc:sldMk cId="291643644" sldId="309"/>
        </pc:sldMkLst>
        <pc:spChg chg="mod">
          <ac:chgData name="Thibodeau, Cyrena" userId="S::cyrena.thibodeau@ct.gov::080c7c74-e7cd-44f6-8f45-a991a4958dcd" providerId="AD" clId="Web-{2F7E0237-DC54-B9B9-49B7-60F0D5AED5B7}" dt="2025-02-26T20:56:42.113" v="318" actId="20577"/>
          <ac:spMkLst>
            <pc:docMk/>
            <pc:sldMk cId="291643644" sldId="309"/>
            <ac:spMk id="2" creationId="{B0D0B1B0-DA67-86AA-1E7F-A22C251EC73B}"/>
          </ac:spMkLst>
        </pc:spChg>
        <pc:spChg chg="add mod">
          <ac:chgData name="Thibodeau, Cyrena" userId="S::cyrena.thibodeau@ct.gov::080c7c74-e7cd-44f6-8f45-a991a4958dcd" providerId="AD" clId="Web-{2F7E0237-DC54-B9B9-49B7-60F0D5AED5B7}" dt="2025-02-26T20:56:50.661" v="322" actId="20577"/>
          <ac:spMkLst>
            <pc:docMk/>
            <pc:sldMk cId="291643644" sldId="309"/>
            <ac:spMk id="3" creationId="{3B033AD3-DB50-7C49-496C-E22588B2F621}"/>
          </ac:spMkLst>
        </pc:spChg>
      </pc:sldChg>
      <pc:sldChg chg="addSp modSp add replId">
        <pc:chgData name="Thibodeau, Cyrena" userId="S::cyrena.thibodeau@ct.gov::080c7c74-e7cd-44f6-8f45-a991a4958dcd" providerId="AD" clId="Web-{2F7E0237-DC54-B9B9-49B7-60F0D5AED5B7}" dt="2025-02-26T20:39:46.890" v="260" actId="1076"/>
        <pc:sldMkLst>
          <pc:docMk/>
          <pc:sldMk cId="1339067172" sldId="310"/>
        </pc:sldMkLst>
        <pc:spChg chg="mod">
          <ac:chgData name="Thibodeau, Cyrena" userId="S::cyrena.thibodeau@ct.gov::080c7c74-e7cd-44f6-8f45-a991a4958dcd" providerId="AD" clId="Web-{2F7E0237-DC54-B9B9-49B7-60F0D5AED5B7}" dt="2025-02-26T20:39:07.717" v="258" actId="20577"/>
          <ac:spMkLst>
            <pc:docMk/>
            <pc:sldMk cId="1339067172" sldId="310"/>
            <ac:spMk id="2" creationId="{B2A4EE19-1004-F7F2-69C1-97ADEFAB6E84}"/>
          </ac:spMkLst>
        </pc:spChg>
        <pc:spChg chg="add mod">
          <ac:chgData name="Thibodeau, Cyrena" userId="S::cyrena.thibodeau@ct.gov::080c7c74-e7cd-44f6-8f45-a991a4958dcd" providerId="AD" clId="Web-{2F7E0237-DC54-B9B9-49B7-60F0D5AED5B7}" dt="2025-02-26T20:39:46.890" v="260" actId="1076"/>
          <ac:spMkLst>
            <pc:docMk/>
            <pc:sldMk cId="1339067172" sldId="310"/>
            <ac:spMk id="3" creationId="{00C598F9-0307-6097-269F-08762FBB17A6}"/>
          </ac:spMkLst>
        </pc:spChg>
      </pc:sldChg>
      <pc:sldChg chg="addSp modSp new">
        <pc:chgData name="Thibodeau, Cyrena" userId="S::cyrena.thibodeau@ct.gov::080c7c74-e7cd-44f6-8f45-a991a4958dcd" providerId="AD" clId="Web-{2F7E0237-DC54-B9B9-49B7-60F0D5AED5B7}" dt="2025-02-26T20:41:22.173" v="266" actId="14100"/>
        <pc:sldMkLst>
          <pc:docMk/>
          <pc:sldMk cId="999177186" sldId="311"/>
        </pc:sldMkLst>
        <pc:picChg chg="add mod">
          <ac:chgData name="Thibodeau, Cyrena" userId="S::cyrena.thibodeau@ct.gov::080c7c74-e7cd-44f6-8f45-a991a4958dcd" providerId="AD" clId="Web-{2F7E0237-DC54-B9B9-49B7-60F0D5AED5B7}" dt="2025-02-26T20:41:22.173" v="266" actId="14100"/>
          <ac:picMkLst>
            <pc:docMk/>
            <pc:sldMk cId="999177186" sldId="311"/>
            <ac:picMk id="2" creationId="{52C25CAF-4AB8-FCE3-AB3D-7493FCA40881}"/>
          </ac:picMkLst>
        </pc:picChg>
      </pc:sldChg>
      <pc:sldChg chg="addSp delSp modSp new del">
        <pc:chgData name="Thibodeau, Cyrena" userId="S::cyrena.thibodeau@ct.gov::080c7c74-e7cd-44f6-8f45-a991a4958dcd" providerId="AD" clId="Web-{2F7E0237-DC54-B9B9-49B7-60F0D5AED5B7}" dt="2025-02-26T20:55:41.659" v="284"/>
        <pc:sldMkLst>
          <pc:docMk/>
          <pc:sldMk cId="2609285136" sldId="312"/>
        </pc:sldMkLst>
        <pc:spChg chg="add del mod">
          <ac:chgData name="Thibodeau, Cyrena" userId="S::cyrena.thibodeau@ct.gov::080c7c74-e7cd-44f6-8f45-a991a4958dcd" providerId="AD" clId="Web-{2F7E0237-DC54-B9B9-49B7-60F0D5AED5B7}" dt="2025-02-26T20:55:38.378" v="283"/>
          <ac:spMkLst>
            <pc:docMk/>
            <pc:sldMk cId="2609285136" sldId="312"/>
            <ac:spMk id="2" creationId="{3B033AD3-DB50-7C49-496C-E22588B2F621}"/>
          </ac:spMkLst>
        </pc:spChg>
      </pc:sldChg>
      <pc:sldChg chg="new del">
        <pc:chgData name="Thibodeau, Cyrena" userId="S::cyrena.thibodeau@ct.gov::080c7c74-e7cd-44f6-8f45-a991a4958dcd" providerId="AD" clId="Web-{2F7E0237-DC54-B9B9-49B7-60F0D5AED5B7}" dt="2025-02-26T20:57:14.130" v="327"/>
        <pc:sldMkLst>
          <pc:docMk/>
          <pc:sldMk cId="357059473" sldId="313"/>
        </pc:sldMkLst>
      </pc:sldChg>
      <pc:sldChg chg="addSp modSp new">
        <pc:chgData name="Thibodeau, Cyrena" userId="S::cyrena.thibodeau@ct.gov::080c7c74-e7cd-44f6-8f45-a991a4958dcd" providerId="AD" clId="Web-{2F7E0237-DC54-B9B9-49B7-60F0D5AED5B7}" dt="2025-02-26T20:44:27.942" v="279" actId="1076"/>
        <pc:sldMkLst>
          <pc:docMk/>
          <pc:sldMk cId="1709444411" sldId="314"/>
        </pc:sldMkLst>
        <pc:picChg chg="add mod">
          <ac:chgData name="Thibodeau, Cyrena" userId="S::cyrena.thibodeau@ct.gov::080c7c74-e7cd-44f6-8f45-a991a4958dcd" providerId="AD" clId="Web-{2F7E0237-DC54-B9B9-49B7-60F0D5AED5B7}" dt="2025-02-26T20:44:27.942" v="279" actId="1076"/>
          <ac:picMkLst>
            <pc:docMk/>
            <pc:sldMk cId="1709444411" sldId="314"/>
            <ac:picMk id="2" creationId="{5F4E5D07-F536-C0F1-A5D0-0578CDBCFB1D}"/>
          </ac:picMkLst>
        </pc:picChg>
        <pc:picChg chg="add mod">
          <ac:chgData name="Thibodeau, Cyrena" userId="S::cyrena.thibodeau@ct.gov::080c7c74-e7cd-44f6-8f45-a991a4958dcd" providerId="AD" clId="Web-{2F7E0237-DC54-B9B9-49B7-60F0D5AED5B7}" dt="2025-02-26T20:44:19.114" v="276" actId="1076"/>
          <ac:picMkLst>
            <pc:docMk/>
            <pc:sldMk cId="1709444411" sldId="314"/>
            <ac:picMk id="3" creationId="{4E627B9B-04A3-24A9-D60D-67C53974964A}"/>
          </ac:picMkLst>
        </pc:picChg>
      </pc:sldChg>
      <pc:sldChg chg="add replId">
        <pc:chgData name="Thibodeau, Cyrena" userId="S::cyrena.thibodeau@ct.gov::080c7c74-e7cd-44f6-8f45-a991a4958dcd" providerId="AD" clId="Web-{2F7E0237-DC54-B9B9-49B7-60F0D5AED5B7}" dt="2025-02-26T20:55:46.097" v="285"/>
        <pc:sldMkLst>
          <pc:docMk/>
          <pc:sldMk cId="2677793842" sldId="315"/>
        </pc:sldMkLst>
      </pc:sldChg>
      <pc:sldChg chg="addSp delSp modSp add ord replId">
        <pc:chgData name="Thibodeau, Cyrena" userId="S::cyrena.thibodeau@ct.gov::080c7c74-e7cd-44f6-8f45-a991a4958dcd" providerId="AD" clId="Web-{2F7E0237-DC54-B9B9-49B7-60F0D5AED5B7}" dt="2025-02-26T21:00:05.836" v="351" actId="1076"/>
        <pc:sldMkLst>
          <pc:docMk/>
          <pc:sldMk cId="629820998" sldId="316"/>
        </pc:sldMkLst>
        <pc:spChg chg="mod">
          <ac:chgData name="Thibodeau, Cyrena" userId="S::cyrena.thibodeau@ct.gov::080c7c74-e7cd-44f6-8f45-a991a4958dcd" providerId="AD" clId="Web-{2F7E0237-DC54-B9B9-49B7-60F0D5AED5B7}" dt="2025-02-26T20:57:29.052" v="335" actId="20577"/>
          <ac:spMkLst>
            <pc:docMk/>
            <pc:sldMk cId="629820998" sldId="316"/>
            <ac:spMk id="2" creationId="{2725CEF4-EE14-6FFE-5EF8-297D2F1B7D6E}"/>
          </ac:spMkLst>
        </pc:spChg>
        <pc:spChg chg="del">
          <ac:chgData name="Thibodeau, Cyrena" userId="S::cyrena.thibodeau@ct.gov::080c7c74-e7cd-44f6-8f45-a991a4958dcd" providerId="AD" clId="Web-{2F7E0237-DC54-B9B9-49B7-60F0D5AED5B7}" dt="2025-02-26T20:58:27.584" v="336"/>
          <ac:spMkLst>
            <pc:docMk/>
            <pc:sldMk cId="629820998" sldId="316"/>
            <ac:spMk id="3" creationId="{5A28D160-5844-E9B3-2E55-3F45E88D3C39}"/>
          </ac:spMkLst>
        </pc:spChg>
        <pc:grpChg chg="del">
          <ac:chgData name="Thibodeau, Cyrena" userId="S::cyrena.thibodeau@ct.gov::080c7c74-e7cd-44f6-8f45-a991a4958dcd" providerId="AD" clId="Web-{2F7E0237-DC54-B9B9-49B7-60F0D5AED5B7}" dt="2025-02-26T20:58:53.101" v="340"/>
          <ac:grpSpMkLst>
            <pc:docMk/>
            <pc:sldMk cId="629820998" sldId="316"/>
            <ac:grpSpMk id="27" creationId="{7FA32C07-61A2-4435-480B-AFBD1986EFF6}"/>
          </ac:grpSpMkLst>
        </pc:grpChg>
        <pc:grpChg chg="del">
          <ac:chgData name="Thibodeau, Cyrena" userId="S::cyrena.thibodeau@ct.gov::080c7c74-e7cd-44f6-8f45-a991a4958dcd" providerId="AD" clId="Web-{2F7E0237-DC54-B9B9-49B7-60F0D5AED5B7}" dt="2025-02-26T20:58:54.397" v="341"/>
          <ac:grpSpMkLst>
            <pc:docMk/>
            <pc:sldMk cId="629820998" sldId="316"/>
            <ac:grpSpMk id="30" creationId="{9388AEEC-5C26-33C2-A754-00ADF657A132}"/>
          </ac:grpSpMkLst>
        </pc:grpChg>
        <pc:picChg chg="add del mod">
          <ac:chgData name="Thibodeau, Cyrena" userId="S::cyrena.thibodeau@ct.gov::080c7c74-e7cd-44f6-8f45-a991a4958dcd" providerId="AD" clId="Web-{2F7E0237-DC54-B9B9-49B7-60F0D5AED5B7}" dt="2025-02-26T20:59:21.601" v="344"/>
          <ac:picMkLst>
            <pc:docMk/>
            <pc:sldMk cId="629820998" sldId="316"/>
            <ac:picMk id="4" creationId="{03E52385-D06B-89C9-36C7-10348EDD4246}"/>
          </ac:picMkLst>
        </pc:picChg>
        <pc:picChg chg="add del mod">
          <ac:chgData name="Thibodeau, Cyrena" userId="S::cyrena.thibodeau@ct.gov::080c7c74-e7cd-44f6-8f45-a991a4958dcd" providerId="AD" clId="Web-{2F7E0237-DC54-B9B9-49B7-60F0D5AED5B7}" dt="2025-02-26T20:59:42.086" v="348"/>
          <ac:picMkLst>
            <pc:docMk/>
            <pc:sldMk cId="629820998" sldId="316"/>
            <ac:picMk id="5" creationId="{A5DC0CB3-C169-60E3-79BA-86E3BAFE6D82}"/>
          </ac:picMkLst>
        </pc:picChg>
        <pc:picChg chg="add mod">
          <ac:chgData name="Thibodeau, Cyrena" userId="S::cyrena.thibodeau@ct.gov::080c7c74-e7cd-44f6-8f45-a991a4958dcd" providerId="AD" clId="Web-{2F7E0237-DC54-B9B9-49B7-60F0D5AED5B7}" dt="2025-02-26T20:59:39.758" v="347" actId="1076"/>
          <ac:picMkLst>
            <pc:docMk/>
            <pc:sldMk cId="629820998" sldId="316"/>
            <ac:picMk id="6" creationId="{46A10A90-7F4E-11F5-5083-3A113DFD486B}"/>
          </ac:picMkLst>
        </pc:picChg>
        <pc:picChg chg="add mod">
          <ac:chgData name="Thibodeau, Cyrena" userId="S::cyrena.thibodeau@ct.gov::080c7c74-e7cd-44f6-8f45-a991a4958dcd" providerId="AD" clId="Web-{2F7E0237-DC54-B9B9-49B7-60F0D5AED5B7}" dt="2025-02-26T21:00:05.836" v="351" actId="1076"/>
          <ac:picMkLst>
            <pc:docMk/>
            <pc:sldMk cId="629820998" sldId="316"/>
            <ac:picMk id="7" creationId="{5D9CF609-C26A-0DDC-FE7C-9ABAC62638C7}"/>
          </ac:picMkLst>
        </pc:picChg>
      </pc:sldChg>
      <pc:sldChg chg="new del">
        <pc:chgData name="Thibodeau, Cyrena" userId="S::cyrena.thibodeau@ct.gov::080c7c74-e7cd-44f6-8f45-a991a4958dcd" providerId="AD" clId="Web-{2F7E0237-DC54-B9B9-49B7-60F0D5AED5B7}" dt="2025-02-26T21:03:07.262" v="353"/>
        <pc:sldMkLst>
          <pc:docMk/>
          <pc:sldMk cId="166026972" sldId="317"/>
        </pc:sldMkLst>
      </pc:sldChg>
      <pc:sldChg chg="addSp modSp add ord replId">
        <pc:chgData name="Thibodeau, Cyrena" userId="S::cyrena.thibodeau@ct.gov::080c7c74-e7cd-44f6-8f45-a991a4958dcd" providerId="AD" clId="Web-{2F7E0237-DC54-B9B9-49B7-60F0D5AED5B7}" dt="2025-02-26T21:09:40.629" v="388" actId="14100"/>
        <pc:sldMkLst>
          <pc:docMk/>
          <pc:sldMk cId="523711382" sldId="317"/>
        </pc:sldMkLst>
        <pc:spChg chg="mod">
          <ac:chgData name="Thibodeau, Cyrena" userId="S::cyrena.thibodeau@ct.gov::080c7c74-e7cd-44f6-8f45-a991a4958dcd" providerId="AD" clId="Web-{2F7E0237-DC54-B9B9-49B7-60F0D5AED5B7}" dt="2025-02-26T21:06:52.579" v="365" actId="20577"/>
          <ac:spMkLst>
            <pc:docMk/>
            <pc:sldMk cId="523711382" sldId="317"/>
            <ac:spMk id="2" creationId="{F4157F82-39C5-51B2-A00E-E695C5F87486}"/>
          </ac:spMkLst>
        </pc:spChg>
        <pc:spChg chg="add mod">
          <ac:chgData name="Thibodeau, Cyrena" userId="S::cyrena.thibodeau@ct.gov::080c7c74-e7cd-44f6-8f45-a991a4958dcd" providerId="AD" clId="Web-{2F7E0237-DC54-B9B9-49B7-60F0D5AED5B7}" dt="2025-02-26T21:09:22.082" v="387" actId="20577"/>
          <ac:spMkLst>
            <pc:docMk/>
            <pc:sldMk cId="523711382" sldId="317"/>
            <ac:spMk id="4" creationId="{C842CCEA-25FA-79EC-220B-00D137DECCB5}"/>
          </ac:spMkLst>
        </pc:spChg>
        <pc:picChg chg="add mod">
          <ac:chgData name="Thibodeau, Cyrena" userId="S::cyrena.thibodeau@ct.gov::080c7c74-e7cd-44f6-8f45-a991a4958dcd" providerId="AD" clId="Web-{2F7E0237-DC54-B9B9-49B7-60F0D5AED5B7}" dt="2025-02-26T21:09:40.629" v="388" actId="14100"/>
          <ac:picMkLst>
            <pc:docMk/>
            <pc:sldMk cId="523711382" sldId="317"/>
            <ac:picMk id="3" creationId="{5C985728-F6D3-7059-5079-F6E4E49E0776}"/>
          </ac:picMkLst>
        </pc:picChg>
      </pc:sldChg>
      <pc:sldChg chg="add del replId">
        <pc:chgData name="Thibodeau, Cyrena" userId="S::cyrena.thibodeau@ct.gov::080c7c74-e7cd-44f6-8f45-a991a4958dcd" providerId="AD" clId="Web-{2F7E0237-DC54-B9B9-49B7-60F0D5AED5B7}" dt="2025-02-26T20:57:14.130" v="326"/>
        <pc:sldMkLst>
          <pc:docMk/>
          <pc:sldMk cId="1863640436" sldId="317"/>
        </pc:sldMkLst>
      </pc:sldChg>
      <pc:sldChg chg="new del">
        <pc:chgData name="Thibodeau, Cyrena" userId="S::cyrena.thibodeau@ct.gov::080c7c74-e7cd-44f6-8f45-a991a4958dcd" providerId="AD" clId="Web-{2F7E0237-DC54-B9B9-49B7-60F0D5AED5B7}" dt="2025-02-26T21:10:50.396" v="390"/>
        <pc:sldMkLst>
          <pc:docMk/>
          <pc:sldMk cId="1274570425" sldId="318"/>
        </pc:sldMkLst>
      </pc:sldChg>
      <pc:sldChg chg="addSp modSp add ord replId">
        <pc:chgData name="Thibodeau, Cyrena" userId="S::cyrena.thibodeau@ct.gov::080c7c74-e7cd-44f6-8f45-a991a4958dcd" providerId="AD" clId="Web-{2F7E0237-DC54-B9B9-49B7-60F0D5AED5B7}" dt="2025-02-26T21:13:39.806" v="433" actId="1076"/>
        <pc:sldMkLst>
          <pc:docMk/>
          <pc:sldMk cId="3392221801" sldId="318"/>
        </pc:sldMkLst>
        <pc:spChg chg="mod">
          <ac:chgData name="Thibodeau, Cyrena" userId="S::cyrena.thibodeau@ct.gov::080c7c74-e7cd-44f6-8f45-a991a4958dcd" providerId="AD" clId="Web-{2F7E0237-DC54-B9B9-49B7-60F0D5AED5B7}" dt="2025-02-26T21:13:36.681" v="432" actId="20577"/>
          <ac:spMkLst>
            <pc:docMk/>
            <pc:sldMk cId="3392221801" sldId="318"/>
            <ac:spMk id="2" creationId="{9A871C97-B87F-179F-D56A-8576E9A33CA4}"/>
          </ac:spMkLst>
        </pc:spChg>
        <pc:picChg chg="add mod">
          <ac:chgData name="Thibodeau, Cyrena" userId="S::cyrena.thibodeau@ct.gov::080c7c74-e7cd-44f6-8f45-a991a4958dcd" providerId="AD" clId="Web-{2F7E0237-DC54-B9B9-49B7-60F0D5AED5B7}" dt="2025-02-26T21:13:39.806" v="433" actId="1076"/>
          <ac:picMkLst>
            <pc:docMk/>
            <pc:sldMk cId="3392221801" sldId="318"/>
            <ac:picMk id="3" creationId="{0B277233-BF78-1DEB-6BDD-7C50849B8153}"/>
          </ac:picMkLst>
        </pc:picChg>
      </pc:sldChg>
      <pc:sldChg chg="modSp add ord replId">
        <pc:chgData name="Thibodeau, Cyrena" userId="S::cyrena.thibodeau@ct.gov::080c7c74-e7cd-44f6-8f45-a991a4958dcd" providerId="AD" clId="Web-{2F7E0237-DC54-B9B9-49B7-60F0D5AED5B7}" dt="2025-02-26T21:12:11.070" v="412" actId="20577"/>
        <pc:sldMkLst>
          <pc:docMk/>
          <pc:sldMk cId="2521904717" sldId="319"/>
        </pc:sldMkLst>
        <pc:spChg chg="mod">
          <ac:chgData name="Thibodeau, Cyrena" userId="S::cyrena.thibodeau@ct.gov::080c7c74-e7cd-44f6-8f45-a991a4958dcd" providerId="AD" clId="Web-{2F7E0237-DC54-B9B9-49B7-60F0D5AED5B7}" dt="2025-02-26T21:12:11.070" v="412" actId="20577"/>
          <ac:spMkLst>
            <pc:docMk/>
            <pc:sldMk cId="2521904717" sldId="319"/>
            <ac:spMk id="2" creationId="{F4C47824-1C7D-B0F2-AB5B-DA0C19CEB0F8}"/>
          </ac:spMkLst>
        </pc:spChg>
      </pc:sldChg>
      <pc:sldChg chg="delSp modSp add replId">
        <pc:chgData name="Thibodeau, Cyrena" userId="S::cyrena.thibodeau@ct.gov::080c7c74-e7cd-44f6-8f45-a991a4958dcd" providerId="AD" clId="Web-{2F7E0237-DC54-B9B9-49B7-60F0D5AED5B7}" dt="2025-02-26T21:14:31.276" v="462" actId="20577"/>
        <pc:sldMkLst>
          <pc:docMk/>
          <pc:sldMk cId="2826219870" sldId="320"/>
        </pc:sldMkLst>
        <pc:spChg chg="mod">
          <ac:chgData name="Thibodeau, Cyrena" userId="S::cyrena.thibodeau@ct.gov::080c7c74-e7cd-44f6-8f45-a991a4958dcd" providerId="AD" clId="Web-{2F7E0237-DC54-B9B9-49B7-60F0D5AED5B7}" dt="2025-02-26T21:14:31.276" v="462" actId="20577"/>
          <ac:spMkLst>
            <pc:docMk/>
            <pc:sldMk cId="2826219870" sldId="320"/>
            <ac:spMk id="2" creationId="{6C535C27-52F2-4E7E-8FFD-C51476A9D29A}"/>
          </ac:spMkLst>
        </pc:spChg>
        <pc:spChg chg="del">
          <ac:chgData name="Thibodeau, Cyrena" userId="S::cyrena.thibodeau@ct.gov::080c7c74-e7cd-44f6-8f45-a991a4958dcd" providerId="AD" clId="Web-{2F7E0237-DC54-B9B9-49B7-60F0D5AED5B7}" dt="2025-02-26T21:14:15.229" v="435"/>
          <ac:spMkLst>
            <pc:docMk/>
            <pc:sldMk cId="2826219870" sldId="320"/>
            <ac:spMk id="3" creationId="{AAC206A5-DE48-A203-08FC-F1A7C4E78E32}"/>
          </ac:spMkLst>
        </pc:spChg>
      </pc:sldChg>
      <pc:sldChg chg="modSp add replId">
        <pc:chgData name="Thibodeau, Cyrena" userId="S::cyrena.thibodeau@ct.gov::080c7c74-e7cd-44f6-8f45-a991a4958dcd" providerId="AD" clId="Web-{2F7E0237-DC54-B9B9-49B7-60F0D5AED5B7}" dt="2025-02-26T21:27:02.885" v="606" actId="20577"/>
        <pc:sldMkLst>
          <pc:docMk/>
          <pc:sldMk cId="2034708112" sldId="321"/>
        </pc:sldMkLst>
        <pc:spChg chg="mod">
          <ac:chgData name="Thibodeau, Cyrena" userId="S::cyrena.thibodeau@ct.gov::080c7c74-e7cd-44f6-8f45-a991a4958dcd" providerId="AD" clId="Web-{2F7E0237-DC54-B9B9-49B7-60F0D5AED5B7}" dt="2025-02-26T21:27:02.885" v="606" actId="20577"/>
          <ac:spMkLst>
            <pc:docMk/>
            <pc:sldMk cId="2034708112" sldId="321"/>
            <ac:spMk id="3" creationId="{C7877892-92E9-4C44-3FFE-D8EB52817FC6}"/>
          </ac:spMkLst>
        </pc:spChg>
      </pc:sldChg>
      <pc:sldChg chg="modSp add replId">
        <pc:chgData name="Thibodeau, Cyrena" userId="S::cyrena.thibodeau@ct.gov::080c7c74-e7cd-44f6-8f45-a991a4958dcd" providerId="AD" clId="Web-{2F7E0237-DC54-B9B9-49B7-60F0D5AED5B7}" dt="2025-02-26T21:27:32.636" v="608" actId="20577"/>
        <pc:sldMkLst>
          <pc:docMk/>
          <pc:sldMk cId="468590319" sldId="322"/>
        </pc:sldMkLst>
        <pc:spChg chg="mod">
          <ac:chgData name="Thibodeau, Cyrena" userId="S::cyrena.thibodeau@ct.gov::080c7c74-e7cd-44f6-8f45-a991a4958dcd" providerId="AD" clId="Web-{2F7E0237-DC54-B9B9-49B7-60F0D5AED5B7}" dt="2025-02-26T21:27:32.636" v="608" actId="20577"/>
          <ac:spMkLst>
            <pc:docMk/>
            <pc:sldMk cId="468590319" sldId="322"/>
            <ac:spMk id="2" creationId="{C1C87995-65B7-525B-5F4C-309E5B761C29}"/>
          </ac:spMkLst>
        </pc:spChg>
      </pc:sldChg>
    </pc:docChg>
  </pc:docChgLst>
  <pc:docChgLst>
    <pc:chgData name="Thibodeau, Cyrena" userId="S::cyrena.thibodeau@ct.gov::080c7c74-e7cd-44f6-8f45-a991a4958dcd" providerId="AD" clId="Web-{40B488AC-BC77-58C1-ADB8-9A793D05D04E}"/>
    <pc:docChg chg="addSld delSld modSld sldOrd">
      <pc:chgData name="Thibodeau, Cyrena" userId="S::cyrena.thibodeau@ct.gov::080c7c74-e7cd-44f6-8f45-a991a4958dcd" providerId="AD" clId="Web-{40B488AC-BC77-58C1-ADB8-9A793D05D04E}" dt="2024-11-19T19:29:49.013" v="1597" actId="20577"/>
      <pc:docMkLst>
        <pc:docMk/>
      </pc:docMkLst>
      <pc:sldChg chg="del">
        <pc:chgData name="Thibodeau, Cyrena" userId="S::cyrena.thibodeau@ct.gov::080c7c74-e7cd-44f6-8f45-a991a4958dcd" providerId="AD" clId="Web-{40B488AC-BC77-58C1-ADB8-9A793D05D04E}" dt="2024-11-19T18:43:31.144" v="300"/>
        <pc:sldMkLst>
          <pc:docMk/>
          <pc:sldMk cId="34056677" sldId="279"/>
        </pc:sldMkLst>
      </pc:sldChg>
      <pc:sldChg chg="modSp">
        <pc:chgData name="Thibodeau, Cyrena" userId="S::cyrena.thibodeau@ct.gov::080c7c74-e7cd-44f6-8f45-a991a4958dcd" providerId="AD" clId="Web-{40B488AC-BC77-58C1-ADB8-9A793D05D04E}" dt="2024-11-19T18:46:00.284" v="376" actId="20577"/>
        <pc:sldMkLst>
          <pc:docMk/>
          <pc:sldMk cId="2289403344" sldId="280"/>
        </pc:sldMkLst>
      </pc:sldChg>
      <pc:sldChg chg="modSp">
        <pc:chgData name="Thibodeau, Cyrena" userId="S::cyrena.thibodeau@ct.gov::080c7c74-e7cd-44f6-8f45-a991a4958dcd" providerId="AD" clId="Web-{40B488AC-BC77-58C1-ADB8-9A793D05D04E}" dt="2024-11-19T19:14:56.208" v="1321" actId="20577"/>
        <pc:sldMkLst>
          <pc:docMk/>
          <pc:sldMk cId="2302191614" sldId="281"/>
        </pc:sldMkLst>
      </pc:sldChg>
      <pc:sldChg chg="del">
        <pc:chgData name="Thibodeau, Cyrena" userId="S::cyrena.thibodeau@ct.gov::080c7c74-e7cd-44f6-8f45-a991a4958dcd" providerId="AD" clId="Web-{40B488AC-BC77-58C1-ADB8-9A793D05D04E}" dt="2024-11-19T18:48:04.533" v="437"/>
        <pc:sldMkLst>
          <pc:docMk/>
          <pc:sldMk cId="3151372902" sldId="283"/>
        </pc:sldMkLst>
      </pc:sldChg>
      <pc:sldChg chg="modSp">
        <pc:chgData name="Thibodeau, Cyrena" userId="S::cyrena.thibodeau@ct.gov::080c7c74-e7cd-44f6-8f45-a991a4958dcd" providerId="AD" clId="Web-{40B488AC-BC77-58C1-ADB8-9A793D05D04E}" dt="2024-11-19T18:58:53.934" v="1069" actId="1076"/>
        <pc:sldMkLst>
          <pc:docMk/>
          <pc:sldMk cId="2767553407" sldId="285"/>
        </pc:sldMkLst>
      </pc:sldChg>
      <pc:sldChg chg="addSp modSp">
        <pc:chgData name="Thibodeau, Cyrena" userId="S::cyrena.thibodeau@ct.gov::080c7c74-e7cd-44f6-8f45-a991a4958dcd" providerId="AD" clId="Web-{40B488AC-BC77-58C1-ADB8-9A793D05D04E}" dt="2024-11-19T19:07:54.195" v="1250" actId="1076"/>
        <pc:sldMkLst>
          <pc:docMk/>
          <pc:sldMk cId="2456888094" sldId="286"/>
        </pc:sldMkLst>
      </pc:sldChg>
      <pc:sldChg chg="modSp">
        <pc:chgData name="Thibodeau, Cyrena" userId="S::cyrena.thibodeau@ct.gov::080c7c74-e7cd-44f6-8f45-a991a4958dcd" providerId="AD" clId="Web-{40B488AC-BC77-58C1-ADB8-9A793D05D04E}" dt="2024-11-19T18:38:52.896" v="212" actId="20577"/>
        <pc:sldMkLst>
          <pc:docMk/>
          <pc:sldMk cId="1357011977" sldId="287"/>
        </pc:sldMkLst>
      </pc:sldChg>
      <pc:sldChg chg="modSp">
        <pc:chgData name="Thibodeau, Cyrena" userId="S::cyrena.thibodeau@ct.gov::080c7c74-e7cd-44f6-8f45-a991a4958dcd" providerId="AD" clId="Web-{40B488AC-BC77-58C1-ADB8-9A793D05D04E}" dt="2024-11-19T18:28:00.885" v="11" actId="1076"/>
        <pc:sldMkLst>
          <pc:docMk/>
          <pc:sldMk cId="2124514266" sldId="288"/>
        </pc:sldMkLst>
      </pc:sldChg>
      <pc:sldChg chg="addSp delSp modSp">
        <pc:chgData name="Thibodeau, Cyrena" userId="S::cyrena.thibodeau@ct.gov::080c7c74-e7cd-44f6-8f45-a991a4958dcd" providerId="AD" clId="Web-{40B488AC-BC77-58C1-ADB8-9A793D05D04E}" dt="2024-11-19T19:06:56.727" v="1244"/>
        <pc:sldMkLst>
          <pc:docMk/>
          <pc:sldMk cId="1637578220" sldId="289"/>
        </pc:sldMkLst>
      </pc:sldChg>
      <pc:sldChg chg="modSp">
        <pc:chgData name="Thibodeau, Cyrena" userId="S::cyrena.thibodeau@ct.gov::080c7c74-e7cd-44f6-8f45-a991a4958dcd" providerId="AD" clId="Web-{40B488AC-BC77-58C1-ADB8-9A793D05D04E}" dt="2024-11-19T18:57:04.747" v="1001" actId="20577"/>
        <pc:sldMkLst>
          <pc:docMk/>
          <pc:sldMk cId="3405608700" sldId="290"/>
        </pc:sldMkLst>
      </pc:sldChg>
      <pc:sldChg chg="modSp">
        <pc:chgData name="Thibodeau, Cyrena" userId="S::cyrena.thibodeau@ct.gov::080c7c74-e7cd-44f6-8f45-a991a4958dcd" providerId="AD" clId="Web-{40B488AC-BC77-58C1-ADB8-9A793D05D04E}" dt="2024-11-19T19:09:24.445" v="1269" actId="1076"/>
        <pc:sldMkLst>
          <pc:docMk/>
          <pc:sldMk cId="4123093294" sldId="291"/>
        </pc:sldMkLst>
      </pc:sldChg>
      <pc:sldChg chg="addSp modSp">
        <pc:chgData name="Thibodeau, Cyrena" userId="S::cyrena.thibodeau@ct.gov::080c7c74-e7cd-44f6-8f45-a991a4958dcd" providerId="AD" clId="Web-{40B488AC-BC77-58C1-ADB8-9A793D05D04E}" dt="2024-11-19T19:29:49.013" v="1597" actId="20577"/>
        <pc:sldMkLst>
          <pc:docMk/>
          <pc:sldMk cId="2944975506" sldId="292"/>
        </pc:sldMkLst>
      </pc:sldChg>
      <pc:sldChg chg="modSp">
        <pc:chgData name="Thibodeau, Cyrena" userId="S::cyrena.thibodeau@ct.gov::080c7c74-e7cd-44f6-8f45-a991a4958dcd" providerId="AD" clId="Web-{40B488AC-BC77-58C1-ADB8-9A793D05D04E}" dt="2024-11-19T18:37:06.225" v="184" actId="20577"/>
        <pc:sldMkLst>
          <pc:docMk/>
          <pc:sldMk cId="3568534181" sldId="293"/>
        </pc:sldMkLst>
      </pc:sldChg>
      <pc:sldChg chg="modSp">
        <pc:chgData name="Thibodeau, Cyrena" userId="S::cyrena.thibodeau@ct.gov::080c7c74-e7cd-44f6-8f45-a991a4958dcd" providerId="AD" clId="Web-{40B488AC-BC77-58C1-ADB8-9A793D05D04E}" dt="2024-11-19T18:57:49.372" v="1006" actId="20577"/>
        <pc:sldMkLst>
          <pc:docMk/>
          <pc:sldMk cId="2184511520" sldId="294"/>
        </pc:sldMkLst>
      </pc:sldChg>
      <pc:sldChg chg="addSp delSp modSp add ord replId">
        <pc:chgData name="Thibodeau, Cyrena" userId="S::cyrena.thibodeau@ct.gov::080c7c74-e7cd-44f6-8f45-a991a4958dcd" providerId="AD" clId="Web-{40B488AC-BC77-58C1-ADB8-9A793D05D04E}" dt="2024-11-19T19:17:59.487" v="1365" actId="1076"/>
        <pc:sldMkLst>
          <pc:docMk/>
          <pc:sldMk cId="1406878311" sldId="295"/>
        </pc:sldMkLst>
      </pc:sldChg>
      <pc:sldChg chg="modSp add del ord replId">
        <pc:chgData name="Thibodeau, Cyrena" userId="S::cyrena.thibodeau@ct.gov::080c7c74-e7cd-44f6-8f45-a991a4958dcd" providerId="AD" clId="Web-{40B488AC-BC77-58C1-ADB8-9A793D05D04E}" dt="2024-11-19T18:46:47.127" v="377"/>
        <pc:sldMkLst>
          <pc:docMk/>
          <pc:sldMk cId="1738234545" sldId="296"/>
        </pc:sldMkLst>
      </pc:sldChg>
      <pc:sldChg chg="delSp modSp add ord replId">
        <pc:chgData name="Thibodeau, Cyrena" userId="S::cyrena.thibodeau@ct.gov::080c7c74-e7cd-44f6-8f45-a991a4958dcd" providerId="AD" clId="Web-{40B488AC-BC77-58C1-ADB8-9A793D05D04E}" dt="2024-11-19T19:17:26.972" v="1363" actId="20577"/>
        <pc:sldMkLst>
          <pc:docMk/>
          <pc:sldMk cId="3783335004" sldId="296"/>
        </pc:sldMkLst>
      </pc:sldChg>
    </pc:docChg>
  </pc:docChgLst>
  <pc:docChgLst>
    <pc:chgData name="Thibodeau, Cyrena" userId="S::cyrena.thibodeau@ct.gov::080c7c74-e7cd-44f6-8f45-a991a4958dcd" providerId="AD" clId="Web-{72C9A7A7-CC72-2DF7-6E0F-48C8F4C61FE4}"/>
    <pc:docChg chg="modSld">
      <pc:chgData name="Thibodeau, Cyrena" userId="S::cyrena.thibodeau@ct.gov::080c7c74-e7cd-44f6-8f45-a991a4958dcd" providerId="AD" clId="Web-{72C9A7A7-CC72-2DF7-6E0F-48C8F4C61FE4}" dt="2024-11-20T19:34:50.547" v="457" actId="20577"/>
      <pc:docMkLst>
        <pc:docMk/>
      </pc:docMkLst>
      <pc:sldChg chg="modSp">
        <pc:chgData name="Thibodeau, Cyrena" userId="S::cyrena.thibodeau@ct.gov::080c7c74-e7cd-44f6-8f45-a991a4958dcd" providerId="AD" clId="Web-{72C9A7A7-CC72-2DF7-6E0F-48C8F4C61FE4}" dt="2024-11-20T18:30:26.344" v="209" actId="20577"/>
        <pc:sldMkLst>
          <pc:docMk/>
          <pc:sldMk cId="2289403344" sldId="280"/>
        </pc:sldMkLst>
      </pc:sldChg>
      <pc:sldChg chg="modSp">
        <pc:chgData name="Thibodeau, Cyrena" userId="S::cyrena.thibodeau@ct.gov::080c7c74-e7cd-44f6-8f45-a991a4958dcd" providerId="AD" clId="Web-{72C9A7A7-CC72-2DF7-6E0F-48C8F4C61FE4}" dt="2024-11-20T19:34:50.547" v="457" actId="20577"/>
        <pc:sldMkLst>
          <pc:docMk/>
          <pc:sldMk cId="2302191614" sldId="281"/>
        </pc:sldMkLst>
      </pc:sldChg>
      <pc:sldChg chg="modSp">
        <pc:chgData name="Thibodeau, Cyrena" userId="S::cyrena.thibodeau@ct.gov::080c7c74-e7cd-44f6-8f45-a991a4958dcd" providerId="AD" clId="Web-{72C9A7A7-CC72-2DF7-6E0F-48C8F4C61FE4}" dt="2024-11-20T18:12:53.271" v="9" actId="20577"/>
        <pc:sldMkLst>
          <pc:docMk/>
          <pc:sldMk cId="456936736" sldId="284"/>
        </pc:sldMkLst>
      </pc:sldChg>
      <pc:sldChg chg="modSp">
        <pc:chgData name="Thibodeau, Cyrena" userId="S::cyrena.thibodeau@ct.gov::080c7c74-e7cd-44f6-8f45-a991a4958dcd" providerId="AD" clId="Web-{72C9A7A7-CC72-2DF7-6E0F-48C8F4C61FE4}" dt="2024-11-20T18:24:35.330" v="166" actId="20577"/>
        <pc:sldMkLst>
          <pc:docMk/>
          <pc:sldMk cId="1357011977" sldId="287"/>
        </pc:sldMkLst>
      </pc:sldChg>
      <pc:sldChg chg="modSp">
        <pc:chgData name="Thibodeau, Cyrena" userId="S::cyrena.thibodeau@ct.gov::080c7c74-e7cd-44f6-8f45-a991a4958dcd" providerId="AD" clId="Web-{72C9A7A7-CC72-2DF7-6E0F-48C8F4C61FE4}" dt="2024-11-20T18:27:05.314" v="195" actId="20577"/>
        <pc:sldMkLst>
          <pc:docMk/>
          <pc:sldMk cId="4123093294" sldId="291"/>
        </pc:sldMkLst>
      </pc:sldChg>
      <pc:sldChg chg="modSp">
        <pc:chgData name="Thibodeau, Cyrena" userId="S::cyrena.thibodeau@ct.gov::080c7c74-e7cd-44f6-8f45-a991a4958dcd" providerId="AD" clId="Web-{72C9A7A7-CC72-2DF7-6E0F-48C8F4C61FE4}" dt="2024-11-20T18:15:03.161" v="117" actId="1076"/>
        <pc:sldMkLst>
          <pc:docMk/>
          <pc:sldMk cId="2184511520" sldId="294"/>
        </pc:sldMkLst>
      </pc:sldChg>
    </pc:docChg>
  </pc:docChgLst>
  <pc:docChgLst>
    <pc:chgData name="Thibodeau, Cyrena" userId="S::cyrena.thibodeau@ct.gov::080c7c74-e7cd-44f6-8f45-a991a4958dcd" providerId="AD" clId="Web-{F3E6CAC3-5EDB-3AB0-B0EF-3B697183BA6D}"/>
    <pc:docChg chg="modSld">
      <pc:chgData name="Thibodeau, Cyrena" userId="S::cyrena.thibodeau@ct.gov::080c7c74-e7cd-44f6-8f45-a991a4958dcd" providerId="AD" clId="Web-{F3E6CAC3-5EDB-3AB0-B0EF-3B697183BA6D}" dt="2024-11-19T21:27:40.707" v="807" actId="1076"/>
      <pc:docMkLst>
        <pc:docMk/>
      </pc:docMkLst>
      <pc:sldChg chg="modSp">
        <pc:chgData name="Thibodeau, Cyrena" userId="S::cyrena.thibodeau@ct.gov::080c7c74-e7cd-44f6-8f45-a991a4958dcd" providerId="AD" clId="Web-{F3E6CAC3-5EDB-3AB0-B0EF-3B697183BA6D}" dt="2024-11-19T21:27:40.707" v="807" actId="1076"/>
        <pc:sldMkLst>
          <pc:docMk/>
          <pc:sldMk cId="0" sldId="269"/>
        </pc:sldMkLst>
      </pc:sldChg>
      <pc:sldChg chg="addSp delSp modSp">
        <pc:chgData name="Thibodeau, Cyrena" userId="S::cyrena.thibodeau@ct.gov::080c7c74-e7cd-44f6-8f45-a991a4958dcd" providerId="AD" clId="Web-{F3E6CAC3-5EDB-3AB0-B0EF-3B697183BA6D}" dt="2024-11-19T20:51:16.680" v="7" actId="1076"/>
        <pc:sldMkLst>
          <pc:docMk/>
          <pc:sldMk cId="2767553407" sldId="285"/>
        </pc:sldMkLst>
      </pc:sldChg>
      <pc:sldChg chg="addSp modSp">
        <pc:chgData name="Thibodeau, Cyrena" userId="S::cyrena.thibodeau@ct.gov::080c7c74-e7cd-44f6-8f45-a991a4958dcd" providerId="AD" clId="Web-{F3E6CAC3-5EDB-3AB0-B0EF-3B697183BA6D}" dt="2024-11-19T21:02:23.768" v="56" actId="1076"/>
        <pc:sldMkLst>
          <pc:docMk/>
          <pc:sldMk cId="2456888094" sldId="286"/>
        </pc:sldMkLst>
      </pc:sldChg>
      <pc:sldChg chg="addSp modSp">
        <pc:chgData name="Thibodeau, Cyrena" userId="S::cyrena.thibodeau@ct.gov::080c7c74-e7cd-44f6-8f45-a991a4958dcd" providerId="AD" clId="Web-{F3E6CAC3-5EDB-3AB0-B0EF-3B697183BA6D}" dt="2024-11-19T20:52:04.946" v="11" actId="1076"/>
        <pc:sldMkLst>
          <pc:docMk/>
          <pc:sldMk cId="2124514266" sldId="288"/>
        </pc:sldMkLst>
      </pc:sldChg>
      <pc:sldChg chg="addSp modSp">
        <pc:chgData name="Thibodeau, Cyrena" userId="S::cyrena.thibodeau@ct.gov::080c7c74-e7cd-44f6-8f45-a991a4958dcd" providerId="AD" clId="Web-{F3E6CAC3-5EDB-3AB0-B0EF-3B697183BA6D}" dt="2024-11-19T21:04:14.783" v="142" actId="1076"/>
        <pc:sldMkLst>
          <pc:docMk/>
          <pc:sldMk cId="1637578220" sldId="289"/>
        </pc:sldMkLst>
      </pc:sldChg>
      <pc:sldChg chg="addSp modSp">
        <pc:chgData name="Thibodeau, Cyrena" userId="S::cyrena.thibodeau@ct.gov::080c7c74-e7cd-44f6-8f45-a991a4958dcd" providerId="AD" clId="Web-{F3E6CAC3-5EDB-3AB0-B0EF-3B697183BA6D}" dt="2024-11-19T21:20:52.023" v="642" actId="20577"/>
        <pc:sldMkLst>
          <pc:docMk/>
          <pc:sldMk cId="3405608700" sldId="290"/>
        </pc:sldMkLst>
      </pc:sldChg>
      <pc:sldChg chg="addSp modSp">
        <pc:chgData name="Thibodeau, Cyrena" userId="S::cyrena.thibodeau@ct.gov::080c7c74-e7cd-44f6-8f45-a991a4958dcd" providerId="AD" clId="Web-{F3E6CAC3-5EDB-3AB0-B0EF-3B697183BA6D}" dt="2024-11-19T21:05:36.938" v="153" actId="1076"/>
        <pc:sldMkLst>
          <pc:docMk/>
          <pc:sldMk cId="4123093294" sldId="291"/>
        </pc:sldMkLst>
      </pc:sldChg>
      <pc:sldChg chg="addSp delSp modSp">
        <pc:chgData name="Thibodeau, Cyrena" userId="S::cyrena.thibodeau@ct.gov::080c7c74-e7cd-44f6-8f45-a991a4958dcd" providerId="AD" clId="Web-{F3E6CAC3-5EDB-3AB0-B0EF-3B697183BA6D}" dt="2024-11-19T21:16:24.791" v="495" actId="20577"/>
        <pc:sldMkLst>
          <pc:docMk/>
          <pc:sldMk cId="2944975506" sldId="292"/>
        </pc:sldMkLst>
      </pc:sldChg>
      <pc:sldChg chg="addSp modSp">
        <pc:chgData name="Thibodeau, Cyrena" userId="S::cyrena.thibodeau@ct.gov::080c7c74-e7cd-44f6-8f45-a991a4958dcd" providerId="AD" clId="Web-{F3E6CAC3-5EDB-3AB0-B0EF-3B697183BA6D}" dt="2024-11-19T21:11:39.653" v="352" actId="1076"/>
        <pc:sldMkLst>
          <pc:docMk/>
          <pc:sldMk cId="3568534181" sldId="293"/>
        </pc:sldMkLst>
      </pc:sldChg>
      <pc:sldChg chg="addSp modSp">
        <pc:chgData name="Thibodeau, Cyrena" userId="S::cyrena.thibodeau@ct.gov::080c7c74-e7cd-44f6-8f45-a991a4958dcd" providerId="AD" clId="Web-{F3E6CAC3-5EDB-3AB0-B0EF-3B697183BA6D}" dt="2024-11-19T21:17:15.244" v="523" actId="1076"/>
        <pc:sldMkLst>
          <pc:docMk/>
          <pc:sldMk cId="1406878311" sldId="295"/>
        </pc:sldMkLst>
      </pc:sldChg>
    </pc:docChg>
  </pc:docChgLst>
  <pc:docChgLst>
    <pc:chgData name="Thibodeau, Cyrena" userId="S::cyrena.thibodeau@ct.gov::080c7c74-e7cd-44f6-8f45-a991a4958dcd" providerId="AD" clId="Web-{68DFA7B4-56F3-074B-727A-E71FF9471BE1}"/>
    <pc:docChg chg="addSld delSld modSld">
      <pc:chgData name="Thibodeau, Cyrena" userId="S::cyrena.thibodeau@ct.gov::080c7c74-e7cd-44f6-8f45-a991a4958dcd" providerId="AD" clId="Web-{68DFA7B4-56F3-074B-727A-E71FF9471BE1}" dt="2024-11-19T15:41:28.427" v="22"/>
      <pc:docMkLst>
        <pc:docMk/>
      </pc:docMkLst>
      <pc:sldChg chg="delSp modSp add del replId">
        <pc:chgData name="Thibodeau, Cyrena" userId="S::cyrena.thibodeau@ct.gov::080c7c74-e7cd-44f6-8f45-a991a4958dcd" providerId="AD" clId="Web-{68DFA7B4-56F3-074B-727A-E71FF9471BE1}" dt="2024-11-19T15:41:28.427" v="22"/>
        <pc:sldMkLst>
          <pc:docMk/>
          <pc:sldMk cId="1645460014" sldId="284"/>
        </pc:sldMkLst>
      </pc:sldChg>
    </pc:docChg>
  </pc:docChgLst>
  <pc:docChgLst>
    <pc:chgData name="Smith, Jaime" userId="3f14fa99-cf25-4432-90fe-4425e62addc4" providerId="ADAL" clId="{48B391DD-1498-47AC-8636-5A44DE64EA74}"/>
    <pc:docChg chg="undo custSel addSld delSld modSld sldOrd">
      <pc:chgData name="Smith, Jaime" userId="3f14fa99-cf25-4432-90fe-4425e62addc4" providerId="ADAL" clId="{48B391DD-1498-47AC-8636-5A44DE64EA74}" dt="2024-10-16T17:00:49.580" v="2266" actId="6549"/>
      <pc:docMkLst>
        <pc:docMk/>
      </pc:docMkLst>
      <pc:sldChg chg="addSp delSp modSp mod">
        <pc:chgData name="Smith, Jaime" userId="3f14fa99-cf25-4432-90fe-4425e62addc4" providerId="ADAL" clId="{48B391DD-1498-47AC-8636-5A44DE64EA74}" dt="2024-10-16T14:06:22.065" v="35" actId="1076"/>
        <pc:sldMkLst>
          <pc:docMk/>
          <pc:sldMk cId="0" sldId="256"/>
        </pc:sldMkLst>
      </pc:sldChg>
      <pc:sldChg chg="addSp delSp modSp mod">
        <pc:chgData name="Smith, Jaime" userId="3f14fa99-cf25-4432-90fe-4425e62addc4" providerId="ADAL" clId="{48B391DD-1498-47AC-8636-5A44DE64EA74}" dt="2024-10-16T14:54:28.477" v="1274" actId="14100"/>
        <pc:sldMkLst>
          <pc:docMk/>
          <pc:sldMk cId="0" sldId="257"/>
        </pc:sldMkLst>
      </pc:sldChg>
      <pc:sldChg chg="addSp delSp modSp mod">
        <pc:chgData name="Smith, Jaime" userId="3f14fa99-cf25-4432-90fe-4425e62addc4" providerId="ADAL" clId="{48B391DD-1498-47AC-8636-5A44DE64EA74}" dt="2024-10-16T15:38:17.995" v="1611" actId="20577"/>
        <pc:sldMkLst>
          <pc:docMk/>
          <pc:sldMk cId="0" sldId="258"/>
        </pc:sldMkLst>
      </pc:sldChg>
      <pc:sldChg chg="addSp delSp modSp mod ord">
        <pc:chgData name="Smith, Jaime" userId="3f14fa99-cf25-4432-90fe-4425e62addc4" providerId="ADAL" clId="{48B391DD-1498-47AC-8636-5A44DE64EA74}" dt="2024-10-16T14:30:30.294" v="832" actId="1076"/>
        <pc:sldMkLst>
          <pc:docMk/>
          <pc:sldMk cId="0" sldId="259"/>
        </pc:sldMkLst>
      </pc:sldChg>
      <pc:sldChg chg="addSp delSp modSp mod">
        <pc:chgData name="Smith, Jaime" userId="3f14fa99-cf25-4432-90fe-4425e62addc4" providerId="ADAL" clId="{48B391DD-1498-47AC-8636-5A44DE64EA74}" dt="2024-10-16T15:40:13.975" v="1649" actId="1076"/>
        <pc:sldMkLst>
          <pc:docMk/>
          <pc:sldMk cId="0" sldId="260"/>
        </pc:sldMkLst>
      </pc:sldChg>
      <pc:sldChg chg="addSp delSp modSp del mod ord">
        <pc:chgData name="Smith, Jaime" userId="3f14fa99-cf25-4432-90fe-4425e62addc4" providerId="ADAL" clId="{48B391DD-1498-47AC-8636-5A44DE64EA74}" dt="2024-10-16T16:37:57.607" v="1893" actId="47"/>
        <pc:sldMkLst>
          <pc:docMk/>
          <pc:sldMk cId="0" sldId="261"/>
        </pc:sldMkLst>
      </pc:sldChg>
      <pc:sldChg chg="addSp modSp add mod">
        <pc:chgData name="Smith, Jaime" userId="3f14fa99-cf25-4432-90fe-4425e62addc4" providerId="ADAL" clId="{48B391DD-1498-47AC-8636-5A44DE64EA74}" dt="2024-10-16T16:30:07.191" v="1831" actId="1076"/>
        <pc:sldMkLst>
          <pc:docMk/>
          <pc:sldMk cId="4141542160" sldId="270"/>
        </pc:sldMkLst>
      </pc:sldChg>
      <pc:sldChg chg="addSp modSp add mod">
        <pc:chgData name="Smith, Jaime" userId="3f14fa99-cf25-4432-90fe-4425e62addc4" providerId="ADAL" clId="{48B391DD-1498-47AC-8636-5A44DE64EA74}" dt="2024-10-16T16:33:44.459" v="1871" actId="1076"/>
        <pc:sldMkLst>
          <pc:docMk/>
          <pc:sldMk cId="1303356344" sldId="271"/>
        </pc:sldMkLst>
      </pc:sldChg>
      <pc:sldChg chg="addSp delSp modSp add mod">
        <pc:chgData name="Smith, Jaime" userId="3f14fa99-cf25-4432-90fe-4425e62addc4" providerId="ADAL" clId="{48B391DD-1498-47AC-8636-5A44DE64EA74}" dt="2024-10-16T16:41:45.664" v="1975" actId="20577"/>
        <pc:sldMkLst>
          <pc:docMk/>
          <pc:sldMk cId="896819119" sldId="272"/>
        </pc:sldMkLst>
      </pc:sldChg>
      <pc:sldChg chg="modSp add mod">
        <pc:chgData name="Smith, Jaime" userId="3f14fa99-cf25-4432-90fe-4425e62addc4" providerId="ADAL" clId="{48B391DD-1498-47AC-8636-5A44DE64EA74}" dt="2024-10-16T15:42:55.602" v="1686" actId="6549"/>
        <pc:sldMkLst>
          <pc:docMk/>
          <pc:sldMk cId="3113692865" sldId="273"/>
        </pc:sldMkLst>
      </pc:sldChg>
      <pc:sldChg chg="modSp mod">
        <pc:chgData name="Smith, Jaime" userId="3f14fa99-cf25-4432-90fe-4425e62addc4" providerId="ADAL" clId="{48B391DD-1498-47AC-8636-5A44DE64EA74}" dt="2024-10-16T16:34:28.668" v="1878" actId="20577"/>
        <pc:sldMkLst>
          <pc:docMk/>
          <pc:sldMk cId="1909587701" sldId="274"/>
        </pc:sldMkLst>
      </pc:sldChg>
      <pc:sldChg chg="modSp mod">
        <pc:chgData name="Smith, Jaime" userId="3f14fa99-cf25-4432-90fe-4425e62addc4" providerId="ADAL" clId="{48B391DD-1498-47AC-8636-5A44DE64EA74}" dt="2024-10-16T16:40:14.827" v="1973" actId="20577"/>
        <pc:sldMkLst>
          <pc:docMk/>
          <pc:sldMk cId="1885131552" sldId="275"/>
        </pc:sldMkLst>
      </pc:sldChg>
      <pc:sldChg chg="delSp modSp mod">
        <pc:chgData name="Smith, Jaime" userId="3f14fa99-cf25-4432-90fe-4425e62addc4" providerId="ADAL" clId="{48B391DD-1498-47AC-8636-5A44DE64EA74}" dt="2024-10-16T16:48:53.592" v="2258" actId="478"/>
        <pc:sldMkLst>
          <pc:docMk/>
          <pc:sldMk cId="3465066213" sldId="276"/>
        </pc:sldMkLst>
      </pc:sldChg>
      <pc:sldChg chg="delSp modSp mod">
        <pc:chgData name="Smith, Jaime" userId="3f14fa99-cf25-4432-90fe-4425e62addc4" providerId="ADAL" clId="{48B391DD-1498-47AC-8636-5A44DE64EA74}" dt="2024-10-16T17:00:49.580" v="2266" actId="6549"/>
        <pc:sldMkLst>
          <pc:docMk/>
          <pc:sldMk cId="2346356775" sldId="277"/>
        </pc:sldMkLst>
      </pc:sldChg>
    </pc:docChg>
  </pc:docChgLst>
  <pc:docChgLst>
    <pc:chgData name="Thibodeau, Cyrena" userId="S::cyrena.thibodeau@ct.gov::080c7c74-e7cd-44f6-8f45-a991a4958dcd" providerId="AD" clId="Web-{22DCEA03-0DDA-CD82-405D-6FEBB4D2785A}"/>
    <pc:docChg chg="addSld modSld">
      <pc:chgData name="Thibodeau, Cyrena" userId="S::cyrena.thibodeau@ct.gov::080c7c74-e7cd-44f6-8f45-a991a4958dcd" providerId="AD" clId="Web-{22DCEA03-0DDA-CD82-405D-6FEBB4D2785A}" dt="2025-03-05T19:53:59.861" v="308" actId="1076"/>
      <pc:docMkLst>
        <pc:docMk/>
      </pc:docMkLst>
      <pc:sldChg chg="modSp">
        <pc:chgData name="Thibodeau, Cyrena" userId="S::cyrena.thibodeau@ct.gov::080c7c74-e7cd-44f6-8f45-a991a4958dcd" providerId="AD" clId="Web-{22DCEA03-0DDA-CD82-405D-6FEBB4D2785A}" dt="2025-03-05T18:16:11.192" v="2" actId="1076"/>
        <pc:sldMkLst>
          <pc:docMk/>
          <pc:sldMk cId="1821463336" sldId="299"/>
        </pc:sldMkLst>
        <pc:spChg chg="mod">
          <ac:chgData name="Thibodeau, Cyrena" userId="S::cyrena.thibodeau@ct.gov::080c7c74-e7cd-44f6-8f45-a991a4958dcd" providerId="AD" clId="Web-{22DCEA03-0DDA-CD82-405D-6FEBB4D2785A}" dt="2025-03-05T18:16:07.770" v="1" actId="20577"/>
          <ac:spMkLst>
            <pc:docMk/>
            <pc:sldMk cId="1821463336" sldId="299"/>
            <ac:spMk id="9" creationId="{FA8881A9-258E-2E0B-EF10-EC46DFE69F40}"/>
          </ac:spMkLst>
        </pc:spChg>
        <pc:graphicFrameChg chg="mod">
          <ac:chgData name="Thibodeau, Cyrena" userId="S::cyrena.thibodeau@ct.gov::080c7c74-e7cd-44f6-8f45-a991a4958dcd" providerId="AD" clId="Web-{22DCEA03-0DDA-CD82-405D-6FEBB4D2785A}" dt="2025-03-05T18:16:11.192" v="2" actId="1076"/>
          <ac:graphicFrameMkLst>
            <pc:docMk/>
            <pc:sldMk cId="1821463336" sldId="299"/>
            <ac:graphicFrameMk id="3" creationId="{5ED1C482-6DC4-7C60-3E45-4590864C21FC}"/>
          </ac:graphicFrameMkLst>
        </pc:graphicFrameChg>
      </pc:sldChg>
      <pc:sldChg chg="modSp">
        <pc:chgData name="Thibodeau, Cyrena" userId="S::cyrena.thibodeau@ct.gov::080c7c74-e7cd-44f6-8f45-a991a4958dcd" providerId="AD" clId="Web-{22DCEA03-0DDA-CD82-405D-6FEBB4D2785A}" dt="2025-03-05T18:48:30.121" v="4" actId="20577"/>
        <pc:sldMkLst>
          <pc:docMk/>
          <pc:sldMk cId="3014954626" sldId="300"/>
        </pc:sldMkLst>
        <pc:spChg chg="mod">
          <ac:chgData name="Thibodeau, Cyrena" userId="S::cyrena.thibodeau@ct.gov::080c7c74-e7cd-44f6-8f45-a991a4958dcd" providerId="AD" clId="Web-{22DCEA03-0DDA-CD82-405D-6FEBB4D2785A}" dt="2025-03-05T18:48:30.121" v="4" actId="20577"/>
          <ac:spMkLst>
            <pc:docMk/>
            <pc:sldMk cId="3014954626" sldId="300"/>
            <ac:spMk id="3" creationId="{DB6CD64F-114D-80C4-C7F3-E5E813F0F9AF}"/>
          </ac:spMkLst>
        </pc:spChg>
      </pc:sldChg>
      <pc:sldChg chg="modSp">
        <pc:chgData name="Thibodeau, Cyrena" userId="S::cyrena.thibodeau@ct.gov::080c7c74-e7cd-44f6-8f45-a991a4958dcd" providerId="AD" clId="Web-{22DCEA03-0DDA-CD82-405D-6FEBB4D2785A}" dt="2025-03-05T18:20:14.962" v="3" actId="20577"/>
        <pc:sldMkLst>
          <pc:docMk/>
          <pc:sldMk cId="804521197" sldId="302"/>
        </pc:sldMkLst>
        <pc:spChg chg="mod">
          <ac:chgData name="Thibodeau, Cyrena" userId="S::cyrena.thibodeau@ct.gov::080c7c74-e7cd-44f6-8f45-a991a4958dcd" providerId="AD" clId="Web-{22DCEA03-0DDA-CD82-405D-6FEBB4D2785A}" dt="2025-03-05T18:20:14.962" v="3" actId="20577"/>
          <ac:spMkLst>
            <pc:docMk/>
            <pc:sldMk cId="804521197" sldId="302"/>
            <ac:spMk id="4" creationId="{D0DA87EF-67E8-59BA-218C-8F6D09E800F7}"/>
          </ac:spMkLst>
        </pc:spChg>
      </pc:sldChg>
      <pc:sldChg chg="modSp">
        <pc:chgData name="Thibodeau, Cyrena" userId="S::cyrena.thibodeau@ct.gov::080c7c74-e7cd-44f6-8f45-a991a4958dcd" providerId="AD" clId="Web-{22DCEA03-0DDA-CD82-405D-6FEBB4D2785A}" dt="2025-03-05T18:49:20.278" v="7" actId="20577"/>
        <pc:sldMkLst>
          <pc:docMk/>
          <pc:sldMk cId="138678568" sldId="303"/>
        </pc:sldMkLst>
        <pc:spChg chg="mod">
          <ac:chgData name="Thibodeau, Cyrena" userId="S::cyrena.thibodeau@ct.gov::080c7c74-e7cd-44f6-8f45-a991a4958dcd" providerId="AD" clId="Web-{22DCEA03-0DDA-CD82-405D-6FEBB4D2785A}" dt="2025-03-05T18:49:20.278" v="7" actId="20577"/>
          <ac:spMkLst>
            <pc:docMk/>
            <pc:sldMk cId="138678568" sldId="303"/>
            <ac:spMk id="3" creationId="{CF62D2B5-00DE-4294-CBA6-76D4273ACCF9}"/>
          </ac:spMkLst>
        </pc:spChg>
      </pc:sldChg>
      <pc:sldChg chg="addSp delSp modSp">
        <pc:chgData name="Thibodeau, Cyrena" userId="S::cyrena.thibodeau@ct.gov::080c7c74-e7cd-44f6-8f45-a991a4958dcd" providerId="AD" clId="Web-{22DCEA03-0DDA-CD82-405D-6FEBB4D2785A}" dt="2025-03-05T19:29:13.751" v="229" actId="20577"/>
        <pc:sldMkLst>
          <pc:docMk/>
          <pc:sldMk cId="478417014" sldId="304"/>
        </pc:sldMkLst>
        <pc:spChg chg="mod">
          <ac:chgData name="Thibodeau, Cyrena" userId="S::cyrena.thibodeau@ct.gov::080c7c74-e7cd-44f6-8f45-a991a4958dcd" providerId="AD" clId="Web-{22DCEA03-0DDA-CD82-405D-6FEBB4D2785A}" dt="2025-03-05T19:29:13.751" v="229" actId="20577"/>
          <ac:spMkLst>
            <pc:docMk/>
            <pc:sldMk cId="478417014" sldId="304"/>
            <ac:spMk id="4" creationId="{4D434874-1291-92CD-E898-3D5D48523CD7}"/>
          </ac:spMkLst>
        </pc:spChg>
        <pc:spChg chg="add del mod">
          <ac:chgData name="Thibodeau, Cyrena" userId="S::cyrena.thibodeau@ct.gov::080c7c74-e7cd-44f6-8f45-a991a4958dcd" providerId="AD" clId="Web-{22DCEA03-0DDA-CD82-405D-6FEBB4D2785A}" dt="2025-03-05T19:28:25.704" v="220"/>
          <ac:spMkLst>
            <pc:docMk/>
            <pc:sldMk cId="478417014" sldId="304"/>
            <ac:spMk id="5" creationId="{D1F9BF5F-BA1D-0BE8-5EBA-6CD5C5686098}"/>
          </ac:spMkLst>
        </pc:spChg>
        <pc:picChg chg="del">
          <ac:chgData name="Thibodeau, Cyrena" userId="S::cyrena.thibodeau@ct.gov::080c7c74-e7cd-44f6-8f45-a991a4958dcd" providerId="AD" clId="Web-{22DCEA03-0DDA-CD82-405D-6FEBB4D2785A}" dt="2025-03-05T19:28:21.704" v="216"/>
          <ac:picMkLst>
            <pc:docMk/>
            <pc:sldMk cId="478417014" sldId="304"/>
            <ac:picMk id="3" creationId="{1DC151EE-BDBA-1618-B455-C10F0A411076}"/>
          </ac:picMkLst>
        </pc:picChg>
        <pc:picChg chg="add mod">
          <ac:chgData name="Thibodeau, Cyrena" userId="S::cyrena.thibodeau@ct.gov::080c7c74-e7cd-44f6-8f45-a991a4958dcd" providerId="AD" clId="Web-{22DCEA03-0DDA-CD82-405D-6FEBB4D2785A}" dt="2025-03-05T19:29:05.876" v="226" actId="14100"/>
          <ac:picMkLst>
            <pc:docMk/>
            <pc:sldMk cId="478417014" sldId="304"/>
            <ac:picMk id="6" creationId="{BD39704B-ED93-70F3-4595-18EC460E01FA}"/>
          </ac:picMkLst>
        </pc:picChg>
      </pc:sldChg>
      <pc:sldChg chg="addSp modSp">
        <pc:chgData name="Thibodeau, Cyrena" userId="S::cyrena.thibodeau@ct.gov::080c7c74-e7cd-44f6-8f45-a991a4958dcd" providerId="AD" clId="Web-{22DCEA03-0DDA-CD82-405D-6FEBB4D2785A}" dt="2025-03-05T19:53:59.861" v="308" actId="1076"/>
        <pc:sldMkLst>
          <pc:docMk/>
          <pc:sldMk cId="2677793842" sldId="315"/>
        </pc:sldMkLst>
        <pc:spChg chg="add mod">
          <ac:chgData name="Thibodeau, Cyrena" userId="S::cyrena.thibodeau@ct.gov::080c7c74-e7cd-44f6-8f45-a991a4958dcd" providerId="AD" clId="Web-{22DCEA03-0DDA-CD82-405D-6FEBB4D2785A}" dt="2025-03-05T19:53:59.861" v="308" actId="1076"/>
          <ac:spMkLst>
            <pc:docMk/>
            <pc:sldMk cId="2677793842" sldId="315"/>
            <ac:spMk id="3" creationId="{D6B387EE-9D01-F1F3-B3C1-460DB2688231}"/>
          </ac:spMkLst>
        </pc:spChg>
      </pc:sldChg>
      <pc:sldChg chg="modSp">
        <pc:chgData name="Thibodeau, Cyrena" userId="S::cyrena.thibodeau@ct.gov::080c7c74-e7cd-44f6-8f45-a991a4958dcd" providerId="AD" clId="Web-{22DCEA03-0DDA-CD82-405D-6FEBB4D2785A}" dt="2025-03-05T18:55:40.973" v="46" actId="20577"/>
        <pc:sldMkLst>
          <pc:docMk/>
          <pc:sldMk cId="523711382" sldId="317"/>
        </pc:sldMkLst>
        <pc:spChg chg="mod">
          <ac:chgData name="Thibodeau, Cyrena" userId="S::cyrena.thibodeau@ct.gov::080c7c74-e7cd-44f6-8f45-a991a4958dcd" providerId="AD" clId="Web-{22DCEA03-0DDA-CD82-405D-6FEBB4D2785A}" dt="2025-03-05T18:55:40.973" v="46" actId="20577"/>
          <ac:spMkLst>
            <pc:docMk/>
            <pc:sldMk cId="523711382" sldId="317"/>
            <ac:spMk id="4" creationId="{C842CCEA-25FA-79EC-220B-00D137DECCB5}"/>
          </ac:spMkLst>
        </pc:spChg>
      </pc:sldChg>
      <pc:sldChg chg="addSp modSp">
        <pc:chgData name="Thibodeau, Cyrena" userId="S::cyrena.thibodeau@ct.gov::080c7c74-e7cd-44f6-8f45-a991a4958dcd" providerId="AD" clId="Web-{22DCEA03-0DDA-CD82-405D-6FEBB4D2785A}" dt="2025-03-05T18:56:03.474" v="54" actId="20577"/>
        <pc:sldMkLst>
          <pc:docMk/>
          <pc:sldMk cId="3392221801" sldId="318"/>
        </pc:sldMkLst>
        <pc:spChg chg="add mod">
          <ac:chgData name="Thibodeau, Cyrena" userId="S::cyrena.thibodeau@ct.gov::080c7c74-e7cd-44f6-8f45-a991a4958dcd" providerId="AD" clId="Web-{22DCEA03-0DDA-CD82-405D-6FEBB4D2785A}" dt="2025-03-05T18:56:03.474" v="54" actId="20577"/>
          <ac:spMkLst>
            <pc:docMk/>
            <pc:sldMk cId="3392221801" sldId="318"/>
            <ac:spMk id="4" creationId="{7F37E71C-BD02-3264-4203-D158A07BD14F}"/>
          </ac:spMkLst>
        </pc:spChg>
      </pc:sldChg>
      <pc:sldChg chg="modSp add replId">
        <pc:chgData name="Thibodeau, Cyrena" userId="S::cyrena.thibodeau@ct.gov::080c7c74-e7cd-44f6-8f45-a991a4958dcd" providerId="AD" clId="Web-{22DCEA03-0DDA-CD82-405D-6FEBB4D2785A}" dt="2025-03-05T19:25:47.017" v="215" actId="20577"/>
        <pc:sldMkLst>
          <pc:docMk/>
          <pc:sldMk cId="1108488479" sldId="322"/>
        </pc:sldMkLst>
        <pc:spChg chg="mod">
          <ac:chgData name="Thibodeau, Cyrena" userId="S::cyrena.thibodeau@ct.gov::080c7c74-e7cd-44f6-8f45-a991a4958dcd" providerId="AD" clId="Web-{22DCEA03-0DDA-CD82-405D-6FEBB4D2785A}" dt="2025-03-05T19:01:16.105" v="91" actId="20577"/>
          <ac:spMkLst>
            <pc:docMk/>
            <pc:sldMk cId="1108488479" sldId="322"/>
            <ac:spMk id="2" creationId="{99A8BE95-1EA4-5E70-5BC0-3AEF67403231}"/>
          </ac:spMkLst>
        </pc:spChg>
        <pc:spChg chg="mod">
          <ac:chgData name="Thibodeau, Cyrena" userId="S::cyrena.thibodeau@ct.gov::080c7c74-e7cd-44f6-8f45-a991a4958dcd" providerId="AD" clId="Web-{22DCEA03-0DDA-CD82-405D-6FEBB4D2785A}" dt="2025-03-05T19:25:47.017" v="215" actId="20577"/>
          <ac:spMkLst>
            <pc:docMk/>
            <pc:sldMk cId="1108488479" sldId="322"/>
            <ac:spMk id="3" creationId="{B88F7894-9AC6-A4BB-97B7-7CFCE22EA95F}"/>
          </ac:spMkLst>
        </pc:spChg>
      </pc:sldChg>
      <pc:sldChg chg="addSp modSp add replId">
        <pc:chgData name="Thibodeau, Cyrena" userId="S::cyrena.thibodeau@ct.gov::080c7c74-e7cd-44f6-8f45-a991a4958dcd" providerId="AD" clId="Web-{22DCEA03-0DDA-CD82-405D-6FEBB4D2785A}" dt="2025-03-05T19:23:33.017" v="111" actId="1076"/>
        <pc:sldMkLst>
          <pc:docMk/>
          <pc:sldMk cId="2254698768" sldId="323"/>
        </pc:sldMkLst>
        <pc:spChg chg="mod">
          <ac:chgData name="Thibodeau, Cyrena" userId="S::cyrena.thibodeau@ct.gov::080c7c74-e7cd-44f6-8f45-a991a4958dcd" providerId="AD" clId="Web-{22DCEA03-0DDA-CD82-405D-6FEBB4D2785A}" dt="2025-03-05T19:23:23.579" v="106" actId="20577"/>
          <ac:spMkLst>
            <pc:docMk/>
            <pc:sldMk cId="2254698768" sldId="323"/>
            <ac:spMk id="3" creationId="{CCD9F7DE-3323-7B8E-4A7F-B5F005B4805B}"/>
          </ac:spMkLst>
        </pc:spChg>
        <pc:picChg chg="add mod">
          <ac:chgData name="Thibodeau, Cyrena" userId="S::cyrena.thibodeau@ct.gov::080c7c74-e7cd-44f6-8f45-a991a4958dcd" providerId="AD" clId="Web-{22DCEA03-0DDA-CD82-405D-6FEBB4D2785A}" dt="2025-03-05T19:23:33.017" v="111" actId="1076"/>
          <ac:picMkLst>
            <pc:docMk/>
            <pc:sldMk cId="2254698768" sldId="323"/>
            <ac:picMk id="4" creationId="{CD70503F-6C9A-6118-C833-7C80D1916789}"/>
          </ac:picMkLst>
        </pc:picChg>
      </pc:sldChg>
    </pc:docChg>
  </pc:docChgLst>
  <pc:docChgLst>
    <pc:chgData name="Thibodeau, Cyrena" userId="S::cyrena.thibodeau@ct.gov::080c7c74-e7cd-44f6-8f45-a991a4958dcd" providerId="AD" clId="Web-{94EB05E5-05D1-35C4-DD2A-D2D2DFF8DCED}"/>
    <pc:docChg chg="modSld">
      <pc:chgData name="Thibodeau, Cyrena" userId="S::cyrena.thibodeau@ct.gov::080c7c74-e7cd-44f6-8f45-a991a4958dcd" providerId="AD" clId="Web-{94EB05E5-05D1-35C4-DD2A-D2D2DFF8DCED}" dt="2024-11-04T20:43:27.277" v="1" actId="20577"/>
      <pc:docMkLst>
        <pc:docMk/>
      </pc:docMkLst>
      <pc:sldChg chg="modSp">
        <pc:chgData name="Thibodeau, Cyrena" userId="S::cyrena.thibodeau@ct.gov::080c7c74-e7cd-44f6-8f45-a991a4958dcd" providerId="AD" clId="Web-{94EB05E5-05D1-35C4-DD2A-D2D2DFF8DCED}" dt="2024-11-04T20:43:27.277" v="1" actId="20577"/>
        <pc:sldMkLst>
          <pc:docMk/>
          <pc:sldMk cId="0" sldId="259"/>
        </pc:sldMkLst>
      </pc:sldChg>
    </pc:docChg>
  </pc:docChgLst>
  <pc:docChgLst>
    <pc:chgData name="Smith, Jaime" userId="3f14fa99-cf25-4432-90fe-4425e62addc4" providerId="ADAL" clId="{B9A5BF5A-03CF-45E5-917D-8BF8BB285E72}"/>
    <pc:docChg chg="undo redo custSel addSld delSld modSld sldOrd">
      <pc:chgData name="Smith, Jaime" userId="3f14fa99-cf25-4432-90fe-4425e62addc4" providerId="ADAL" clId="{B9A5BF5A-03CF-45E5-917D-8BF8BB285E72}" dt="2024-11-20T18:16:03.692" v="5292" actId="13926"/>
      <pc:docMkLst>
        <pc:docMk/>
      </pc:docMkLst>
      <pc:sldChg chg="modSp mod">
        <pc:chgData name="Smith, Jaime" userId="3f14fa99-cf25-4432-90fe-4425e62addc4" providerId="ADAL" clId="{B9A5BF5A-03CF-45E5-917D-8BF8BB285E72}" dt="2024-11-20T01:20:12.413" v="5133" actId="1076"/>
        <pc:sldMkLst>
          <pc:docMk/>
          <pc:sldMk cId="0" sldId="256"/>
        </pc:sldMkLst>
      </pc:sldChg>
      <pc:sldChg chg="addSp delSp modSp mod">
        <pc:chgData name="Smith, Jaime" userId="3f14fa99-cf25-4432-90fe-4425e62addc4" providerId="ADAL" clId="{B9A5BF5A-03CF-45E5-917D-8BF8BB285E72}" dt="2024-11-20T01:10:12.484" v="5125" actId="1076"/>
        <pc:sldMkLst>
          <pc:docMk/>
          <pc:sldMk cId="0" sldId="257"/>
        </pc:sldMkLst>
      </pc:sldChg>
      <pc:sldChg chg="modSp mod">
        <pc:chgData name="Smith, Jaime" userId="3f14fa99-cf25-4432-90fe-4425e62addc4" providerId="ADAL" clId="{B9A5BF5A-03CF-45E5-917D-8BF8BB285E72}" dt="2024-11-19T22:16:52.030" v="5095" actId="20577"/>
        <pc:sldMkLst>
          <pc:docMk/>
          <pc:sldMk cId="0" sldId="258"/>
        </pc:sldMkLst>
      </pc:sldChg>
      <pc:sldChg chg="modSp mod">
        <pc:chgData name="Smith, Jaime" userId="3f14fa99-cf25-4432-90fe-4425e62addc4" providerId="ADAL" clId="{B9A5BF5A-03CF-45E5-917D-8BF8BB285E72}" dt="2024-11-19T22:15:58.549" v="5064" actId="1076"/>
        <pc:sldMkLst>
          <pc:docMk/>
          <pc:sldMk cId="0" sldId="259"/>
        </pc:sldMkLst>
      </pc:sldChg>
      <pc:sldChg chg="modSp mod">
        <pc:chgData name="Smith, Jaime" userId="3f14fa99-cf25-4432-90fe-4425e62addc4" providerId="ADAL" clId="{B9A5BF5A-03CF-45E5-917D-8BF8BB285E72}" dt="2024-11-20T18:09:14.404" v="5275" actId="20577"/>
        <pc:sldMkLst>
          <pc:docMk/>
          <pc:sldMk cId="0" sldId="260"/>
        </pc:sldMkLst>
      </pc:sldChg>
      <pc:sldChg chg="del">
        <pc:chgData name="Smith, Jaime" userId="3f14fa99-cf25-4432-90fe-4425e62addc4" providerId="ADAL" clId="{B9A5BF5A-03CF-45E5-917D-8BF8BB285E72}" dt="2024-11-19T15:46:05.544" v="1072" actId="47"/>
        <pc:sldMkLst>
          <pc:docMk/>
          <pc:sldMk cId="0" sldId="262"/>
        </pc:sldMkLst>
      </pc:sldChg>
      <pc:sldChg chg="del">
        <pc:chgData name="Smith, Jaime" userId="3f14fa99-cf25-4432-90fe-4425e62addc4" providerId="ADAL" clId="{B9A5BF5A-03CF-45E5-917D-8BF8BB285E72}" dt="2024-11-18T15:42:30.783" v="252" actId="47"/>
        <pc:sldMkLst>
          <pc:docMk/>
          <pc:sldMk cId="0" sldId="263"/>
        </pc:sldMkLst>
      </pc:sldChg>
      <pc:sldChg chg="del">
        <pc:chgData name="Smith, Jaime" userId="3f14fa99-cf25-4432-90fe-4425e62addc4" providerId="ADAL" clId="{B9A5BF5A-03CF-45E5-917D-8BF8BB285E72}" dt="2024-11-18T15:42:35.290" v="253" actId="47"/>
        <pc:sldMkLst>
          <pc:docMk/>
          <pc:sldMk cId="0" sldId="264"/>
        </pc:sldMkLst>
      </pc:sldChg>
      <pc:sldChg chg="del">
        <pc:chgData name="Smith, Jaime" userId="3f14fa99-cf25-4432-90fe-4425e62addc4" providerId="ADAL" clId="{B9A5BF5A-03CF-45E5-917D-8BF8BB285E72}" dt="2024-11-18T15:42:38.311" v="254" actId="47"/>
        <pc:sldMkLst>
          <pc:docMk/>
          <pc:sldMk cId="0" sldId="265"/>
        </pc:sldMkLst>
      </pc:sldChg>
      <pc:sldChg chg="del">
        <pc:chgData name="Smith, Jaime" userId="3f14fa99-cf25-4432-90fe-4425e62addc4" providerId="ADAL" clId="{B9A5BF5A-03CF-45E5-917D-8BF8BB285E72}" dt="2024-11-18T15:42:40.673" v="255" actId="47"/>
        <pc:sldMkLst>
          <pc:docMk/>
          <pc:sldMk cId="0" sldId="266"/>
        </pc:sldMkLst>
      </pc:sldChg>
      <pc:sldChg chg="del">
        <pc:chgData name="Smith, Jaime" userId="3f14fa99-cf25-4432-90fe-4425e62addc4" providerId="ADAL" clId="{B9A5BF5A-03CF-45E5-917D-8BF8BB285E72}" dt="2024-11-19T15:46:08.877" v="1073" actId="47"/>
        <pc:sldMkLst>
          <pc:docMk/>
          <pc:sldMk cId="0" sldId="267"/>
        </pc:sldMkLst>
      </pc:sldChg>
      <pc:sldChg chg="del">
        <pc:chgData name="Smith, Jaime" userId="3f14fa99-cf25-4432-90fe-4425e62addc4" providerId="ADAL" clId="{B9A5BF5A-03CF-45E5-917D-8BF8BB285E72}" dt="2024-11-18T15:42:50.622" v="256" actId="47"/>
        <pc:sldMkLst>
          <pc:docMk/>
          <pc:sldMk cId="0" sldId="268"/>
        </pc:sldMkLst>
      </pc:sldChg>
      <pc:sldChg chg="addSp modSp mod">
        <pc:chgData name="Smith, Jaime" userId="3f14fa99-cf25-4432-90fe-4425e62addc4" providerId="ADAL" clId="{B9A5BF5A-03CF-45E5-917D-8BF8BB285E72}" dt="2024-11-20T18:06:33.985" v="5261" actId="14100"/>
        <pc:sldMkLst>
          <pc:docMk/>
          <pc:sldMk cId="0" sldId="269"/>
        </pc:sldMkLst>
      </pc:sldChg>
      <pc:sldChg chg="addSp modSp mod">
        <pc:chgData name="Smith, Jaime" userId="3f14fa99-cf25-4432-90fe-4425e62addc4" providerId="ADAL" clId="{B9A5BF5A-03CF-45E5-917D-8BF8BB285E72}" dt="2024-11-20T14:45:11.982" v="5177" actId="20577"/>
        <pc:sldMkLst>
          <pc:docMk/>
          <pc:sldMk cId="4141542160" sldId="270"/>
        </pc:sldMkLst>
      </pc:sldChg>
      <pc:sldChg chg="modSp mod">
        <pc:chgData name="Smith, Jaime" userId="3f14fa99-cf25-4432-90fe-4425e62addc4" providerId="ADAL" clId="{B9A5BF5A-03CF-45E5-917D-8BF8BB285E72}" dt="2024-11-18T15:26:54.701" v="42" actId="6549"/>
        <pc:sldMkLst>
          <pc:docMk/>
          <pc:sldMk cId="1303356344" sldId="271"/>
        </pc:sldMkLst>
      </pc:sldChg>
      <pc:sldChg chg="addSp modSp mod">
        <pc:chgData name="Smith, Jaime" userId="3f14fa99-cf25-4432-90fe-4425e62addc4" providerId="ADAL" clId="{B9A5BF5A-03CF-45E5-917D-8BF8BB285E72}" dt="2024-11-20T14:29:14.354" v="5151" actId="13926"/>
        <pc:sldMkLst>
          <pc:docMk/>
          <pc:sldMk cId="896819119" sldId="272"/>
        </pc:sldMkLst>
      </pc:sldChg>
      <pc:sldChg chg="modSp mod">
        <pc:chgData name="Smith, Jaime" userId="3f14fa99-cf25-4432-90fe-4425e62addc4" providerId="ADAL" clId="{B9A5BF5A-03CF-45E5-917D-8BF8BB285E72}" dt="2024-11-18T15:25:15.432" v="35" actId="20577"/>
        <pc:sldMkLst>
          <pc:docMk/>
          <pc:sldMk cId="3113692865" sldId="273"/>
        </pc:sldMkLst>
      </pc:sldChg>
      <pc:sldChg chg="modSp mod">
        <pc:chgData name="Smith, Jaime" userId="3f14fa99-cf25-4432-90fe-4425e62addc4" providerId="ADAL" clId="{B9A5BF5A-03CF-45E5-917D-8BF8BB285E72}" dt="2024-11-20T18:15:27.603" v="5286" actId="20577"/>
        <pc:sldMkLst>
          <pc:docMk/>
          <pc:sldMk cId="1909587701" sldId="274"/>
        </pc:sldMkLst>
      </pc:sldChg>
      <pc:sldChg chg="modSp mod">
        <pc:chgData name="Smith, Jaime" userId="3f14fa99-cf25-4432-90fe-4425e62addc4" providerId="ADAL" clId="{B9A5BF5A-03CF-45E5-917D-8BF8BB285E72}" dt="2024-11-20T18:16:03.692" v="5292" actId="13926"/>
        <pc:sldMkLst>
          <pc:docMk/>
          <pc:sldMk cId="1885131552" sldId="275"/>
        </pc:sldMkLst>
      </pc:sldChg>
      <pc:sldChg chg="del">
        <pc:chgData name="Smith, Jaime" userId="3f14fa99-cf25-4432-90fe-4425e62addc4" providerId="ADAL" clId="{B9A5BF5A-03CF-45E5-917D-8BF8BB285E72}" dt="2024-11-18T15:21:37.192" v="16" actId="47"/>
        <pc:sldMkLst>
          <pc:docMk/>
          <pc:sldMk cId="3465066213" sldId="276"/>
        </pc:sldMkLst>
      </pc:sldChg>
      <pc:sldChg chg="del">
        <pc:chgData name="Smith, Jaime" userId="3f14fa99-cf25-4432-90fe-4425e62addc4" providerId="ADAL" clId="{B9A5BF5A-03CF-45E5-917D-8BF8BB285E72}" dt="2024-11-18T15:21:47.115" v="17" actId="47"/>
        <pc:sldMkLst>
          <pc:docMk/>
          <pc:sldMk cId="2346356775" sldId="277"/>
        </pc:sldMkLst>
      </pc:sldChg>
      <pc:sldChg chg="new ord">
        <pc:chgData name="Smith, Jaime" userId="3f14fa99-cf25-4432-90fe-4425e62addc4" providerId="ADAL" clId="{B9A5BF5A-03CF-45E5-917D-8BF8BB285E72}" dt="2024-11-19T15:31:39.647" v="1071"/>
        <pc:sldMkLst>
          <pc:docMk/>
          <pc:sldMk cId="1398801974" sldId="278"/>
        </pc:sldMkLst>
      </pc:sldChg>
      <pc:sldChg chg="add">
        <pc:chgData name="Smith, Jaime" userId="3f14fa99-cf25-4432-90fe-4425e62addc4" providerId="ADAL" clId="{B9A5BF5A-03CF-45E5-917D-8BF8BB285E72}" dt="2024-11-18T15:07:17.416" v="6" actId="2890"/>
        <pc:sldMkLst>
          <pc:docMk/>
          <pc:sldMk cId="34056677" sldId="279"/>
        </pc:sldMkLst>
      </pc:sldChg>
      <pc:sldChg chg="addSp delSp modSp mod">
        <pc:chgData name="Smith, Jaime" userId="3f14fa99-cf25-4432-90fe-4425e62addc4" providerId="ADAL" clId="{B9A5BF5A-03CF-45E5-917D-8BF8BB285E72}" dt="2024-11-19T22:13:32.534" v="5059" actId="1076"/>
        <pc:sldMkLst>
          <pc:docMk/>
          <pc:sldMk cId="2289403344" sldId="280"/>
        </pc:sldMkLst>
      </pc:sldChg>
      <pc:sldChg chg="addSp delSp modSp mod">
        <pc:chgData name="Smith, Jaime" userId="3f14fa99-cf25-4432-90fe-4425e62addc4" providerId="ADAL" clId="{B9A5BF5A-03CF-45E5-917D-8BF8BB285E72}" dt="2024-11-20T15:58:14.604" v="5199" actId="108"/>
        <pc:sldMkLst>
          <pc:docMk/>
          <pc:sldMk cId="2302191614" sldId="281"/>
        </pc:sldMkLst>
      </pc:sldChg>
      <pc:sldChg chg="addSp delSp modSp new mod">
        <pc:chgData name="Smith, Jaime" userId="3f14fa99-cf25-4432-90fe-4425e62addc4" providerId="ADAL" clId="{B9A5BF5A-03CF-45E5-917D-8BF8BB285E72}" dt="2024-11-18T21:30:08.024" v="831" actId="1076"/>
        <pc:sldMkLst>
          <pc:docMk/>
          <pc:sldMk cId="261637517" sldId="282"/>
        </pc:sldMkLst>
      </pc:sldChg>
      <pc:sldChg chg="new">
        <pc:chgData name="Smith, Jaime" userId="3f14fa99-cf25-4432-90fe-4425e62addc4" providerId="ADAL" clId="{B9A5BF5A-03CF-45E5-917D-8BF8BB285E72}" dt="2024-11-18T15:42:16.403" v="251" actId="680"/>
        <pc:sldMkLst>
          <pc:docMk/>
          <pc:sldMk cId="3151372902" sldId="283"/>
        </pc:sldMkLst>
      </pc:sldChg>
      <pc:sldChg chg="addSp delSp modSp mod">
        <pc:chgData name="Smith, Jaime" userId="3f14fa99-cf25-4432-90fe-4425e62addc4" providerId="ADAL" clId="{B9A5BF5A-03CF-45E5-917D-8BF8BB285E72}" dt="2024-11-20T15:55:41.642" v="5178" actId="2711"/>
        <pc:sldMkLst>
          <pc:docMk/>
          <pc:sldMk cId="456936736" sldId="284"/>
        </pc:sldMkLst>
      </pc:sldChg>
      <pc:sldChg chg="addSp delSp modSp mod modCm">
        <pc:chgData name="Smith, Jaime" userId="3f14fa99-cf25-4432-90fe-4425e62addc4" providerId="ADAL" clId="{B9A5BF5A-03CF-45E5-917D-8BF8BB285E72}" dt="2024-11-20T15:56:02.262" v="5180" actId="108"/>
        <pc:sldMkLst>
          <pc:docMk/>
          <pc:sldMk cId="2767553407" sldId="285"/>
        </pc:sldMkLst>
        <pc:extLst>
          <p:ext xmlns:p="http://schemas.openxmlformats.org/presentationml/2006/main" uri="{D6D511B9-2390-475A-947B-AFAB55BFBCF1}">
            <pc226:cmChg xmlns:pc226="http://schemas.microsoft.com/office/powerpoint/2022/06/main/command" chg="mod">
              <pc226:chgData name="Smith, Jaime" userId="3f14fa99-cf25-4432-90fe-4425e62addc4" providerId="ADAL" clId="{B9A5BF5A-03CF-45E5-917D-8BF8BB285E72}" dt="2024-11-19T20:05:34.927" v="1951" actId="6549"/>
              <pc2:cmMkLst xmlns:pc2="http://schemas.microsoft.com/office/powerpoint/2019/9/main/command">
                <pc:docMk/>
                <pc:sldMk cId="2767553407" sldId="285"/>
                <pc2:cmMk id="{867A1AFA-FC60-4DB7-B0EB-4BAFCC237881}"/>
              </pc2:cmMkLst>
            </pc226:cmChg>
          </p:ext>
        </pc:extLst>
      </pc:sldChg>
      <pc:sldChg chg="addSp delSp modSp mod">
        <pc:chgData name="Smith, Jaime" userId="3f14fa99-cf25-4432-90fe-4425e62addc4" providerId="ADAL" clId="{B9A5BF5A-03CF-45E5-917D-8BF8BB285E72}" dt="2024-11-20T14:30:31.655" v="5159" actId="179"/>
        <pc:sldMkLst>
          <pc:docMk/>
          <pc:sldMk cId="2456888094" sldId="286"/>
        </pc:sldMkLst>
      </pc:sldChg>
      <pc:sldChg chg="addSp modSp mod">
        <pc:chgData name="Smith, Jaime" userId="3f14fa99-cf25-4432-90fe-4425e62addc4" providerId="ADAL" clId="{B9A5BF5A-03CF-45E5-917D-8BF8BB285E72}" dt="2024-11-20T15:56:38.580" v="5187" actId="6549"/>
        <pc:sldMkLst>
          <pc:docMk/>
          <pc:sldMk cId="1357011977" sldId="287"/>
        </pc:sldMkLst>
      </pc:sldChg>
      <pc:sldChg chg="addSp modSp mod">
        <pc:chgData name="Smith, Jaime" userId="3f14fa99-cf25-4432-90fe-4425e62addc4" providerId="ADAL" clId="{B9A5BF5A-03CF-45E5-917D-8BF8BB285E72}" dt="2024-11-19T20:43:58.453" v="3221" actId="1076"/>
        <pc:sldMkLst>
          <pc:docMk/>
          <pc:sldMk cId="2124514266" sldId="288"/>
        </pc:sldMkLst>
      </pc:sldChg>
      <pc:sldChg chg="addSp modSp mod">
        <pc:chgData name="Smith, Jaime" userId="3f14fa99-cf25-4432-90fe-4425e62addc4" providerId="ADAL" clId="{B9A5BF5A-03CF-45E5-917D-8BF8BB285E72}" dt="2024-11-20T15:57:03.198" v="5190" actId="108"/>
        <pc:sldMkLst>
          <pc:docMk/>
          <pc:sldMk cId="1637578220" sldId="289"/>
        </pc:sldMkLst>
      </pc:sldChg>
      <pc:sldChg chg="addSp modSp mod">
        <pc:chgData name="Smith, Jaime" userId="3f14fa99-cf25-4432-90fe-4425e62addc4" providerId="ADAL" clId="{B9A5BF5A-03CF-45E5-917D-8BF8BB285E72}" dt="2024-11-20T15:57:11.638" v="5191" actId="108"/>
        <pc:sldMkLst>
          <pc:docMk/>
          <pc:sldMk cId="3405608700" sldId="290"/>
        </pc:sldMkLst>
      </pc:sldChg>
      <pc:sldChg chg="addSp modSp mod">
        <pc:chgData name="Smith, Jaime" userId="3f14fa99-cf25-4432-90fe-4425e62addc4" providerId="ADAL" clId="{B9A5BF5A-03CF-45E5-917D-8BF8BB285E72}" dt="2024-11-20T15:57:22.180" v="5193" actId="108"/>
        <pc:sldMkLst>
          <pc:docMk/>
          <pc:sldMk cId="4123093294" sldId="291"/>
        </pc:sldMkLst>
      </pc:sldChg>
      <pc:sldChg chg="addSp modSp mod">
        <pc:chgData name="Smith, Jaime" userId="3f14fa99-cf25-4432-90fe-4425e62addc4" providerId="ADAL" clId="{B9A5BF5A-03CF-45E5-917D-8BF8BB285E72}" dt="2024-11-19T21:52:43.152" v="4718"/>
        <pc:sldMkLst>
          <pc:docMk/>
          <pc:sldMk cId="2944975506" sldId="292"/>
        </pc:sldMkLst>
      </pc:sldChg>
      <pc:sldChg chg="addSp modSp mod">
        <pc:chgData name="Smith, Jaime" userId="3f14fa99-cf25-4432-90fe-4425e62addc4" providerId="ADAL" clId="{B9A5BF5A-03CF-45E5-917D-8BF8BB285E72}" dt="2024-11-20T15:56:55.244" v="5189" actId="108"/>
        <pc:sldMkLst>
          <pc:docMk/>
          <pc:sldMk cId="3568534181" sldId="293"/>
        </pc:sldMkLst>
      </pc:sldChg>
      <pc:sldChg chg="addSp delSp modSp mod">
        <pc:chgData name="Smith, Jaime" userId="3f14fa99-cf25-4432-90fe-4425e62addc4" providerId="ADAL" clId="{B9A5BF5A-03CF-45E5-917D-8BF8BB285E72}" dt="2024-11-19T20:49:20.151" v="3517" actId="1076"/>
        <pc:sldMkLst>
          <pc:docMk/>
          <pc:sldMk cId="2184511520" sldId="294"/>
        </pc:sldMkLst>
      </pc:sldChg>
      <pc:sldChg chg="addSp modSp mod">
        <pc:chgData name="Smith, Jaime" userId="3f14fa99-cf25-4432-90fe-4425e62addc4" providerId="ADAL" clId="{B9A5BF5A-03CF-45E5-917D-8BF8BB285E72}" dt="2024-11-20T15:57:34.342" v="5194" actId="108"/>
        <pc:sldMkLst>
          <pc:docMk/>
          <pc:sldMk cId="1406878311" sldId="295"/>
        </pc:sldMkLst>
      </pc:sldChg>
      <pc:sldChg chg="modSp mod">
        <pc:chgData name="Smith, Jaime" userId="3f14fa99-cf25-4432-90fe-4425e62addc4" providerId="ADAL" clId="{B9A5BF5A-03CF-45E5-917D-8BF8BB285E72}" dt="2024-11-20T15:58:30.568" v="5201" actId="108"/>
        <pc:sldMkLst>
          <pc:docMk/>
          <pc:sldMk cId="3783335004" sldId="296"/>
        </pc:sldMkLst>
      </pc:sldChg>
    </pc:docChg>
  </pc:docChgLst>
  <pc:docChgLst>
    <pc:chgData name="Thibodeau, Cyrena" userId="S::cyrena.thibodeau@ct.gov::080c7c74-e7cd-44f6-8f45-a991a4958dcd" providerId="AD" clId="Web-{DB1D24E2-DBD9-7DAC-E616-F88AA68DA850}"/>
    <pc:docChg chg="addSld delSld modSld sldOrd">
      <pc:chgData name="Thibodeau, Cyrena" userId="S::cyrena.thibodeau@ct.gov::080c7c74-e7cd-44f6-8f45-a991a4958dcd" providerId="AD" clId="Web-{DB1D24E2-DBD9-7DAC-E616-F88AA68DA850}" dt="2024-11-19T17:36:29.498" v="1796" actId="20577"/>
      <pc:docMkLst>
        <pc:docMk/>
      </pc:docMkLst>
      <pc:sldChg chg="del">
        <pc:chgData name="Thibodeau, Cyrena" userId="S::cyrena.thibodeau@ct.gov::080c7c74-e7cd-44f6-8f45-a991a4958dcd" providerId="AD" clId="Web-{DB1D24E2-DBD9-7DAC-E616-F88AA68DA850}" dt="2024-11-19T15:48:52.603" v="2"/>
        <pc:sldMkLst>
          <pc:docMk/>
          <pc:sldMk cId="1398801974" sldId="278"/>
        </pc:sldMkLst>
      </pc:sldChg>
      <pc:sldChg chg="addSp modSp add ord replId">
        <pc:chgData name="Thibodeau, Cyrena" userId="S::cyrena.thibodeau@ct.gov::080c7c74-e7cd-44f6-8f45-a991a4958dcd" providerId="AD" clId="Web-{DB1D24E2-DBD9-7DAC-E616-F88AA68DA850}" dt="2024-11-19T17:30:10.680" v="1679" actId="20577"/>
        <pc:sldMkLst>
          <pc:docMk/>
          <pc:sldMk cId="456936736" sldId="284"/>
        </pc:sldMkLst>
      </pc:sldChg>
      <pc:sldChg chg="addSp delSp modSp add replId">
        <pc:chgData name="Thibodeau, Cyrena" userId="S::cyrena.thibodeau@ct.gov::080c7c74-e7cd-44f6-8f45-a991a4958dcd" providerId="AD" clId="Web-{DB1D24E2-DBD9-7DAC-E616-F88AA68DA850}" dt="2024-11-19T17:32:05.400" v="1701" actId="20577"/>
        <pc:sldMkLst>
          <pc:docMk/>
          <pc:sldMk cId="2767553407" sldId="285"/>
        </pc:sldMkLst>
      </pc:sldChg>
      <pc:sldChg chg="modSp add replId">
        <pc:chgData name="Thibodeau, Cyrena" userId="S::cyrena.thibodeau@ct.gov::080c7c74-e7cd-44f6-8f45-a991a4958dcd" providerId="AD" clId="Web-{DB1D24E2-DBD9-7DAC-E616-F88AA68DA850}" dt="2024-11-19T17:32:38.057" v="1708" actId="20577"/>
        <pc:sldMkLst>
          <pc:docMk/>
          <pc:sldMk cId="2456888094" sldId="286"/>
        </pc:sldMkLst>
      </pc:sldChg>
      <pc:sldChg chg="modSp add replId">
        <pc:chgData name="Thibodeau, Cyrena" userId="S::cyrena.thibodeau@ct.gov::080c7c74-e7cd-44f6-8f45-a991a4958dcd" providerId="AD" clId="Web-{DB1D24E2-DBD9-7DAC-E616-F88AA68DA850}" dt="2024-11-19T17:36:29.498" v="1796" actId="20577"/>
        <pc:sldMkLst>
          <pc:docMk/>
          <pc:sldMk cId="1357011977" sldId="287"/>
        </pc:sldMkLst>
      </pc:sldChg>
      <pc:sldChg chg="addSp modSp add replId">
        <pc:chgData name="Thibodeau, Cyrena" userId="S::cyrena.thibodeau@ct.gov::080c7c74-e7cd-44f6-8f45-a991a4958dcd" providerId="AD" clId="Web-{DB1D24E2-DBD9-7DAC-E616-F88AA68DA850}" dt="2024-11-19T16:41:51.619" v="685" actId="14100"/>
        <pc:sldMkLst>
          <pc:docMk/>
          <pc:sldMk cId="2124514266" sldId="288"/>
        </pc:sldMkLst>
      </pc:sldChg>
      <pc:sldChg chg="modSp add replId">
        <pc:chgData name="Thibodeau, Cyrena" userId="S::cyrena.thibodeau@ct.gov::080c7c74-e7cd-44f6-8f45-a991a4958dcd" providerId="AD" clId="Web-{DB1D24E2-DBD9-7DAC-E616-F88AA68DA850}" dt="2024-11-19T16:41:31.275" v="681" actId="1076"/>
        <pc:sldMkLst>
          <pc:docMk/>
          <pc:sldMk cId="1637578220" sldId="289"/>
        </pc:sldMkLst>
      </pc:sldChg>
      <pc:sldChg chg="modSp add replId">
        <pc:chgData name="Thibodeau, Cyrena" userId="S::cyrena.thibodeau@ct.gov::080c7c74-e7cd-44f6-8f45-a991a4958dcd" providerId="AD" clId="Web-{DB1D24E2-DBD9-7DAC-E616-F88AA68DA850}" dt="2024-11-19T16:41:25.478" v="680" actId="1076"/>
        <pc:sldMkLst>
          <pc:docMk/>
          <pc:sldMk cId="3405608700" sldId="290"/>
        </pc:sldMkLst>
      </pc:sldChg>
      <pc:sldChg chg="new del">
        <pc:chgData name="Thibodeau, Cyrena" userId="S::cyrena.thibodeau@ct.gov::080c7c74-e7cd-44f6-8f45-a991a4958dcd" providerId="AD" clId="Web-{DB1D24E2-DBD9-7DAC-E616-F88AA68DA850}" dt="2024-11-19T15:51:42.371" v="29"/>
        <pc:sldMkLst>
          <pc:docMk/>
          <pc:sldMk cId="3569345979" sldId="290"/>
        </pc:sldMkLst>
      </pc:sldChg>
      <pc:sldChg chg="addSp modSp add replId">
        <pc:chgData name="Thibodeau, Cyrena" userId="S::cyrena.thibodeau@ct.gov::080c7c74-e7cd-44f6-8f45-a991a4958dcd" providerId="AD" clId="Web-{DB1D24E2-DBD9-7DAC-E616-F88AA68DA850}" dt="2024-11-19T16:41:16.602" v="678" actId="1076"/>
        <pc:sldMkLst>
          <pc:docMk/>
          <pc:sldMk cId="4123093294" sldId="291"/>
        </pc:sldMkLst>
      </pc:sldChg>
      <pc:sldChg chg="addSp modSp add replId">
        <pc:chgData name="Thibodeau, Cyrena" userId="S::cyrena.thibodeau@ct.gov::080c7c74-e7cd-44f6-8f45-a991a4958dcd" providerId="AD" clId="Web-{DB1D24E2-DBD9-7DAC-E616-F88AA68DA850}" dt="2024-11-19T16:44:00.246" v="694" actId="20577"/>
        <pc:sldMkLst>
          <pc:docMk/>
          <pc:sldMk cId="2944975506" sldId="292"/>
        </pc:sldMkLst>
      </pc:sldChg>
      <pc:sldChg chg="modSp add replId">
        <pc:chgData name="Thibodeau, Cyrena" userId="S::cyrena.thibodeau@ct.gov::080c7c74-e7cd-44f6-8f45-a991a4958dcd" providerId="AD" clId="Web-{DB1D24E2-DBD9-7DAC-E616-F88AA68DA850}" dt="2024-11-19T17:36:08.013" v="1793" actId="20577"/>
        <pc:sldMkLst>
          <pc:docMk/>
          <pc:sldMk cId="3568534181" sldId="293"/>
        </pc:sldMkLst>
      </pc:sldChg>
      <pc:sldChg chg="addSp delSp modSp add replId">
        <pc:chgData name="Thibodeau, Cyrena" userId="S::cyrena.thibodeau@ct.gov::080c7c74-e7cd-44f6-8f45-a991a4958dcd" providerId="AD" clId="Web-{DB1D24E2-DBD9-7DAC-E616-F88AA68DA850}" dt="2024-11-19T17:24:08.486" v="1473" actId="1076"/>
        <pc:sldMkLst>
          <pc:docMk/>
          <pc:sldMk cId="2184511520" sldId="294"/>
        </pc:sldMkLst>
      </pc:sldChg>
    </pc:docChg>
  </pc:docChgLst>
  <pc:docChgLst>
    <pc:chgData name="Thibodeau, Cyrena" userId="S::cyrena.thibodeau@ct.gov::080c7c74-e7cd-44f6-8f45-a991a4958dcd" providerId="AD" clId="Web-{3E1B3257-BFD8-7529-6D71-0AF945C25AC4}"/>
    <pc:docChg chg="mod modSld">
      <pc:chgData name="Thibodeau, Cyrena" userId="S::cyrena.thibodeau@ct.gov::080c7c74-e7cd-44f6-8f45-a991a4958dcd" providerId="AD" clId="Web-{3E1B3257-BFD8-7529-6D71-0AF945C25AC4}" dt="2024-11-20T00:24:23.107" v="80"/>
      <pc:docMkLst>
        <pc:docMk/>
      </pc:docMkLst>
      <pc:sldChg chg="modSp">
        <pc:chgData name="Thibodeau, Cyrena" userId="S::cyrena.thibodeau@ct.gov::080c7c74-e7cd-44f6-8f45-a991a4958dcd" providerId="AD" clId="Web-{3E1B3257-BFD8-7529-6D71-0AF945C25AC4}" dt="2024-11-20T00:22:13.686" v="79" actId="20577"/>
        <pc:sldMkLst>
          <pc:docMk/>
          <pc:sldMk cId="0" sldId="269"/>
        </pc:sldMkLst>
      </pc:sldChg>
      <pc:sldChg chg="modSp">
        <pc:chgData name="Thibodeau, Cyrena" userId="S::cyrena.thibodeau@ct.gov::080c7c74-e7cd-44f6-8f45-a991a4958dcd" providerId="AD" clId="Web-{3E1B3257-BFD8-7529-6D71-0AF945C25AC4}" dt="2024-11-20T00:21:21.842" v="75" actId="20577"/>
        <pc:sldMkLst>
          <pc:docMk/>
          <pc:sldMk cId="2289403344" sldId="280"/>
        </pc:sldMkLst>
      </pc:sldChg>
      <pc:sldChg chg="addSp modSp">
        <pc:chgData name="Thibodeau, Cyrena" userId="S::cyrena.thibodeau@ct.gov::080c7c74-e7cd-44f6-8f45-a991a4958dcd" providerId="AD" clId="Web-{3E1B3257-BFD8-7529-6D71-0AF945C25AC4}" dt="2024-11-20T00:12:26.831" v="10" actId="1076"/>
        <pc:sldMkLst>
          <pc:docMk/>
          <pc:sldMk cId="456936736" sldId="284"/>
        </pc:sldMkLst>
      </pc:sldChg>
      <pc:sldChg chg="modSp">
        <pc:chgData name="Thibodeau, Cyrena" userId="S::cyrena.thibodeau@ct.gov::080c7c74-e7cd-44f6-8f45-a991a4958dcd" providerId="AD" clId="Web-{3E1B3257-BFD8-7529-6D71-0AF945C25AC4}" dt="2024-11-20T00:19:40.843" v="70" actId="1076"/>
        <pc:sldMkLst>
          <pc:docMk/>
          <pc:sldMk cId="2944975506" sldId="292"/>
        </pc:sldMkLst>
      </pc:sldChg>
      <pc:sldChg chg="modSp">
        <pc:chgData name="Thibodeau, Cyrena" userId="S::cyrena.thibodeau@ct.gov::080c7c74-e7cd-44f6-8f45-a991a4958dcd" providerId="AD" clId="Web-{3E1B3257-BFD8-7529-6D71-0AF945C25AC4}" dt="2024-11-20T00:15:26.642" v="24" actId="20577"/>
        <pc:sldMkLst>
          <pc:docMk/>
          <pc:sldMk cId="3568534181" sldId="293"/>
        </pc:sldMkLst>
      </pc:sldChg>
      <pc:sldChg chg="modSp">
        <pc:chgData name="Thibodeau, Cyrena" userId="S::cyrena.thibodeau@ct.gov::080c7c74-e7cd-44f6-8f45-a991a4958dcd" providerId="AD" clId="Web-{3E1B3257-BFD8-7529-6D71-0AF945C25AC4}" dt="2024-11-20T00:21:45.092" v="77" actId="20577"/>
        <pc:sldMkLst>
          <pc:docMk/>
          <pc:sldMk cId="3783335004" sldId="296"/>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hyperlink" Target="https://www.sba.gov/size-standards/index.html" TargetMode="Externa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hyperlink" Target="https://www.sba.gov/size-standards/index.html" TargetMode="External"/><Relationship Id="rId12" Type="http://schemas.openxmlformats.org/officeDocument/2006/relationships/image" Target="../media/image21.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svg"/><Relationship Id="rId1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92A5C-A620-4EFE-A015-C63602382E88}" type="doc">
      <dgm:prSet loTypeId="urn:microsoft.com/office/officeart/2009/3/layout/HorizontalOrganizationChart" loCatId="hierarchy" qsTypeId="urn:microsoft.com/office/officeart/2005/8/quickstyle/simple4" qsCatId="simple" csTypeId="urn:microsoft.com/office/officeart/2005/8/colors/colorful1" csCatId="colorful"/>
      <dgm:spPr/>
      <dgm:t>
        <a:bodyPr/>
        <a:lstStyle/>
        <a:p>
          <a:endParaRPr lang="en-US"/>
        </a:p>
      </dgm:t>
    </dgm:pt>
    <dgm:pt modelId="{FC96A5D7-CD51-41E1-986F-280AA35BE44A}">
      <dgm:prSet/>
      <dgm:spPr/>
      <dgm:t>
        <a:bodyPr/>
        <a:lstStyle/>
        <a:p>
          <a:pPr rtl="0"/>
          <a:r>
            <a:rPr lang="en-US">
              <a:solidFill>
                <a:schemeClr val="tx1"/>
              </a:solidFill>
            </a:rPr>
            <a:t>This program supports food system crops and products that are intentionally produced for human consumption</a:t>
          </a:r>
          <a:r>
            <a:rPr lang="en-US">
              <a:solidFill>
                <a:schemeClr val="tx1"/>
              </a:solidFill>
              <a:latin typeface="Corbel" panose="020B0503020204020204"/>
            </a:rPr>
            <a:t> such as Fruits and Vegetables, Honey, Maple Syrup, Aquaculture, Dairy, and Wine/Beer produced with local ingredients.</a:t>
          </a:r>
          <a:endParaRPr lang="en-US">
            <a:solidFill>
              <a:schemeClr val="tx1"/>
            </a:solidFill>
          </a:endParaRPr>
        </a:p>
      </dgm:t>
    </dgm:pt>
    <dgm:pt modelId="{511800FE-34D5-42CC-843F-F79333ADC944}" type="parTrans" cxnId="{067958D9-03F9-426D-AA1A-631CA3CEE354}">
      <dgm:prSet/>
      <dgm:spPr/>
      <dgm:t>
        <a:bodyPr/>
        <a:lstStyle/>
        <a:p>
          <a:endParaRPr lang="en-US"/>
        </a:p>
      </dgm:t>
    </dgm:pt>
    <dgm:pt modelId="{0720DE7D-C5DE-4D6E-90A0-BF0409C18642}" type="sibTrans" cxnId="{067958D9-03F9-426D-AA1A-631CA3CEE354}">
      <dgm:prSet/>
      <dgm:spPr/>
      <dgm:t>
        <a:bodyPr/>
        <a:lstStyle/>
        <a:p>
          <a:endParaRPr lang="en-US"/>
        </a:p>
      </dgm:t>
    </dgm:pt>
    <dgm:pt modelId="{EE194C50-86F3-4453-9732-53BA02C17F07}">
      <dgm:prSet/>
      <dgm:spPr/>
      <dgm:t>
        <a:bodyPr/>
        <a:lstStyle/>
        <a:p>
          <a:r>
            <a:rPr lang="en-US">
              <a:solidFill>
                <a:schemeClr val="tx1"/>
              </a:solidFill>
            </a:rPr>
            <a:t>Ineligible products </a:t>
          </a:r>
          <a:r>
            <a:rPr lang="en-US">
              <a:solidFill>
                <a:schemeClr val="tx1"/>
              </a:solidFill>
              <a:latin typeface="Corbel" panose="020B0503020204020204"/>
            </a:rPr>
            <a:t>include</a:t>
          </a:r>
          <a:r>
            <a:rPr lang="en-US">
              <a:solidFill>
                <a:schemeClr val="tx1"/>
              </a:solidFill>
            </a:rPr>
            <a:t> </a:t>
          </a:r>
          <a:r>
            <a:rPr lang="en-US" b="1">
              <a:solidFill>
                <a:schemeClr val="tx1"/>
              </a:solidFill>
            </a:rPr>
            <a:t>meat and poultry</a:t>
          </a:r>
          <a:r>
            <a:rPr lang="en-US">
              <a:solidFill>
                <a:schemeClr val="tx1"/>
              </a:solidFill>
            </a:rPr>
            <a:t>, wild-caught seafood, exclusively animal feed and forage products, fiber, landscaping products, tobacco, or dietary supplements. </a:t>
          </a:r>
        </a:p>
      </dgm:t>
    </dgm:pt>
    <dgm:pt modelId="{9D1B6BF2-0135-4859-B611-477B62BCA9A9}" type="parTrans" cxnId="{2A370E74-8369-46AD-B1DE-1209AA24325E}">
      <dgm:prSet/>
      <dgm:spPr/>
      <dgm:t>
        <a:bodyPr/>
        <a:lstStyle/>
        <a:p>
          <a:endParaRPr lang="en-US"/>
        </a:p>
      </dgm:t>
    </dgm:pt>
    <dgm:pt modelId="{12364235-0616-4ECB-8E11-A29E1B6FABE7}" type="sibTrans" cxnId="{2A370E74-8369-46AD-B1DE-1209AA24325E}">
      <dgm:prSet/>
      <dgm:spPr/>
      <dgm:t>
        <a:bodyPr/>
        <a:lstStyle/>
        <a:p>
          <a:endParaRPr lang="en-US"/>
        </a:p>
      </dgm:t>
    </dgm:pt>
    <dgm:pt modelId="{463682A9-3595-4EF7-BC79-944807AE78EF}" type="pres">
      <dgm:prSet presAssocID="{64692A5C-A620-4EFE-A015-C63602382E88}" presName="hierChild1" presStyleCnt="0">
        <dgm:presLayoutVars>
          <dgm:orgChart val="1"/>
          <dgm:chPref val="1"/>
          <dgm:dir/>
          <dgm:animOne val="branch"/>
          <dgm:animLvl val="lvl"/>
          <dgm:resizeHandles/>
        </dgm:presLayoutVars>
      </dgm:prSet>
      <dgm:spPr/>
    </dgm:pt>
    <dgm:pt modelId="{E1BE2554-3695-4736-AB6C-61E0B379DC6D}" type="pres">
      <dgm:prSet presAssocID="{FC96A5D7-CD51-41E1-986F-280AA35BE44A}" presName="hierRoot1" presStyleCnt="0">
        <dgm:presLayoutVars>
          <dgm:hierBranch val="init"/>
        </dgm:presLayoutVars>
      </dgm:prSet>
      <dgm:spPr/>
    </dgm:pt>
    <dgm:pt modelId="{19B1B99E-5B24-48AD-B936-9F9BBE148B24}" type="pres">
      <dgm:prSet presAssocID="{FC96A5D7-CD51-41E1-986F-280AA35BE44A}" presName="rootComposite1" presStyleCnt="0"/>
      <dgm:spPr/>
    </dgm:pt>
    <dgm:pt modelId="{92C6AA1A-8CF5-4E8C-A9E3-3AA449576714}" type="pres">
      <dgm:prSet presAssocID="{FC96A5D7-CD51-41E1-986F-280AA35BE44A}" presName="rootText1" presStyleLbl="node0" presStyleIdx="0" presStyleCnt="2">
        <dgm:presLayoutVars>
          <dgm:chPref val="3"/>
        </dgm:presLayoutVars>
      </dgm:prSet>
      <dgm:spPr/>
    </dgm:pt>
    <dgm:pt modelId="{44AF4344-5F56-4F68-909A-4807506D075C}" type="pres">
      <dgm:prSet presAssocID="{FC96A5D7-CD51-41E1-986F-280AA35BE44A}" presName="rootConnector1" presStyleLbl="node1" presStyleIdx="0" presStyleCnt="0"/>
      <dgm:spPr/>
    </dgm:pt>
    <dgm:pt modelId="{C35CDB4E-0EA6-4A43-8B43-D6EEF1FA1CD0}" type="pres">
      <dgm:prSet presAssocID="{FC96A5D7-CD51-41E1-986F-280AA35BE44A}" presName="hierChild2" presStyleCnt="0"/>
      <dgm:spPr/>
    </dgm:pt>
    <dgm:pt modelId="{CD567BAB-CD4A-44B3-9EE2-95D33A4C3C27}" type="pres">
      <dgm:prSet presAssocID="{FC96A5D7-CD51-41E1-986F-280AA35BE44A}" presName="hierChild3" presStyleCnt="0"/>
      <dgm:spPr/>
    </dgm:pt>
    <dgm:pt modelId="{A2D472B2-6BC6-4FA9-9196-4C8F6C77BF42}" type="pres">
      <dgm:prSet presAssocID="{EE194C50-86F3-4453-9732-53BA02C17F07}" presName="hierRoot1" presStyleCnt="0">
        <dgm:presLayoutVars>
          <dgm:hierBranch val="init"/>
        </dgm:presLayoutVars>
      </dgm:prSet>
      <dgm:spPr/>
    </dgm:pt>
    <dgm:pt modelId="{71ADBF4A-34D7-4348-B359-9564ABADF51B}" type="pres">
      <dgm:prSet presAssocID="{EE194C50-86F3-4453-9732-53BA02C17F07}" presName="rootComposite1" presStyleCnt="0"/>
      <dgm:spPr/>
    </dgm:pt>
    <dgm:pt modelId="{429BE32A-5455-4EC9-ACD0-F13E95D9F14A}" type="pres">
      <dgm:prSet presAssocID="{EE194C50-86F3-4453-9732-53BA02C17F07}" presName="rootText1" presStyleLbl="node0" presStyleIdx="1" presStyleCnt="2">
        <dgm:presLayoutVars>
          <dgm:chPref val="3"/>
        </dgm:presLayoutVars>
      </dgm:prSet>
      <dgm:spPr/>
    </dgm:pt>
    <dgm:pt modelId="{B92C2A79-B427-467B-B4FE-16DCDE4E5C59}" type="pres">
      <dgm:prSet presAssocID="{EE194C50-86F3-4453-9732-53BA02C17F07}" presName="rootConnector1" presStyleLbl="node1" presStyleIdx="0" presStyleCnt="0"/>
      <dgm:spPr/>
    </dgm:pt>
    <dgm:pt modelId="{1C6F538E-05DB-45A0-8AF6-461E32498BC7}" type="pres">
      <dgm:prSet presAssocID="{EE194C50-86F3-4453-9732-53BA02C17F07}" presName="hierChild2" presStyleCnt="0"/>
      <dgm:spPr/>
    </dgm:pt>
    <dgm:pt modelId="{EACEDFF9-F3FC-4275-B27A-4E7195F1E97F}" type="pres">
      <dgm:prSet presAssocID="{EE194C50-86F3-4453-9732-53BA02C17F07}" presName="hierChild3" presStyleCnt="0"/>
      <dgm:spPr/>
    </dgm:pt>
  </dgm:ptLst>
  <dgm:cxnLst>
    <dgm:cxn modelId="{4E3D3F13-7A23-4AB8-889C-C8DF9569B57A}" type="presOf" srcId="{FC96A5D7-CD51-41E1-986F-280AA35BE44A}" destId="{44AF4344-5F56-4F68-909A-4807506D075C}" srcOrd="1" destOrd="0" presId="urn:microsoft.com/office/officeart/2009/3/layout/HorizontalOrganizationChart"/>
    <dgm:cxn modelId="{A722BD5C-7458-479C-ACC9-F9EFD804A18E}" type="presOf" srcId="{EE194C50-86F3-4453-9732-53BA02C17F07}" destId="{429BE32A-5455-4EC9-ACD0-F13E95D9F14A}" srcOrd="0" destOrd="0" presId="urn:microsoft.com/office/officeart/2009/3/layout/HorizontalOrganizationChart"/>
    <dgm:cxn modelId="{2A370E74-8369-46AD-B1DE-1209AA24325E}" srcId="{64692A5C-A620-4EFE-A015-C63602382E88}" destId="{EE194C50-86F3-4453-9732-53BA02C17F07}" srcOrd="1" destOrd="0" parTransId="{9D1B6BF2-0135-4859-B611-477B62BCA9A9}" sibTransId="{12364235-0616-4ECB-8E11-A29E1B6FABE7}"/>
    <dgm:cxn modelId="{8FB3EC83-0250-4A81-82B6-D7FBA66136D3}" type="presOf" srcId="{EE194C50-86F3-4453-9732-53BA02C17F07}" destId="{B92C2A79-B427-467B-B4FE-16DCDE4E5C59}" srcOrd="1" destOrd="0" presId="urn:microsoft.com/office/officeart/2009/3/layout/HorizontalOrganizationChart"/>
    <dgm:cxn modelId="{4C6DAAD5-3C70-4E2A-9A24-7E8D4158995F}" type="presOf" srcId="{64692A5C-A620-4EFE-A015-C63602382E88}" destId="{463682A9-3595-4EF7-BC79-944807AE78EF}" srcOrd="0" destOrd="0" presId="urn:microsoft.com/office/officeart/2009/3/layout/HorizontalOrganizationChart"/>
    <dgm:cxn modelId="{067958D9-03F9-426D-AA1A-631CA3CEE354}" srcId="{64692A5C-A620-4EFE-A015-C63602382E88}" destId="{FC96A5D7-CD51-41E1-986F-280AA35BE44A}" srcOrd="0" destOrd="0" parTransId="{511800FE-34D5-42CC-843F-F79333ADC944}" sibTransId="{0720DE7D-C5DE-4D6E-90A0-BF0409C18642}"/>
    <dgm:cxn modelId="{A345DBEC-5B1D-49DD-9B8F-CFAFE0D286F6}" type="presOf" srcId="{FC96A5D7-CD51-41E1-986F-280AA35BE44A}" destId="{92C6AA1A-8CF5-4E8C-A9E3-3AA449576714}" srcOrd="0" destOrd="0" presId="urn:microsoft.com/office/officeart/2009/3/layout/HorizontalOrganizationChart"/>
    <dgm:cxn modelId="{B2335440-A1EF-4254-96FB-CCC60076E7E8}" type="presParOf" srcId="{463682A9-3595-4EF7-BC79-944807AE78EF}" destId="{E1BE2554-3695-4736-AB6C-61E0B379DC6D}" srcOrd="0" destOrd="0" presId="urn:microsoft.com/office/officeart/2009/3/layout/HorizontalOrganizationChart"/>
    <dgm:cxn modelId="{A3FE3A8C-B45B-45D6-A8EB-F5E6F1DF910D}" type="presParOf" srcId="{E1BE2554-3695-4736-AB6C-61E0B379DC6D}" destId="{19B1B99E-5B24-48AD-B936-9F9BBE148B24}" srcOrd="0" destOrd="0" presId="urn:microsoft.com/office/officeart/2009/3/layout/HorizontalOrganizationChart"/>
    <dgm:cxn modelId="{7B4B2CF6-EC01-4256-A9BB-BD21C9188B44}" type="presParOf" srcId="{19B1B99E-5B24-48AD-B936-9F9BBE148B24}" destId="{92C6AA1A-8CF5-4E8C-A9E3-3AA449576714}" srcOrd="0" destOrd="0" presId="urn:microsoft.com/office/officeart/2009/3/layout/HorizontalOrganizationChart"/>
    <dgm:cxn modelId="{13CD3483-7FAB-4AC0-844E-92113775C68D}" type="presParOf" srcId="{19B1B99E-5B24-48AD-B936-9F9BBE148B24}" destId="{44AF4344-5F56-4F68-909A-4807506D075C}" srcOrd="1" destOrd="0" presId="urn:microsoft.com/office/officeart/2009/3/layout/HorizontalOrganizationChart"/>
    <dgm:cxn modelId="{E47FADD9-DDD7-4341-820F-2E5304DC2DEC}" type="presParOf" srcId="{E1BE2554-3695-4736-AB6C-61E0B379DC6D}" destId="{C35CDB4E-0EA6-4A43-8B43-D6EEF1FA1CD0}" srcOrd="1" destOrd="0" presId="urn:microsoft.com/office/officeart/2009/3/layout/HorizontalOrganizationChart"/>
    <dgm:cxn modelId="{7FAFC038-EC6D-4FDC-BD94-6597A7FD31EC}" type="presParOf" srcId="{E1BE2554-3695-4736-AB6C-61E0B379DC6D}" destId="{CD567BAB-CD4A-44B3-9EE2-95D33A4C3C27}" srcOrd="2" destOrd="0" presId="urn:microsoft.com/office/officeart/2009/3/layout/HorizontalOrganizationChart"/>
    <dgm:cxn modelId="{B91AB22F-FD9C-454E-A1C7-8BE396E2A1B0}" type="presParOf" srcId="{463682A9-3595-4EF7-BC79-944807AE78EF}" destId="{A2D472B2-6BC6-4FA9-9196-4C8F6C77BF42}" srcOrd="1" destOrd="0" presId="urn:microsoft.com/office/officeart/2009/3/layout/HorizontalOrganizationChart"/>
    <dgm:cxn modelId="{7CCE5E4B-E318-4B67-AB0F-65FDDF25A141}" type="presParOf" srcId="{A2D472B2-6BC6-4FA9-9196-4C8F6C77BF42}" destId="{71ADBF4A-34D7-4348-B359-9564ABADF51B}" srcOrd="0" destOrd="0" presId="urn:microsoft.com/office/officeart/2009/3/layout/HorizontalOrganizationChart"/>
    <dgm:cxn modelId="{B63126E2-4190-4419-92A4-00C58C84F1FF}" type="presParOf" srcId="{71ADBF4A-34D7-4348-B359-9564ABADF51B}" destId="{429BE32A-5455-4EC9-ACD0-F13E95D9F14A}" srcOrd="0" destOrd="0" presId="urn:microsoft.com/office/officeart/2009/3/layout/HorizontalOrganizationChart"/>
    <dgm:cxn modelId="{7F34FE44-20A4-41AC-8945-34D900605696}" type="presParOf" srcId="{71ADBF4A-34D7-4348-B359-9564ABADF51B}" destId="{B92C2A79-B427-467B-B4FE-16DCDE4E5C59}" srcOrd="1" destOrd="0" presId="urn:microsoft.com/office/officeart/2009/3/layout/HorizontalOrganizationChart"/>
    <dgm:cxn modelId="{C35F3E92-6F6F-4B34-B74C-8F4F48D342B8}" type="presParOf" srcId="{A2D472B2-6BC6-4FA9-9196-4C8F6C77BF42}" destId="{1C6F538E-05DB-45A0-8AF6-461E32498BC7}" srcOrd="1" destOrd="0" presId="urn:microsoft.com/office/officeart/2009/3/layout/HorizontalOrganizationChart"/>
    <dgm:cxn modelId="{2EA8C1E3-0F3C-4BA0-9D59-98F28EE975F4}" type="presParOf" srcId="{A2D472B2-6BC6-4FA9-9196-4C8F6C77BF42}" destId="{EACEDFF9-F3FC-4275-B27A-4E7195F1E97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A60B3-7652-4FA3-A5F0-C6394558150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15ED37-8C92-4F5A-AE30-764E576F74E9}">
      <dgm:prSet/>
      <dgm:spPr/>
      <dgm:t>
        <a:bodyPr/>
        <a:lstStyle/>
        <a:p>
          <a:pPr>
            <a:lnSpc>
              <a:spcPct val="100000"/>
            </a:lnSpc>
          </a:pPr>
          <a:r>
            <a:rPr lang="en-US" b="1"/>
            <a:t>Agricultural producers or processors</a:t>
          </a:r>
          <a:r>
            <a:rPr lang="en-US"/>
            <a:t>, or groups of agricultural producers and processors conducting middle of the supply chain activities; </a:t>
          </a:r>
        </a:p>
      </dgm:t>
    </dgm:pt>
    <dgm:pt modelId="{C7850A2D-2484-4F1F-827C-6AF9A8CA336F}" type="parTrans" cxnId="{6A88FA5B-5330-4F0A-B767-709D78721138}">
      <dgm:prSet/>
      <dgm:spPr/>
      <dgm:t>
        <a:bodyPr/>
        <a:lstStyle/>
        <a:p>
          <a:endParaRPr lang="en-US"/>
        </a:p>
      </dgm:t>
    </dgm:pt>
    <dgm:pt modelId="{B673B1EE-9400-4D6F-A279-B151101B9F15}" type="sibTrans" cxnId="{6A88FA5B-5330-4F0A-B767-709D78721138}">
      <dgm:prSet/>
      <dgm:spPr/>
      <dgm:t>
        <a:bodyPr/>
        <a:lstStyle/>
        <a:p>
          <a:endParaRPr lang="en-US"/>
        </a:p>
      </dgm:t>
    </dgm:pt>
    <dgm:pt modelId="{22119EFF-5967-46CE-A93A-A842B24DAA29}">
      <dgm:prSet/>
      <dgm:spPr/>
      <dgm:t>
        <a:bodyPr/>
        <a:lstStyle/>
        <a:p>
          <a:pPr>
            <a:lnSpc>
              <a:spcPct val="100000"/>
            </a:lnSpc>
          </a:pPr>
          <a:r>
            <a:rPr lang="en-US" b="1"/>
            <a:t>Nonprofit organizations</a:t>
          </a:r>
          <a:r>
            <a:rPr lang="en-US"/>
            <a:t> operating middle-of-the-supply-chain activities; </a:t>
          </a:r>
        </a:p>
      </dgm:t>
    </dgm:pt>
    <dgm:pt modelId="{87D1E1A5-C7B2-41E7-B6BC-B3A85F8747C2}" type="parTrans" cxnId="{2405531F-BE7B-4475-8761-683939A6B632}">
      <dgm:prSet/>
      <dgm:spPr/>
      <dgm:t>
        <a:bodyPr/>
        <a:lstStyle/>
        <a:p>
          <a:endParaRPr lang="en-US"/>
        </a:p>
      </dgm:t>
    </dgm:pt>
    <dgm:pt modelId="{3D068703-2008-4780-9904-AB54E6346A9A}" type="sibTrans" cxnId="{2405531F-BE7B-4475-8761-683939A6B632}">
      <dgm:prSet/>
      <dgm:spPr/>
      <dgm:t>
        <a:bodyPr/>
        <a:lstStyle/>
        <a:p>
          <a:endParaRPr lang="en-US"/>
        </a:p>
      </dgm:t>
    </dgm:pt>
    <dgm:pt modelId="{E206DD16-D7CB-4E58-A6A0-2485BD9EAD21}">
      <dgm:prSet/>
      <dgm:spPr/>
      <dgm:t>
        <a:bodyPr/>
        <a:lstStyle/>
        <a:p>
          <a:pPr>
            <a:lnSpc>
              <a:spcPct val="100000"/>
            </a:lnSpc>
          </a:pPr>
          <a:r>
            <a:rPr lang="en-US" b="1"/>
            <a:t>For-profit entities</a:t>
          </a:r>
          <a:r>
            <a:rPr lang="en-US"/>
            <a:t> operating middle-of-the-supply-chain activities whose activities are primarily focused for the benefit of local and regional producers and that meet the eligibility requirements of the </a:t>
          </a:r>
          <a:r>
            <a:rPr lang="en-US">
              <a:hlinkClick xmlns:r="http://schemas.openxmlformats.org/officeDocument/2006/relationships" r:id="rId1"/>
            </a:rPr>
            <a:t>SBA small business size standard</a:t>
          </a:r>
          <a:r>
            <a:rPr lang="en-US"/>
            <a:t>s; </a:t>
          </a:r>
        </a:p>
      </dgm:t>
    </dgm:pt>
    <dgm:pt modelId="{4685EB22-BC16-4E1B-B882-4634638867D0}" type="parTrans" cxnId="{5BB5EC99-1341-4E78-B6B7-F798B713D8B5}">
      <dgm:prSet/>
      <dgm:spPr/>
      <dgm:t>
        <a:bodyPr/>
        <a:lstStyle/>
        <a:p>
          <a:endParaRPr lang="en-US"/>
        </a:p>
      </dgm:t>
    </dgm:pt>
    <dgm:pt modelId="{EE1B8C55-6EC1-4EBC-B3D2-CE793757B230}" type="sibTrans" cxnId="{5BB5EC99-1341-4E78-B6B7-F798B713D8B5}">
      <dgm:prSet/>
      <dgm:spPr/>
      <dgm:t>
        <a:bodyPr/>
        <a:lstStyle/>
        <a:p>
          <a:endParaRPr lang="en-US"/>
        </a:p>
      </dgm:t>
    </dgm:pt>
    <dgm:pt modelId="{06E05D6C-F208-4377-A023-307DC89E7A1B}">
      <dgm:prSet/>
      <dgm:spPr/>
      <dgm:t>
        <a:bodyPr/>
        <a:lstStyle/>
        <a:p>
          <a:pPr>
            <a:lnSpc>
              <a:spcPct val="100000"/>
            </a:lnSpc>
          </a:pPr>
          <a:r>
            <a:rPr lang="en-US" b="1"/>
            <a:t>Local government entities</a:t>
          </a:r>
          <a:r>
            <a:rPr lang="en-US"/>
            <a:t> operating middle-of-the-supply-chain activities;</a:t>
          </a:r>
        </a:p>
      </dgm:t>
    </dgm:pt>
    <dgm:pt modelId="{5C6D0AB5-CD41-42FE-877D-8129947DF680}" type="parTrans" cxnId="{55B479FA-C45C-429C-8D62-F79BA280DED3}">
      <dgm:prSet/>
      <dgm:spPr/>
      <dgm:t>
        <a:bodyPr/>
        <a:lstStyle/>
        <a:p>
          <a:endParaRPr lang="en-US"/>
        </a:p>
      </dgm:t>
    </dgm:pt>
    <dgm:pt modelId="{1BB90907-3F2B-4EBE-AE8C-C80B9237EAA6}" type="sibTrans" cxnId="{55B479FA-C45C-429C-8D62-F79BA280DED3}">
      <dgm:prSet/>
      <dgm:spPr/>
      <dgm:t>
        <a:bodyPr/>
        <a:lstStyle/>
        <a:p>
          <a:endParaRPr lang="en-US"/>
        </a:p>
      </dgm:t>
    </dgm:pt>
    <dgm:pt modelId="{74A23B2D-DBC1-4EC8-B020-BEEC3C579991}">
      <dgm:prSet/>
      <dgm:spPr/>
      <dgm:t>
        <a:bodyPr/>
        <a:lstStyle/>
        <a:p>
          <a:pPr>
            <a:lnSpc>
              <a:spcPct val="100000"/>
            </a:lnSpc>
          </a:pPr>
          <a:r>
            <a:rPr lang="en-US" b="1"/>
            <a:t>Tribal governments</a:t>
          </a:r>
          <a:r>
            <a:rPr lang="en-US"/>
            <a:t> operating middle-of-the-supply-chain activities;</a:t>
          </a:r>
        </a:p>
      </dgm:t>
    </dgm:pt>
    <dgm:pt modelId="{EAF26892-B320-489A-95F0-8B5CA959CE22}" type="parTrans" cxnId="{11A677D2-651D-4CB2-B30C-132589C8CDD2}">
      <dgm:prSet/>
      <dgm:spPr/>
      <dgm:t>
        <a:bodyPr/>
        <a:lstStyle/>
        <a:p>
          <a:endParaRPr lang="en-US"/>
        </a:p>
      </dgm:t>
    </dgm:pt>
    <dgm:pt modelId="{2298EA36-2A24-4982-BB21-EB41C29B3E6D}" type="sibTrans" cxnId="{11A677D2-651D-4CB2-B30C-132589C8CDD2}">
      <dgm:prSet/>
      <dgm:spPr/>
      <dgm:t>
        <a:bodyPr/>
        <a:lstStyle/>
        <a:p>
          <a:endParaRPr lang="en-US"/>
        </a:p>
      </dgm:t>
    </dgm:pt>
    <dgm:pt modelId="{4D729CA4-B3E0-4873-9665-0002973B1303}">
      <dgm:prSet/>
      <dgm:spPr/>
      <dgm:t>
        <a:bodyPr/>
        <a:lstStyle/>
        <a:p>
          <a:pPr>
            <a:lnSpc>
              <a:spcPct val="100000"/>
            </a:lnSpc>
          </a:pPr>
          <a:r>
            <a:rPr lang="en-US" b="1"/>
            <a:t>Institutions </a:t>
          </a:r>
          <a:r>
            <a:rPr lang="en-US"/>
            <a:t>such as schools, universities, or hospitals bringing producers together to establish cooperative or shared infrastructure or invest in equipment that will benefit multiple producers through middle-of-the-supply-chain activities.</a:t>
          </a:r>
        </a:p>
      </dgm:t>
    </dgm:pt>
    <dgm:pt modelId="{18AA0D9F-9EBF-447C-9037-E810DA6FE9A0}" type="parTrans" cxnId="{7AAE07AD-3FE9-47D4-A9CB-8B68DB21975B}">
      <dgm:prSet/>
      <dgm:spPr/>
      <dgm:t>
        <a:bodyPr/>
        <a:lstStyle/>
        <a:p>
          <a:endParaRPr lang="en-US"/>
        </a:p>
      </dgm:t>
    </dgm:pt>
    <dgm:pt modelId="{6F0F0C33-75B1-4A2E-867C-8D7D88B11872}" type="sibTrans" cxnId="{7AAE07AD-3FE9-47D4-A9CB-8B68DB21975B}">
      <dgm:prSet/>
      <dgm:spPr/>
      <dgm:t>
        <a:bodyPr/>
        <a:lstStyle/>
        <a:p>
          <a:endParaRPr lang="en-US"/>
        </a:p>
      </dgm:t>
    </dgm:pt>
    <dgm:pt modelId="{9744BDCD-C8BA-4CFF-AE94-AA1CFA1D95F8}">
      <dgm:prSet/>
      <dgm:spPr/>
      <dgm:t>
        <a:bodyPr/>
        <a:lstStyle/>
        <a:p>
          <a:pPr>
            <a:lnSpc>
              <a:spcPct val="100000"/>
            </a:lnSpc>
          </a:pPr>
          <a:r>
            <a:rPr lang="en-US"/>
            <a:t>All applicant businesses and organizations and project beneficiaries must be domestically owned and physically located in Connecticut.</a:t>
          </a:r>
          <a:r>
            <a:rPr lang="en-US">
              <a:latin typeface="Corbel" panose="020B0503020204020204"/>
            </a:rPr>
            <a:t> </a:t>
          </a:r>
          <a:endParaRPr lang="en-US"/>
        </a:p>
      </dgm:t>
    </dgm:pt>
    <dgm:pt modelId="{3C81FFD3-CF68-425E-9532-C36C2A740A8E}" type="parTrans" cxnId="{02FBC180-995C-4FE5-9E69-E81018019412}">
      <dgm:prSet/>
      <dgm:spPr/>
      <dgm:t>
        <a:bodyPr/>
        <a:lstStyle/>
        <a:p>
          <a:endParaRPr lang="en-US"/>
        </a:p>
      </dgm:t>
    </dgm:pt>
    <dgm:pt modelId="{48E75B2C-9B0A-4138-A98E-ECF9E44B502E}" type="sibTrans" cxnId="{02FBC180-995C-4FE5-9E69-E81018019412}">
      <dgm:prSet/>
      <dgm:spPr/>
      <dgm:t>
        <a:bodyPr/>
        <a:lstStyle/>
        <a:p>
          <a:endParaRPr lang="en-US"/>
        </a:p>
      </dgm:t>
    </dgm:pt>
    <dgm:pt modelId="{63B2CDFB-78C2-4A0A-B4B8-04CEBBB91BC0}" type="pres">
      <dgm:prSet presAssocID="{E7BA60B3-7652-4FA3-A5F0-C63945581503}" presName="root" presStyleCnt="0">
        <dgm:presLayoutVars>
          <dgm:dir/>
          <dgm:resizeHandles val="exact"/>
        </dgm:presLayoutVars>
      </dgm:prSet>
      <dgm:spPr/>
    </dgm:pt>
    <dgm:pt modelId="{B3875240-FE47-4D9D-AB6C-265ACDE918BD}" type="pres">
      <dgm:prSet presAssocID="{1015ED37-8C92-4F5A-AE30-764E576F74E9}" presName="compNode" presStyleCnt="0"/>
      <dgm:spPr/>
    </dgm:pt>
    <dgm:pt modelId="{C4CD9F29-A9D8-4165-B2F1-2B834B887DAC}" type="pres">
      <dgm:prSet presAssocID="{1015ED37-8C92-4F5A-AE30-764E576F74E9}" presName="bgRect" presStyleLbl="bgShp" presStyleIdx="0" presStyleCnt="7"/>
      <dgm:spPr/>
    </dgm:pt>
    <dgm:pt modelId="{5B84A9DF-8088-461E-BFCC-9DF8E2D109AB}" type="pres">
      <dgm:prSet presAssocID="{1015ED37-8C92-4F5A-AE30-764E576F74E9}"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arm scene"/>
        </a:ext>
      </dgm:extLst>
    </dgm:pt>
    <dgm:pt modelId="{D29C6374-A006-4C0C-96FA-5252A10E804F}" type="pres">
      <dgm:prSet presAssocID="{1015ED37-8C92-4F5A-AE30-764E576F74E9}" presName="spaceRect" presStyleCnt="0"/>
      <dgm:spPr/>
    </dgm:pt>
    <dgm:pt modelId="{35BE531E-7375-4E36-9A30-2CDAD0B1A87D}" type="pres">
      <dgm:prSet presAssocID="{1015ED37-8C92-4F5A-AE30-764E576F74E9}" presName="parTx" presStyleLbl="revTx" presStyleIdx="0" presStyleCnt="7">
        <dgm:presLayoutVars>
          <dgm:chMax val="0"/>
          <dgm:chPref val="0"/>
        </dgm:presLayoutVars>
      </dgm:prSet>
      <dgm:spPr/>
    </dgm:pt>
    <dgm:pt modelId="{0124CA5F-02A3-4FB9-826A-E860D0081A6C}" type="pres">
      <dgm:prSet presAssocID="{B673B1EE-9400-4D6F-A279-B151101B9F15}" presName="sibTrans" presStyleCnt="0"/>
      <dgm:spPr/>
    </dgm:pt>
    <dgm:pt modelId="{8E9F7F7D-EAF9-44A9-90C9-5EBFACDEC7F2}" type="pres">
      <dgm:prSet presAssocID="{22119EFF-5967-46CE-A93A-A842B24DAA29}" presName="compNode" presStyleCnt="0"/>
      <dgm:spPr/>
    </dgm:pt>
    <dgm:pt modelId="{352B47D7-1874-4731-A8E2-E20AC560B7D7}" type="pres">
      <dgm:prSet presAssocID="{22119EFF-5967-46CE-A93A-A842B24DAA29}" presName="bgRect" presStyleLbl="bgShp" presStyleIdx="1" presStyleCnt="7"/>
      <dgm:spPr/>
    </dgm:pt>
    <dgm:pt modelId="{91FDA544-0EF5-49F7-80E8-375B27C19C22}" type="pres">
      <dgm:prSet presAssocID="{22119EFF-5967-46CE-A93A-A842B24DAA29}"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nnections"/>
        </a:ext>
      </dgm:extLst>
    </dgm:pt>
    <dgm:pt modelId="{5693D14E-0A8D-4629-A4C6-DAAB4997856E}" type="pres">
      <dgm:prSet presAssocID="{22119EFF-5967-46CE-A93A-A842B24DAA29}" presName="spaceRect" presStyleCnt="0"/>
      <dgm:spPr/>
    </dgm:pt>
    <dgm:pt modelId="{C290D46D-E764-44CA-A76F-4CA364A85E22}" type="pres">
      <dgm:prSet presAssocID="{22119EFF-5967-46CE-A93A-A842B24DAA29}" presName="parTx" presStyleLbl="revTx" presStyleIdx="1" presStyleCnt="7">
        <dgm:presLayoutVars>
          <dgm:chMax val="0"/>
          <dgm:chPref val="0"/>
        </dgm:presLayoutVars>
      </dgm:prSet>
      <dgm:spPr/>
    </dgm:pt>
    <dgm:pt modelId="{100AE164-E8B5-4F5C-8E65-64925C287A2C}" type="pres">
      <dgm:prSet presAssocID="{3D068703-2008-4780-9904-AB54E6346A9A}" presName="sibTrans" presStyleCnt="0"/>
      <dgm:spPr/>
    </dgm:pt>
    <dgm:pt modelId="{B2B15B0E-40F1-4D94-B246-DEE52BEE5686}" type="pres">
      <dgm:prSet presAssocID="{E206DD16-D7CB-4E58-A6A0-2485BD9EAD21}" presName="compNode" presStyleCnt="0"/>
      <dgm:spPr/>
    </dgm:pt>
    <dgm:pt modelId="{E5EE7239-A630-40C5-ACF0-304DD526CC98}" type="pres">
      <dgm:prSet presAssocID="{E206DD16-D7CB-4E58-A6A0-2485BD9EAD21}" presName="bgRect" presStyleLbl="bgShp" presStyleIdx="2" presStyleCnt="7"/>
      <dgm:spPr/>
    </dgm:pt>
    <dgm:pt modelId="{5BC683EA-1378-4B09-A3B1-8603A36BEA65}" type="pres">
      <dgm:prSet presAssocID="{E206DD16-D7CB-4E58-A6A0-2485BD9EAD21}"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usiness Growth"/>
        </a:ext>
      </dgm:extLst>
    </dgm:pt>
    <dgm:pt modelId="{BA99F5D4-6937-4430-A9ED-2E0BFF5D9C69}" type="pres">
      <dgm:prSet presAssocID="{E206DD16-D7CB-4E58-A6A0-2485BD9EAD21}" presName="spaceRect" presStyleCnt="0"/>
      <dgm:spPr/>
    </dgm:pt>
    <dgm:pt modelId="{16E31224-B0C0-4C9B-9996-87A710344AFE}" type="pres">
      <dgm:prSet presAssocID="{E206DD16-D7CB-4E58-A6A0-2485BD9EAD21}" presName="parTx" presStyleLbl="revTx" presStyleIdx="2" presStyleCnt="7">
        <dgm:presLayoutVars>
          <dgm:chMax val="0"/>
          <dgm:chPref val="0"/>
        </dgm:presLayoutVars>
      </dgm:prSet>
      <dgm:spPr/>
    </dgm:pt>
    <dgm:pt modelId="{4F384BBE-B0C1-40D2-9832-6017A237748F}" type="pres">
      <dgm:prSet presAssocID="{EE1B8C55-6EC1-4EBC-B3D2-CE793757B230}" presName="sibTrans" presStyleCnt="0"/>
      <dgm:spPr/>
    </dgm:pt>
    <dgm:pt modelId="{2E9D0732-A01B-49A5-9BBC-8FFB958BA888}" type="pres">
      <dgm:prSet presAssocID="{06E05D6C-F208-4377-A023-307DC89E7A1B}" presName="compNode" presStyleCnt="0"/>
      <dgm:spPr/>
    </dgm:pt>
    <dgm:pt modelId="{6CE21AED-C93B-428B-9ED7-FD3B6ED21009}" type="pres">
      <dgm:prSet presAssocID="{06E05D6C-F208-4377-A023-307DC89E7A1B}" presName="bgRect" presStyleLbl="bgShp" presStyleIdx="3" presStyleCnt="7"/>
      <dgm:spPr/>
    </dgm:pt>
    <dgm:pt modelId="{A0FA7725-E3CC-4438-8537-E67E6DA0B15F}" type="pres">
      <dgm:prSet presAssocID="{06E05D6C-F208-4377-A023-307DC89E7A1B}"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ank"/>
        </a:ext>
      </dgm:extLst>
    </dgm:pt>
    <dgm:pt modelId="{9FB0FE91-E6E5-4391-9152-E20C0046284D}" type="pres">
      <dgm:prSet presAssocID="{06E05D6C-F208-4377-A023-307DC89E7A1B}" presName="spaceRect" presStyleCnt="0"/>
      <dgm:spPr/>
    </dgm:pt>
    <dgm:pt modelId="{58AEB863-C6E1-43E7-9F84-10379B1B7421}" type="pres">
      <dgm:prSet presAssocID="{06E05D6C-F208-4377-A023-307DC89E7A1B}" presName="parTx" presStyleLbl="revTx" presStyleIdx="3" presStyleCnt="7">
        <dgm:presLayoutVars>
          <dgm:chMax val="0"/>
          <dgm:chPref val="0"/>
        </dgm:presLayoutVars>
      </dgm:prSet>
      <dgm:spPr/>
    </dgm:pt>
    <dgm:pt modelId="{94F60053-103E-4E96-AF53-CDD00B9DA790}" type="pres">
      <dgm:prSet presAssocID="{1BB90907-3F2B-4EBE-AE8C-C80B9237EAA6}" presName="sibTrans" presStyleCnt="0"/>
      <dgm:spPr/>
    </dgm:pt>
    <dgm:pt modelId="{6F9207CD-871F-47B3-B525-ABC72D623F42}" type="pres">
      <dgm:prSet presAssocID="{74A23B2D-DBC1-4EC8-B020-BEEC3C579991}" presName="compNode" presStyleCnt="0"/>
      <dgm:spPr/>
    </dgm:pt>
    <dgm:pt modelId="{8063123D-D652-484A-81FD-7EFEFB381FF3}" type="pres">
      <dgm:prSet presAssocID="{74A23B2D-DBC1-4EC8-B020-BEEC3C579991}" presName="bgRect" presStyleLbl="bgShp" presStyleIdx="4" presStyleCnt="7"/>
      <dgm:spPr/>
    </dgm:pt>
    <dgm:pt modelId="{3A655130-9441-4338-9439-0CAF974CAA50}" type="pres">
      <dgm:prSet presAssocID="{74A23B2D-DBC1-4EC8-B020-BEEC3C579991}"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inimize"/>
        </a:ext>
      </dgm:extLst>
    </dgm:pt>
    <dgm:pt modelId="{43B405A1-2B36-4A59-BC32-0BBA13B36A3F}" type="pres">
      <dgm:prSet presAssocID="{74A23B2D-DBC1-4EC8-B020-BEEC3C579991}" presName="spaceRect" presStyleCnt="0"/>
      <dgm:spPr/>
    </dgm:pt>
    <dgm:pt modelId="{60D4D3E5-F971-4967-BCD4-4A15A2A8FCD9}" type="pres">
      <dgm:prSet presAssocID="{74A23B2D-DBC1-4EC8-B020-BEEC3C579991}" presName="parTx" presStyleLbl="revTx" presStyleIdx="4" presStyleCnt="7">
        <dgm:presLayoutVars>
          <dgm:chMax val="0"/>
          <dgm:chPref val="0"/>
        </dgm:presLayoutVars>
      </dgm:prSet>
      <dgm:spPr/>
    </dgm:pt>
    <dgm:pt modelId="{28E9A5D3-0CAE-4503-8397-D95C89A4C193}" type="pres">
      <dgm:prSet presAssocID="{2298EA36-2A24-4982-BB21-EB41C29B3E6D}" presName="sibTrans" presStyleCnt="0"/>
      <dgm:spPr/>
    </dgm:pt>
    <dgm:pt modelId="{B8A14AFC-6F7C-46CE-8859-F514AED23A00}" type="pres">
      <dgm:prSet presAssocID="{4D729CA4-B3E0-4873-9665-0002973B1303}" presName="compNode" presStyleCnt="0"/>
      <dgm:spPr/>
    </dgm:pt>
    <dgm:pt modelId="{E276C41C-9BCB-4509-9947-5E1D0E749BE3}" type="pres">
      <dgm:prSet presAssocID="{4D729CA4-B3E0-4873-9665-0002973B1303}" presName="bgRect" presStyleLbl="bgShp" presStyleIdx="5" presStyleCnt="7"/>
      <dgm:spPr/>
    </dgm:pt>
    <dgm:pt modelId="{FF87FC33-4732-497B-AAAF-F00F846059C6}" type="pres">
      <dgm:prSet presAssocID="{4D729CA4-B3E0-4873-9665-0002973B1303}"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Schoolhouse"/>
        </a:ext>
      </dgm:extLst>
    </dgm:pt>
    <dgm:pt modelId="{43743B1C-A443-413C-95B2-B7A78E8C08D6}" type="pres">
      <dgm:prSet presAssocID="{4D729CA4-B3E0-4873-9665-0002973B1303}" presName="spaceRect" presStyleCnt="0"/>
      <dgm:spPr/>
    </dgm:pt>
    <dgm:pt modelId="{9C68199F-168F-4712-AFE3-A10C7E5A8D3D}" type="pres">
      <dgm:prSet presAssocID="{4D729CA4-B3E0-4873-9665-0002973B1303}" presName="parTx" presStyleLbl="revTx" presStyleIdx="5" presStyleCnt="7">
        <dgm:presLayoutVars>
          <dgm:chMax val="0"/>
          <dgm:chPref val="0"/>
        </dgm:presLayoutVars>
      </dgm:prSet>
      <dgm:spPr/>
    </dgm:pt>
    <dgm:pt modelId="{AD03CBA7-1E51-4B37-994F-77D64B97B902}" type="pres">
      <dgm:prSet presAssocID="{6F0F0C33-75B1-4A2E-867C-8D7D88B11872}" presName="sibTrans" presStyleCnt="0"/>
      <dgm:spPr/>
    </dgm:pt>
    <dgm:pt modelId="{223E11A8-0B82-4692-A222-60FACBA39C1C}" type="pres">
      <dgm:prSet presAssocID="{9744BDCD-C8BA-4CFF-AE94-AA1CFA1D95F8}" presName="compNode" presStyleCnt="0"/>
      <dgm:spPr/>
    </dgm:pt>
    <dgm:pt modelId="{C717050D-4E23-4EBA-92B8-D56B22759E98}" type="pres">
      <dgm:prSet presAssocID="{9744BDCD-C8BA-4CFF-AE94-AA1CFA1D95F8}" presName="bgRect" presStyleLbl="bgShp" presStyleIdx="6" presStyleCnt="7"/>
      <dgm:spPr/>
    </dgm:pt>
    <dgm:pt modelId="{D9D11C27-F0BB-4416-8052-B2ED04205ED7}" type="pres">
      <dgm:prSet presAssocID="{9744BDCD-C8BA-4CFF-AE94-AA1CFA1D95F8}"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Office Worker"/>
        </a:ext>
      </dgm:extLst>
    </dgm:pt>
    <dgm:pt modelId="{10F21B69-8039-48F7-85E9-8ABC7EE692BC}" type="pres">
      <dgm:prSet presAssocID="{9744BDCD-C8BA-4CFF-AE94-AA1CFA1D95F8}" presName="spaceRect" presStyleCnt="0"/>
      <dgm:spPr/>
    </dgm:pt>
    <dgm:pt modelId="{F1178116-8356-4EF4-A98F-D65335A1C813}" type="pres">
      <dgm:prSet presAssocID="{9744BDCD-C8BA-4CFF-AE94-AA1CFA1D95F8}" presName="parTx" presStyleLbl="revTx" presStyleIdx="6" presStyleCnt="7">
        <dgm:presLayoutVars>
          <dgm:chMax val="0"/>
          <dgm:chPref val="0"/>
        </dgm:presLayoutVars>
      </dgm:prSet>
      <dgm:spPr/>
    </dgm:pt>
  </dgm:ptLst>
  <dgm:cxnLst>
    <dgm:cxn modelId="{72F06B0E-02A0-495B-9BEE-5081FE81E32B}" type="presOf" srcId="{1015ED37-8C92-4F5A-AE30-764E576F74E9}" destId="{35BE531E-7375-4E36-9A30-2CDAD0B1A87D}" srcOrd="0" destOrd="0" presId="urn:microsoft.com/office/officeart/2018/2/layout/IconVerticalSolidList"/>
    <dgm:cxn modelId="{2405531F-BE7B-4475-8761-683939A6B632}" srcId="{E7BA60B3-7652-4FA3-A5F0-C63945581503}" destId="{22119EFF-5967-46CE-A93A-A842B24DAA29}" srcOrd="1" destOrd="0" parTransId="{87D1E1A5-C7B2-41E7-B6BC-B3A85F8747C2}" sibTransId="{3D068703-2008-4780-9904-AB54E6346A9A}"/>
    <dgm:cxn modelId="{487B1637-CDDE-4CA7-BD21-E76046D7AD4D}" type="presOf" srcId="{4D729CA4-B3E0-4873-9665-0002973B1303}" destId="{9C68199F-168F-4712-AFE3-A10C7E5A8D3D}" srcOrd="0" destOrd="0" presId="urn:microsoft.com/office/officeart/2018/2/layout/IconVerticalSolidList"/>
    <dgm:cxn modelId="{6A88FA5B-5330-4F0A-B767-709D78721138}" srcId="{E7BA60B3-7652-4FA3-A5F0-C63945581503}" destId="{1015ED37-8C92-4F5A-AE30-764E576F74E9}" srcOrd="0" destOrd="0" parTransId="{C7850A2D-2484-4F1F-827C-6AF9A8CA336F}" sibTransId="{B673B1EE-9400-4D6F-A279-B151101B9F15}"/>
    <dgm:cxn modelId="{2A46005C-CE13-4FA8-83A5-B5071597B460}" type="presOf" srcId="{22119EFF-5967-46CE-A93A-A842B24DAA29}" destId="{C290D46D-E764-44CA-A76F-4CA364A85E22}" srcOrd="0" destOrd="0" presId="urn:microsoft.com/office/officeart/2018/2/layout/IconVerticalSolidList"/>
    <dgm:cxn modelId="{C13DDF67-0659-4331-A3EC-61DCE54A4BF5}" type="presOf" srcId="{E7BA60B3-7652-4FA3-A5F0-C63945581503}" destId="{63B2CDFB-78C2-4A0A-B4B8-04CEBBB91BC0}" srcOrd="0" destOrd="0" presId="urn:microsoft.com/office/officeart/2018/2/layout/IconVerticalSolidList"/>
    <dgm:cxn modelId="{02FBC180-995C-4FE5-9E69-E81018019412}" srcId="{E7BA60B3-7652-4FA3-A5F0-C63945581503}" destId="{9744BDCD-C8BA-4CFF-AE94-AA1CFA1D95F8}" srcOrd="6" destOrd="0" parTransId="{3C81FFD3-CF68-425E-9532-C36C2A740A8E}" sibTransId="{48E75B2C-9B0A-4138-A98E-ECF9E44B502E}"/>
    <dgm:cxn modelId="{11F48D97-8F37-4777-8E38-DEDA671AE5D8}" type="presOf" srcId="{06E05D6C-F208-4377-A023-307DC89E7A1B}" destId="{58AEB863-C6E1-43E7-9F84-10379B1B7421}" srcOrd="0" destOrd="0" presId="urn:microsoft.com/office/officeart/2018/2/layout/IconVerticalSolidList"/>
    <dgm:cxn modelId="{5BB5EC99-1341-4E78-B6B7-F798B713D8B5}" srcId="{E7BA60B3-7652-4FA3-A5F0-C63945581503}" destId="{E206DD16-D7CB-4E58-A6A0-2485BD9EAD21}" srcOrd="2" destOrd="0" parTransId="{4685EB22-BC16-4E1B-B882-4634638867D0}" sibTransId="{EE1B8C55-6EC1-4EBC-B3D2-CE793757B230}"/>
    <dgm:cxn modelId="{195566A8-DCBB-41B1-8944-0CE79F860CAB}" type="presOf" srcId="{9744BDCD-C8BA-4CFF-AE94-AA1CFA1D95F8}" destId="{F1178116-8356-4EF4-A98F-D65335A1C813}" srcOrd="0" destOrd="0" presId="urn:microsoft.com/office/officeart/2018/2/layout/IconVerticalSolidList"/>
    <dgm:cxn modelId="{7AAE07AD-3FE9-47D4-A9CB-8B68DB21975B}" srcId="{E7BA60B3-7652-4FA3-A5F0-C63945581503}" destId="{4D729CA4-B3E0-4873-9665-0002973B1303}" srcOrd="5" destOrd="0" parTransId="{18AA0D9F-9EBF-447C-9037-E810DA6FE9A0}" sibTransId="{6F0F0C33-75B1-4A2E-867C-8D7D88B11872}"/>
    <dgm:cxn modelId="{85CA44B9-C1B2-4977-A8B1-D1031F7832CF}" type="presOf" srcId="{74A23B2D-DBC1-4EC8-B020-BEEC3C579991}" destId="{60D4D3E5-F971-4967-BCD4-4A15A2A8FCD9}" srcOrd="0" destOrd="0" presId="urn:microsoft.com/office/officeart/2018/2/layout/IconVerticalSolidList"/>
    <dgm:cxn modelId="{11A677D2-651D-4CB2-B30C-132589C8CDD2}" srcId="{E7BA60B3-7652-4FA3-A5F0-C63945581503}" destId="{74A23B2D-DBC1-4EC8-B020-BEEC3C579991}" srcOrd="4" destOrd="0" parTransId="{EAF26892-B320-489A-95F0-8B5CA959CE22}" sibTransId="{2298EA36-2A24-4982-BB21-EB41C29B3E6D}"/>
    <dgm:cxn modelId="{1E6A25D9-FDA3-448A-A23A-0E39BE15A9C7}" type="presOf" srcId="{E206DD16-D7CB-4E58-A6A0-2485BD9EAD21}" destId="{16E31224-B0C0-4C9B-9996-87A710344AFE}" srcOrd="0" destOrd="0" presId="urn:microsoft.com/office/officeart/2018/2/layout/IconVerticalSolidList"/>
    <dgm:cxn modelId="{55B479FA-C45C-429C-8D62-F79BA280DED3}" srcId="{E7BA60B3-7652-4FA3-A5F0-C63945581503}" destId="{06E05D6C-F208-4377-A023-307DC89E7A1B}" srcOrd="3" destOrd="0" parTransId="{5C6D0AB5-CD41-42FE-877D-8129947DF680}" sibTransId="{1BB90907-3F2B-4EBE-AE8C-C80B9237EAA6}"/>
    <dgm:cxn modelId="{5CAACC5B-867C-4882-9606-684F69EAABF4}" type="presParOf" srcId="{63B2CDFB-78C2-4A0A-B4B8-04CEBBB91BC0}" destId="{B3875240-FE47-4D9D-AB6C-265ACDE918BD}" srcOrd="0" destOrd="0" presId="urn:microsoft.com/office/officeart/2018/2/layout/IconVerticalSolidList"/>
    <dgm:cxn modelId="{CC81BC52-220C-428C-8EE2-FD7D036937A3}" type="presParOf" srcId="{B3875240-FE47-4D9D-AB6C-265ACDE918BD}" destId="{C4CD9F29-A9D8-4165-B2F1-2B834B887DAC}" srcOrd="0" destOrd="0" presId="urn:microsoft.com/office/officeart/2018/2/layout/IconVerticalSolidList"/>
    <dgm:cxn modelId="{EBBDB499-925E-49AD-B1C2-4CDB57C05921}" type="presParOf" srcId="{B3875240-FE47-4D9D-AB6C-265ACDE918BD}" destId="{5B84A9DF-8088-461E-BFCC-9DF8E2D109AB}" srcOrd="1" destOrd="0" presId="urn:microsoft.com/office/officeart/2018/2/layout/IconVerticalSolidList"/>
    <dgm:cxn modelId="{D76FEFC4-2AB7-45DD-9FCC-8947F0D06C07}" type="presParOf" srcId="{B3875240-FE47-4D9D-AB6C-265ACDE918BD}" destId="{D29C6374-A006-4C0C-96FA-5252A10E804F}" srcOrd="2" destOrd="0" presId="urn:microsoft.com/office/officeart/2018/2/layout/IconVerticalSolidList"/>
    <dgm:cxn modelId="{E1B6368D-90BB-4AE6-9E7D-3B737D79FFFF}" type="presParOf" srcId="{B3875240-FE47-4D9D-AB6C-265ACDE918BD}" destId="{35BE531E-7375-4E36-9A30-2CDAD0B1A87D}" srcOrd="3" destOrd="0" presId="urn:microsoft.com/office/officeart/2018/2/layout/IconVerticalSolidList"/>
    <dgm:cxn modelId="{FC64114A-A561-49CE-85A4-CB75462275A5}" type="presParOf" srcId="{63B2CDFB-78C2-4A0A-B4B8-04CEBBB91BC0}" destId="{0124CA5F-02A3-4FB9-826A-E860D0081A6C}" srcOrd="1" destOrd="0" presId="urn:microsoft.com/office/officeart/2018/2/layout/IconVerticalSolidList"/>
    <dgm:cxn modelId="{0FB7D05B-4BB4-4340-A466-06FAE66ABA52}" type="presParOf" srcId="{63B2CDFB-78C2-4A0A-B4B8-04CEBBB91BC0}" destId="{8E9F7F7D-EAF9-44A9-90C9-5EBFACDEC7F2}" srcOrd="2" destOrd="0" presId="urn:microsoft.com/office/officeart/2018/2/layout/IconVerticalSolidList"/>
    <dgm:cxn modelId="{098EF98F-4DD6-4379-87A5-B0D125B4ECD3}" type="presParOf" srcId="{8E9F7F7D-EAF9-44A9-90C9-5EBFACDEC7F2}" destId="{352B47D7-1874-4731-A8E2-E20AC560B7D7}" srcOrd="0" destOrd="0" presId="urn:microsoft.com/office/officeart/2018/2/layout/IconVerticalSolidList"/>
    <dgm:cxn modelId="{0981AD04-793A-4E0B-924D-9C91356704D5}" type="presParOf" srcId="{8E9F7F7D-EAF9-44A9-90C9-5EBFACDEC7F2}" destId="{91FDA544-0EF5-49F7-80E8-375B27C19C22}" srcOrd="1" destOrd="0" presId="urn:microsoft.com/office/officeart/2018/2/layout/IconVerticalSolidList"/>
    <dgm:cxn modelId="{6FC7257B-94F8-4E05-8A60-6DB8409F855D}" type="presParOf" srcId="{8E9F7F7D-EAF9-44A9-90C9-5EBFACDEC7F2}" destId="{5693D14E-0A8D-4629-A4C6-DAAB4997856E}" srcOrd="2" destOrd="0" presId="urn:microsoft.com/office/officeart/2018/2/layout/IconVerticalSolidList"/>
    <dgm:cxn modelId="{6EDA6A6D-1FD2-4BDD-AE27-00B350BE4CD4}" type="presParOf" srcId="{8E9F7F7D-EAF9-44A9-90C9-5EBFACDEC7F2}" destId="{C290D46D-E764-44CA-A76F-4CA364A85E22}" srcOrd="3" destOrd="0" presId="urn:microsoft.com/office/officeart/2018/2/layout/IconVerticalSolidList"/>
    <dgm:cxn modelId="{54F2815C-0646-4123-8DDF-178E295719A3}" type="presParOf" srcId="{63B2CDFB-78C2-4A0A-B4B8-04CEBBB91BC0}" destId="{100AE164-E8B5-4F5C-8E65-64925C287A2C}" srcOrd="3" destOrd="0" presId="urn:microsoft.com/office/officeart/2018/2/layout/IconVerticalSolidList"/>
    <dgm:cxn modelId="{0DDE2497-8749-4C30-A0D5-299189234361}" type="presParOf" srcId="{63B2CDFB-78C2-4A0A-B4B8-04CEBBB91BC0}" destId="{B2B15B0E-40F1-4D94-B246-DEE52BEE5686}" srcOrd="4" destOrd="0" presId="urn:microsoft.com/office/officeart/2018/2/layout/IconVerticalSolidList"/>
    <dgm:cxn modelId="{56A3DD21-FC36-45F9-8771-5E68A63D528D}" type="presParOf" srcId="{B2B15B0E-40F1-4D94-B246-DEE52BEE5686}" destId="{E5EE7239-A630-40C5-ACF0-304DD526CC98}" srcOrd="0" destOrd="0" presId="urn:microsoft.com/office/officeart/2018/2/layout/IconVerticalSolidList"/>
    <dgm:cxn modelId="{34539288-0EEB-459C-AD85-973312C3D6FC}" type="presParOf" srcId="{B2B15B0E-40F1-4D94-B246-DEE52BEE5686}" destId="{5BC683EA-1378-4B09-A3B1-8603A36BEA65}" srcOrd="1" destOrd="0" presId="urn:microsoft.com/office/officeart/2018/2/layout/IconVerticalSolidList"/>
    <dgm:cxn modelId="{53923DC9-E240-4FD8-919B-A2E851AA99B8}" type="presParOf" srcId="{B2B15B0E-40F1-4D94-B246-DEE52BEE5686}" destId="{BA99F5D4-6937-4430-A9ED-2E0BFF5D9C69}" srcOrd="2" destOrd="0" presId="urn:microsoft.com/office/officeart/2018/2/layout/IconVerticalSolidList"/>
    <dgm:cxn modelId="{803A6810-583A-49DE-9C58-2F9A89566511}" type="presParOf" srcId="{B2B15B0E-40F1-4D94-B246-DEE52BEE5686}" destId="{16E31224-B0C0-4C9B-9996-87A710344AFE}" srcOrd="3" destOrd="0" presId="urn:microsoft.com/office/officeart/2018/2/layout/IconVerticalSolidList"/>
    <dgm:cxn modelId="{7F5372B1-A49D-4849-A94D-8F353D87A572}" type="presParOf" srcId="{63B2CDFB-78C2-4A0A-B4B8-04CEBBB91BC0}" destId="{4F384BBE-B0C1-40D2-9832-6017A237748F}" srcOrd="5" destOrd="0" presId="urn:microsoft.com/office/officeart/2018/2/layout/IconVerticalSolidList"/>
    <dgm:cxn modelId="{B5A4E39A-25EE-4EC4-92F6-CB057DEC6F59}" type="presParOf" srcId="{63B2CDFB-78C2-4A0A-B4B8-04CEBBB91BC0}" destId="{2E9D0732-A01B-49A5-9BBC-8FFB958BA888}" srcOrd="6" destOrd="0" presId="urn:microsoft.com/office/officeart/2018/2/layout/IconVerticalSolidList"/>
    <dgm:cxn modelId="{63D88894-4C33-47C6-AE55-F61764510577}" type="presParOf" srcId="{2E9D0732-A01B-49A5-9BBC-8FFB958BA888}" destId="{6CE21AED-C93B-428B-9ED7-FD3B6ED21009}" srcOrd="0" destOrd="0" presId="urn:microsoft.com/office/officeart/2018/2/layout/IconVerticalSolidList"/>
    <dgm:cxn modelId="{56D4C48E-D0B1-430E-AD39-B71EC45ECD01}" type="presParOf" srcId="{2E9D0732-A01B-49A5-9BBC-8FFB958BA888}" destId="{A0FA7725-E3CC-4438-8537-E67E6DA0B15F}" srcOrd="1" destOrd="0" presId="urn:microsoft.com/office/officeart/2018/2/layout/IconVerticalSolidList"/>
    <dgm:cxn modelId="{31A25CCD-351D-431D-91B3-5410A38DC409}" type="presParOf" srcId="{2E9D0732-A01B-49A5-9BBC-8FFB958BA888}" destId="{9FB0FE91-E6E5-4391-9152-E20C0046284D}" srcOrd="2" destOrd="0" presId="urn:microsoft.com/office/officeart/2018/2/layout/IconVerticalSolidList"/>
    <dgm:cxn modelId="{8BEE9477-6407-4F73-801A-868507CDA720}" type="presParOf" srcId="{2E9D0732-A01B-49A5-9BBC-8FFB958BA888}" destId="{58AEB863-C6E1-43E7-9F84-10379B1B7421}" srcOrd="3" destOrd="0" presId="urn:microsoft.com/office/officeart/2018/2/layout/IconVerticalSolidList"/>
    <dgm:cxn modelId="{8D08FA6C-A9C3-458B-A4F5-CE6F52222673}" type="presParOf" srcId="{63B2CDFB-78C2-4A0A-B4B8-04CEBBB91BC0}" destId="{94F60053-103E-4E96-AF53-CDD00B9DA790}" srcOrd="7" destOrd="0" presId="urn:microsoft.com/office/officeart/2018/2/layout/IconVerticalSolidList"/>
    <dgm:cxn modelId="{28506454-2DC3-44CC-AD1C-C721158C5B0F}" type="presParOf" srcId="{63B2CDFB-78C2-4A0A-B4B8-04CEBBB91BC0}" destId="{6F9207CD-871F-47B3-B525-ABC72D623F42}" srcOrd="8" destOrd="0" presId="urn:microsoft.com/office/officeart/2018/2/layout/IconVerticalSolidList"/>
    <dgm:cxn modelId="{1863FBEC-59FC-46C7-BDD6-46EA3FA627A2}" type="presParOf" srcId="{6F9207CD-871F-47B3-B525-ABC72D623F42}" destId="{8063123D-D652-484A-81FD-7EFEFB381FF3}" srcOrd="0" destOrd="0" presId="urn:microsoft.com/office/officeart/2018/2/layout/IconVerticalSolidList"/>
    <dgm:cxn modelId="{F699A320-FD29-4192-9637-B9B737C7DCF9}" type="presParOf" srcId="{6F9207CD-871F-47B3-B525-ABC72D623F42}" destId="{3A655130-9441-4338-9439-0CAF974CAA50}" srcOrd="1" destOrd="0" presId="urn:microsoft.com/office/officeart/2018/2/layout/IconVerticalSolidList"/>
    <dgm:cxn modelId="{E45A8F33-62C2-47DD-8FD9-6C41DB884DA3}" type="presParOf" srcId="{6F9207CD-871F-47B3-B525-ABC72D623F42}" destId="{43B405A1-2B36-4A59-BC32-0BBA13B36A3F}" srcOrd="2" destOrd="0" presId="urn:microsoft.com/office/officeart/2018/2/layout/IconVerticalSolidList"/>
    <dgm:cxn modelId="{15812842-ACAA-4B9D-BAD7-34D64570E5B0}" type="presParOf" srcId="{6F9207CD-871F-47B3-B525-ABC72D623F42}" destId="{60D4D3E5-F971-4967-BCD4-4A15A2A8FCD9}" srcOrd="3" destOrd="0" presId="urn:microsoft.com/office/officeart/2018/2/layout/IconVerticalSolidList"/>
    <dgm:cxn modelId="{5E7222BB-DFC1-4127-AF0C-C379B611F91C}" type="presParOf" srcId="{63B2CDFB-78C2-4A0A-B4B8-04CEBBB91BC0}" destId="{28E9A5D3-0CAE-4503-8397-D95C89A4C193}" srcOrd="9" destOrd="0" presId="urn:microsoft.com/office/officeart/2018/2/layout/IconVerticalSolidList"/>
    <dgm:cxn modelId="{A047ED49-BD0C-4671-8024-3181A8D38900}" type="presParOf" srcId="{63B2CDFB-78C2-4A0A-B4B8-04CEBBB91BC0}" destId="{B8A14AFC-6F7C-46CE-8859-F514AED23A00}" srcOrd="10" destOrd="0" presId="urn:microsoft.com/office/officeart/2018/2/layout/IconVerticalSolidList"/>
    <dgm:cxn modelId="{555F6051-7E46-45B0-9AA8-4B7EF6AFD509}" type="presParOf" srcId="{B8A14AFC-6F7C-46CE-8859-F514AED23A00}" destId="{E276C41C-9BCB-4509-9947-5E1D0E749BE3}" srcOrd="0" destOrd="0" presId="urn:microsoft.com/office/officeart/2018/2/layout/IconVerticalSolidList"/>
    <dgm:cxn modelId="{F69290C6-39E2-46B2-A597-2B93D92C4D45}" type="presParOf" srcId="{B8A14AFC-6F7C-46CE-8859-F514AED23A00}" destId="{FF87FC33-4732-497B-AAAF-F00F846059C6}" srcOrd="1" destOrd="0" presId="urn:microsoft.com/office/officeart/2018/2/layout/IconVerticalSolidList"/>
    <dgm:cxn modelId="{54D81E7C-EE09-48E9-9DE4-407B75F7C1A3}" type="presParOf" srcId="{B8A14AFC-6F7C-46CE-8859-F514AED23A00}" destId="{43743B1C-A443-413C-95B2-B7A78E8C08D6}" srcOrd="2" destOrd="0" presId="urn:microsoft.com/office/officeart/2018/2/layout/IconVerticalSolidList"/>
    <dgm:cxn modelId="{7830B3B1-8515-4B9C-AB4B-05AEC588788A}" type="presParOf" srcId="{B8A14AFC-6F7C-46CE-8859-F514AED23A00}" destId="{9C68199F-168F-4712-AFE3-A10C7E5A8D3D}" srcOrd="3" destOrd="0" presId="urn:microsoft.com/office/officeart/2018/2/layout/IconVerticalSolidList"/>
    <dgm:cxn modelId="{1EE6DB77-2020-47A5-B14C-B84614773347}" type="presParOf" srcId="{63B2CDFB-78C2-4A0A-B4B8-04CEBBB91BC0}" destId="{AD03CBA7-1E51-4B37-994F-77D64B97B902}" srcOrd="11" destOrd="0" presId="urn:microsoft.com/office/officeart/2018/2/layout/IconVerticalSolidList"/>
    <dgm:cxn modelId="{62CDA0D6-279D-48D5-A48F-DB7397D4EBD4}" type="presParOf" srcId="{63B2CDFB-78C2-4A0A-B4B8-04CEBBB91BC0}" destId="{223E11A8-0B82-4692-A222-60FACBA39C1C}" srcOrd="12" destOrd="0" presId="urn:microsoft.com/office/officeart/2018/2/layout/IconVerticalSolidList"/>
    <dgm:cxn modelId="{2ACEE4B1-F709-4DD4-B4C5-BDD85AEE5942}" type="presParOf" srcId="{223E11A8-0B82-4692-A222-60FACBA39C1C}" destId="{C717050D-4E23-4EBA-92B8-D56B22759E98}" srcOrd="0" destOrd="0" presId="urn:microsoft.com/office/officeart/2018/2/layout/IconVerticalSolidList"/>
    <dgm:cxn modelId="{F9E2BAEE-8BF6-4003-B1AD-C955457103EE}" type="presParOf" srcId="{223E11A8-0B82-4692-A222-60FACBA39C1C}" destId="{D9D11C27-F0BB-4416-8052-B2ED04205ED7}" srcOrd="1" destOrd="0" presId="urn:microsoft.com/office/officeart/2018/2/layout/IconVerticalSolidList"/>
    <dgm:cxn modelId="{274FA9C9-D13C-426F-BA61-B8BD54E82EAA}" type="presParOf" srcId="{223E11A8-0B82-4692-A222-60FACBA39C1C}" destId="{10F21B69-8039-48F7-85E9-8ABC7EE692BC}" srcOrd="2" destOrd="0" presId="urn:microsoft.com/office/officeart/2018/2/layout/IconVerticalSolidList"/>
    <dgm:cxn modelId="{6C51E16B-06DB-4DB2-990E-AC3F06130EC4}" type="presParOf" srcId="{223E11A8-0B82-4692-A222-60FACBA39C1C}" destId="{F1178116-8356-4EF4-A98F-D65335A1C81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1FF71-5EF3-4100-8005-1C96C5A7F77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8468554E-2290-4888-B8A7-13CE29456018}">
      <dgm:prSet/>
      <dgm:spPr/>
      <dgm:t>
        <a:bodyPr/>
        <a:lstStyle/>
        <a:p>
          <a:pPr>
            <a:defRPr b="1"/>
          </a:pPr>
          <a:r>
            <a:rPr lang="en-US" dirty="0">
              <a:latin typeface="Calibri"/>
            </a:rPr>
            <a:t>9 Apr</a:t>
          </a:r>
          <a:r>
            <a:rPr lang="en-US" dirty="0"/>
            <a:t>. </a:t>
          </a:r>
          <a:r>
            <a:rPr lang="en-US" dirty="0">
              <a:latin typeface="Calibri"/>
            </a:rPr>
            <a:t>2025 4pm</a:t>
          </a:r>
          <a:endParaRPr lang="en-US" dirty="0"/>
        </a:p>
      </dgm:t>
    </dgm:pt>
    <dgm:pt modelId="{EA922E58-CBD0-4FB9-8336-5986C5CADC08}" type="parTrans" cxnId="{10053372-1B9C-4186-977A-26E6396AF3B5}">
      <dgm:prSet/>
      <dgm:spPr/>
      <dgm:t>
        <a:bodyPr/>
        <a:lstStyle/>
        <a:p>
          <a:endParaRPr lang="en-US"/>
        </a:p>
      </dgm:t>
    </dgm:pt>
    <dgm:pt modelId="{2F2DE044-C1D8-4D03-8934-7B273255107C}" type="sibTrans" cxnId="{10053372-1B9C-4186-977A-26E6396AF3B5}">
      <dgm:prSet/>
      <dgm:spPr/>
      <dgm:t>
        <a:bodyPr/>
        <a:lstStyle/>
        <a:p>
          <a:endParaRPr lang="en-US"/>
        </a:p>
      </dgm:t>
    </dgm:pt>
    <dgm:pt modelId="{615170D2-22AA-48F0-B4C8-6B77857C0AFB}">
      <dgm:prSet/>
      <dgm:spPr/>
      <dgm:t>
        <a:bodyPr/>
        <a:lstStyle/>
        <a:p>
          <a:r>
            <a:rPr lang="en-US" dirty="0"/>
            <a:t>Deadline to submit </a:t>
          </a:r>
          <a:r>
            <a:rPr lang="en-US" dirty="0">
              <a:latin typeface="Calibri"/>
            </a:rPr>
            <a:t>equipment only application</a:t>
          </a:r>
          <a:r>
            <a:rPr lang="en-US" dirty="0"/>
            <a:t> </a:t>
          </a:r>
        </a:p>
      </dgm:t>
    </dgm:pt>
    <dgm:pt modelId="{9D35ADF6-3E82-4687-BF5F-AA065ABC299B}" type="parTrans" cxnId="{F338C7A7-E921-44C0-8B11-9D82A11E7899}">
      <dgm:prSet/>
      <dgm:spPr/>
      <dgm:t>
        <a:bodyPr/>
        <a:lstStyle/>
        <a:p>
          <a:endParaRPr lang="en-US"/>
        </a:p>
      </dgm:t>
    </dgm:pt>
    <dgm:pt modelId="{950F4E0A-DA9A-4697-858B-8968E0E0477D}" type="sibTrans" cxnId="{F338C7A7-E921-44C0-8B11-9D82A11E7899}">
      <dgm:prSet/>
      <dgm:spPr/>
      <dgm:t>
        <a:bodyPr/>
        <a:lstStyle/>
        <a:p>
          <a:endParaRPr lang="en-US"/>
        </a:p>
      </dgm:t>
    </dgm:pt>
    <dgm:pt modelId="{0DCFCB26-2ADB-4EB2-BF14-C529D7A43F7A}">
      <dgm:prSet/>
      <dgm:spPr/>
      <dgm:t>
        <a:bodyPr/>
        <a:lstStyle/>
        <a:p>
          <a:pPr>
            <a:defRPr b="1"/>
          </a:pPr>
          <a:r>
            <a:rPr lang="en-US" b="0">
              <a:solidFill>
                <a:srgbClr val="444444"/>
              </a:solidFill>
              <a:latin typeface="Calibri"/>
            </a:rPr>
            <a:t>16 Apr. </a:t>
          </a:r>
          <a:r>
            <a:rPr lang="en-US">
              <a:solidFill>
                <a:srgbClr val="444444"/>
              </a:solidFill>
              <a:latin typeface="Calibri"/>
            </a:rPr>
            <a:t>2025 4pm</a:t>
          </a:r>
          <a:endParaRPr lang="en-US" b="0">
            <a:solidFill>
              <a:srgbClr val="444444"/>
            </a:solidFill>
          </a:endParaRPr>
        </a:p>
      </dgm:t>
    </dgm:pt>
    <dgm:pt modelId="{57DE7087-B1F4-47C2-8E91-A9F4F8CF7F8F}" type="parTrans" cxnId="{911859CE-D487-4373-8D30-D10C3FA68BC6}">
      <dgm:prSet/>
      <dgm:spPr/>
      <dgm:t>
        <a:bodyPr/>
        <a:lstStyle/>
        <a:p>
          <a:endParaRPr lang="en-US"/>
        </a:p>
      </dgm:t>
    </dgm:pt>
    <dgm:pt modelId="{42154409-DEF4-4EFB-A1C6-66C2709C980D}" type="sibTrans" cxnId="{911859CE-D487-4373-8D30-D10C3FA68BC6}">
      <dgm:prSet/>
      <dgm:spPr/>
      <dgm:t>
        <a:bodyPr/>
        <a:lstStyle/>
        <a:p>
          <a:endParaRPr lang="en-US"/>
        </a:p>
      </dgm:t>
    </dgm:pt>
    <dgm:pt modelId="{1983B0FF-EE4C-4BA9-B876-6F4FBB421054}">
      <dgm:prSet/>
      <dgm:spPr/>
      <dgm:t>
        <a:bodyPr/>
        <a:lstStyle/>
        <a:p>
          <a:r>
            <a:rPr lang="en-US" dirty="0">
              <a:solidFill>
                <a:srgbClr val="444444"/>
              </a:solidFill>
              <a:latin typeface="Calibri"/>
            </a:rPr>
            <a:t>Deadline to submit infrastructure application</a:t>
          </a:r>
          <a:r>
            <a:rPr lang="en-US" dirty="0"/>
            <a:t> </a:t>
          </a:r>
        </a:p>
      </dgm:t>
    </dgm:pt>
    <dgm:pt modelId="{25717B7A-D996-4267-B469-51A73B6707E5}" type="parTrans" cxnId="{F50C007A-9F76-4004-A677-FA9AD3C3F34E}">
      <dgm:prSet/>
      <dgm:spPr/>
      <dgm:t>
        <a:bodyPr/>
        <a:lstStyle/>
        <a:p>
          <a:endParaRPr lang="en-US"/>
        </a:p>
      </dgm:t>
    </dgm:pt>
    <dgm:pt modelId="{C0A7F5F2-7F29-46C3-9F6C-49A30809E3EB}" type="sibTrans" cxnId="{F50C007A-9F76-4004-A677-FA9AD3C3F34E}">
      <dgm:prSet/>
      <dgm:spPr/>
      <dgm:t>
        <a:bodyPr/>
        <a:lstStyle/>
        <a:p>
          <a:endParaRPr lang="en-US"/>
        </a:p>
      </dgm:t>
    </dgm:pt>
    <dgm:pt modelId="{EB6264A7-4ADC-49FB-9967-6E6967456601}">
      <dgm:prSet/>
      <dgm:spPr/>
      <dgm:t>
        <a:bodyPr/>
        <a:lstStyle/>
        <a:p>
          <a:pPr>
            <a:defRPr b="1"/>
          </a:pPr>
          <a:r>
            <a:rPr lang="en-US" dirty="0"/>
            <a:t>May </a:t>
          </a:r>
          <a:r>
            <a:rPr lang="en-US" dirty="0">
              <a:latin typeface="Calibri"/>
            </a:rPr>
            <a:t>2025</a:t>
          </a:r>
          <a:endParaRPr lang="en-US" dirty="0"/>
        </a:p>
      </dgm:t>
    </dgm:pt>
    <dgm:pt modelId="{7E87D551-9F7E-4182-8519-0A6B9E133B2A}" type="parTrans" cxnId="{2D7B9B7B-C14E-4FF8-90BA-8647083FF2E6}">
      <dgm:prSet/>
      <dgm:spPr/>
      <dgm:t>
        <a:bodyPr/>
        <a:lstStyle/>
        <a:p>
          <a:endParaRPr lang="en-US"/>
        </a:p>
      </dgm:t>
    </dgm:pt>
    <dgm:pt modelId="{B94D7B6A-AD79-4217-B759-B3355B2F139B}" type="sibTrans" cxnId="{2D7B9B7B-C14E-4FF8-90BA-8647083FF2E6}">
      <dgm:prSet/>
      <dgm:spPr/>
      <dgm:t>
        <a:bodyPr/>
        <a:lstStyle/>
        <a:p>
          <a:endParaRPr lang="en-US"/>
        </a:p>
      </dgm:t>
    </dgm:pt>
    <dgm:pt modelId="{2A7FB853-6240-45D3-A017-5D2DD5D03ACD}">
      <dgm:prSet/>
      <dgm:spPr/>
      <dgm:t>
        <a:bodyPr/>
        <a:lstStyle/>
        <a:p>
          <a:r>
            <a:rPr lang="en-US" dirty="0">
              <a:latin typeface="Calibri"/>
            </a:rPr>
            <a:t>External Review and Initial Award Decision Connecticut</a:t>
          </a:r>
          <a:r>
            <a:rPr lang="en-US" dirty="0"/>
            <a:t> Department of Agriculture submits State Plan to USDA-AMS </a:t>
          </a:r>
        </a:p>
      </dgm:t>
    </dgm:pt>
    <dgm:pt modelId="{1DE6403A-D388-4528-A711-175B0E88A48E}" type="parTrans" cxnId="{EFF59210-D7E0-428C-9F48-970D362D5E63}">
      <dgm:prSet/>
      <dgm:spPr/>
      <dgm:t>
        <a:bodyPr/>
        <a:lstStyle/>
        <a:p>
          <a:endParaRPr lang="en-US"/>
        </a:p>
      </dgm:t>
    </dgm:pt>
    <dgm:pt modelId="{86D841EF-CDDD-4DD1-A911-F1C3966A31B8}" type="sibTrans" cxnId="{EFF59210-D7E0-428C-9F48-970D362D5E63}">
      <dgm:prSet/>
      <dgm:spPr/>
      <dgm:t>
        <a:bodyPr/>
        <a:lstStyle/>
        <a:p>
          <a:endParaRPr lang="en-US"/>
        </a:p>
      </dgm:t>
    </dgm:pt>
    <dgm:pt modelId="{E254D8B2-2912-4C30-B660-D826FEA32057}">
      <dgm:prSet/>
      <dgm:spPr/>
      <dgm:t>
        <a:bodyPr/>
        <a:lstStyle/>
        <a:p>
          <a:pPr>
            <a:defRPr b="1"/>
          </a:pPr>
          <a:r>
            <a:rPr lang="en-US"/>
            <a:t>July </a:t>
          </a:r>
          <a:r>
            <a:rPr lang="en-US">
              <a:latin typeface="Calibri"/>
            </a:rPr>
            <a:t>2025</a:t>
          </a:r>
          <a:endParaRPr lang="en-US"/>
        </a:p>
      </dgm:t>
    </dgm:pt>
    <dgm:pt modelId="{ECFAE2E9-4484-4979-9FE1-B35A89F23AA9}" type="parTrans" cxnId="{25986011-683B-4640-B4BB-FE5AE2559C57}">
      <dgm:prSet/>
      <dgm:spPr/>
      <dgm:t>
        <a:bodyPr/>
        <a:lstStyle/>
        <a:p>
          <a:endParaRPr lang="en-US"/>
        </a:p>
      </dgm:t>
    </dgm:pt>
    <dgm:pt modelId="{C0004BBF-4BDC-4FD1-89D6-0FA26B22A2D5}" type="sibTrans" cxnId="{25986011-683B-4640-B4BB-FE5AE2559C57}">
      <dgm:prSet/>
      <dgm:spPr/>
      <dgm:t>
        <a:bodyPr/>
        <a:lstStyle/>
        <a:p>
          <a:endParaRPr lang="en-US"/>
        </a:p>
      </dgm:t>
    </dgm:pt>
    <dgm:pt modelId="{033D3E77-5EEA-45A4-9603-44002304413E}">
      <dgm:prSet/>
      <dgm:spPr/>
      <dgm:t>
        <a:bodyPr/>
        <a:lstStyle/>
        <a:p>
          <a:r>
            <a:rPr lang="en-US" dirty="0"/>
            <a:t>Anticipated date of grantees notified of AMS decisions. Adjustments may be required subject to AMS approval. </a:t>
          </a:r>
        </a:p>
      </dgm:t>
    </dgm:pt>
    <dgm:pt modelId="{3F0DCB54-AE8D-4D05-988E-510D7E13E7FD}" type="parTrans" cxnId="{9D494B80-13BA-429E-A418-1BAD9BD07029}">
      <dgm:prSet/>
      <dgm:spPr/>
      <dgm:t>
        <a:bodyPr/>
        <a:lstStyle/>
        <a:p>
          <a:endParaRPr lang="en-US"/>
        </a:p>
      </dgm:t>
    </dgm:pt>
    <dgm:pt modelId="{06701A0B-828D-4595-82AE-F293A64C1443}" type="sibTrans" cxnId="{9D494B80-13BA-429E-A418-1BAD9BD07029}">
      <dgm:prSet/>
      <dgm:spPr/>
      <dgm:t>
        <a:bodyPr/>
        <a:lstStyle/>
        <a:p>
          <a:endParaRPr lang="en-US"/>
        </a:p>
      </dgm:t>
    </dgm:pt>
    <dgm:pt modelId="{4D44C29F-0EFE-4811-A9EC-EF74BEF3488B}">
      <dgm:prSet/>
      <dgm:spPr/>
      <dgm:t>
        <a:bodyPr/>
        <a:lstStyle/>
        <a:p>
          <a:pPr>
            <a:defRPr b="1"/>
          </a:pPr>
          <a:r>
            <a:rPr lang="en-US" dirty="0"/>
            <a:t>Sep. </a:t>
          </a:r>
          <a:r>
            <a:rPr lang="en-US" dirty="0">
              <a:latin typeface="Calibri"/>
            </a:rPr>
            <a:t>2025</a:t>
          </a:r>
          <a:endParaRPr lang="en-US" dirty="0"/>
        </a:p>
      </dgm:t>
    </dgm:pt>
    <dgm:pt modelId="{4A8DF314-F754-422C-9DB2-8F298AE22667}" type="parTrans" cxnId="{E082FD90-AEDA-415A-A87E-365071333353}">
      <dgm:prSet/>
      <dgm:spPr/>
      <dgm:t>
        <a:bodyPr/>
        <a:lstStyle/>
        <a:p>
          <a:endParaRPr lang="en-US"/>
        </a:p>
      </dgm:t>
    </dgm:pt>
    <dgm:pt modelId="{A5FA8C5D-2C05-4D5C-85BD-5F8E5DD27D3A}" type="sibTrans" cxnId="{E082FD90-AEDA-415A-A87E-365071333353}">
      <dgm:prSet/>
      <dgm:spPr/>
      <dgm:t>
        <a:bodyPr/>
        <a:lstStyle/>
        <a:p>
          <a:endParaRPr lang="en-US"/>
        </a:p>
      </dgm:t>
    </dgm:pt>
    <dgm:pt modelId="{B0469F5E-7840-45CF-ADBB-8342146D4BEF}">
      <dgm:prSet/>
      <dgm:spPr/>
      <dgm:t>
        <a:bodyPr/>
        <a:lstStyle/>
        <a:p>
          <a:r>
            <a:rPr lang="en-US" dirty="0"/>
            <a:t>Anticipated contract start date.</a:t>
          </a:r>
        </a:p>
      </dgm:t>
    </dgm:pt>
    <dgm:pt modelId="{8C4EFF96-5731-44D1-914E-7B35C3E0D9CD}" type="parTrans" cxnId="{6BBCCA01-A5F0-4F5A-ACA4-C76A2CC91E78}">
      <dgm:prSet/>
      <dgm:spPr/>
      <dgm:t>
        <a:bodyPr/>
        <a:lstStyle/>
        <a:p>
          <a:endParaRPr lang="en-US"/>
        </a:p>
      </dgm:t>
    </dgm:pt>
    <dgm:pt modelId="{FCE0BC27-9476-48C2-8220-A5E2E8739974}" type="sibTrans" cxnId="{6BBCCA01-A5F0-4F5A-ACA4-C76A2CC91E78}">
      <dgm:prSet/>
      <dgm:spPr/>
      <dgm:t>
        <a:bodyPr/>
        <a:lstStyle/>
        <a:p>
          <a:endParaRPr lang="en-US"/>
        </a:p>
      </dgm:t>
    </dgm:pt>
    <dgm:pt modelId="{F79BDAB7-A903-4254-9648-3CB8BA3A4A29}">
      <dgm:prSet/>
      <dgm:spPr/>
      <dgm:t>
        <a:bodyPr/>
        <a:lstStyle/>
        <a:p>
          <a:pPr>
            <a:defRPr b="1"/>
          </a:pPr>
          <a:r>
            <a:rPr lang="en-US" dirty="0"/>
            <a:t>May 2027</a:t>
          </a:r>
        </a:p>
      </dgm:t>
    </dgm:pt>
    <dgm:pt modelId="{D4D4F977-275C-4358-B3D2-BCD9BDD03B05}" type="parTrans" cxnId="{2E0C1524-5054-41A7-9044-8E374DAEACF4}">
      <dgm:prSet/>
      <dgm:spPr/>
      <dgm:t>
        <a:bodyPr/>
        <a:lstStyle/>
        <a:p>
          <a:endParaRPr lang="en-US"/>
        </a:p>
      </dgm:t>
    </dgm:pt>
    <dgm:pt modelId="{EB450A7D-DF9E-4BB9-B5E9-3F3F995ED071}" type="sibTrans" cxnId="{2E0C1524-5054-41A7-9044-8E374DAEACF4}">
      <dgm:prSet/>
      <dgm:spPr/>
      <dgm:t>
        <a:bodyPr/>
        <a:lstStyle/>
        <a:p>
          <a:endParaRPr lang="en-US"/>
        </a:p>
      </dgm:t>
    </dgm:pt>
    <dgm:pt modelId="{4C132E3C-802F-4974-B461-C0968B7A6814}">
      <dgm:prSet/>
      <dgm:spPr/>
      <dgm:t>
        <a:bodyPr/>
        <a:lstStyle/>
        <a:p>
          <a:r>
            <a:rPr lang="en-US" dirty="0"/>
            <a:t>Projects must be completed </a:t>
          </a:r>
        </a:p>
      </dgm:t>
    </dgm:pt>
    <dgm:pt modelId="{6951D3E9-8FD1-4C9F-8BFF-3B159D42245E}" type="parTrans" cxnId="{61B6007C-165B-41A6-B08D-ECEB32873270}">
      <dgm:prSet/>
      <dgm:spPr/>
      <dgm:t>
        <a:bodyPr/>
        <a:lstStyle/>
        <a:p>
          <a:endParaRPr lang="en-US"/>
        </a:p>
      </dgm:t>
    </dgm:pt>
    <dgm:pt modelId="{EE439FAC-8086-4573-AAF4-7E976926A29B}" type="sibTrans" cxnId="{61B6007C-165B-41A6-B08D-ECEB32873270}">
      <dgm:prSet/>
      <dgm:spPr/>
      <dgm:t>
        <a:bodyPr/>
        <a:lstStyle/>
        <a:p>
          <a:endParaRPr lang="en-US"/>
        </a:p>
      </dgm:t>
    </dgm:pt>
    <dgm:pt modelId="{1C8B64CD-B70A-4D1F-B825-8B03B465D363}">
      <dgm:prSet phldr="0"/>
      <dgm:spPr/>
      <dgm:t>
        <a:bodyPr/>
        <a:lstStyle/>
        <a:p>
          <a:pPr>
            <a:defRPr b="1"/>
          </a:pPr>
          <a:r>
            <a:rPr lang="en-US" b="0" dirty="0">
              <a:solidFill>
                <a:srgbClr val="444444"/>
              </a:solidFill>
              <a:latin typeface="Calibri"/>
            </a:rPr>
            <a:t> Connecticut Department of Agriculture submits State Plan to USDA-AMS </a:t>
          </a:r>
          <a:endParaRPr lang="en-US" dirty="0"/>
        </a:p>
      </dgm:t>
    </dgm:pt>
    <dgm:pt modelId="{777EAFF2-833E-4203-901A-569FD8A1643D}" type="parTrans" cxnId="{FDF81407-29E2-425D-903C-90D22AE035AF}">
      <dgm:prSet/>
      <dgm:spPr/>
    </dgm:pt>
    <dgm:pt modelId="{8A434455-DCA6-4F08-B74B-4D2CFC5BFB3C}" type="sibTrans" cxnId="{FDF81407-29E2-425D-903C-90D22AE035AF}">
      <dgm:prSet/>
      <dgm:spPr/>
    </dgm:pt>
    <dgm:pt modelId="{74FED329-1489-4469-9556-73DD0AF26299}">
      <dgm:prSet phldr="0"/>
      <dgm:spPr/>
      <dgm:t>
        <a:bodyPr/>
        <a:lstStyle/>
        <a:p>
          <a:pPr rtl="0">
            <a:defRPr b="1"/>
          </a:pPr>
          <a:r>
            <a:rPr lang="en-US" b="0" dirty="0">
              <a:solidFill>
                <a:srgbClr val="444444"/>
              </a:solidFill>
              <a:latin typeface="Calibri"/>
            </a:rPr>
            <a:t>May 2025</a:t>
          </a:r>
        </a:p>
      </dgm:t>
    </dgm:pt>
    <dgm:pt modelId="{972DF8AF-A4CE-486D-9D56-7EAD980CC49A}" type="parTrans" cxnId="{0937FC07-82CA-43A1-AA38-47159677E0E8}">
      <dgm:prSet/>
      <dgm:spPr/>
    </dgm:pt>
    <dgm:pt modelId="{CAC99030-AA5D-4F91-A207-8D50A2A7BB69}" type="sibTrans" cxnId="{0937FC07-82CA-43A1-AA38-47159677E0E8}">
      <dgm:prSet/>
      <dgm:spPr/>
    </dgm:pt>
    <dgm:pt modelId="{34DD045C-5FFE-4C62-A829-D2AD5A2151DA}" type="pres">
      <dgm:prSet presAssocID="{82E1FF71-5EF3-4100-8005-1C96C5A7F772}" presName="root" presStyleCnt="0">
        <dgm:presLayoutVars>
          <dgm:chMax/>
          <dgm:chPref/>
          <dgm:animLvl val="lvl"/>
        </dgm:presLayoutVars>
      </dgm:prSet>
      <dgm:spPr/>
    </dgm:pt>
    <dgm:pt modelId="{5C950B81-A2FF-46D0-A21B-0B275AA5ACAF}" type="pres">
      <dgm:prSet presAssocID="{82E1FF71-5EF3-4100-8005-1C96C5A7F77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8ED92471-9CDA-4B04-B831-D01B51B9527E}" type="pres">
      <dgm:prSet presAssocID="{82E1FF71-5EF3-4100-8005-1C96C5A7F772}" presName="nodes" presStyleCnt="0">
        <dgm:presLayoutVars>
          <dgm:chMax/>
          <dgm:chPref/>
          <dgm:animLvl val="lvl"/>
        </dgm:presLayoutVars>
      </dgm:prSet>
      <dgm:spPr/>
    </dgm:pt>
    <dgm:pt modelId="{F294623C-F205-40AC-805C-5BFD75AF8F17}" type="pres">
      <dgm:prSet presAssocID="{8468554E-2290-4888-B8A7-13CE29456018}" presName="composite" presStyleCnt="0"/>
      <dgm:spPr/>
    </dgm:pt>
    <dgm:pt modelId="{8FB4CE26-B1B9-46EC-9789-C8D421989DD2}" type="pres">
      <dgm:prSet presAssocID="{8468554E-2290-4888-B8A7-13CE29456018}"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B9DFCA57-C38D-4818-AAAC-CD06348B1520}" type="pres">
      <dgm:prSet presAssocID="{8468554E-2290-4888-B8A7-13CE29456018}" presName="DropPinPlaceHolder" presStyleCnt="0"/>
      <dgm:spPr/>
    </dgm:pt>
    <dgm:pt modelId="{2E704EE3-D79B-4BF2-9182-29416C06BDC4}" type="pres">
      <dgm:prSet presAssocID="{8468554E-2290-4888-B8A7-13CE29456018}" presName="DropPin" presStyleLbl="alignNode1" presStyleIdx="0" presStyleCnt="7"/>
      <dgm:spPr/>
    </dgm:pt>
    <dgm:pt modelId="{1D6131BA-DB36-44C9-AC52-04B609501D46}" type="pres">
      <dgm:prSet presAssocID="{8468554E-2290-4888-B8A7-13CE29456018}" presName="Ellipse" presStyleLbl="fgAcc1" presStyleIdx="1" presStyleCnt="8"/>
      <dgm:spPr>
        <a:solidFill>
          <a:schemeClr val="lt1">
            <a:alpha val="90000"/>
            <a:hueOff val="0"/>
            <a:satOff val="0"/>
            <a:lumOff val="0"/>
            <a:alphaOff val="0"/>
          </a:schemeClr>
        </a:solidFill>
        <a:ln w="10795" cap="flat" cmpd="sng" algn="ctr">
          <a:noFill/>
          <a:prstDash val="solid"/>
        </a:ln>
        <a:effectLst/>
      </dgm:spPr>
    </dgm:pt>
    <dgm:pt modelId="{73A87F86-204C-4630-B183-13BED54549C6}" type="pres">
      <dgm:prSet presAssocID="{8468554E-2290-4888-B8A7-13CE29456018}" presName="L2TextContainer" presStyleLbl="revTx" presStyleIdx="0" presStyleCnt="14">
        <dgm:presLayoutVars>
          <dgm:bulletEnabled val="1"/>
        </dgm:presLayoutVars>
      </dgm:prSet>
      <dgm:spPr/>
    </dgm:pt>
    <dgm:pt modelId="{3E8DC4FC-D0BD-4F25-84D4-2091A718DABF}" type="pres">
      <dgm:prSet presAssocID="{8468554E-2290-4888-B8A7-13CE29456018}" presName="L1TextContainer" presStyleLbl="revTx" presStyleIdx="1" presStyleCnt="14">
        <dgm:presLayoutVars>
          <dgm:chMax val="1"/>
          <dgm:chPref val="1"/>
          <dgm:bulletEnabled val="1"/>
        </dgm:presLayoutVars>
      </dgm:prSet>
      <dgm:spPr/>
    </dgm:pt>
    <dgm:pt modelId="{7A996568-62F8-4D63-839C-78310A31E931}" type="pres">
      <dgm:prSet presAssocID="{8468554E-2290-4888-B8A7-13CE29456018}"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0AA82E46-FCA3-487F-8EB9-D98505B08642}" type="pres">
      <dgm:prSet presAssocID="{8468554E-2290-4888-B8A7-13CE29456018}" presName="EmptyPlaceHolder" presStyleCnt="0"/>
      <dgm:spPr/>
    </dgm:pt>
    <dgm:pt modelId="{6767374E-1D93-415C-B1E1-9E07179205A9}" type="pres">
      <dgm:prSet presAssocID="{2F2DE044-C1D8-4D03-8934-7B273255107C}" presName="spaceBetweenRectangles" presStyleCnt="0"/>
      <dgm:spPr/>
    </dgm:pt>
    <dgm:pt modelId="{70FA3224-455A-4468-8B7E-70BC88A302CD}" type="pres">
      <dgm:prSet presAssocID="{0DCFCB26-2ADB-4EB2-BF14-C529D7A43F7A}" presName="composite" presStyleCnt="0"/>
      <dgm:spPr/>
    </dgm:pt>
    <dgm:pt modelId="{C209BE92-4085-4807-8D92-761003810733}" type="pres">
      <dgm:prSet presAssocID="{0DCFCB26-2ADB-4EB2-BF14-C529D7A43F7A}" presName="ConnectorPoint" presStyleLbl="lnNode1" presStyleIdx="1" presStyleCnt="7"/>
      <dgm:spPr>
        <a:solidFill>
          <a:schemeClr val="accent2">
            <a:hueOff val="-1468225"/>
            <a:satOff val="6479"/>
            <a:lumOff val="-1098"/>
            <a:alphaOff val="0"/>
          </a:schemeClr>
        </a:solidFill>
        <a:ln w="6350" cap="flat" cmpd="sng" algn="ctr">
          <a:solidFill>
            <a:schemeClr val="lt1">
              <a:hueOff val="0"/>
              <a:satOff val="0"/>
              <a:lumOff val="0"/>
              <a:alphaOff val="0"/>
            </a:schemeClr>
          </a:solidFill>
          <a:prstDash val="solid"/>
        </a:ln>
        <a:effectLst/>
      </dgm:spPr>
    </dgm:pt>
    <dgm:pt modelId="{38AD8DCB-3436-4B88-8F7D-EB600D996DA9}" type="pres">
      <dgm:prSet presAssocID="{0DCFCB26-2ADB-4EB2-BF14-C529D7A43F7A}" presName="DropPinPlaceHolder" presStyleCnt="0"/>
      <dgm:spPr/>
    </dgm:pt>
    <dgm:pt modelId="{2D0B6460-A930-45B3-8F3A-F9090EF085C2}" type="pres">
      <dgm:prSet presAssocID="{0DCFCB26-2ADB-4EB2-BF14-C529D7A43F7A}" presName="DropPin" presStyleLbl="alignNode1" presStyleIdx="1" presStyleCnt="7"/>
      <dgm:spPr/>
    </dgm:pt>
    <dgm:pt modelId="{AB6B7F2B-096B-498A-BF4D-8762EBB2B1EF}" type="pres">
      <dgm:prSet presAssocID="{0DCFCB26-2ADB-4EB2-BF14-C529D7A43F7A}" presName="Ellipse" presStyleLbl="fgAcc1" presStyleIdx="2" presStyleCnt="8"/>
      <dgm:spPr>
        <a:solidFill>
          <a:schemeClr val="lt1">
            <a:alpha val="90000"/>
            <a:hueOff val="0"/>
            <a:satOff val="0"/>
            <a:lumOff val="0"/>
            <a:alphaOff val="0"/>
          </a:schemeClr>
        </a:solidFill>
        <a:ln w="10795" cap="flat" cmpd="sng" algn="ctr">
          <a:noFill/>
          <a:prstDash val="solid"/>
        </a:ln>
        <a:effectLst/>
      </dgm:spPr>
    </dgm:pt>
    <dgm:pt modelId="{43997F66-AB0D-403A-BC05-71C2996A8875}" type="pres">
      <dgm:prSet presAssocID="{0DCFCB26-2ADB-4EB2-BF14-C529D7A43F7A}" presName="L2TextContainer" presStyleLbl="revTx" presStyleIdx="2" presStyleCnt="14">
        <dgm:presLayoutVars>
          <dgm:bulletEnabled val="1"/>
        </dgm:presLayoutVars>
      </dgm:prSet>
      <dgm:spPr/>
    </dgm:pt>
    <dgm:pt modelId="{F1643C71-98D3-4916-BAC8-CEFF9E8CD856}" type="pres">
      <dgm:prSet presAssocID="{0DCFCB26-2ADB-4EB2-BF14-C529D7A43F7A}" presName="L1TextContainer" presStyleLbl="revTx" presStyleIdx="3" presStyleCnt="14">
        <dgm:presLayoutVars>
          <dgm:chMax val="1"/>
          <dgm:chPref val="1"/>
          <dgm:bulletEnabled val="1"/>
        </dgm:presLayoutVars>
      </dgm:prSet>
      <dgm:spPr/>
    </dgm:pt>
    <dgm:pt modelId="{BDEE10C1-7E0F-4D6A-BA73-BD4C8CE29175}" type="pres">
      <dgm:prSet presAssocID="{0DCFCB26-2ADB-4EB2-BF14-C529D7A43F7A}" presName="ConnectLine" presStyleLbl="sibTrans1D1" presStyleIdx="1" presStyleCnt="7"/>
      <dgm:spPr>
        <a:noFill/>
        <a:ln w="12700" cap="flat" cmpd="sng" algn="ctr">
          <a:solidFill>
            <a:schemeClr val="accent2">
              <a:hueOff val="-1468225"/>
              <a:satOff val="6479"/>
              <a:lumOff val="-1098"/>
              <a:alphaOff val="0"/>
            </a:schemeClr>
          </a:solidFill>
          <a:prstDash val="dash"/>
        </a:ln>
        <a:effectLst/>
      </dgm:spPr>
    </dgm:pt>
    <dgm:pt modelId="{32B75BAF-9505-45A8-BD7E-BBDBC89EF856}" type="pres">
      <dgm:prSet presAssocID="{0DCFCB26-2ADB-4EB2-BF14-C529D7A43F7A}" presName="EmptyPlaceHolder" presStyleCnt="0"/>
      <dgm:spPr/>
    </dgm:pt>
    <dgm:pt modelId="{87E7457D-2DA4-4898-964C-4DE0D2193635}" type="pres">
      <dgm:prSet presAssocID="{42154409-DEF4-4EFB-A1C6-66C2709C980D}" presName="spaceBetweenRectangles" presStyleCnt="0"/>
      <dgm:spPr/>
    </dgm:pt>
    <dgm:pt modelId="{848964B1-6BA4-49DC-9EE5-343066E93FF3}" type="pres">
      <dgm:prSet presAssocID="{EB6264A7-4ADC-49FB-9967-6E6967456601}" presName="composite" presStyleCnt="0"/>
      <dgm:spPr/>
    </dgm:pt>
    <dgm:pt modelId="{4A025937-1BB7-4CDB-A0A5-5A0AF48E9128}" type="pres">
      <dgm:prSet presAssocID="{EB6264A7-4ADC-49FB-9967-6E6967456601}" presName="ConnectorPoint" presStyleLbl="lnNode1" presStyleIdx="2" presStyleCnt="7"/>
      <dgm:spPr>
        <a:solidFill>
          <a:schemeClr val="accent2">
            <a:hueOff val="-2936450"/>
            <a:satOff val="12957"/>
            <a:lumOff val="-2196"/>
            <a:alphaOff val="0"/>
          </a:schemeClr>
        </a:solidFill>
        <a:ln w="6350" cap="flat" cmpd="sng" algn="ctr">
          <a:solidFill>
            <a:schemeClr val="lt1">
              <a:hueOff val="0"/>
              <a:satOff val="0"/>
              <a:lumOff val="0"/>
              <a:alphaOff val="0"/>
            </a:schemeClr>
          </a:solidFill>
          <a:prstDash val="solid"/>
        </a:ln>
        <a:effectLst/>
      </dgm:spPr>
    </dgm:pt>
    <dgm:pt modelId="{83B90498-1D48-4A2E-BD93-0F6AC62CA6F5}" type="pres">
      <dgm:prSet presAssocID="{EB6264A7-4ADC-49FB-9967-6E6967456601}" presName="DropPinPlaceHolder" presStyleCnt="0"/>
      <dgm:spPr/>
    </dgm:pt>
    <dgm:pt modelId="{D2EE1320-1A26-4AC7-AA82-EA001F261426}" type="pres">
      <dgm:prSet presAssocID="{EB6264A7-4ADC-49FB-9967-6E6967456601}" presName="DropPin" presStyleLbl="alignNode1" presStyleIdx="2" presStyleCnt="7"/>
      <dgm:spPr/>
    </dgm:pt>
    <dgm:pt modelId="{0DD68C30-EEE5-4208-96CF-894084B59789}" type="pres">
      <dgm:prSet presAssocID="{EB6264A7-4ADC-49FB-9967-6E6967456601}" presName="Ellipse" presStyleLbl="fgAcc1" presStyleIdx="3" presStyleCnt="8"/>
      <dgm:spPr>
        <a:solidFill>
          <a:schemeClr val="lt1">
            <a:alpha val="90000"/>
            <a:hueOff val="0"/>
            <a:satOff val="0"/>
            <a:lumOff val="0"/>
            <a:alphaOff val="0"/>
          </a:schemeClr>
        </a:solidFill>
        <a:ln w="10795" cap="flat" cmpd="sng" algn="ctr">
          <a:noFill/>
          <a:prstDash val="solid"/>
        </a:ln>
        <a:effectLst/>
      </dgm:spPr>
    </dgm:pt>
    <dgm:pt modelId="{10EA9C2C-A775-445E-97E5-837B8D70E588}" type="pres">
      <dgm:prSet presAssocID="{EB6264A7-4ADC-49FB-9967-6E6967456601}" presName="L2TextContainer" presStyleLbl="revTx" presStyleIdx="4" presStyleCnt="14">
        <dgm:presLayoutVars>
          <dgm:bulletEnabled val="1"/>
        </dgm:presLayoutVars>
      </dgm:prSet>
      <dgm:spPr/>
    </dgm:pt>
    <dgm:pt modelId="{E14469ED-360C-4F6C-ADB0-244258519AA1}" type="pres">
      <dgm:prSet presAssocID="{EB6264A7-4ADC-49FB-9967-6E6967456601}" presName="L1TextContainer" presStyleLbl="revTx" presStyleIdx="5" presStyleCnt="14">
        <dgm:presLayoutVars>
          <dgm:chMax val="1"/>
          <dgm:chPref val="1"/>
          <dgm:bulletEnabled val="1"/>
        </dgm:presLayoutVars>
      </dgm:prSet>
      <dgm:spPr/>
    </dgm:pt>
    <dgm:pt modelId="{8D19E4D9-3CCF-4CE3-A685-F36570C2DFB3}" type="pres">
      <dgm:prSet presAssocID="{EB6264A7-4ADC-49FB-9967-6E6967456601}" presName="ConnectLine" presStyleLbl="sibTrans1D1" presStyleIdx="2" presStyleCnt="7"/>
      <dgm:spPr>
        <a:noFill/>
        <a:ln w="12700" cap="flat" cmpd="sng" algn="ctr">
          <a:solidFill>
            <a:schemeClr val="accent2">
              <a:hueOff val="-2936450"/>
              <a:satOff val="12957"/>
              <a:lumOff val="-2196"/>
              <a:alphaOff val="0"/>
            </a:schemeClr>
          </a:solidFill>
          <a:prstDash val="dash"/>
        </a:ln>
        <a:effectLst/>
      </dgm:spPr>
    </dgm:pt>
    <dgm:pt modelId="{DCD45BDB-192D-47A2-B2B9-A4E6A34AF532}" type="pres">
      <dgm:prSet presAssocID="{EB6264A7-4ADC-49FB-9967-6E6967456601}" presName="EmptyPlaceHolder" presStyleCnt="0"/>
      <dgm:spPr/>
    </dgm:pt>
    <dgm:pt modelId="{C42FF807-3900-4311-9C53-41CA1AA0569E}" type="pres">
      <dgm:prSet presAssocID="{B94D7B6A-AD79-4217-B759-B3355B2F139B}" presName="spaceBetweenRectangles" presStyleCnt="0"/>
      <dgm:spPr/>
    </dgm:pt>
    <dgm:pt modelId="{50BCAA8C-4F25-4F53-9AAA-9A8422A1351C}" type="pres">
      <dgm:prSet presAssocID="{74FED329-1489-4469-9556-73DD0AF26299}" presName="composite" presStyleCnt="0"/>
      <dgm:spPr/>
    </dgm:pt>
    <dgm:pt modelId="{BFDC2C5F-67FC-41A1-898A-27BA7B91D970}" type="pres">
      <dgm:prSet presAssocID="{74FED329-1489-4469-9556-73DD0AF26299}" presName="ConnectorPoint" presStyleLbl="lnNode1" presStyleIdx="3" presStyleCnt="7"/>
      <dgm:spPr>
        <a:solidFill>
          <a:schemeClr val="accent2">
            <a:hueOff val="2675154"/>
            <a:satOff val="-3337"/>
            <a:lumOff val="785"/>
            <a:alphaOff val="0"/>
          </a:schemeClr>
        </a:solidFill>
        <a:ln w="6350" cap="flat" cmpd="sng" algn="ctr">
          <a:solidFill>
            <a:schemeClr val="lt1">
              <a:hueOff val="0"/>
              <a:satOff val="0"/>
              <a:lumOff val="0"/>
              <a:alphaOff val="0"/>
            </a:schemeClr>
          </a:solidFill>
          <a:prstDash val="solid"/>
        </a:ln>
        <a:effectLst/>
      </dgm:spPr>
    </dgm:pt>
    <dgm:pt modelId="{AAE9D6B3-4509-4C98-AC63-A58BF0CCCBBD}" type="pres">
      <dgm:prSet presAssocID="{74FED329-1489-4469-9556-73DD0AF26299}" presName="DropPinPlaceHolder" presStyleCnt="0"/>
      <dgm:spPr/>
    </dgm:pt>
    <dgm:pt modelId="{FBBAB0A8-E3F9-4239-87E3-CFD0DFF483BB}" type="pres">
      <dgm:prSet presAssocID="{74FED329-1489-4469-9556-73DD0AF26299}" presName="DropPin" presStyleLbl="alignNode1" presStyleIdx="3" presStyleCnt="7"/>
      <dgm:spPr/>
    </dgm:pt>
    <dgm:pt modelId="{4204DCC6-5379-4B1C-8A77-6B2401A3C00B}" type="pres">
      <dgm:prSet presAssocID="{74FED329-1489-4469-9556-73DD0AF26299}" presName="Ellipse" presStyleLbl="fgAcc1" presStyleIdx="4" presStyleCnt="8"/>
      <dgm:spPr>
        <a:solidFill>
          <a:schemeClr val="lt1">
            <a:alpha val="90000"/>
            <a:hueOff val="0"/>
            <a:satOff val="0"/>
            <a:lumOff val="0"/>
            <a:alphaOff val="0"/>
          </a:schemeClr>
        </a:solidFill>
        <a:ln w="25400" cap="flat" cmpd="sng" algn="ctr">
          <a:noFill/>
          <a:prstDash val="solid"/>
        </a:ln>
        <a:effectLst/>
      </dgm:spPr>
    </dgm:pt>
    <dgm:pt modelId="{129A1B45-6D77-48D3-BD08-33490A4ABE6B}" type="pres">
      <dgm:prSet presAssocID="{74FED329-1489-4469-9556-73DD0AF26299}" presName="L2TextContainer" presStyleLbl="revTx" presStyleIdx="6" presStyleCnt="14">
        <dgm:presLayoutVars>
          <dgm:bulletEnabled val="1"/>
        </dgm:presLayoutVars>
      </dgm:prSet>
      <dgm:spPr/>
    </dgm:pt>
    <dgm:pt modelId="{BB65C86D-2431-481D-8435-A395D65C9291}" type="pres">
      <dgm:prSet presAssocID="{74FED329-1489-4469-9556-73DD0AF26299}" presName="L1TextContainer" presStyleLbl="revTx" presStyleIdx="7" presStyleCnt="14">
        <dgm:presLayoutVars>
          <dgm:chMax val="1"/>
          <dgm:chPref val="1"/>
          <dgm:bulletEnabled val="1"/>
        </dgm:presLayoutVars>
      </dgm:prSet>
      <dgm:spPr/>
    </dgm:pt>
    <dgm:pt modelId="{E306D280-6CFE-4C24-B5B4-D11B6310ACE3}" type="pres">
      <dgm:prSet presAssocID="{74FED329-1489-4469-9556-73DD0AF26299}" presName="ConnectLine" presStyleLbl="sibTrans1D1" presStyleIdx="3" presStyleCnt="7"/>
      <dgm:spPr>
        <a:noFill/>
        <a:ln w="12700" cap="flat" cmpd="sng" algn="ctr">
          <a:solidFill>
            <a:schemeClr val="accent2">
              <a:hueOff val="2675154"/>
              <a:satOff val="-3337"/>
              <a:lumOff val="785"/>
              <a:alphaOff val="0"/>
            </a:schemeClr>
          </a:solidFill>
          <a:prstDash val="dash"/>
        </a:ln>
        <a:effectLst/>
      </dgm:spPr>
    </dgm:pt>
    <dgm:pt modelId="{91BA4A0C-4D30-4AE7-B15D-86A26064E9BF}" type="pres">
      <dgm:prSet presAssocID="{74FED329-1489-4469-9556-73DD0AF26299}" presName="EmptyPlaceHolder" presStyleCnt="0"/>
      <dgm:spPr/>
    </dgm:pt>
    <dgm:pt modelId="{B38EFFA5-01D8-43D0-8059-920A6BE1BD77}" type="pres">
      <dgm:prSet presAssocID="{CAC99030-AA5D-4F91-A207-8D50A2A7BB69}" presName="spaceBetweenRectangles" presStyleCnt="0"/>
      <dgm:spPr/>
    </dgm:pt>
    <dgm:pt modelId="{74F5F7B4-7EA0-43AE-A281-EB04ED79FEA0}" type="pres">
      <dgm:prSet presAssocID="{E254D8B2-2912-4C30-B660-D826FEA32057}" presName="composite" presStyleCnt="0"/>
      <dgm:spPr/>
    </dgm:pt>
    <dgm:pt modelId="{1718C2C6-D0E0-4C8D-A3FA-E1671C254B0E}" type="pres">
      <dgm:prSet presAssocID="{E254D8B2-2912-4C30-B660-D826FEA32057}" presName="ConnectorPoint" presStyleLbl="lnNode1" presStyleIdx="4" presStyleCnt="7"/>
      <dgm:spPr>
        <a:solidFill>
          <a:schemeClr val="accent2">
            <a:hueOff val="-4404675"/>
            <a:satOff val="19436"/>
            <a:lumOff val="-3294"/>
            <a:alphaOff val="0"/>
          </a:schemeClr>
        </a:solidFill>
        <a:ln w="6350" cap="flat" cmpd="sng" algn="ctr">
          <a:solidFill>
            <a:schemeClr val="lt1">
              <a:hueOff val="0"/>
              <a:satOff val="0"/>
              <a:lumOff val="0"/>
              <a:alphaOff val="0"/>
            </a:schemeClr>
          </a:solidFill>
          <a:prstDash val="solid"/>
        </a:ln>
        <a:effectLst/>
      </dgm:spPr>
    </dgm:pt>
    <dgm:pt modelId="{FAEFDDE3-B041-4735-AC17-0E9D4E013AF5}" type="pres">
      <dgm:prSet presAssocID="{E254D8B2-2912-4C30-B660-D826FEA32057}" presName="DropPinPlaceHolder" presStyleCnt="0"/>
      <dgm:spPr/>
    </dgm:pt>
    <dgm:pt modelId="{BF847476-5540-43D7-BA9F-2A28B2EDF585}" type="pres">
      <dgm:prSet presAssocID="{E254D8B2-2912-4C30-B660-D826FEA32057}" presName="DropPin" presStyleLbl="alignNode1" presStyleIdx="4" presStyleCnt="7"/>
      <dgm:spPr/>
    </dgm:pt>
    <dgm:pt modelId="{9D826302-FDE8-4CD0-82C3-D6BA4D5FE5C3}" type="pres">
      <dgm:prSet presAssocID="{E254D8B2-2912-4C30-B660-D826FEA32057}" presName="Ellipse" presStyleLbl="fgAcc1" presStyleIdx="5" presStyleCnt="8"/>
      <dgm:spPr>
        <a:solidFill>
          <a:schemeClr val="lt1">
            <a:alpha val="90000"/>
            <a:hueOff val="0"/>
            <a:satOff val="0"/>
            <a:lumOff val="0"/>
            <a:alphaOff val="0"/>
          </a:schemeClr>
        </a:solidFill>
        <a:ln w="10795" cap="flat" cmpd="sng" algn="ctr">
          <a:noFill/>
          <a:prstDash val="solid"/>
        </a:ln>
        <a:effectLst/>
      </dgm:spPr>
    </dgm:pt>
    <dgm:pt modelId="{9B72697F-E434-4AFA-A09C-F3BA37F5CC32}" type="pres">
      <dgm:prSet presAssocID="{E254D8B2-2912-4C30-B660-D826FEA32057}" presName="L2TextContainer" presStyleLbl="revTx" presStyleIdx="8" presStyleCnt="14">
        <dgm:presLayoutVars>
          <dgm:bulletEnabled val="1"/>
        </dgm:presLayoutVars>
      </dgm:prSet>
      <dgm:spPr/>
    </dgm:pt>
    <dgm:pt modelId="{B1FBD105-A467-417C-BC9E-EF4D2F619A5D}" type="pres">
      <dgm:prSet presAssocID="{E254D8B2-2912-4C30-B660-D826FEA32057}" presName="L1TextContainer" presStyleLbl="revTx" presStyleIdx="9" presStyleCnt="14">
        <dgm:presLayoutVars>
          <dgm:chMax val="1"/>
          <dgm:chPref val="1"/>
          <dgm:bulletEnabled val="1"/>
        </dgm:presLayoutVars>
      </dgm:prSet>
      <dgm:spPr/>
    </dgm:pt>
    <dgm:pt modelId="{5814F1AF-06FC-492A-B862-88F2C95DCEF3}" type="pres">
      <dgm:prSet presAssocID="{E254D8B2-2912-4C30-B660-D826FEA32057}" presName="ConnectLine" presStyleLbl="sibTrans1D1" presStyleIdx="4" presStyleCnt="7"/>
      <dgm:spPr>
        <a:noFill/>
        <a:ln w="12700" cap="flat" cmpd="sng" algn="ctr">
          <a:solidFill>
            <a:schemeClr val="accent2">
              <a:hueOff val="-4404675"/>
              <a:satOff val="19436"/>
              <a:lumOff val="-3294"/>
              <a:alphaOff val="0"/>
            </a:schemeClr>
          </a:solidFill>
          <a:prstDash val="dash"/>
        </a:ln>
        <a:effectLst/>
      </dgm:spPr>
    </dgm:pt>
    <dgm:pt modelId="{D57D9AB7-5CE6-4EC7-8763-9CB13EA36C23}" type="pres">
      <dgm:prSet presAssocID="{E254D8B2-2912-4C30-B660-D826FEA32057}" presName="EmptyPlaceHolder" presStyleCnt="0"/>
      <dgm:spPr/>
    </dgm:pt>
    <dgm:pt modelId="{6D9606CF-5003-4EFA-B2C7-07C5166A683B}" type="pres">
      <dgm:prSet presAssocID="{C0004BBF-4BDC-4FD1-89D6-0FA26B22A2D5}" presName="spaceBetweenRectangles" presStyleCnt="0"/>
      <dgm:spPr/>
    </dgm:pt>
    <dgm:pt modelId="{1FC9C55F-E932-44F6-81BB-9ECCBE52D6A1}" type="pres">
      <dgm:prSet presAssocID="{4D44C29F-0EFE-4811-A9EC-EF74BEF3488B}" presName="composite" presStyleCnt="0"/>
      <dgm:spPr/>
    </dgm:pt>
    <dgm:pt modelId="{52EE858B-64A5-4109-A2AC-48E111AA306A}" type="pres">
      <dgm:prSet presAssocID="{4D44C29F-0EFE-4811-A9EC-EF74BEF3488B}" presName="ConnectorPoint" presStyleLbl="lnNode1" presStyleIdx="5" presStyleCnt="7"/>
      <dgm:spPr>
        <a:solidFill>
          <a:schemeClr val="accent2">
            <a:hueOff val="-5872900"/>
            <a:satOff val="25914"/>
            <a:lumOff val="-4392"/>
            <a:alphaOff val="0"/>
          </a:schemeClr>
        </a:solidFill>
        <a:ln w="6350" cap="flat" cmpd="sng" algn="ctr">
          <a:solidFill>
            <a:schemeClr val="lt1">
              <a:hueOff val="0"/>
              <a:satOff val="0"/>
              <a:lumOff val="0"/>
              <a:alphaOff val="0"/>
            </a:schemeClr>
          </a:solidFill>
          <a:prstDash val="solid"/>
        </a:ln>
        <a:effectLst/>
      </dgm:spPr>
    </dgm:pt>
    <dgm:pt modelId="{429E6E9A-F45B-428E-9B7D-4C8772311AC7}" type="pres">
      <dgm:prSet presAssocID="{4D44C29F-0EFE-4811-A9EC-EF74BEF3488B}" presName="DropPinPlaceHolder" presStyleCnt="0"/>
      <dgm:spPr/>
    </dgm:pt>
    <dgm:pt modelId="{5A4C5515-32CC-4497-B820-9ABCBA6E0791}" type="pres">
      <dgm:prSet presAssocID="{4D44C29F-0EFE-4811-A9EC-EF74BEF3488B}" presName="DropPin" presStyleLbl="alignNode1" presStyleIdx="5" presStyleCnt="7"/>
      <dgm:spPr/>
    </dgm:pt>
    <dgm:pt modelId="{9297B9B9-0C1B-4F1B-A1AE-FFEA8C926B1B}" type="pres">
      <dgm:prSet presAssocID="{4D44C29F-0EFE-4811-A9EC-EF74BEF3488B}" presName="Ellipse" presStyleLbl="fgAcc1" presStyleIdx="6" presStyleCnt="8"/>
      <dgm:spPr>
        <a:solidFill>
          <a:schemeClr val="lt1">
            <a:alpha val="90000"/>
            <a:hueOff val="0"/>
            <a:satOff val="0"/>
            <a:lumOff val="0"/>
            <a:alphaOff val="0"/>
          </a:schemeClr>
        </a:solidFill>
        <a:ln w="10795" cap="flat" cmpd="sng" algn="ctr">
          <a:noFill/>
          <a:prstDash val="solid"/>
        </a:ln>
        <a:effectLst/>
      </dgm:spPr>
    </dgm:pt>
    <dgm:pt modelId="{824C1B65-1BE9-4EE8-85F2-4CD3A2954F7A}" type="pres">
      <dgm:prSet presAssocID="{4D44C29F-0EFE-4811-A9EC-EF74BEF3488B}" presName="L2TextContainer" presStyleLbl="revTx" presStyleIdx="10" presStyleCnt="14">
        <dgm:presLayoutVars>
          <dgm:bulletEnabled val="1"/>
        </dgm:presLayoutVars>
      </dgm:prSet>
      <dgm:spPr/>
    </dgm:pt>
    <dgm:pt modelId="{D97FC05C-CC76-4275-8EB0-9F0580E7924B}" type="pres">
      <dgm:prSet presAssocID="{4D44C29F-0EFE-4811-A9EC-EF74BEF3488B}" presName="L1TextContainer" presStyleLbl="revTx" presStyleIdx="11" presStyleCnt="14">
        <dgm:presLayoutVars>
          <dgm:chMax val="1"/>
          <dgm:chPref val="1"/>
          <dgm:bulletEnabled val="1"/>
        </dgm:presLayoutVars>
      </dgm:prSet>
      <dgm:spPr/>
    </dgm:pt>
    <dgm:pt modelId="{B2F99858-89E3-4BB1-9E32-C57ACB417798}" type="pres">
      <dgm:prSet presAssocID="{4D44C29F-0EFE-4811-A9EC-EF74BEF3488B}" presName="ConnectLine" presStyleLbl="sibTrans1D1" presStyleIdx="5" presStyleCnt="7"/>
      <dgm:spPr>
        <a:noFill/>
        <a:ln w="12700" cap="flat" cmpd="sng" algn="ctr">
          <a:solidFill>
            <a:schemeClr val="accent2">
              <a:hueOff val="-5872900"/>
              <a:satOff val="25914"/>
              <a:lumOff val="-4392"/>
              <a:alphaOff val="0"/>
            </a:schemeClr>
          </a:solidFill>
          <a:prstDash val="dash"/>
        </a:ln>
        <a:effectLst/>
      </dgm:spPr>
    </dgm:pt>
    <dgm:pt modelId="{9BA0C450-E901-45EB-A6EE-360D659700CC}" type="pres">
      <dgm:prSet presAssocID="{4D44C29F-0EFE-4811-A9EC-EF74BEF3488B}" presName="EmptyPlaceHolder" presStyleCnt="0"/>
      <dgm:spPr/>
    </dgm:pt>
    <dgm:pt modelId="{EE7D75C9-0573-4AED-9E8B-4B5FD298936F}" type="pres">
      <dgm:prSet presAssocID="{A5FA8C5D-2C05-4D5C-85BD-5F8E5DD27D3A}" presName="spaceBetweenRectangles" presStyleCnt="0"/>
      <dgm:spPr/>
    </dgm:pt>
    <dgm:pt modelId="{260B9484-FB57-4526-A3B4-A3DC5BEC6695}" type="pres">
      <dgm:prSet presAssocID="{F79BDAB7-A903-4254-9648-3CB8BA3A4A29}" presName="composite" presStyleCnt="0"/>
      <dgm:spPr/>
    </dgm:pt>
    <dgm:pt modelId="{246CE3EC-2897-41D5-824D-C00D5839DDDD}" type="pres">
      <dgm:prSet presAssocID="{F79BDAB7-A903-4254-9648-3CB8BA3A4A29}" presName="ConnectorPoint" presStyleLbl="lnNode1" presStyleIdx="6" presStyleCnt="7"/>
      <dgm:spPr>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gm:spPr>
    </dgm:pt>
    <dgm:pt modelId="{9D0E4033-A98A-478A-B696-58442AECF8C2}" type="pres">
      <dgm:prSet presAssocID="{F79BDAB7-A903-4254-9648-3CB8BA3A4A29}" presName="DropPinPlaceHolder" presStyleCnt="0"/>
      <dgm:spPr/>
    </dgm:pt>
    <dgm:pt modelId="{EEE1AAC6-0DBA-482F-A3A0-173735B6839E}" type="pres">
      <dgm:prSet presAssocID="{F79BDAB7-A903-4254-9648-3CB8BA3A4A29}" presName="DropPin" presStyleLbl="alignNode1" presStyleIdx="6" presStyleCnt="7"/>
      <dgm:spPr/>
    </dgm:pt>
    <dgm:pt modelId="{00179546-CED6-434A-94A7-62A6C0BB875F}" type="pres">
      <dgm:prSet presAssocID="{F79BDAB7-A903-4254-9648-3CB8BA3A4A29}" presName="Ellipse" presStyleLbl="fgAcc1" presStyleIdx="7" presStyleCnt="8"/>
      <dgm:spPr>
        <a:solidFill>
          <a:schemeClr val="lt1">
            <a:alpha val="90000"/>
            <a:hueOff val="0"/>
            <a:satOff val="0"/>
            <a:lumOff val="0"/>
            <a:alphaOff val="0"/>
          </a:schemeClr>
        </a:solidFill>
        <a:ln w="10795" cap="flat" cmpd="sng" algn="ctr">
          <a:noFill/>
          <a:prstDash val="solid"/>
        </a:ln>
        <a:effectLst/>
      </dgm:spPr>
    </dgm:pt>
    <dgm:pt modelId="{8CE69B7F-33DD-4B58-960D-64E54259E315}" type="pres">
      <dgm:prSet presAssocID="{F79BDAB7-A903-4254-9648-3CB8BA3A4A29}" presName="L2TextContainer" presStyleLbl="revTx" presStyleIdx="12" presStyleCnt="14">
        <dgm:presLayoutVars>
          <dgm:bulletEnabled val="1"/>
        </dgm:presLayoutVars>
      </dgm:prSet>
      <dgm:spPr/>
    </dgm:pt>
    <dgm:pt modelId="{9B1A973A-10F7-4DD8-80C4-03CEAF66DC08}" type="pres">
      <dgm:prSet presAssocID="{F79BDAB7-A903-4254-9648-3CB8BA3A4A29}" presName="L1TextContainer" presStyleLbl="revTx" presStyleIdx="13" presStyleCnt="14">
        <dgm:presLayoutVars>
          <dgm:chMax val="1"/>
          <dgm:chPref val="1"/>
          <dgm:bulletEnabled val="1"/>
        </dgm:presLayoutVars>
      </dgm:prSet>
      <dgm:spPr/>
    </dgm:pt>
    <dgm:pt modelId="{967E74A7-239B-4085-9B8E-2082EF663894}" type="pres">
      <dgm:prSet presAssocID="{F79BDAB7-A903-4254-9648-3CB8BA3A4A29}" presName="ConnectLine" presStyleLbl="sibTrans1D1" presStyleIdx="6" presStyleCnt="7"/>
      <dgm:spPr>
        <a:noFill/>
        <a:ln w="12700" cap="flat" cmpd="sng" algn="ctr">
          <a:solidFill>
            <a:schemeClr val="accent2">
              <a:hueOff val="-7341125"/>
              <a:satOff val="32393"/>
              <a:lumOff val="-5490"/>
              <a:alphaOff val="0"/>
            </a:schemeClr>
          </a:solidFill>
          <a:prstDash val="dash"/>
        </a:ln>
        <a:effectLst/>
      </dgm:spPr>
    </dgm:pt>
    <dgm:pt modelId="{25E0C094-BB89-4C08-B2EE-57F3A1907037}" type="pres">
      <dgm:prSet presAssocID="{F79BDAB7-A903-4254-9648-3CB8BA3A4A29}" presName="EmptyPlaceHolder" presStyleCnt="0"/>
      <dgm:spPr/>
    </dgm:pt>
  </dgm:ptLst>
  <dgm:cxnLst>
    <dgm:cxn modelId="{6BBCCA01-A5F0-4F5A-ACA4-C76A2CC91E78}" srcId="{4D44C29F-0EFE-4811-A9EC-EF74BEF3488B}" destId="{B0469F5E-7840-45CF-ADBB-8342146D4BEF}" srcOrd="0" destOrd="0" parTransId="{8C4EFF96-5731-44D1-914E-7B35C3E0D9CD}" sibTransId="{FCE0BC27-9476-48C2-8220-A5E2E8739974}"/>
    <dgm:cxn modelId="{FDF81407-29E2-425D-903C-90D22AE035AF}" srcId="{74FED329-1489-4469-9556-73DD0AF26299}" destId="{1C8B64CD-B70A-4D1F-B825-8B03B465D363}" srcOrd="0" destOrd="0" parTransId="{777EAFF2-833E-4203-901A-569FD8A1643D}" sibTransId="{8A434455-DCA6-4F08-B74B-4D2CFC5BFB3C}"/>
    <dgm:cxn modelId="{0937FC07-82CA-43A1-AA38-47159677E0E8}" srcId="{82E1FF71-5EF3-4100-8005-1C96C5A7F772}" destId="{74FED329-1489-4469-9556-73DD0AF26299}" srcOrd="3" destOrd="0" parTransId="{972DF8AF-A4CE-486D-9D56-7EAD980CC49A}" sibTransId="{CAC99030-AA5D-4F91-A207-8D50A2A7BB69}"/>
    <dgm:cxn modelId="{EFF59210-D7E0-428C-9F48-970D362D5E63}" srcId="{EB6264A7-4ADC-49FB-9967-6E6967456601}" destId="{2A7FB853-6240-45D3-A017-5D2DD5D03ACD}" srcOrd="0" destOrd="0" parTransId="{1DE6403A-D388-4528-A711-175B0E88A48E}" sibTransId="{86D841EF-CDDD-4DD1-A911-F1C3966A31B8}"/>
    <dgm:cxn modelId="{25986011-683B-4640-B4BB-FE5AE2559C57}" srcId="{82E1FF71-5EF3-4100-8005-1C96C5A7F772}" destId="{E254D8B2-2912-4C30-B660-D826FEA32057}" srcOrd="4" destOrd="0" parTransId="{ECFAE2E9-4484-4979-9FE1-B35A89F23AA9}" sibTransId="{C0004BBF-4BDC-4FD1-89D6-0FA26B22A2D5}"/>
    <dgm:cxn modelId="{79DECE17-AAC7-4845-8AC3-29649BCCE67B}" type="presOf" srcId="{82E1FF71-5EF3-4100-8005-1C96C5A7F772}" destId="{34DD045C-5FFE-4C62-A829-D2AD5A2151DA}" srcOrd="0" destOrd="0" presId="urn:microsoft.com/office/officeart/2017/3/layout/DropPinTimeline"/>
    <dgm:cxn modelId="{3D76CF1A-62EE-4454-8D10-7C959C9F1945}" type="presOf" srcId="{F79BDAB7-A903-4254-9648-3CB8BA3A4A29}" destId="{9B1A973A-10F7-4DD8-80C4-03CEAF66DC08}" srcOrd="0" destOrd="0" presId="urn:microsoft.com/office/officeart/2017/3/layout/DropPinTimeline"/>
    <dgm:cxn modelId="{2E0C1524-5054-41A7-9044-8E374DAEACF4}" srcId="{82E1FF71-5EF3-4100-8005-1C96C5A7F772}" destId="{F79BDAB7-A903-4254-9648-3CB8BA3A4A29}" srcOrd="6" destOrd="0" parTransId="{D4D4F977-275C-4358-B3D2-BCD9BDD03B05}" sibTransId="{EB450A7D-DF9E-4BB9-B5E9-3F3F995ED071}"/>
    <dgm:cxn modelId="{AE4B8725-256B-49FF-846D-AE37ECAF9234}" type="presOf" srcId="{1C8B64CD-B70A-4D1F-B825-8B03B465D363}" destId="{129A1B45-6D77-48D3-BD08-33490A4ABE6B}" srcOrd="0" destOrd="0" presId="urn:microsoft.com/office/officeart/2017/3/layout/DropPinTimeline"/>
    <dgm:cxn modelId="{61966837-FF34-4B03-9A25-9EA9F65C3BDC}" type="presOf" srcId="{2A7FB853-6240-45D3-A017-5D2DD5D03ACD}" destId="{10EA9C2C-A775-445E-97E5-837B8D70E588}" srcOrd="0" destOrd="0" presId="urn:microsoft.com/office/officeart/2017/3/layout/DropPinTimeline"/>
    <dgm:cxn modelId="{C83C5563-E220-4E89-9BFC-D30D32C425B7}" type="presOf" srcId="{B0469F5E-7840-45CF-ADBB-8342146D4BEF}" destId="{824C1B65-1BE9-4EE8-85F2-4CD3A2954F7A}" srcOrd="0" destOrd="0" presId="urn:microsoft.com/office/officeart/2017/3/layout/DropPinTimeline"/>
    <dgm:cxn modelId="{10053372-1B9C-4186-977A-26E6396AF3B5}" srcId="{82E1FF71-5EF3-4100-8005-1C96C5A7F772}" destId="{8468554E-2290-4888-B8A7-13CE29456018}" srcOrd="0" destOrd="0" parTransId="{EA922E58-CBD0-4FB9-8336-5986C5CADC08}" sibTransId="{2F2DE044-C1D8-4D03-8934-7B273255107C}"/>
    <dgm:cxn modelId="{90A98377-7CC3-4C9B-95F4-FE9550D3C7C5}" type="presOf" srcId="{0DCFCB26-2ADB-4EB2-BF14-C529D7A43F7A}" destId="{F1643C71-98D3-4916-BAC8-CEFF9E8CD856}" srcOrd="0" destOrd="0" presId="urn:microsoft.com/office/officeart/2017/3/layout/DropPinTimeline"/>
    <dgm:cxn modelId="{F50C007A-9F76-4004-A677-FA9AD3C3F34E}" srcId="{0DCFCB26-2ADB-4EB2-BF14-C529D7A43F7A}" destId="{1983B0FF-EE4C-4BA9-B876-6F4FBB421054}" srcOrd="0" destOrd="0" parTransId="{25717B7A-D996-4267-B469-51A73B6707E5}" sibTransId="{C0A7F5F2-7F29-46C3-9F6C-49A30809E3EB}"/>
    <dgm:cxn modelId="{2D7B9B7B-C14E-4FF8-90BA-8647083FF2E6}" srcId="{82E1FF71-5EF3-4100-8005-1C96C5A7F772}" destId="{EB6264A7-4ADC-49FB-9967-6E6967456601}" srcOrd="2" destOrd="0" parTransId="{7E87D551-9F7E-4182-8519-0A6B9E133B2A}" sibTransId="{B94D7B6A-AD79-4217-B759-B3355B2F139B}"/>
    <dgm:cxn modelId="{61B6007C-165B-41A6-B08D-ECEB32873270}" srcId="{F79BDAB7-A903-4254-9648-3CB8BA3A4A29}" destId="{4C132E3C-802F-4974-B461-C0968B7A6814}" srcOrd="0" destOrd="0" parTransId="{6951D3E9-8FD1-4C9F-8BFF-3B159D42245E}" sibTransId="{EE439FAC-8086-4573-AAF4-7E976926A29B}"/>
    <dgm:cxn modelId="{9D494B80-13BA-429E-A418-1BAD9BD07029}" srcId="{E254D8B2-2912-4C30-B660-D826FEA32057}" destId="{033D3E77-5EEA-45A4-9603-44002304413E}" srcOrd="0" destOrd="0" parTransId="{3F0DCB54-AE8D-4D05-988E-510D7E13E7FD}" sibTransId="{06701A0B-828D-4595-82AE-F293A64C1443}"/>
    <dgm:cxn modelId="{0C54C089-D1D0-4A75-B930-1D0CE5541B20}" type="presOf" srcId="{1983B0FF-EE4C-4BA9-B876-6F4FBB421054}" destId="{43997F66-AB0D-403A-BC05-71C2996A8875}" srcOrd="0" destOrd="0" presId="urn:microsoft.com/office/officeart/2017/3/layout/DropPinTimeline"/>
    <dgm:cxn modelId="{E082FD90-AEDA-415A-A87E-365071333353}" srcId="{82E1FF71-5EF3-4100-8005-1C96C5A7F772}" destId="{4D44C29F-0EFE-4811-A9EC-EF74BEF3488B}" srcOrd="5" destOrd="0" parTransId="{4A8DF314-F754-422C-9DB2-8F298AE22667}" sibTransId="{A5FA8C5D-2C05-4D5C-85BD-5F8E5DD27D3A}"/>
    <dgm:cxn modelId="{ACA08797-F88C-4C6C-82EC-765E7FB89D75}" type="presOf" srcId="{615170D2-22AA-48F0-B4C8-6B77857C0AFB}" destId="{73A87F86-204C-4630-B183-13BED54549C6}" srcOrd="0" destOrd="0" presId="urn:microsoft.com/office/officeart/2017/3/layout/DropPinTimeline"/>
    <dgm:cxn modelId="{043DB89E-7F88-47E5-B8FC-2A8A63C9E47E}" type="presOf" srcId="{74FED329-1489-4469-9556-73DD0AF26299}" destId="{BB65C86D-2431-481D-8435-A395D65C9291}" srcOrd="0" destOrd="0" presId="urn:microsoft.com/office/officeart/2017/3/layout/DropPinTimeline"/>
    <dgm:cxn modelId="{D77F0DA1-9080-4239-B62A-AB93A86BA7EB}" type="presOf" srcId="{EB6264A7-4ADC-49FB-9967-6E6967456601}" destId="{E14469ED-360C-4F6C-ADB0-244258519AA1}" srcOrd="0" destOrd="0" presId="urn:microsoft.com/office/officeart/2017/3/layout/DropPinTimeline"/>
    <dgm:cxn modelId="{F338C7A7-E921-44C0-8B11-9D82A11E7899}" srcId="{8468554E-2290-4888-B8A7-13CE29456018}" destId="{615170D2-22AA-48F0-B4C8-6B77857C0AFB}" srcOrd="0" destOrd="0" parTransId="{9D35ADF6-3E82-4687-BF5F-AA065ABC299B}" sibTransId="{950F4E0A-DA9A-4697-858B-8968E0E0477D}"/>
    <dgm:cxn modelId="{BCFB36AC-1A8D-4D7B-927F-4C91EDF2740A}" type="presOf" srcId="{033D3E77-5EEA-45A4-9603-44002304413E}" destId="{9B72697F-E434-4AFA-A09C-F3BA37F5CC32}" srcOrd="0" destOrd="0" presId="urn:microsoft.com/office/officeart/2017/3/layout/DropPinTimeline"/>
    <dgm:cxn modelId="{911859CE-D487-4373-8D30-D10C3FA68BC6}" srcId="{82E1FF71-5EF3-4100-8005-1C96C5A7F772}" destId="{0DCFCB26-2ADB-4EB2-BF14-C529D7A43F7A}" srcOrd="1" destOrd="0" parTransId="{57DE7087-B1F4-47C2-8E91-A9F4F8CF7F8F}" sibTransId="{42154409-DEF4-4EFB-A1C6-66C2709C980D}"/>
    <dgm:cxn modelId="{524322D2-82B5-4B63-8A25-D7A8085CF90D}" type="presOf" srcId="{8468554E-2290-4888-B8A7-13CE29456018}" destId="{3E8DC4FC-D0BD-4F25-84D4-2091A718DABF}" srcOrd="0" destOrd="0" presId="urn:microsoft.com/office/officeart/2017/3/layout/DropPinTimeline"/>
    <dgm:cxn modelId="{24457ED4-FCC4-4B96-A9A5-36C39CE05BF1}" type="presOf" srcId="{4D44C29F-0EFE-4811-A9EC-EF74BEF3488B}" destId="{D97FC05C-CC76-4275-8EB0-9F0580E7924B}" srcOrd="0" destOrd="0" presId="urn:microsoft.com/office/officeart/2017/3/layout/DropPinTimeline"/>
    <dgm:cxn modelId="{021A8DE8-4D5A-4EDC-8529-7BD9C0AA723E}" type="presOf" srcId="{E254D8B2-2912-4C30-B660-D826FEA32057}" destId="{B1FBD105-A467-417C-BC9E-EF4D2F619A5D}" srcOrd="0" destOrd="0" presId="urn:microsoft.com/office/officeart/2017/3/layout/DropPinTimeline"/>
    <dgm:cxn modelId="{C260F1E8-FF23-42DC-93F3-754AC205C3A4}" type="presOf" srcId="{4C132E3C-802F-4974-B461-C0968B7A6814}" destId="{8CE69B7F-33DD-4B58-960D-64E54259E315}" srcOrd="0" destOrd="0" presId="urn:microsoft.com/office/officeart/2017/3/layout/DropPinTimeline"/>
    <dgm:cxn modelId="{AB6C8B06-F4CC-4143-8546-05CF213EEB29}" type="presParOf" srcId="{34DD045C-5FFE-4C62-A829-D2AD5A2151DA}" destId="{5C950B81-A2FF-46D0-A21B-0B275AA5ACAF}" srcOrd="0" destOrd="0" presId="urn:microsoft.com/office/officeart/2017/3/layout/DropPinTimeline"/>
    <dgm:cxn modelId="{7D540785-7ACA-436C-BF27-868A9FDE33DD}" type="presParOf" srcId="{34DD045C-5FFE-4C62-A829-D2AD5A2151DA}" destId="{8ED92471-9CDA-4B04-B831-D01B51B9527E}" srcOrd="1" destOrd="0" presId="urn:microsoft.com/office/officeart/2017/3/layout/DropPinTimeline"/>
    <dgm:cxn modelId="{94FC4682-74C5-4BC0-8433-02211CC51275}" type="presParOf" srcId="{8ED92471-9CDA-4B04-B831-D01B51B9527E}" destId="{F294623C-F205-40AC-805C-5BFD75AF8F17}" srcOrd="0" destOrd="0" presId="urn:microsoft.com/office/officeart/2017/3/layout/DropPinTimeline"/>
    <dgm:cxn modelId="{95AE2712-557B-4A97-9474-F36D5EDD1E21}" type="presParOf" srcId="{F294623C-F205-40AC-805C-5BFD75AF8F17}" destId="{8FB4CE26-B1B9-46EC-9789-C8D421989DD2}" srcOrd="0" destOrd="0" presId="urn:microsoft.com/office/officeart/2017/3/layout/DropPinTimeline"/>
    <dgm:cxn modelId="{275CE229-4D57-441B-9636-B8BABBC21D59}" type="presParOf" srcId="{F294623C-F205-40AC-805C-5BFD75AF8F17}" destId="{B9DFCA57-C38D-4818-AAAC-CD06348B1520}" srcOrd="1" destOrd="0" presId="urn:microsoft.com/office/officeart/2017/3/layout/DropPinTimeline"/>
    <dgm:cxn modelId="{1B93ECAC-8001-4CBC-B345-CDB0F794DBB8}" type="presParOf" srcId="{B9DFCA57-C38D-4818-AAAC-CD06348B1520}" destId="{2E704EE3-D79B-4BF2-9182-29416C06BDC4}" srcOrd="0" destOrd="0" presId="urn:microsoft.com/office/officeart/2017/3/layout/DropPinTimeline"/>
    <dgm:cxn modelId="{27FB44C2-06A1-47EC-A834-2A772E258D07}" type="presParOf" srcId="{B9DFCA57-C38D-4818-AAAC-CD06348B1520}" destId="{1D6131BA-DB36-44C9-AC52-04B609501D46}" srcOrd="1" destOrd="0" presId="urn:microsoft.com/office/officeart/2017/3/layout/DropPinTimeline"/>
    <dgm:cxn modelId="{7CF1C6C5-9734-40A5-AF20-7A806FD52C5C}" type="presParOf" srcId="{F294623C-F205-40AC-805C-5BFD75AF8F17}" destId="{73A87F86-204C-4630-B183-13BED54549C6}" srcOrd="2" destOrd="0" presId="urn:microsoft.com/office/officeart/2017/3/layout/DropPinTimeline"/>
    <dgm:cxn modelId="{BCEF9F82-9872-4B1B-BDC1-C1E94FBB626C}" type="presParOf" srcId="{F294623C-F205-40AC-805C-5BFD75AF8F17}" destId="{3E8DC4FC-D0BD-4F25-84D4-2091A718DABF}" srcOrd="3" destOrd="0" presId="urn:microsoft.com/office/officeart/2017/3/layout/DropPinTimeline"/>
    <dgm:cxn modelId="{AAF9A68E-933F-407A-96CB-09114691CCDE}" type="presParOf" srcId="{F294623C-F205-40AC-805C-5BFD75AF8F17}" destId="{7A996568-62F8-4D63-839C-78310A31E931}" srcOrd="4" destOrd="0" presId="urn:microsoft.com/office/officeart/2017/3/layout/DropPinTimeline"/>
    <dgm:cxn modelId="{C307EE05-2586-4519-A688-A873E1D3EB6F}" type="presParOf" srcId="{F294623C-F205-40AC-805C-5BFD75AF8F17}" destId="{0AA82E46-FCA3-487F-8EB9-D98505B08642}" srcOrd="5" destOrd="0" presId="urn:microsoft.com/office/officeart/2017/3/layout/DropPinTimeline"/>
    <dgm:cxn modelId="{7DE5A717-77DA-410C-9D0F-C57B33DD860E}" type="presParOf" srcId="{8ED92471-9CDA-4B04-B831-D01B51B9527E}" destId="{6767374E-1D93-415C-B1E1-9E07179205A9}" srcOrd="1" destOrd="0" presId="urn:microsoft.com/office/officeart/2017/3/layout/DropPinTimeline"/>
    <dgm:cxn modelId="{A040E7F6-66DC-40EC-9814-6DAD469E8614}" type="presParOf" srcId="{8ED92471-9CDA-4B04-B831-D01B51B9527E}" destId="{70FA3224-455A-4468-8B7E-70BC88A302CD}" srcOrd="2" destOrd="0" presId="urn:microsoft.com/office/officeart/2017/3/layout/DropPinTimeline"/>
    <dgm:cxn modelId="{82D8986C-B6AD-45C2-A871-8C5702FBE4BE}" type="presParOf" srcId="{70FA3224-455A-4468-8B7E-70BC88A302CD}" destId="{C209BE92-4085-4807-8D92-761003810733}" srcOrd="0" destOrd="0" presId="urn:microsoft.com/office/officeart/2017/3/layout/DropPinTimeline"/>
    <dgm:cxn modelId="{51D729A0-CF3D-4E54-9C32-6C1D6DD53AB6}" type="presParOf" srcId="{70FA3224-455A-4468-8B7E-70BC88A302CD}" destId="{38AD8DCB-3436-4B88-8F7D-EB600D996DA9}" srcOrd="1" destOrd="0" presId="urn:microsoft.com/office/officeart/2017/3/layout/DropPinTimeline"/>
    <dgm:cxn modelId="{50E0A994-28AC-4494-B63E-98735AF79D55}" type="presParOf" srcId="{38AD8DCB-3436-4B88-8F7D-EB600D996DA9}" destId="{2D0B6460-A930-45B3-8F3A-F9090EF085C2}" srcOrd="0" destOrd="0" presId="urn:microsoft.com/office/officeart/2017/3/layout/DropPinTimeline"/>
    <dgm:cxn modelId="{23ED6D93-DE11-48D6-84CC-D5EFF54CEEEE}" type="presParOf" srcId="{38AD8DCB-3436-4B88-8F7D-EB600D996DA9}" destId="{AB6B7F2B-096B-498A-BF4D-8762EBB2B1EF}" srcOrd="1" destOrd="0" presId="urn:microsoft.com/office/officeart/2017/3/layout/DropPinTimeline"/>
    <dgm:cxn modelId="{AA198DE1-241F-4DFD-BC89-3B4BBA4931AA}" type="presParOf" srcId="{70FA3224-455A-4468-8B7E-70BC88A302CD}" destId="{43997F66-AB0D-403A-BC05-71C2996A8875}" srcOrd="2" destOrd="0" presId="urn:microsoft.com/office/officeart/2017/3/layout/DropPinTimeline"/>
    <dgm:cxn modelId="{B66E2426-11B5-4406-81C9-B4E6C7B072D1}" type="presParOf" srcId="{70FA3224-455A-4468-8B7E-70BC88A302CD}" destId="{F1643C71-98D3-4916-BAC8-CEFF9E8CD856}" srcOrd="3" destOrd="0" presId="urn:microsoft.com/office/officeart/2017/3/layout/DropPinTimeline"/>
    <dgm:cxn modelId="{2B1EC23A-F267-4F53-A4E4-5678F77A974A}" type="presParOf" srcId="{70FA3224-455A-4468-8B7E-70BC88A302CD}" destId="{BDEE10C1-7E0F-4D6A-BA73-BD4C8CE29175}" srcOrd="4" destOrd="0" presId="urn:microsoft.com/office/officeart/2017/3/layout/DropPinTimeline"/>
    <dgm:cxn modelId="{7ECE1AFE-63F0-4077-A694-9A2424C29AF5}" type="presParOf" srcId="{70FA3224-455A-4468-8B7E-70BC88A302CD}" destId="{32B75BAF-9505-45A8-BD7E-BBDBC89EF856}" srcOrd="5" destOrd="0" presId="urn:microsoft.com/office/officeart/2017/3/layout/DropPinTimeline"/>
    <dgm:cxn modelId="{FD8E0635-9E5B-496D-9D22-9D32DCF05A0F}" type="presParOf" srcId="{8ED92471-9CDA-4B04-B831-D01B51B9527E}" destId="{87E7457D-2DA4-4898-964C-4DE0D2193635}" srcOrd="3" destOrd="0" presId="urn:microsoft.com/office/officeart/2017/3/layout/DropPinTimeline"/>
    <dgm:cxn modelId="{EE860EE6-510E-486B-A5DF-70D71C86200C}" type="presParOf" srcId="{8ED92471-9CDA-4B04-B831-D01B51B9527E}" destId="{848964B1-6BA4-49DC-9EE5-343066E93FF3}" srcOrd="4" destOrd="0" presId="urn:microsoft.com/office/officeart/2017/3/layout/DropPinTimeline"/>
    <dgm:cxn modelId="{B77B8C8A-93B1-4E97-8251-E134B7B48990}" type="presParOf" srcId="{848964B1-6BA4-49DC-9EE5-343066E93FF3}" destId="{4A025937-1BB7-4CDB-A0A5-5A0AF48E9128}" srcOrd="0" destOrd="0" presId="urn:microsoft.com/office/officeart/2017/3/layout/DropPinTimeline"/>
    <dgm:cxn modelId="{4996DB10-72DB-4ECA-83B1-4C9B5D4A82F3}" type="presParOf" srcId="{848964B1-6BA4-49DC-9EE5-343066E93FF3}" destId="{83B90498-1D48-4A2E-BD93-0F6AC62CA6F5}" srcOrd="1" destOrd="0" presId="urn:microsoft.com/office/officeart/2017/3/layout/DropPinTimeline"/>
    <dgm:cxn modelId="{B1D66B75-4F26-4C9A-A17D-72768B8C1099}" type="presParOf" srcId="{83B90498-1D48-4A2E-BD93-0F6AC62CA6F5}" destId="{D2EE1320-1A26-4AC7-AA82-EA001F261426}" srcOrd="0" destOrd="0" presId="urn:microsoft.com/office/officeart/2017/3/layout/DropPinTimeline"/>
    <dgm:cxn modelId="{807F8DD9-BB04-4975-81C7-0491CCB09EC1}" type="presParOf" srcId="{83B90498-1D48-4A2E-BD93-0F6AC62CA6F5}" destId="{0DD68C30-EEE5-4208-96CF-894084B59789}" srcOrd="1" destOrd="0" presId="urn:microsoft.com/office/officeart/2017/3/layout/DropPinTimeline"/>
    <dgm:cxn modelId="{85DFE83B-1EEC-449D-A24F-2DAAF69B0C3E}" type="presParOf" srcId="{848964B1-6BA4-49DC-9EE5-343066E93FF3}" destId="{10EA9C2C-A775-445E-97E5-837B8D70E588}" srcOrd="2" destOrd="0" presId="urn:microsoft.com/office/officeart/2017/3/layout/DropPinTimeline"/>
    <dgm:cxn modelId="{31543B23-DB00-410F-A589-3DEB81D02330}" type="presParOf" srcId="{848964B1-6BA4-49DC-9EE5-343066E93FF3}" destId="{E14469ED-360C-4F6C-ADB0-244258519AA1}" srcOrd="3" destOrd="0" presId="urn:microsoft.com/office/officeart/2017/3/layout/DropPinTimeline"/>
    <dgm:cxn modelId="{983E4578-5EFD-4F71-921F-9AA20DEEBCCE}" type="presParOf" srcId="{848964B1-6BA4-49DC-9EE5-343066E93FF3}" destId="{8D19E4D9-3CCF-4CE3-A685-F36570C2DFB3}" srcOrd="4" destOrd="0" presId="urn:microsoft.com/office/officeart/2017/3/layout/DropPinTimeline"/>
    <dgm:cxn modelId="{DE231E13-4976-43B3-8D17-C4D4D7B4A964}" type="presParOf" srcId="{848964B1-6BA4-49DC-9EE5-343066E93FF3}" destId="{DCD45BDB-192D-47A2-B2B9-A4E6A34AF532}" srcOrd="5" destOrd="0" presId="urn:microsoft.com/office/officeart/2017/3/layout/DropPinTimeline"/>
    <dgm:cxn modelId="{45B90F76-5D89-4E29-8F5F-85E617D14F53}" type="presParOf" srcId="{8ED92471-9CDA-4B04-B831-D01B51B9527E}" destId="{C42FF807-3900-4311-9C53-41CA1AA0569E}" srcOrd="5" destOrd="0" presId="urn:microsoft.com/office/officeart/2017/3/layout/DropPinTimeline"/>
    <dgm:cxn modelId="{5F5E3365-ECD2-4494-9E2B-0DF5258DE67A}" type="presParOf" srcId="{8ED92471-9CDA-4B04-B831-D01B51B9527E}" destId="{50BCAA8C-4F25-4F53-9AAA-9A8422A1351C}" srcOrd="6" destOrd="0" presId="urn:microsoft.com/office/officeart/2017/3/layout/DropPinTimeline"/>
    <dgm:cxn modelId="{CE580943-86C2-438A-BFA5-D27FD87B8563}" type="presParOf" srcId="{50BCAA8C-4F25-4F53-9AAA-9A8422A1351C}" destId="{BFDC2C5F-67FC-41A1-898A-27BA7B91D970}" srcOrd="0" destOrd="0" presId="urn:microsoft.com/office/officeart/2017/3/layout/DropPinTimeline"/>
    <dgm:cxn modelId="{3F75DBC3-49EC-469C-9835-2D2BC87F6969}" type="presParOf" srcId="{50BCAA8C-4F25-4F53-9AAA-9A8422A1351C}" destId="{AAE9D6B3-4509-4C98-AC63-A58BF0CCCBBD}" srcOrd="1" destOrd="0" presId="urn:microsoft.com/office/officeart/2017/3/layout/DropPinTimeline"/>
    <dgm:cxn modelId="{CBAEEA1D-0FEE-4EDF-BF44-1BC2D02C743F}" type="presParOf" srcId="{AAE9D6B3-4509-4C98-AC63-A58BF0CCCBBD}" destId="{FBBAB0A8-E3F9-4239-87E3-CFD0DFF483BB}" srcOrd="0" destOrd="0" presId="urn:microsoft.com/office/officeart/2017/3/layout/DropPinTimeline"/>
    <dgm:cxn modelId="{5DEFBF9A-45AA-4ECD-942F-F214F0A94BA7}" type="presParOf" srcId="{AAE9D6B3-4509-4C98-AC63-A58BF0CCCBBD}" destId="{4204DCC6-5379-4B1C-8A77-6B2401A3C00B}" srcOrd="1" destOrd="0" presId="urn:microsoft.com/office/officeart/2017/3/layout/DropPinTimeline"/>
    <dgm:cxn modelId="{6E76B334-4DD4-4E50-A165-A0B05D08B72C}" type="presParOf" srcId="{50BCAA8C-4F25-4F53-9AAA-9A8422A1351C}" destId="{129A1B45-6D77-48D3-BD08-33490A4ABE6B}" srcOrd="2" destOrd="0" presId="urn:microsoft.com/office/officeart/2017/3/layout/DropPinTimeline"/>
    <dgm:cxn modelId="{E057F7B3-EDE4-4322-B8ED-9EEA50474CD6}" type="presParOf" srcId="{50BCAA8C-4F25-4F53-9AAA-9A8422A1351C}" destId="{BB65C86D-2431-481D-8435-A395D65C9291}" srcOrd="3" destOrd="0" presId="urn:microsoft.com/office/officeart/2017/3/layout/DropPinTimeline"/>
    <dgm:cxn modelId="{6288C299-B6E8-47AD-BD61-5B2CC30DE004}" type="presParOf" srcId="{50BCAA8C-4F25-4F53-9AAA-9A8422A1351C}" destId="{E306D280-6CFE-4C24-B5B4-D11B6310ACE3}" srcOrd="4" destOrd="0" presId="urn:microsoft.com/office/officeart/2017/3/layout/DropPinTimeline"/>
    <dgm:cxn modelId="{A120B720-4A6A-4901-A01E-C62B496734D8}" type="presParOf" srcId="{50BCAA8C-4F25-4F53-9AAA-9A8422A1351C}" destId="{91BA4A0C-4D30-4AE7-B15D-86A26064E9BF}" srcOrd="5" destOrd="0" presId="urn:microsoft.com/office/officeart/2017/3/layout/DropPinTimeline"/>
    <dgm:cxn modelId="{2A8CAD41-2F62-4C63-9BA7-6ED8D3CD9DB6}" type="presParOf" srcId="{8ED92471-9CDA-4B04-B831-D01B51B9527E}" destId="{B38EFFA5-01D8-43D0-8059-920A6BE1BD77}" srcOrd="7" destOrd="0" presId="urn:microsoft.com/office/officeart/2017/3/layout/DropPinTimeline"/>
    <dgm:cxn modelId="{4BBCD29A-BB34-4795-AFA6-A90BF9BEA7DD}" type="presParOf" srcId="{8ED92471-9CDA-4B04-B831-D01B51B9527E}" destId="{74F5F7B4-7EA0-43AE-A281-EB04ED79FEA0}" srcOrd="8" destOrd="0" presId="urn:microsoft.com/office/officeart/2017/3/layout/DropPinTimeline"/>
    <dgm:cxn modelId="{77B7D411-309D-4BC5-BA74-B33D54E4DC8C}" type="presParOf" srcId="{74F5F7B4-7EA0-43AE-A281-EB04ED79FEA0}" destId="{1718C2C6-D0E0-4C8D-A3FA-E1671C254B0E}" srcOrd="0" destOrd="0" presId="urn:microsoft.com/office/officeart/2017/3/layout/DropPinTimeline"/>
    <dgm:cxn modelId="{2C219FA3-04E3-4533-8F57-C29D4DA42C86}" type="presParOf" srcId="{74F5F7B4-7EA0-43AE-A281-EB04ED79FEA0}" destId="{FAEFDDE3-B041-4735-AC17-0E9D4E013AF5}" srcOrd="1" destOrd="0" presId="urn:microsoft.com/office/officeart/2017/3/layout/DropPinTimeline"/>
    <dgm:cxn modelId="{FB395DAF-0D14-4A04-BAC4-AC7E64AE372B}" type="presParOf" srcId="{FAEFDDE3-B041-4735-AC17-0E9D4E013AF5}" destId="{BF847476-5540-43D7-BA9F-2A28B2EDF585}" srcOrd="0" destOrd="0" presId="urn:microsoft.com/office/officeart/2017/3/layout/DropPinTimeline"/>
    <dgm:cxn modelId="{19D880E8-621A-4002-AB8E-FF6A20E7E60E}" type="presParOf" srcId="{FAEFDDE3-B041-4735-AC17-0E9D4E013AF5}" destId="{9D826302-FDE8-4CD0-82C3-D6BA4D5FE5C3}" srcOrd="1" destOrd="0" presId="urn:microsoft.com/office/officeart/2017/3/layout/DropPinTimeline"/>
    <dgm:cxn modelId="{5DB13BAF-7F65-48DA-BB76-792331CDF0D0}" type="presParOf" srcId="{74F5F7B4-7EA0-43AE-A281-EB04ED79FEA0}" destId="{9B72697F-E434-4AFA-A09C-F3BA37F5CC32}" srcOrd="2" destOrd="0" presId="urn:microsoft.com/office/officeart/2017/3/layout/DropPinTimeline"/>
    <dgm:cxn modelId="{F543301B-139E-4F39-ABBC-ED29BC96CBF2}" type="presParOf" srcId="{74F5F7B4-7EA0-43AE-A281-EB04ED79FEA0}" destId="{B1FBD105-A467-417C-BC9E-EF4D2F619A5D}" srcOrd="3" destOrd="0" presId="urn:microsoft.com/office/officeart/2017/3/layout/DropPinTimeline"/>
    <dgm:cxn modelId="{E6B11501-5D5F-47F4-AA29-762F4733890E}" type="presParOf" srcId="{74F5F7B4-7EA0-43AE-A281-EB04ED79FEA0}" destId="{5814F1AF-06FC-492A-B862-88F2C95DCEF3}" srcOrd="4" destOrd="0" presId="urn:microsoft.com/office/officeart/2017/3/layout/DropPinTimeline"/>
    <dgm:cxn modelId="{ED215AF3-FE04-46F7-9B2A-54AD0D385444}" type="presParOf" srcId="{74F5F7B4-7EA0-43AE-A281-EB04ED79FEA0}" destId="{D57D9AB7-5CE6-4EC7-8763-9CB13EA36C23}" srcOrd="5" destOrd="0" presId="urn:microsoft.com/office/officeart/2017/3/layout/DropPinTimeline"/>
    <dgm:cxn modelId="{AD7831F1-080D-45C5-8777-B7853B1A04A0}" type="presParOf" srcId="{8ED92471-9CDA-4B04-B831-D01B51B9527E}" destId="{6D9606CF-5003-4EFA-B2C7-07C5166A683B}" srcOrd="9" destOrd="0" presId="urn:microsoft.com/office/officeart/2017/3/layout/DropPinTimeline"/>
    <dgm:cxn modelId="{F0B38E52-DDFB-469B-B6E9-A63A8D7E5ADC}" type="presParOf" srcId="{8ED92471-9CDA-4B04-B831-D01B51B9527E}" destId="{1FC9C55F-E932-44F6-81BB-9ECCBE52D6A1}" srcOrd="10" destOrd="0" presId="urn:microsoft.com/office/officeart/2017/3/layout/DropPinTimeline"/>
    <dgm:cxn modelId="{E8D78A4F-1D61-4316-B246-39F815E6B500}" type="presParOf" srcId="{1FC9C55F-E932-44F6-81BB-9ECCBE52D6A1}" destId="{52EE858B-64A5-4109-A2AC-48E111AA306A}" srcOrd="0" destOrd="0" presId="urn:microsoft.com/office/officeart/2017/3/layout/DropPinTimeline"/>
    <dgm:cxn modelId="{A6A69D49-D64F-41DE-9E88-03F11F0F8A50}" type="presParOf" srcId="{1FC9C55F-E932-44F6-81BB-9ECCBE52D6A1}" destId="{429E6E9A-F45B-428E-9B7D-4C8772311AC7}" srcOrd="1" destOrd="0" presId="urn:microsoft.com/office/officeart/2017/3/layout/DropPinTimeline"/>
    <dgm:cxn modelId="{4AF5FA88-2662-4C80-A0FA-12249AD21364}" type="presParOf" srcId="{429E6E9A-F45B-428E-9B7D-4C8772311AC7}" destId="{5A4C5515-32CC-4497-B820-9ABCBA6E0791}" srcOrd="0" destOrd="0" presId="urn:microsoft.com/office/officeart/2017/3/layout/DropPinTimeline"/>
    <dgm:cxn modelId="{035C7E98-8808-462C-AE12-41B8215FB7CE}" type="presParOf" srcId="{429E6E9A-F45B-428E-9B7D-4C8772311AC7}" destId="{9297B9B9-0C1B-4F1B-A1AE-FFEA8C926B1B}" srcOrd="1" destOrd="0" presId="urn:microsoft.com/office/officeart/2017/3/layout/DropPinTimeline"/>
    <dgm:cxn modelId="{59360EBD-3AF8-472C-8089-30263A14B180}" type="presParOf" srcId="{1FC9C55F-E932-44F6-81BB-9ECCBE52D6A1}" destId="{824C1B65-1BE9-4EE8-85F2-4CD3A2954F7A}" srcOrd="2" destOrd="0" presId="urn:microsoft.com/office/officeart/2017/3/layout/DropPinTimeline"/>
    <dgm:cxn modelId="{6B3BFF40-520B-4AA4-8DAC-18D2FC003901}" type="presParOf" srcId="{1FC9C55F-E932-44F6-81BB-9ECCBE52D6A1}" destId="{D97FC05C-CC76-4275-8EB0-9F0580E7924B}" srcOrd="3" destOrd="0" presId="urn:microsoft.com/office/officeart/2017/3/layout/DropPinTimeline"/>
    <dgm:cxn modelId="{71481383-963B-4374-A21B-31EC8AE9BC2F}" type="presParOf" srcId="{1FC9C55F-E932-44F6-81BB-9ECCBE52D6A1}" destId="{B2F99858-89E3-4BB1-9E32-C57ACB417798}" srcOrd="4" destOrd="0" presId="urn:microsoft.com/office/officeart/2017/3/layout/DropPinTimeline"/>
    <dgm:cxn modelId="{CE7700CA-0600-4830-844B-788467D6CC6B}" type="presParOf" srcId="{1FC9C55F-E932-44F6-81BB-9ECCBE52D6A1}" destId="{9BA0C450-E901-45EB-A6EE-360D659700CC}" srcOrd="5" destOrd="0" presId="urn:microsoft.com/office/officeart/2017/3/layout/DropPinTimeline"/>
    <dgm:cxn modelId="{5B857B06-E8B7-4472-B443-9672DA041E06}" type="presParOf" srcId="{8ED92471-9CDA-4B04-B831-D01B51B9527E}" destId="{EE7D75C9-0573-4AED-9E8B-4B5FD298936F}" srcOrd="11" destOrd="0" presId="urn:microsoft.com/office/officeart/2017/3/layout/DropPinTimeline"/>
    <dgm:cxn modelId="{5B96B3DB-1AEF-43C5-81DF-16D05F7527DB}" type="presParOf" srcId="{8ED92471-9CDA-4B04-B831-D01B51B9527E}" destId="{260B9484-FB57-4526-A3B4-A3DC5BEC6695}" srcOrd="12" destOrd="0" presId="urn:microsoft.com/office/officeart/2017/3/layout/DropPinTimeline"/>
    <dgm:cxn modelId="{CC83C900-0BA8-4388-B3A7-35AF790A39AE}" type="presParOf" srcId="{260B9484-FB57-4526-A3B4-A3DC5BEC6695}" destId="{246CE3EC-2897-41D5-824D-C00D5839DDDD}" srcOrd="0" destOrd="0" presId="urn:microsoft.com/office/officeart/2017/3/layout/DropPinTimeline"/>
    <dgm:cxn modelId="{6FACA923-732A-48A1-8C38-3B509EF78415}" type="presParOf" srcId="{260B9484-FB57-4526-A3B4-A3DC5BEC6695}" destId="{9D0E4033-A98A-478A-B696-58442AECF8C2}" srcOrd="1" destOrd="0" presId="urn:microsoft.com/office/officeart/2017/3/layout/DropPinTimeline"/>
    <dgm:cxn modelId="{C3DE0E5B-00C0-40C0-B49F-4317F8870316}" type="presParOf" srcId="{9D0E4033-A98A-478A-B696-58442AECF8C2}" destId="{EEE1AAC6-0DBA-482F-A3A0-173735B6839E}" srcOrd="0" destOrd="0" presId="urn:microsoft.com/office/officeart/2017/3/layout/DropPinTimeline"/>
    <dgm:cxn modelId="{45FAB280-3EF7-4A4A-8668-81E5AD2489D1}" type="presParOf" srcId="{9D0E4033-A98A-478A-B696-58442AECF8C2}" destId="{00179546-CED6-434A-94A7-62A6C0BB875F}" srcOrd="1" destOrd="0" presId="urn:microsoft.com/office/officeart/2017/3/layout/DropPinTimeline"/>
    <dgm:cxn modelId="{0294863E-D182-43D4-94B4-8AA2758D591E}" type="presParOf" srcId="{260B9484-FB57-4526-A3B4-A3DC5BEC6695}" destId="{8CE69B7F-33DD-4B58-960D-64E54259E315}" srcOrd="2" destOrd="0" presId="urn:microsoft.com/office/officeart/2017/3/layout/DropPinTimeline"/>
    <dgm:cxn modelId="{B581ED67-9AE6-42C3-8694-E6261C6FD0C8}" type="presParOf" srcId="{260B9484-FB57-4526-A3B4-A3DC5BEC6695}" destId="{9B1A973A-10F7-4DD8-80C4-03CEAF66DC08}" srcOrd="3" destOrd="0" presId="urn:microsoft.com/office/officeart/2017/3/layout/DropPinTimeline"/>
    <dgm:cxn modelId="{54D8256C-BD3B-4481-BF78-238A4D9E44B6}" type="presParOf" srcId="{260B9484-FB57-4526-A3B4-A3DC5BEC6695}" destId="{967E74A7-239B-4085-9B8E-2082EF663894}" srcOrd="4" destOrd="0" presId="urn:microsoft.com/office/officeart/2017/3/layout/DropPinTimeline"/>
    <dgm:cxn modelId="{F20844BD-C2F0-4951-A8A9-FCD09FFE2D7B}" type="presParOf" srcId="{260B9484-FB57-4526-A3B4-A3DC5BEC6695}" destId="{25E0C094-BB89-4C08-B2EE-57F3A190703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6AA1A-8CF5-4E8C-A9E3-3AA449576714}">
      <dsp:nvSpPr>
        <dsp:cNvPr id="0" name=""/>
        <dsp:cNvSpPr/>
      </dsp:nvSpPr>
      <dsp:spPr>
        <a:xfrm>
          <a:off x="1300" y="82787"/>
          <a:ext cx="10654222" cy="3249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en-US" sz="3900" kern="1200">
              <a:solidFill>
                <a:schemeClr val="tx1"/>
              </a:solidFill>
            </a:rPr>
            <a:t>This program supports food system crops and products that are intentionally produced for human consumption</a:t>
          </a:r>
          <a:r>
            <a:rPr lang="en-US" sz="3900" kern="1200">
              <a:solidFill>
                <a:schemeClr val="tx1"/>
              </a:solidFill>
              <a:latin typeface="Corbel" panose="020B0503020204020204"/>
            </a:rPr>
            <a:t> such as Fruits and Vegetables, Honey, Maple Syrup, Aquaculture, Dairy, and Wine/Beer produced with local ingredients.</a:t>
          </a:r>
          <a:endParaRPr lang="en-US" sz="3900" kern="1200">
            <a:solidFill>
              <a:schemeClr val="tx1"/>
            </a:solidFill>
          </a:endParaRPr>
        </a:p>
      </dsp:txBody>
      <dsp:txXfrm>
        <a:off x="1300" y="82787"/>
        <a:ext cx="10654222" cy="3249537"/>
      </dsp:txXfrm>
    </dsp:sp>
    <dsp:sp modelId="{429BE32A-5455-4EC9-ACD0-F13E95D9F14A}">
      <dsp:nvSpPr>
        <dsp:cNvPr id="0" name=""/>
        <dsp:cNvSpPr/>
      </dsp:nvSpPr>
      <dsp:spPr>
        <a:xfrm>
          <a:off x="1300" y="4664102"/>
          <a:ext cx="10654222" cy="3249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tx1"/>
              </a:solidFill>
            </a:rPr>
            <a:t>Ineligible products </a:t>
          </a:r>
          <a:r>
            <a:rPr lang="en-US" sz="3900" kern="1200">
              <a:solidFill>
                <a:schemeClr val="tx1"/>
              </a:solidFill>
              <a:latin typeface="Corbel" panose="020B0503020204020204"/>
            </a:rPr>
            <a:t>include</a:t>
          </a:r>
          <a:r>
            <a:rPr lang="en-US" sz="3900" kern="1200">
              <a:solidFill>
                <a:schemeClr val="tx1"/>
              </a:solidFill>
            </a:rPr>
            <a:t> </a:t>
          </a:r>
          <a:r>
            <a:rPr lang="en-US" sz="3900" b="1" kern="1200">
              <a:solidFill>
                <a:schemeClr val="tx1"/>
              </a:solidFill>
            </a:rPr>
            <a:t>meat and poultry</a:t>
          </a:r>
          <a:r>
            <a:rPr lang="en-US" sz="3900" kern="1200">
              <a:solidFill>
                <a:schemeClr val="tx1"/>
              </a:solidFill>
            </a:rPr>
            <a:t>, wild-caught seafood, exclusively animal feed and forage products, fiber, landscaping products, tobacco, or dietary supplements. </a:t>
          </a:r>
        </a:p>
      </dsp:txBody>
      <dsp:txXfrm>
        <a:off x="1300" y="4664102"/>
        <a:ext cx="10654222" cy="324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D9F29-A9D8-4165-B2F1-2B834B887DAC}">
      <dsp:nvSpPr>
        <dsp:cNvPr id="0" name=""/>
        <dsp:cNvSpPr/>
      </dsp:nvSpPr>
      <dsp:spPr>
        <a:xfrm>
          <a:off x="0" y="678"/>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4A9DF-8088-461E-BFCC-9DF8E2D109AB}">
      <dsp:nvSpPr>
        <dsp:cNvPr id="0" name=""/>
        <dsp:cNvSpPr/>
      </dsp:nvSpPr>
      <dsp:spPr>
        <a:xfrm>
          <a:off x="282563" y="210850"/>
          <a:ext cx="513752" cy="513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BE531E-7375-4E36-9A30-2CDAD0B1A87D}">
      <dsp:nvSpPr>
        <dsp:cNvPr id="0" name=""/>
        <dsp:cNvSpPr/>
      </dsp:nvSpPr>
      <dsp:spPr>
        <a:xfrm>
          <a:off x="1078880" y="678"/>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Agricultural producers or processors</a:t>
          </a:r>
          <a:r>
            <a:rPr lang="en-US" sz="1600" kern="1200"/>
            <a:t>, or groups of agricultural producers and processors conducting middle of the supply chain activities; </a:t>
          </a:r>
        </a:p>
      </dsp:txBody>
      <dsp:txXfrm>
        <a:off x="1078880" y="678"/>
        <a:ext cx="10348287" cy="934095"/>
      </dsp:txXfrm>
    </dsp:sp>
    <dsp:sp modelId="{352B47D7-1874-4731-A8E2-E20AC560B7D7}">
      <dsp:nvSpPr>
        <dsp:cNvPr id="0" name=""/>
        <dsp:cNvSpPr/>
      </dsp:nvSpPr>
      <dsp:spPr>
        <a:xfrm>
          <a:off x="0" y="1168298"/>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DA544-0EF5-49F7-80E8-375B27C19C22}">
      <dsp:nvSpPr>
        <dsp:cNvPr id="0" name=""/>
        <dsp:cNvSpPr/>
      </dsp:nvSpPr>
      <dsp:spPr>
        <a:xfrm>
          <a:off x="282563" y="1378469"/>
          <a:ext cx="513752" cy="513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0D46D-E764-44CA-A76F-4CA364A85E22}">
      <dsp:nvSpPr>
        <dsp:cNvPr id="0" name=""/>
        <dsp:cNvSpPr/>
      </dsp:nvSpPr>
      <dsp:spPr>
        <a:xfrm>
          <a:off x="1078880" y="1168298"/>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Nonprofit organizations</a:t>
          </a:r>
          <a:r>
            <a:rPr lang="en-US" sz="1600" kern="1200"/>
            <a:t> operating middle-of-the-supply-chain activities; </a:t>
          </a:r>
        </a:p>
      </dsp:txBody>
      <dsp:txXfrm>
        <a:off x="1078880" y="1168298"/>
        <a:ext cx="10348287" cy="934095"/>
      </dsp:txXfrm>
    </dsp:sp>
    <dsp:sp modelId="{E5EE7239-A630-40C5-ACF0-304DD526CC98}">
      <dsp:nvSpPr>
        <dsp:cNvPr id="0" name=""/>
        <dsp:cNvSpPr/>
      </dsp:nvSpPr>
      <dsp:spPr>
        <a:xfrm>
          <a:off x="0" y="2335917"/>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683EA-1378-4B09-A3B1-8603A36BEA65}">
      <dsp:nvSpPr>
        <dsp:cNvPr id="0" name=""/>
        <dsp:cNvSpPr/>
      </dsp:nvSpPr>
      <dsp:spPr>
        <a:xfrm>
          <a:off x="282563" y="2546089"/>
          <a:ext cx="513752" cy="513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E31224-B0C0-4C9B-9996-87A710344AFE}">
      <dsp:nvSpPr>
        <dsp:cNvPr id="0" name=""/>
        <dsp:cNvSpPr/>
      </dsp:nvSpPr>
      <dsp:spPr>
        <a:xfrm>
          <a:off x="1078880" y="2335917"/>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For-profit entities</a:t>
          </a:r>
          <a:r>
            <a:rPr lang="en-US" sz="1600" kern="1200"/>
            <a:t> operating middle-of-the-supply-chain activities whose activities are primarily focused for the benefit of local and regional producers and that meet the eligibility requirements of the </a:t>
          </a:r>
          <a:r>
            <a:rPr lang="en-US" sz="1600" kern="1200">
              <a:hlinkClick xmlns:r="http://schemas.openxmlformats.org/officeDocument/2006/relationships" r:id="rId7"/>
            </a:rPr>
            <a:t>SBA small business size standard</a:t>
          </a:r>
          <a:r>
            <a:rPr lang="en-US" sz="1600" kern="1200"/>
            <a:t>s; </a:t>
          </a:r>
        </a:p>
      </dsp:txBody>
      <dsp:txXfrm>
        <a:off x="1078880" y="2335917"/>
        <a:ext cx="10348287" cy="934095"/>
      </dsp:txXfrm>
    </dsp:sp>
    <dsp:sp modelId="{6CE21AED-C93B-428B-9ED7-FD3B6ED21009}">
      <dsp:nvSpPr>
        <dsp:cNvPr id="0" name=""/>
        <dsp:cNvSpPr/>
      </dsp:nvSpPr>
      <dsp:spPr>
        <a:xfrm>
          <a:off x="0" y="3503537"/>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A7725-E3CC-4438-8537-E67E6DA0B15F}">
      <dsp:nvSpPr>
        <dsp:cNvPr id="0" name=""/>
        <dsp:cNvSpPr/>
      </dsp:nvSpPr>
      <dsp:spPr>
        <a:xfrm>
          <a:off x="282563" y="3713709"/>
          <a:ext cx="513752" cy="51375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AEB863-C6E1-43E7-9F84-10379B1B7421}">
      <dsp:nvSpPr>
        <dsp:cNvPr id="0" name=""/>
        <dsp:cNvSpPr/>
      </dsp:nvSpPr>
      <dsp:spPr>
        <a:xfrm>
          <a:off x="1078880" y="3503537"/>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Local government entities</a:t>
          </a:r>
          <a:r>
            <a:rPr lang="en-US" sz="1600" kern="1200"/>
            <a:t> operating middle-of-the-supply-chain activities;</a:t>
          </a:r>
        </a:p>
      </dsp:txBody>
      <dsp:txXfrm>
        <a:off x="1078880" y="3503537"/>
        <a:ext cx="10348287" cy="934095"/>
      </dsp:txXfrm>
    </dsp:sp>
    <dsp:sp modelId="{8063123D-D652-484A-81FD-7EFEFB381FF3}">
      <dsp:nvSpPr>
        <dsp:cNvPr id="0" name=""/>
        <dsp:cNvSpPr/>
      </dsp:nvSpPr>
      <dsp:spPr>
        <a:xfrm>
          <a:off x="0" y="4671157"/>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55130-9441-4338-9439-0CAF974CAA50}">
      <dsp:nvSpPr>
        <dsp:cNvPr id="0" name=""/>
        <dsp:cNvSpPr/>
      </dsp:nvSpPr>
      <dsp:spPr>
        <a:xfrm>
          <a:off x="282563" y="4881328"/>
          <a:ext cx="513752" cy="51375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4D3E5-F971-4967-BCD4-4A15A2A8FCD9}">
      <dsp:nvSpPr>
        <dsp:cNvPr id="0" name=""/>
        <dsp:cNvSpPr/>
      </dsp:nvSpPr>
      <dsp:spPr>
        <a:xfrm>
          <a:off x="1078880" y="4671157"/>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Tribal governments</a:t>
          </a:r>
          <a:r>
            <a:rPr lang="en-US" sz="1600" kern="1200"/>
            <a:t> operating middle-of-the-supply-chain activities;</a:t>
          </a:r>
        </a:p>
      </dsp:txBody>
      <dsp:txXfrm>
        <a:off x="1078880" y="4671157"/>
        <a:ext cx="10348287" cy="934095"/>
      </dsp:txXfrm>
    </dsp:sp>
    <dsp:sp modelId="{E276C41C-9BCB-4509-9947-5E1D0E749BE3}">
      <dsp:nvSpPr>
        <dsp:cNvPr id="0" name=""/>
        <dsp:cNvSpPr/>
      </dsp:nvSpPr>
      <dsp:spPr>
        <a:xfrm>
          <a:off x="0" y="5838776"/>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7FC33-4732-497B-AAAF-F00F846059C6}">
      <dsp:nvSpPr>
        <dsp:cNvPr id="0" name=""/>
        <dsp:cNvSpPr/>
      </dsp:nvSpPr>
      <dsp:spPr>
        <a:xfrm>
          <a:off x="282563" y="6048948"/>
          <a:ext cx="513752" cy="513752"/>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8199F-168F-4712-AFE3-A10C7E5A8D3D}">
      <dsp:nvSpPr>
        <dsp:cNvPr id="0" name=""/>
        <dsp:cNvSpPr/>
      </dsp:nvSpPr>
      <dsp:spPr>
        <a:xfrm>
          <a:off x="1078880" y="5838776"/>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b="1" kern="1200"/>
            <a:t>Institutions </a:t>
          </a:r>
          <a:r>
            <a:rPr lang="en-US" sz="1600" kern="1200"/>
            <a:t>such as schools, universities, or hospitals bringing producers together to establish cooperative or shared infrastructure or invest in equipment that will benefit multiple producers through middle-of-the-supply-chain activities.</a:t>
          </a:r>
        </a:p>
      </dsp:txBody>
      <dsp:txXfrm>
        <a:off x="1078880" y="5838776"/>
        <a:ext cx="10348287" cy="934095"/>
      </dsp:txXfrm>
    </dsp:sp>
    <dsp:sp modelId="{C717050D-4E23-4EBA-92B8-D56B22759E98}">
      <dsp:nvSpPr>
        <dsp:cNvPr id="0" name=""/>
        <dsp:cNvSpPr/>
      </dsp:nvSpPr>
      <dsp:spPr>
        <a:xfrm>
          <a:off x="0" y="7006396"/>
          <a:ext cx="11427168" cy="934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11C27-F0BB-4416-8052-B2ED04205ED7}">
      <dsp:nvSpPr>
        <dsp:cNvPr id="0" name=""/>
        <dsp:cNvSpPr/>
      </dsp:nvSpPr>
      <dsp:spPr>
        <a:xfrm>
          <a:off x="282563" y="7216568"/>
          <a:ext cx="513752" cy="513752"/>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178116-8356-4EF4-A98F-D65335A1C813}">
      <dsp:nvSpPr>
        <dsp:cNvPr id="0" name=""/>
        <dsp:cNvSpPr/>
      </dsp:nvSpPr>
      <dsp:spPr>
        <a:xfrm>
          <a:off x="1078880" y="7006396"/>
          <a:ext cx="10348287" cy="93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8" tIns="98858" rIns="98858" bIns="98858" numCol="1" spcCol="1270" anchor="ctr" anchorCtr="0">
          <a:noAutofit/>
        </a:bodyPr>
        <a:lstStyle/>
        <a:p>
          <a:pPr marL="0" lvl="0" indent="0" algn="l" defTabSz="711200">
            <a:lnSpc>
              <a:spcPct val="100000"/>
            </a:lnSpc>
            <a:spcBef>
              <a:spcPct val="0"/>
            </a:spcBef>
            <a:spcAft>
              <a:spcPct val="35000"/>
            </a:spcAft>
            <a:buNone/>
          </a:pPr>
          <a:r>
            <a:rPr lang="en-US" sz="1600" kern="1200"/>
            <a:t>All applicant businesses and organizations and project beneficiaries must be domestically owned and physically located in Connecticut.</a:t>
          </a:r>
          <a:r>
            <a:rPr lang="en-US" sz="1600" kern="1200">
              <a:latin typeface="Corbel" panose="020B0503020204020204"/>
            </a:rPr>
            <a:t> </a:t>
          </a:r>
          <a:endParaRPr lang="en-US" sz="1600" kern="1200"/>
        </a:p>
      </dsp:txBody>
      <dsp:txXfrm>
        <a:off x="1078880" y="7006396"/>
        <a:ext cx="10348287" cy="93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0B81-A2FF-46D0-A21B-0B275AA5ACAF}">
      <dsp:nvSpPr>
        <dsp:cNvPr id="0" name=""/>
        <dsp:cNvSpPr/>
      </dsp:nvSpPr>
      <dsp:spPr>
        <a:xfrm>
          <a:off x="0" y="4279728"/>
          <a:ext cx="1484505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E704EE3-D79B-4BF2-9182-29416C06BDC4}">
      <dsp:nvSpPr>
        <dsp:cNvPr id="0" name=""/>
        <dsp:cNvSpPr/>
      </dsp:nvSpPr>
      <dsp:spPr>
        <a:xfrm rot="8100000">
          <a:off x="134199" y="1006702"/>
          <a:ext cx="588668" cy="588668"/>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131BA-DB36-44C9-AC52-04B609501D46}">
      <dsp:nvSpPr>
        <dsp:cNvPr id="0" name=""/>
        <dsp:cNvSpPr/>
      </dsp:nvSpPr>
      <dsp:spPr>
        <a:xfrm>
          <a:off x="199595" y="1072098"/>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73A87F86-204C-4630-B183-13BED54549C6}">
      <dsp:nvSpPr>
        <dsp:cNvPr id="0" name=""/>
        <dsp:cNvSpPr/>
      </dsp:nvSpPr>
      <dsp:spPr>
        <a:xfrm>
          <a:off x="844785" y="1746129"/>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Deadline to submit </a:t>
          </a:r>
          <a:r>
            <a:rPr lang="en-US" sz="1500" kern="1200" dirty="0">
              <a:latin typeface="Calibri"/>
            </a:rPr>
            <a:t>equipment only application</a:t>
          </a:r>
          <a:r>
            <a:rPr lang="en-US" sz="1500" kern="1200" dirty="0"/>
            <a:t> </a:t>
          </a:r>
        </a:p>
      </dsp:txBody>
      <dsp:txXfrm>
        <a:off x="844785" y="1746129"/>
        <a:ext cx="2887678" cy="2533598"/>
      </dsp:txXfrm>
    </dsp:sp>
    <dsp:sp modelId="{3E8DC4FC-D0BD-4F25-84D4-2091A718DABF}">
      <dsp:nvSpPr>
        <dsp:cNvPr id="0" name=""/>
        <dsp:cNvSpPr/>
      </dsp:nvSpPr>
      <dsp:spPr>
        <a:xfrm>
          <a:off x="844785" y="855945"/>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Calibri"/>
            </a:rPr>
            <a:t>9 Apr</a:t>
          </a:r>
          <a:r>
            <a:rPr lang="en-US" sz="2000" kern="1200" dirty="0"/>
            <a:t>. </a:t>
          </a:r>
          <a:r>
            <a:rPr lang="en-US" sz="2000" kern="1200" dirty="0">
              <a:latin typeface="Calibri"/>
            </a:rPr>
            <a:t>2025 4pm</a:t>
          </a:r>
          <a:endParaRPr lang="en-US" sz="2000" kern="1200" dirty="0"/>
        </a:p>
      </dsp:txBody>
      <dsp:txXfrm>
        <a:off x="844785" y="855945"/>
        <a:ext cx="2887678" cy="890183"/>
      </dsp:txXfrm>
    </dsp:sp>
    <dsp:sp modelId="{7A996568-62F8-4D63-839C-78310A31E931}">
      <dsp:nvSpPr>
        <dsp:cNvPr id="0" name=""/>
        <dsp:cNvSpPr/>
      </dsp:nvSpPr>
      <dsp:spPr>
        <a:xfrm>
          <a:off x="428533" y="1746129"/>
          <a:ext cx="0" cy="253359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FB4CE26-B1B9-46EC-9789-C8D421989DD2}">
      <dsp:nvSpPr>
        <dsp:cNvPr id="0" name=""/>
        <dsp:cNvSpPr/>
      </dsp:nvSpPr>
      <dsp:spPr>
        <a:xfrm>
          <a:off x="382448" y="4199611"/>
          <a:ext cx="149850" cy="16023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B6460-A930-45B3-8F3A-F9090EF085C2}">
      <dsp:nvSpPr>
        <dsp:cNvPr id="0" name=""/>
        <dsp:cNvSpPr/>
      </dsp:nvSpPr>
      <dsp:spPr>
        <a:xfrm rot="18900000">
          <a:off x="1984251" y="6964084"/>
          <a:ext cx="588668" cy="588668"/>
        </a:xfrm>
        <a:prstGeom prst="teardrop">
          <a:avLst>
            <a:gd name="adj" fmla="val 115000"/>
          </a:avLst>
        </a:prstGeom>
        <a:solidFill>
          <a:schemeClr val="accent2">
            <a:hueOff val="780253"/>
            <a:satOff val="-973"/>
            <a:lumOff val="229"/>
            <a:alphaOff val="0"/>
          </a:schemeClr>
        </a:solidFill>
        <a:ln w="254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7F2B-096B-498A-BF4D-8762EBB2B1EF}">
      <dsp:nvSpPr>
        <dsp:cNvPr id="0" name=""/>
        <dsp:cNvSpPr/>
      </dsp:nvSpPr>
      <dsp:spPr>
        <a:xfrm>
          <a:off x="2049647" y="7029480"/>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43997F66-AB0D-403A-BC05-71C2996A8875}">
      <dsp:nvSpPr>
        <dsp:cNvPr id="0" name=""/>
        <dsp:cNvSpPr/>
      </dsp:nvSpPr>
      <dsp:spPr>
        <a:xfrm>
          <a:off x="2694837" y="4279728"/>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rgbClr val="444444"/>
              </a:solidFill>
              <a:latin typeface="Calibri"/>
            </a:rPr>
            <a:t>Deadline to submit infrastructure application</a:t>
          </a:r>
          <a:r>
            <a:rPr lang="en-US" sz="1500" kern="1200" dirty="0"/>
            <a:t> </a:t>
          </a:r>
        </a:p>
      </dsp:txBody>
      <dsp:txXfrm>
        <a:off x="2694837" y="4279728"/>
        <a:ext cx="2887678" cy="2533598"/>
      </dsp:txXfrm>
    </dsp:sp>
    <dsp:sp modelId="{F1643C71-98D3-4916-BAC8-CEFF9E8CD856}">
      <dsp:nvSpPr>
        <dsp:cNvPr id="0" name=""/>
        <dsp:cNvSpPr/>
      </dsp:nvSpPr>
      <dsp:spPr>
        <a:xfrm>
          <a:off x="2694837" y="6813326"/>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a:solidFill>
                <a:srgbClr val="444444"/>
              </a:solidFill>
              <a:latin typeface="Calibri"/>
            </a:rPr>
            <a:t>16 Apr. </a:t>
          </a:r>
          <a:r>
            <a:rPr lang="en-US" sz="2000" kern="1200">
              <a:solidFill>
                <a:srgbClr val="444444"/>
              </a:solidFill>
              <a:latin typeface="Calibri"/>
            </a:rPr>
            <a:t>2025 4pm</a:t>
          </a:r>
          <a:endParaRPr lang="en-US" sz="2000" b="0" kern="1200">
            <a:solidFill>
              <a:srgbClr val="444444"/>
            </a:solidFill>
          </a:endParaRPr>
        </a:p>
      </dsp:txBody>
      <dsp:txXfrm>
        <a:off x="2694837" y="6813326"/>
        <a:ext cx="2887678" cy="890183"/>
      </dsp:txXfrm>
    </dsp:sp>
    <dsp:sp modelId="{BDEE10C1-7E0F-4D6A-BA73-BD4C8CE29175}">
      <dsp:nvSpPr>
        <dsp:cNvPr id="0" name=""/>
        <dsp:cNvSpPr/>
      </dsp:nvSpPr>
      <dsp:spPr>
        <a:xfrm>
          <a:off x="2278585" y="4279728"/>
          <a:ext cx="0" cy="2533598"/>
        </a:xfrm>
        <a:prstGeom prst="line">
          <a:avLst/>
        </a:prstGeom>
        <a:noFill/>
        <a:ln w="12700" cap="flat" cmpd="sng" algn="ctr">
          <a:solidFill>
            <a:schemeClr val="accent2">
              <a:hueOff val="-1468225"/>
              <a:satOff val="6479"/>
              <a:lumOff val="-1098"/>
              <a:alphaOff val="0"/>
            </a:schemeClr>
          </a:solidFill>
          <a:prstDash val="dash"/>
        </a:ln>
        <a:effectLst/>
      </dsp:spPr>
      <dsp:style>
        <a:lnRef idx="1">
          <a:scrgbClr r="0" g="0" b="0"/>
        </a:lnRef>
        <a:fillRef idx="0">
          <a:scrgbClr r="0" g="0" b="0"/>
        </a:fillRef>
        <a:effectRef idx="0">
          <a:scrgbClr r="0" g="0" b="0"/>
        </a:effectRef>
        <a:fontRef idx="minor"/>
      </dsp:style>
    </dsp:sp>
    <dsp:sp modelId="{C209BE92-4085-4807-8D92-761003810733}">
      <dsp:nvSpPr>
        <dsp:cNvPr id="0" name=""/>
        <dsp:cNvSpPr/>
      </dsp:nvSpPr>
      <dsp:spPr>
        <a:xfrm>
          <a:off x="2232500" y="4199611"/>
          <a:ext cx="149850" cy="160233"/>
        </a:xfrm>
        <a:prstGeom prst="ellipse">
          <a:avLst/>
        </a:prstGeom>
        <a:solidFill>
          <a:schemeClr val="accent2">
            <a:hueOff val="-1468225"/>
            <a:satOff val="6479"/>
            <a:lumOff val="-109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E1320-1A26-4AC7-AA82-EA001F261426}">
      <dsp:nvSpPr>
        <dsp:cNvPr id="0" name=""/>
        <dsp:cNvSpPr/>
      </dsp:nvSpPr>
      <dsp:spPr>
        <a:xfrm rot="8100000">
          <a:off x="3834303" y="1006702"/>
          <a:ext cx="588668" cy="588668"/>
        </a:xfrm>
        <a:prstGeom prst="teardrop">
          <a:avLst>
            <a:gd name="adj" fmla="val 115000"/>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68C30-EEE5-4208-96CF-894084B59789}">
      <dsp:nvSpPr>
        <dsp:cNvPr id="0" name=""/>
        <dsp:cNvSpPr/>
      </dsp:nvSpPr>
      <dsp:spPr>
        <a:xfrm>
          <a:off x="3899699" y="1072098"/>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10EA9C2C-A775-445E-97E5-837B8D70E588}">
      <dsp:nvSpPr>
        <dsp:cNvPr id="0" name=""/>
        <dsp:cNvSpPr/>
      </dsp:nvSpPr>
      <dsp:spPr>
        <a:xfrm>
          <a:off x="4544889" y="1746129"/>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a:rPr>
            <a:t>External Review and Initial Award Decision Connecticut</a:t>
          </a:r>
          <a:r>
            <a:rPr lang="en-US" sz="1500" kern="1200" dirty="0"/>
            <a:t> Department of Agriculture submits State Plan to USDA-AMS </a:t>
          </a:r>
        </a:p>
      </dsp:txBody>
      <dsp:txXfrm>
        <a:off x="4544889" y="1746129"/>
        <a:ext cx="2887678" cy="2533598"/>
      </dsp:txXfrm>
    </dsp:sp>
    <dsp:sp modelId="{E14469ED-360C-4F6C-ADB0-244258519AA1}">
      <dsp:nvSpPr>
        <dsp:cNvPr id="0" name=""/>
        <dsp:cNvSpPr/>
      </dsp:nvSpPr>
      <dsp:spPr>
        <a:xfrm>
          <a:off x="4544889" y="855945"/>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a:t>
          </a:r>
          <a:r>
            <a:rPr lang="en-US" sz="2000" kern="1200" dirty="0">
              <a:latin typeface="Calibri"/>
            </a:rPr>
            <a:t>2025</a:t>
          </a:r>
          <a:endParaRPr lang="en-US" sz="2000" kern="1200" dirty="0"/>
        </a:p>
      </dsp:txBody>
      <dsp:txXfrm>
        <a:off x="4544889" y="855945"/>
        <a:ext cx="2887678" cy="890183"/>
      </dsp:txXfrm>
    </dsp:sp>
    <dsp:sp modelId="{8D19E4D9-3CCF-4CE3-A685-F36570C2DFB3}">
      <dsp:nvSpPr>
        <dsp:cNvPr id="0" name=""/>
        <dsp:cNvSpPr/>
      </dsp:nvSpPr>
      <dsp:spPr>
        <a:xfrm>
          <a:off x="4128638" y="1746129"/>
          <a:ext cx="0" cy="2533598"/>
        </a:xfrm>
        <a:prstGeom prst="line">
          <a:avLst/>
        </a:prstGeom>
        <a:noFill/>
        <a:ln w="12700" cap="flat" cmpd="sng" algn="ctr">
          <a:solidFill>
            <a:schemeClr val="accent2">
              <a:hueOff val="-2936450"/>
              <a:satOff val="12957"/>
              <a:lumOff val="-2196"/>
              <a:alphaOff val="0"/>
            </a:schemeClr>
          </a:solidFill>
          <a:prstDash val="dash"/>
        </a:ln>
        <a:effectLst/>
      </dsp:spPr>
      <dsp:style>
        <a:lnRef idx="1">
          <a:scrgbClr r="0" g="0" b="0"/>
        </a:lnRef>
        <a:fillRef idx="0">
          <a:scrgbClr r="0" g="0" b="0"/>
        </a:fillRef>
        <a:effectRef idx="0">
          <a:scrgbClr r="0" g="0" b="0"/>
        </a:effectRef>
        <a:fontRef idx="minor"/>
      </dsp:style>
    </dsp:sp>
    <dsp:sp modelId="{4A025937-1BB7-4CDB-A0A5-5A0AF48E9128}">
      <dsp:nvSpPr>
        <dsp:cNvPr id="0" name=""/>
        <dsp:cNvSpPr/>
      </dsp:nvSpPr>
      <dsp:spPr>
        <a:xfrm>
          <a:off x="4082552" y="4199611"/>
          <a:ext cx="149850" cy="160233"/>
        </a:xfrm>
        <a:prstGeom prst="ellipse">
          <a:avLst/>
        </a:prstGeom>
        <a:solidFill>
          <a:schemeClr val="accent2">
            <a:hueOff val="-2936450"/>
            <a:satOff val="12957"/>
            <a:lumOff val="-219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AB0A8-E3F9-4239-87E3-CFD0DFF483BB}">
      <dsp:nvSpPr>
        <dsp:cNvPr id="0" name=""/>
        <dsp:cNvSpPr/>
      </dsp:nvSpPr>
      <dsp:spPr>
        <a:xfrm rot="18900000">
          <a:off x="5684355" y="6964084"/>
          <a:ext cx="588668" cy="588668"/>
        </a:xfrm>
        <a:prstGeom prst="teardrop">
          <a:avLst>
            <a:gd name="adj" fmla="val 11500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4DCC6-5379-4B1C-8A77-6B2401A3C00B}">
      <dsp:nvSpPr>
        <dsp:cNvPr id="0" name=""/>
        <dsp:cNvSpPr/>
      </dsp:nvSpPr>
      <dsp:spPr>
        <a:xfrm>
          <a:off x="5749751" y="7029480"/>
          <a:ext cx="457876" cy="45787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29A1B45-6D77-48D3-BD08-33490A4ABE6B}">
      <dsp:nvSpPr>
        <dsp:cNvPr id="0" name=""/>
        <dsp:cNvSpPr/>
      </dsp:nvSpPr>
      <dsp:spPr>
        <a:xfrm>
          <a:off x="6394942" y="4279728"/>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defRPr b="1"/>
          </a:pPr>
          <a:r>
            <a:rPr lang="en-US" sz="1500" b="0" kern="1200" dirty="0">
              <a:solidFill>
                <a:srgbClr val="444444"/>
              </a:solidFill>
              <a:latin typeface="Calibri"/>
            </a:rPr>
            <a:t> Connecticut Department of Agriculture submits State Plan to USDA-AMS </a:t>
          </a:r>
          <a:endParaRPr lang="en-US" sz="1500" kern="1200" dirty="0"/>
        </a:p>
      </dsp:txBody>
      <dsp:txXfrm>
        <a:off x="6394942" y="4279728"/>
        <a:ext cx="2887678" cy="2533598"/>
      </dsp:txXfrm>
    </dsp:sp>
    <dsp:sp modelId="{BB65C86D-2431-481D-8435-A395D65C9291}">
      <dsp:nvSpPr>
        <dsp:cNvPr id="0" name=""/>
        <dsp:cNvSpPr/>
      </dsp:nvSpPr>
      <dsp:spPr>
        <a:xfrm>
          <a:off x="6394942" y="6813326"/>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defRPr b="1"/>
          </a:pPr>
          <a:r>
            <a:rPr lang="en-US" sz="2000" b="0" kern="1200" dirty="0">
              <a:solidFill>
                <a:srgbClr val="444444"/>
              </a:solidFill>
              <a:latin typeface="Calibri"/>
            </a:rPr>
            <a:t>May 2025</a:t>
          </a:r>
        </a:p>
      </dsp:txBody>
      <dsp:txXfrm>
        <a:off x="6394942" y="6813326"/>
        <a:ext cx="2887678" cy="890183"/>
      </dsp:txXfrm>
    </dsp:sp>
    <dsp:sp modelId="{E306D280-6CFE-4C24-B5B4-D11B6310ACE3}">
      <dsp:nvSpPr>
        <dsp:cNvPr id="0" name=""/>
        <dsp:cNvSpPr/>
      </dsp:nvSpPr>
      <dsp:spPr>
        <a:xfrm>
          <a:off x="5978690" y="4279728"/>
          <a:ext cx="0" cy="2533598"/>
        </a:xfrm>
        <a:prstGeom prst="line">
          <a:avLst/>
        </a:prstGeom>
        <a:noFill/>
        <a:ln w="12700" cap="flat" cmpd="sng" algn="ctr">
          <a:solidFill>
            <a:schemeClr val="accent2">
              <a:hueOff val="2675154"/>
              <a:satOff val="-3337"/>
              <a:lumOff val="785"/>
              <a:alphaOff val="0"/>
            </a:schemeClr>
          </a:solidFill>
          <a:prstDash val="dash"/>
        </a:ln>
        <a:effectLst/>
      </dsp:spPr>
      <dsp:style>
        <a:lnRef idx="1">
          <a:scrgbClr r="0" g="0" b="0"/>
        </a:lnRef>
        <a:fillRef idx="0">
          <a:scrgbClr r="0" g="0" b="0"/>
        </a:fillRef>
        <a:effectRef idx="0">
          <a:scrgbClr r="0" g="0" b="0"/>
        </a:effectRef>
        <a:fontRef idx="minor"/>
      </dsp:style>
    </dsp:sp>
    <dsp:sp modelId="{BFDC2C5F-67FC-41A1-898A-27BA7B91D970}">
      <dsp:nvSpPr>
        <dsp:cNvPr id="0" name=""/>
        <dsp:cNvSpPr/>
      </dsp:nvSpPr>
      <dsp:spPr>
        <a:xfrm>
          <a:off x="5932605" y="4199611"/>
          <a:ext cx="149850" cy="160233"/>
        </a:xfrm>
        <a:prstGeom prst="ellipse">
          <a:avLst/>
        </a:prstGeom>
        <a:solidFill>
          <a:schemeClr val="accent2">
            <a:hueOff val="2675154"/>
            <a:satOff val="-3337"/>
            <a:lumOff val="78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47476-5540-43D7-BA9F-2A28B2EDF585}">
      <dsp:nvSpPr>
        <dsp:cNvPr id="0" name=""/>
        <dsp:cNvSpPr/>
      </dsp:nvSpPr>
      <dsp:spPr>
        <a:xfrm rot="8100000">
          <a:off x="7534408" y="1006702"/>
          <a:ext cx="588668" cy="588668"/>
        </a:xfrm>
        <a:prstGeom prst="teardrop">
          <a:avLst>
            <a:gd name="adj" fmla="val 115000"/>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26302-FDE8-4CD0-82C3-D6BA4D5FE5C3}">
      <dsp:nvSpPr>
        <dsp:cNvPr id="0" name=""/>
        <dsp:cNvSpPr/>
      </dsp:nvSpPr>
      <dsp:spPr>
        <a:xfrm>
          <a:off x="7599804" y="1072098"/>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9B72697F-E434-4AFA-A09C-F3BA37F5CC32}">
      <dsp:nvSpPr>
        <dsp:cNvPr id="0" name=""/>
        <dsp:cNvSpPr/>
      </dsp:nvSpPr>
      <dsp:spPr>
        <a:xfrm>
          <a:off x="8244994" y="1746129"/>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Anticipated date of grantees notified of AMS decisions. Adjustments may be required subject to AMS approval. </a:t>
          </a:r>
        </a:p>
      </dsp:txBody>
      <dsp:txXfrm>
        <a:off x="8244994" y="1746129"/>
        <a:ext cx="2887678" cy="2533598"/>
      </dsp:txXfrm>
    </dsp:sp>
    <dsp:sp modelId="{B1FBD105-A467-417C-BC9E-EF4D2F619A5D}">
      <dsp:nvSpPr>
        <dsp:cNvPr id="0" name=""/>
        <dsp:cNvSpPr/>
      </dsp:nvSpPr>
      <dsp:spPr>
        <a:xfrm>
          <a:off x="8244994" y="855945"/>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July </a:t>
          </a:r>
          <a:r>
            <a:rPr lang="en-US" sz="2000" kern="1200">
              <a:latin typeface="Calibri"/>
            </a:rPr>
            <a:t>2025</a:t>
          </a:r>
          <a:endParaRPr lang="en-US" sz="2000" kern="1200"/>
        </a:p>
      </dsp:txBody>
      <dsp:txXfrm>
        <a:off x="8244994" y="855945"/>
        <a:ext cx="2887678" cy="890183"/>
      </dsp:txXfrm>
    </dsp:sp>
    <dsp:sp modelId="{5814F1AF-06FC-492A-B862-88F2C95DCEF3}">
      <dsp:nvSpPr>
        <dsp:cNvPr id="0" name=""/>
        <dsp:cNvSpPr/>
      </dsp:nvSpPr>
      <dsp:spPr>
        <a:xfrm>
          <a:off x="7828742" y="1746129"/>
          <a:ext cx="0" cy="2533598"/>
        </a:xfrm>
        <a:prstGeom prst="line">
          <a:avLst/>
        </a:prstGeom>
        <a:noFill/>
        <a:ln w="12700" cap="flat" cmpd="sng" algn="ctr">
          <a:solidFill>
            <a:schemeClr val="accent2">
              <a:hueOff val="-4404675"/>
              <a:satOff val="19436"/>
              <a:lumOff val="-3294"/>
              <a:alphaOff val="0"/>
            </a:schemeClr>
          </a:solidFill>
          <a:prstDash val="dash"/>
        </a:ln>
        <a:effectLst/>
      </dsp:spPr>
      <dsp:style>
        <a:lnRef idx="1">
          <a:scrgbClr r="0" g="0" b="0"/>
        </a:lnRef>
        <a:fillRef idx="0">
          <a:scrgbClr r="0" g="0" b="0"/>
        </a:fillRef>
        <a:effectRef idx="0">
          <a:scrgbClr r="0" g="0" b="0"/>
        </a:effectRef>
        <a:fontRef idx="minor"/>
      </dsp:style>
    </dsp:sp>
    <dsp:sp modelId="{1718C2C6-D0E0-4C8D-A3FA-E1671C254B0E}">
      <dsp:nvSpPr>
        <dsp:cNvPr id="0" name=""/>
        <dsp:cNvSpPr/>
      </dsp:nvSpPr>
      <dsp:spPr>
        <a:xfrm>
          <a:off x="7782657" y="4199611"/>
          <a:ext cx="149850" cy="160233"/>
        </a:xfrm>
        <a:prstGeom prst="ellipse">
          <a:avLst/>
        </a:prstGeom>
        <a:solidFill>
          <a:schemeClr val="accent2">
            <a:hueOff val="-4404675"/>
            <a:satOff val="19436"/>
            <a:lumOff val="-3294"/>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C5515-32CC-4497-B820-9ABCBA6E0791}">
      <dsp:nvSpPr>
        <dsp:cNvPr id="0" name=""/>
        <dsp:cNvSpPr/>
      </dsp:nvSpPr>
      <dsp:spPr>
        <a:xfrm rot="18900000">
          <a:off x="9384460" y="6964084"/>
          <a:ext cx="588668" cy="588668"/>
        </a:xfrm>
        <a:prstGeom prst="teardrop">
          <a:avLst>
            <a:gd name="adj" fmla="val 115000"/>
          </a:avLst>
        </a:prstGeom>
        <a:solidFill>
          <a:schemeClr val="accent2">
            <a:hueOff val="3901266"/>
            <a:satOff val="-4866"/>
            <a:lumOff val="1144"/>
            <a:alphaOff val="0"/>
          </a:schemeClr>
        </a:solidFill>
        <a:ln w="254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7B9B9-0C1B-4F1B-A1AE-FFEA8C926B1B}">
      <dsp:nvSpPr>
        <dsp:cNvPr id="0" name=""/>
        <dsp:cNvSpPr/>
      </dsp:nvSpPr>
      <dsp:spPr>
        <a:xfrm>
          <a:off x="9449856" y="7029480"/>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24C1B65-1BE9-4EE8-85F2-4CD3A2954F7A}">
      <dsp:nvSpPr>
        <dsp:cNvPr id="0" name=""/>
        <dsp:cNvSpPr/>
      </dsp:nvSpPr>
      <dsp:spPr>
        <a:xfrm>
          <a:off x="10095046" y="4279728"/>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Anticipated contract start date.</a:t>
          </a:r>
        </a:p>
      </dsp:txBody>
      <dsp:txXfrm>
        <a:off x="10095046" y="4279728"/>
        <a:ext cx="2887678" cy="2533598"/>
      </dsp:txXfrm>
    </dsp:sp>
    <dsp:sp modelId="{D97FC05C-CC76-4275-8EB0-9F0580E7924B}">
      <dsp:nvSpPr>
        <dsp:cNvPr id="0" name=""/>
        <dsp:cNvSpPr/>
      </dsp:nvSpPr>
      <dsp:spPr>
        <a:xfrm>
          <a:off x="10095046" y="6813326"/>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 </a:t>
          </a:r>
          <a:r>
            <a:rPr lang="en-US" sz="2000" kern="1200" dirty="0">
              <a:latin typeface="Calibri"/>
            </a:rPr>
            <a:t>2025</a:t>
          </a:r>
          <a:endParaRPr lang="en-US" sz="2000" kern="1200" dirty="0"/>
        </a:p>
      </dsp:txBody>
      <dsp:txXfrm>
        <a:off x="10095046" y="6813326"/>
        <a:ext cx="2887678" cy="890183"/>
      </dsp:txXfrm>
    </dsp:sp>
    <dsp:sp modelId="{B2F99858-89E3-4BB1-9E32-C57ACB417798}">
      <dsp:nvSpPr>
        <dsp:cNvPr id="0" name=""/>
        <dsp:cNvSpPr/>
      </dsp:nvSpPr>
      <dsp:spPr>
        <a:xfrm>
          <a:off x="9678794" y="4279728"/>
          <a:ext cx="0" cy="2533598"/>
        </a:xfrm>
        <a:prstGeom prst="line">
          <a:avLst/>
        </a:prstGeom>
        <a:noFill/>
        <a:ln w="12700" cap="flat" cmpd="sng" algn="ctr">
          <a:solidFill>
            <a:schemeClr val="accent2">
              <a:hueOff val="-5872900"/>
              <a:satOff val="25914"/>
              <a:lumOff val="-4392"/>
              <a:alphaOff val="0"/>
            </a:schemeClr>
          </a:solidFill>
          <a:prstDash val="dash"/>
        </a:ln>
        <a:effectLst/>
      </dsp:spPr>
      <dsp:style>
        <a:lnRef idx="1">
          <a:scrgbClr r="0" g="0" b="0"/>
        </a:lnRef>
        <a:fillRef idx="0">
          <a:scrgbClr r="0" g="0" b="0"/>
        </a:fillRef>
        <a:effectRef idx="0">
          <a:scrgbClr r="0" g="0" b="0"/>
        </a:effectRef>
        <a:fontRef idx="minor"/>
      </dsp:style>
    </dsp:sp>
    <dsp:sp modelId="{52EE858B-64A5-4109-A2AC-48E111AA306A}">
      <dsp:nvSpPr>
        <dsp:cNvPr id="0" name=""/>
        <dsp:cNvSpPr/>
      </dsp:nvSpPr>
      <dsp:spPr>
        <a:xfrm>
          <a:off x="9632709" y="4199611"/>
          <a:ext cx="149850" cy="160233"/>
        </a:xfrm>
        <a:prstGeom prst="ellipse">
          <a:avLst/>
        </a:prstGeom>
        <a:solidFill>
          <a:schemeClr val="accent2">
            <a:hueOff val="-5872900"/>
            <a:satOff val="25914"/>
            <a:lumOff val="-439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1AAC6-0DBA-482F-A3A0-173735B6839E}">
      <dsp:nvSpPr>
        <dsp:cNvPr id="0" name=""/>
        <dsp:cNvSpPr/>
      </dsp:nvSpPr>
      <dsp:spPr>
        <a:xfrm rot="8100000">
          <a:off x="11234512" y="1006702"/>
          <a:ext cx="588668" cy="588668"/>
        </a:xfrm>
        <a:prstGeom prst="teardrop">
          <a:avLst>
            <a:gd name="adj" fmla="val 11500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79546-CED6-434A-94A7-62A6C0BB875F}">
      <dsp:nvSpPr>
        <dsp:cNvPr id="0" name=""/>
        <dsp:cNvSpPr/>
      </dsp:nvSpPr>
      <dsp:spPr>
        <a:xfrm>
          <a:off x="11299908" y="1072098"/>
          <a:ext cx="457876" cy="457876"/>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CE69B7F-33DD-4B58-960D-64E54259E315}">
      <dsp:nvSpPr>
        <dsp:cNvPr id="0" name=""/>
        <dsp:cNvSpPr/>
      </dsp:nvSpPr>
      <dsp:spPr>
        <a:xfrm>
          <a:off x="11945098" y="1746129"/>
          <a:ext cx="2887678" cy="253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Projects must be completed </a:t>
          </a:r>
        </a:p>
      </dsp:txBody>
      <dsp:txXfrm>
        <a:off x="11945098" y="1746129"/>
        <a:ext cx="2887678" cy="2533598"/>
      </dsp:txXfrm>
    </dsp:sp>
    <dsp:sp modelId="{9B1A973A-10F7-4DD8-80C4-03CEAF66DC08}">
      <dsp:nvSpPr>
        <dsp:cNvPr id="0" name=""/>
        <dsp:cNvSpPr/>
      </dsp:nvSpPr>
      <dsp:spPr>
        <a:xfrm>
          <a:off x="11945098" y="855945"/>
          <a:ext cx="2887678" cy="89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2027</a:t>
          </a:r>
        </a:p>
      </dsp:txBody>
      <dsp:txXfrm>
        <a:off x="11945098" y="855945"/>
        <a:ext cx="2887678" cy="890183"/>
      </dsp:txXfrm>
    </dsp:sp>
    <dsp:sp modelId="{967E74A7-239B-4085-9B8E-2082EF663894}">
      <dsp:nvSpPr>
        <dsp:cNvPr id="0" name=""/>
        <dsp:cNvSpPr/>
      </dsp:nvSpPr>
      <dsp:spPr>
        <a:xfrm>
          <a:off x="11528847" y="1746129"/>
          <a:ext cx="0" cy="2533598"/>
        </a:xfrm>
        <a:prstGeom prst="line">
          <a:avLst/>
        </a:prstGeom>
        <a:noFill/>
        <a:ln w="12700" cap="flat" cmpd="sng" algn="ctr">
          <a:solidFill>
            <a:schemeClr val="accent2">
              <a:hueOff val="-7341125"/>
              <a:satOff val="32393"/>
              <a:lumOff val="-5490"/>
              <a:alphaOff val="0"/>
            </a:schemeClr>
          </a:solidFill>
          <a:prstDash val="dash"/>
        </a:ln>
        <a:effectLst/>
      </dsp:spPr>
      <dsp:style>
        <a:lnRef idx="1">
          <a:scrgbClr r="0" g="0" b="0"/>
        </a:lnRef>
        <a:fillRef idx="0">
          <a:scrgbClr r="0" g="0" b="0"/>
        </a:fillRef>
        <a:effectRef idx="0">
          <a:scrgbClr r="0" g="0" b="0"/>
        </a:effectRef>
        <a:fontRef idx="minor"/>
      </dsp:style>
    </dsp:sp>
    <dsp:sp modelId="{246CE3EC-2897-41D5-824D-C00D5839DDDD}">
      <dsp:nvSpPr>
        <dsp:cNvPr id="0" name=""/>
        <dsp:cNvSpPr/>
      </dsp:nvSpPr>
      <dsp:spPr>
        <a:xfrm>
          <a:off x="11482761" y="4199611"/>
          <a:ext cx="149850" cy="160233"/>
        </a:xfrm>
        <a:prstGeom prst="ellipse">
          <a:avLst/>
        </a:prstGeom>
        <a:solidFill>
          <a:schemeClr val="accent2">
            <a:hueOff val="-7341125"/>
            <a:satOff val="32393"/>
            <a:lumOff val="-549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C88EC-F2C0-4AAC-8B9D-6C179DE55764}"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A74C4-0CC2-4183-B34B-E9DE59DB5378}" type="slidenum">
              <a:rPr lang="en-US" smtClean="0"/>
              <a:t>‹#›</a:t>
            </a:fld>
            <a:endParaRPr lang="en-US"/>
          </a:p>
        </p:txBody>
      </p:sp>
    </p:spTree>
    <p:extLst>
      <p:ext uri="{BB962C8B-B14F-4D97-AF65-F5344CB8AC3E}">
        <p14:creationId xmlns:p14="http://schemas.microsoft.com/office/powerpoint/2010/main" val="170278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BA74C4-0CC2-4183-B34B-E9DE59DB5378}" type="slidenum">
              <a:rPr lang="en-US" smtClean="0"/>
              <a:t>5</a:t>
            </a:fld>
            <a:endParaRPr lang="en-US"/>
          </a:p>
        </p:txBody>
      </p:sp>
    </p:spTree>
    <p:extLst>
      <p:ext uri="{BB962C8B-B14F-4D97-AF65-F5344CB8AC3E}">
        <p14:creationId xmlns:p14="http://schemas.microsoft.com/office/powerpoint/2010/main" val="165968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CF17-F6C1-E981-D45A-715C4CBC7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6C2ED-7409-DFFF-4FAB-6753538D5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93BEC-B87E-36BA-6885-FDB4B9ECE3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0FD6C5-4C14-054A-2925-CCC331E8615D}"/>
              </a:ext>
            </a:extLst>
          </p:cNvPr>
          <p:cNvSpPr>
            <a:spLocks noGrp="1"/>
          </p:cNvSpPr>
          <p:nvPr>
            <p:ph type="sldNum" sz="quarter" idx="5"/>
          </p:nvPr>
        </p:nvSpPr>
        <p:spPr/>
        <p:txBody>
          <a:bodyPr/>
          <a:lstStyle/>
          <a:p>
            <a:fld id="{61BA74C4-0CC2-4183-B34B-E9DE59DB5378}" type="slidenum">
              <a:rPr lang="en-US" smtClean="0"/>
              <a:t>13</a:t>
            </a:fld>
            <a:endParaRPr lang="en-US"/>
          </a:p>
        </p:txBody>
      </p:sp>
    </p:spTree>
    <p:extLst>
      <p:ext uri="{BB962C8B-B14F-4D97-AF65-F5344CB8AC3E}">
        <p14:creationId xmlns:p14="http://schemas.microsoft.com/office/powerpoint/2010/main" val="54693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1595E-A6F2-BBB2-B70C-B228BA5AE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07EB6-C727-1B51-5019-ECDCB0781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6A0B7-E433-F6EB-ABBF-BD1B0B33A3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EB86C9-1AFF-7BF2-25FD-C22445B3BBD3}"/>
              </a:ext>
            </a:extLst>
          </p:cNvPr>
          <p:cNvSpPr>
            <a:spLocks noGrp="1"/>
          </p:cNvSpPr>
          <p:nvPr>
            <p:ph type="sldNum" sz="quarter" idx="5"/>
          </p:nvPr>
        </p:nvSpPr>
        <p:spPr/>
        <p:txBody>
          <a:bodyPr/>
          <a:lstStyle/>
          <a:p>
            <a:fld id="{61BA74C4-0CC2-4183-B34B-E9DE59DB5378}" type="slidenum">
              <a:rPr lang="en-US" smtClean="0"/>
              <a:t>14</a:t>
            </a:fld>
            <a:endParaRPr lang="en-US"/>
          </a:p>
        </p:txBody>
      </p:sp>
    </p:spTree>
    <p:extLst>
      <p:ext uri="{BB962C8B-B14F-4D97-AF65-F5344CB8AC3E}">
        <p14:creationId xmlns:p14="http://schemas.microsoft.com/office/powerpoint/2010/main" val="75202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4D459-DC58-62BE-22CF-65FBB3820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284E6-7C54-F235-F679-723A32D78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CC92C-4404-E5F6-4E38-678A60A092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719CC7-6C19-9251-4283-48618C929410}"/>
              </a:ext>
            </a:extLst>
          </p:cNvPr>
          <p:cNvSpPr>
            <a:spLocks noGrp="1"/>
          </p:cNvSpPr>
          <p:nvPr>
            <p:ph type="sldNum" sz="quarter" idx="5"/>
          </p:nvPr>
        </p:nvSpPr>
        <p:spPr/>
        <p:txBody>
          <a:bodyPr/>
          <a:lstStyle/>
          <a:p>
            <a:fld id="{61BA74C4-0CC2-4183-B34B-E9DE59DB5378}" type="slidenum">
              <a:rPr lang="en-US" smtClean="0"/>
              <a:t>15</a:t>
            </a:fld>
            <a:endParaRPr lang="en-US"/>
          </a:p>
        </p:txBody>
      </p:sp>
    </p:spTree>
    <p:extLst>
      <p:ext uri="{BB962C8B-B14F-4D97-AF65-F5344CB8AC3E}">
        <p14:creationId xmlns:p14="http://schemas.microsoft.com/office/powerpoint/2010/main" val="415493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8E40-3700-B025-D9DB-69B4F8783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4321B-4A76-053F-7317-98CF10311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96CD8-D2C4-2405-E620-688CF6E4B1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E15FA-8519-22F3-D6CF-7CE0DF5B8623}"/>
              </a:ext>
            </a:extLst>
          </p:cNvPr>
          <p:cNvSpPr>
            <a:spLocks noGrp="1"/>
          </p:cNvSpPr>
          <p:nvPr>
            <p:ph type="sldNum" sz="quarter" idx="5"/>
          </p:nvPr>
        </p:nvSpPr>
        <p:spPr/>
        <p:txBody>
          <a:bodyPr/>
          <a:lstStyle/>
          <a:p>
            <a:fld id="{61BA74C4-0CC2-4183-B34B-E9DE59DB5378}" type="slidenum">
              <a:rPr lang="en-US" smtClean="0"/>
              <a:t>16</a:t>
            </a:fld>
            <a:endParaRPr lang="en-US"/>
          </a:p>
        </p:txBody>
      </p:sp>
    </p:spTree>
    <p:extLst>
      <p:ext uri="{BB962C8B-B14F-4D97-AF65-F5344CB8AC3E}">
        <p14:creationId xmlns:p14="http://schemas.microsoft.com/office/powerpoint/2010/main" val="162884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D4240-5A43-3041-24FE-C640E6F0F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F4A08-DDB3-6622-F774-AE7306A5A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E61B7-3ABF-C2D2-D590-6E0CF04ED0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906BE0-5B18-8CBD-7737-02BA003F9F00}"/>
              </a:ext>
            </a:extLst>
          </p:cNvPr>
          <p:cNvSpPr>
            <a:spLocks noGrp="1"/>
          </p:cNvSpPr>
          <p:nvPr>
            <p:ph type="sldNum" sz="quarter" idx="5"/>
          </p:nvPr>
        </p:nvSpPr>
        <p:spPr/>
        <p:txBody>
          <a:bodyPr/>
          <a:lstStyle/>
          <a:p>
            <a:fld id="{61BA74C4-0CC2-4183-B34B-E9DE59DB5378}" type="slidenum">
              <a:rPr lang="en-US" smtClean="0"/>
              <a:t>17</a:t>
            </a:fld>
            <a:endParaRPr lang="en-US"/>
          </a:p>
        </p:txBody>
      </p:sp>
    </p:spTree>
    <p:extLst>
      <p:ext uri="{BB962C8B-B14F-4D97-AF65-F5344CB8AC3E}">
        <p14:creationId xmlns:p14="http://schemas.microsoft.com/office/powerpoint/2010/main" val="165331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FD9A-33A7-9238-82AD-C9CE2FFD5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59AD7-8795-ECFF-D7E5-55F0DB2C6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A6CA3-89F2-E23C-0DB9-F79209A3DB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78D5BD-C135-40A2-1F80-0AC85DD7B334}"/>
              </a:ext>
            </a:extLst>
          </p:cNvPr>
          <p:cNvSpPr>
            <a:spLocks noGrp="1"/>
          </p:cNvSpPr>
          <p:nvPr>
            <p:ph type="sldNum" sz="quarter" idx="5"/>
          </p:nvPr>
        </p:nvSpPr>
        <p:spPr/>
        <p:txBody>
          <a:bodyPr/>
          <a:lstStyle/>
          <a:p>
            <a:fld id="{61BA74C4-0CC2-4183-B34B-E9DE59DB5378}" type="slidenum">
              <a:rPr lang="en-US" smtClean="0"/>
              <a:t>20</a:t>
            </a:fld>
            <a:endParaRPr lang="en-US"/>
          </a:p>
        </p:txBody>
      </p:sp>
    </p:spTree>
    <p:extLst>
      <p:ext uri="{BB962C8B-B14F-4D97-AF65-F5344CB8AC3E}">
        <p14:creationId xmlns:p14="http://schemas.microsoft.com/office/powerpoint/2010/main" val="255853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66CA-622F-73D2-A508-594074EB1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954C2-0D1A-E183-8BC5-64BEE7620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810B9-CBCD-7C41-6156-C9F2EFF924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E5D1F6-C3A7-DB85-1183-E9B51B6E734F}"/>
              </a:ext>
            </a:extLst>
          </p:cNvPr>
          <p:cNvSpPr>
            <a:spLocks noGrp="1"/>
          </p:cNvSpPr>
          <p:nvPr>
            <p:ph type="sldNum" sz="quarter" idx="5"/>
          </p:nvPr>
        </p:nvSpPr>
        <p:spPr/>
        <p:txBody>
          <a:bodyPr/>
          <a:lstStyle/>
          <a:p>
            <a:fld id="{61BA74C4-0CC2-4183-B34B-E9DE59DB5378}" type="slidenum">
              <a:rPr lang="en-US" smtClean="0"/>
              <a:t>21</a:t>
            </a:fld>
            <a:endParaRPr lang="en-US"/>
          </a:p>
        </p:txBody>
      </p:sp>
    </p:spTree>
    <p:extLst>
      <p:ext uri="{BB962C8B-B14F-4D97-AF65-F5344CB8AC3E}">
        <p14:creationId xmlns:p14="http://schemas.microsoft.com/office/powerpoint/2010/main" val="210421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9C76-C55B-CB0A-9E00-CA12F8E46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26966-263E-A77F-DA4A-CD2C4DD14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A8EAE-41CB-90D9-81E8-310615433D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44ADB-2D0E-6E8B-2A10-6885A0E13351}"/>
              </a:ext>
            </a:extLst>
          </p:cNvPr>
          <p:cNvSpPr>
            <a:spLocks noGrp="1"/>
          </p:cNvSpPr>
          <p:nvPr>
            <p:ph type="sldNum" sz="quarter" idx="5"/>
          </p:nvPr>
        </p:nvSpPr>
        <p:spPr/>
        <p:txBody>
          <a:bodyPr/>
          <a:lstStyle/>
          <a:p>
            <a:fld id="{61BA74C4-0CC2-4183-B34B-E9DE59DB5378}" type="slidenum">
              <a:rPr lang="en-US" smtClean="0"/>
              <a:t>22</a:t>
            </a:fld>
            <a:endParaRPr lang="en-US"/>
          </a:p>
        </p:txBody>
      </p:sp>
    </p:spTree>
    <p:extLst>
      <p:ext uri="{BB962C8B-B14F-4D97-AF65-F5344CB8AC3E}">
        <p14:creationId xmlns:p14="http://schemas.microsoft.com/office/powerpoint/2010/main" val="315424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6ACD-E96E-15C0-B5E6-C0449565C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43A34-B926-823A-7474-38AACFE57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4F4DA-167C-E804-8F45-20356560D1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944F58-5C4C-AD4A-A311-69F3F3652E48}"/>
              </a:ext>
            </a:extLst>
          </p:cNvPr>
          <p:cNvSpPr>
            <a:spLocks noGrp="1"/>
          </p:cNvSpPr>
          <p:nvPr>
            <p:ph type="sldNum" sz="quarter" idx="5"/>
          </p:nvPr>
        </p:nvSpPr>
        <p:spPr/>
        <p:txBody>
          <a:bodyPr/>
          <a:lstStyle/>
          <a:p>
            <a:fld id="{61BA74C4-0CC2-4183-B34B-E9DE59DB5378}" type="slidenum">
              <a:rPr lang="en-US" smtClean="0"/>
              <a:t>23</a:t>
            </a:fld>
            <a:endParaRPr lang="en-US"/>
          </a:p>
        </p:txBody>
      </p:sp>
    </p:spTree>
    <p:extLst>
      <p:ext uri="{BB962C8B-B14F-4D97-AF65-F5344CB8AC3E}">
        <p14:creationId xmlns:p14="http://schemas.microsoft.com/office/powerpoint/2010/main" val="167313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1FFC-A737-C510-C50B-C1747A1F2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AC634-8BF8-FA31-ECAD-87D7EA149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4AADD-CD16-AC29-A5A5-47552B20CD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27D728-137A-25A5-14DA-FEAC50AE5CC6}"/>
              </a:ext>
            </a:extLst>
          </p:cNvPr>
          <p:cNvSpPr>
            <a:spLocks noGrp="1"/>
          </p:cNvSpPr>
          <p:nvPr>
            <p:ph type="sldNum" sz="quarter" idx="5"/>
          </p:nvPr>
        </p:nvSpPr>
        <p:spPr/>
        <p:txBody>
          <a:bodyPr/>
          <a:lstStyle/>
          <a:p>
            <a:fld id="{61BA74C4-0CC2-4183-B34B-E9DE59DB5378}" type="slidenum">
              <a:rPr lang="en-US" smtClean="0"/>
              <a:t>6</a:t>
            </a:fld>
            <a:endParaRPr lang="en-US"/>
          </a:p>
        </p:txBody>
      </p:sp>
    </p:spTree>
    <p:extLst>
      <p:ext uri="{BB962C8B-B14F-4D97-AF65-F5344CB8AC3E}">
        <p14:creationId xmlns:p14="http://schemas.microsoft.com/office/powerpoint/2010/main" val="411920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9AC1-C1AB-5794-30F3-13A36052D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6A644-2F94-BC33-79EA-711AD02D7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BE777-BF8E-67E4-1BB3-D1368A75A9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74761C-EEBE-6AAB-720F-BD398CB05E96}"/>
              </a:ext>
            </a:extLst>
          </p:cNvPr>
          <p:cNvSpPr>
            <a:spLocks noGrp="1"/>
          </p:cNvSpPr>
          <p:nvPr>
            <p:ph type="sldNum" sz="quarter" idx="5"/>
          </p:nvPr>
        </p:nvSpPr>
        <p:spPr/>
        <p:txBody>
          <a:bodyPr/>
          <a:lstStyle/>
          <a:p>
            <a:fld id="{61BA74C4-0CC2-4183-B34B-E9DE59DB5378}" type="slidenum">
              <a:rPr lang="en-US" smtClean="0"/>
              <a:t>7</a:t>
            </a:fld>
            <a:endParaRPr lang="en-US"/>
          </a:p>
        </p:txBody>
      </p:sp>
    </p:spTree>
    <p:extLst>
      <p:ext uri="{BB962C8B-B14F-4D97-AF65-F5344CB8AC3E}">
        <p14:creationId xmlns:p14="http://schemas.microsoft.com/office/powerpoint/2010/main" val="196886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46BC0-5F84-97A2-1191-BE4C317DF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448BF-BDE8-9E4D-706A-0D1502D77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8FA9F-0505-6C64-CF39-1ECE6CF8E7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7BEC5-57E2-9AFB-5B73-3D234815EC38}"/>
              </a:ext>
            </a:extLst>
          </p:cNvPr>
          <p:cNvSpPr>
            <a:spLocks noGrp="1"/>
          </p:cNvSpPr>
          <p:nvPr>
            <p:ph type="sldNum" sz="quarter" idx="5"/>
          </p:nvPr>
        </p:nvSpPr>
        <p:spPr/>
        <p:txBody>
          <a:bodyPr/>
          <a:lstStyle/>
          <a:p>
            <a:fld id="{61BA74C4-0CC2-4183-B34B-E9DE59DB5378}" type="slidenum">
              <a:rPr lang="en-US" smtClean="0"/>
              <a:t>8</a:t>
            </a:fld>
            <a:endParaRPr lang="en-US"/>
          </a:p>
        </p:txBody>
      </p:sp>
    </p:spTree>
    <p:extLst>
      <p:ext uri="{BB962C8B-B14F-4D97-AF65-F5344CB8AC3E}">
        <p14:creationId xmlns:p14="http://schemas.microsoft.com/office/powerpoint/2010/main" val="41230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4712-1FF9-DCEC-2839-0DA54E7F2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39B9E-8F48-502E-6DE4-BE11F18D3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8CCBC-952B-CA23-3330-F3D685BB17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F1FE2-3603-BA54-54A7-4B635729661D}"/>
              </a:ext>
            </a:extLst>
          </p:cNvPr>
          <p:cNvSpPr>
            <a:spLocks noGrp="1"/>
          </p:cNvSpPr>
          <p:nvPr>
            <p:ph type="sldNum" sz="quarter" idx="5"/>
          </p:nvPr>
        </p:nvSpPr>
        <p:spPr/>
        <p:txBody>
          <a:bodyPr/>
          <a:lstStyle/>
          <a:p>
            <a:fld id="{61BA74C4-0CC2-4183-B34B-E9DE59DB5378}" type="slidenum">
              <a:rPr lang="en-US" smtClean="0"/>
              <a:t>9</a:t>
            </a:fld>
            <a:endParaRPr lang="en-US"/>
          </a:p>
        </p:txBody>
      </p:sp>
    </p:spTree>
    <p:extLst>
      <p:ext uri="{BB962C8B-B14F-4D97-AF65-F5344CB8AC3E}">
        <p14:creationId xmlns:p14="http://schemas.microsoft.com/office/powerpoint/2010/main" val="332334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7B6EE-3168-7D35-4F37-C548AE2C8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AADDD-A0B5-6354-7C66-3ACAE8A84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87FBB-2303-AF4D-7745-3629DD6C4C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2A6E7F-0679-D174-3C3E-6FB8792915E1}"/>
              </a:ext>
            </a:extLst>
          </p:cNvPr>
          <p:cNvSpPr>
            <a:spLocks noGrp="1"/>
          </p:cNvSpPr>
          <p:nvPr>
            <p:ph type="sldNum" sz="quarter" idx="5"/>
          </p:nvPr>
        </p:nvSpPr>
        <p:spPr/>
        <p:txBody>
          <a:bodyPr/>
          <a:lstStyle/>
          <a:p>
            <a:fld id="{61BA74C4-0CC2-4183-B34B-E9DE59DB5378}" type="slidenum">
              <a:rPr lang="en-US" smtClean="0"/>
              <a:t>10</a:t>
            </a:fld>
            <a:endParaRPr lang="en-US"/>
          </a:p>
        </p:txBody>
      </p:sp>
    </p:spTree>
    <p:extLst>
      <p:ext uri="{BB962C8B-B14F-4D97-AF65-F5344CB8AC3E}">
        <p14:creationId xmlns:p14="http://schemas.microsoft.com/office/powerpoint/2010/main" val="90838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E367-6409-63BE-8C3A-A54C62BB6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AD077-8D79-D1A3-637C-C68A35767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22A88-A80A-4C63-35AA-E37CB79BD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DEDDCD-5ACC-1983-F29B-D266302CEAA0}"/>
              </a:ext>
            </a:extLst>
          </p:cNvPr>
          <p:cNvSpPr>
            <a:spLocks noGrp="1"/>
          </p:cNvSpPr>
          <p:nvPr>
            <p:ph type="sldNum" sz="quarter" idx="5"/>
          </p:nvPr>
        </p:nvSpPr>
        <p:spPr/>
        <p:txBody>
          <a:bodyPr/>
          <a:lstStyle/>
          <a:p>
            <a:fld id="{61BA74C4-0CC2-4183-B34B-E9DE59DB5378}" type="slidenum">
              <a:rPr lang="en-US" smtClean="0"/>
              <a:t>11</a:t>
            </a:fld>
            <a:endParaRPr lang="en-US"/>
          </a:p>
        </p:txBody>
      </p:sp>
    </p:spTree>
    <p:extLst>
      <p:ext uri="{BB962C8B-B14F-4D97-AF65-F5344CB8AC3E}">
        <p14:creationId xmlns:p14="http://schemas.microsoft.com/office/powerpoint/2010/main" val="9556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DBAB-EEF8-958D-EF2F-6D62FD1FF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42884-477C-8EB9-6596-6E9347748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D11FF-1702-2402-52B3-53AA3FD047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146BD6-2ACC-5E07-0E4C-F52BE91FDD27}"/>
              </a:ext>
            </a:extLst>
          </p:cNvPr>
          <p:cNvSpPr>
            <a:spLocks noGrp="1"/>
          </p:cNvSpPr>
          <p:nvPr>
            <p:ph type="sldNum" sz="quarter" idx="5"/>
          </p:nvPr>
        </p:nvSpPr>
        <p:spPr/>
        <p:txBody>
          <a:bodyPr/>
          <a:lstStyle/>
          <a:p>
            <a:fld id="{61BA74C4-0CC2-4183-B34B-E9DE59DB5378}" type="slidenum">
              <a:rPr lang="en-US" smtClean="0"/>
              <a:t>12</a:t>
            </a:fld>
            <a:endParaRPr lang="en-US"/>
          </a:p>
        </p:txBody>
      </p:sp>
    </p:spTree>
    <p:extLst>
      <p:ext uri="{BB962C8B-B14F-4D97-AF65-F5344CB8AC3E}">
        <p14:creationId xmlns:p14="http://schemas.microsoft.com/office/powerpoint/2010/main" val="111498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E285-FBBD-AA3A-791E-5C258B265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197BD-2418-39BA-3694-422364C46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8C42-DCEB-4254-5156-6ECE878C9D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4F7526-60EC-8481-E9A5-5BB59251B05C}"/>
              </a:ext>
            </a:extLst>
          </p:cNvPr>
          <p:cNvSpPr>
            <a:spLocks noGrp="1"/>
          </p:cNvSpPr>
          <p:nvPr>
            <p:ph type="sldNum" sz="quarter" idx="5"/>
          </p:nvPr>
        </p:nvSpPr>
        <p:spPr/>
        <p:txBody>
          <a:bodyPr/>
          <a:lstStyle/>
          <a:p>
            <a:fld id="{61BA74C4-0CC2-4183-B34B-E9DE59DB5378}" type="slidenum">
              <a:rPr lang="en-US" smtClean="0"/>
              <a:t>13</a:t>
            </a:fld>
            <a:endParaRPr lang="en-US"/>
          </a:p>
        </p:txBody>
      </p:sp>
    </p:spTree>
    <p:extLst>
      <p:ext uri="{BB962C8B-B14F-4D97-AF65-F5344CB8AC3E}">
        <p14:creationId xmlns:p14="http://schemas.microsoft.com/office/powerpoint/2010/main" val="280118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portal.ct.gov/doag/adarc/adarc/grants/resilient-food-systems-infrastructure-program/apply"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airtable.com/appA7TMsNJELlS6HO/pagOEhk6bfSQdbdd7/for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portal.ct.gov/DECD/Content/Business-Development/01_Type_of_Business/Small-Businesses" TargetMode="External"/><Relationship Id="rId3" Type="http://schemas.openxmlformats.org/officeDocument/2006/relationships/image" Target="../media/image8.png"/><Relationship Id="rId7" Type="http://schemas.openxmlformats.org/officeDocument/2006/relationships/hyperlink" Target="https://portal.ct.gov/DOAG/Commissioner/Commissioner/Agency-Grants-and-Loan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nasda.org/nasda-foundation/northeast-regional-food-business-center/" TargetMode="External"/><Relationship Id="rId5" Type="http://schemas.openxmlformats.org/officeDocument/2006/relationships/hyperlink" Target="https://www.ams.usda.gov/services/grants/lfpp" TargetMode="External"/><Relationship Id="rId4" Type="http://schemas.openxmlformats.org/officeDocument/2006/relationships/hyperlink" Target="https://www.rd.usda.gov/programs-services/business-programs/value-added-producer-grants" TargetMode="External"/><Relationship Id="rId9" Type="http://schemas.openxmlformats.org/officeDocument/2006/relationships/hyperlink" Target="https://ctwbdc.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hyperlink" Target="mailto:Cyrena.Thibodeau@ct.gov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76738" y="4296810"/>
            <a:ext cx="6336889" cy="633688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0000">
                <a:alpha val="0"/>
              </a:srgbClr>
            </a:solidFill>
            <a:ln w="38100" cap="sq">
              <a:solidFill>
                <a:srgbClr val="078342">
                  <a:alpha val="21961"/>
                </a:srgbClr>
              </a:solidFill>
              <a:prstDash val="solid"/>
              <a:miter/>
            </a:ln>
          </p:spPr>
          <p:txBody>
            <a:bodyPr/>
            <a:lstStyle/>
            <a:p>
              <a:endParaRPr lang="en-US"/>
            </a:p>
          </p:txBody>
        </p:sp>
        <p:sp>
          <p:nvSpPr>
            <p:cNvPr id="4" name="TextBox 4"/>
            <p:cNvSpPr txBox="1"/>
            <p:nvPr/>
          </p:nvSpPr>
          <p:spPr>
            <a:xfrm>
              <a:off x="139700" y="92075"/>
              <a:ext cx="533400" cy="581025"/>
            </a:xfrm>
            <a:prstGeom prst="rect">
              <a:avLst/>
            </a:prstGeom>
          </p:spPr>
          <p:txBody>
            <a:bodyPr lIns="50800" tIns="50800" rIns="50800" bIns="50800" rtlCol="0" anchor="ctr"/>
            <a:lstStyle/>
            <a:p>
              <a:pPr algn="ctr">
                <a:lnSpc>
                  <a:spcPts val="3197"/>
                </a:lnSpc>
              </a:pPr>
              <a:endParaRPr/>
            </a:p>
          </p:txBody>
        </p:sp>
      </p:grpSp>
      <p:grpSp>
        <p:nvGrpSpPr>
          <p:cNvPr id="5" name="Group 5"/>
          <p:cNvGrpSpPr/>
          <p:nvPr/>
        </p:nvGrpSpPr>
        <p:grpSpPr>
          <a:xfrm rot="-2700000">
            <a:off x="6345982" y="8179246"/>
            <a:ext cx="7685938" cy="1077406"/>
            <a:chOff x="0" y="0"/>
            <a:chExt cx="2024280" cy="283761"/>
          </a:xfrm>
        </p:grpSpPr>
        <p:sp>
          <p:nvSpPr>
            <p:cNvPr id="6" name="Freeform 6"/>
            <p:cNvSpPr/>
            <p:nvPr/>
          </p:nvSpPr>
          <p:spPr>
            <a:xfrm>
              <a:off x="0" y="0"/>
              <a:ext cx="2024280" cy="283761"/>
            </a:xfrm>
            <a:custGeom>
              <a:avLst/>
              <a:gdLst/>
              <a:ahLst/>
              <a:cxnLst/>
              <a:rect l="l" t="t" r="r" b="b"/>
              <a:pathLst>
                <a:path w="2024280" h="283761">
                  <a:moveTo>
                    <a:pt x="0" y="0"/>
                  </a:moveTo>
                  <a:lnTo>
                    <a:pt x="2024280" y="0"/>
                  </a:lnTo>
                  <a:lnTo>
                    <a:pt x="2024280" y="283761"/>
                  </a:lnTo>
                  <a:lnTo>
                    <a:pt x="0" y="283761"/>
                  </a:lnTo>
                  <a:close/>
                </a:path>
              </a:pathLst>
            </a:custGeom>
            <a:solidFill>
              <a:srgbClr val="078342"/>
            </a:solidFill>
          </p:spPr>
          <p:txBody>
            <a:bodyPr/>
            <a:lstStyle/>
            <a:p>
              <a:endParaRPr lang="en-US"/>
            </a:p>
          </p:txBody>
        </p:sp>
        <p:sp>
          <p:nvSpPr>
            <p:cNvPr id="7" name="TextBox 7"/>
            <p:cNvSpPr txBox="1"/>
            <p:nvPr/>
          </p:nvSpPr>
          <p:spPr>
            <a:xfrm>
              <a:off x="0" y="-47625"/>
              <a:ext cx="2024280" cy="331386"/>
            </a:xfrm>
            <a:prstGeom prst="rect">
              <a:avLst/>
            </a:prstGeom>
          </p:spPr>
          <p:txBody>
            <a:bodyPr lIns="50800" tIns="50800" rIns="50800" bIns="50800" rtlCol="0" anchor="ctr"/>
            <a:lstStyle/>
            <a:p>
              <a:pPr algn="ctr">
                <a:lnSpc>
                  <a:spcPts val="3197"/>
                </a:lnSpc>
              </a:pPr>
              <a:endParaRPr/>
            </a:p>
          </p:txBody>
        </p:sp>
      </p:grpSp>
      <p:grpSp>
        <p:nvGrpSpPr>
          <p:cNvPr id="8" name="Group 8"/>
          <p:cNvGrpSpPr/>
          <p:nvPr/>
        </p:nvGrpSpPr>
        <p:grpSpPr>
          <a:xfrm>
            <a:off x="13045183" y="4724499"/>
            <a:ext cx="7553566" cy="75535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8F7F2">
                <a:alpha val="28627"/>
              </a:srgbClr>
            </a:solidFill>
          </p:spPr>
          <p:txBody>
            <a:bodyPr/>
            <a:lstStyle/>
            <a:p>
              <a:endParaRPr lang="en-US"/>
            </a:p>
          </p:txBody>
        </p:sp>
        <p:sp>
          <p:nvSpPr>
            <p:cNvPr id="10" name="TextBox 10"/>
            <p:cNvSpPr txBox="1"/>
            <p:nvPr/>
          </p:nvSpPr>
          <p:spPr>
            <a:xfrm>
              <a:off x="139700" y="92075"/>
              <a:ext cx="533400" cy="581025"/>
            </a:xfrm>
            <a:prstGeom prst="rect">
              <a:avLst/>
            </a:prstGeom>
          </p:spPr>
          <p:txBody>
            <a:bodyPr lIns="50800" tIns="50800" rIns="50800" bIns="50800" rtlCol="0" anchor="ctr"/>
            <a:lstStyle/>
            <a:p>
              <a:pPr algn="ctr">
                <a:lnSpc>
                  <a:spcPts val="3197"/>
                </a:lnSpc>
              </a:pPr>
              <a:endParaRPr/>
            </a:p>
          </p:txBody>
        </p:sp>
      </p:grpSp>
      <p:sp>
        <p:nvSpPr>
          <p:cNvPr id="11" name="Freeform 11"/>
          <p:cNvSpPr/>
          <p:nvPr/>
        </p:nvSpPr>
        <p:spPr>
          <a:xfrm rot="2700000" flipH="1" flipV="1">
            <a:off x="10495165" y="2449621"/>
            <a:ext cx="4434564" cy="4434564"/>
          </a:xfrm>
          <a:custGeom>
            <a:avLst/>
            <a:gdLst/>
            <a:ahLst/>
            <a:cxnLst/>
            <a:rect l="l" t="t" r="r" b="b"/>
            <a:pathLst>
              <a:path w="4434564" h="4434564">
                <a:moveTo>
                  <a:pt x="4434564" y="4434564"/>
                </a:moveTo>
                <a:lnTo>
                  <a:pt x="0" y="4434564"/>
                </a:lnTo>
                <a:lnTo>
                  <a:pt x="0" y="0"/>
                </a:lnTo>
                <a:lnTo>
                  <a:pt x="4434564" y="0"/>
                </a:lnTo>
                <a:lnTo>
                  <a:pt x="4434564" y="443456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8100000">
            <a:off x="13478992" y="-1538504"/>
            <a:ext cx="8701436" cy="1137190"/>
          </a:xfrm>
          <a:custGeom>
            <a:avLst/>
            <a:gdLst/>
            <a:ahLst/>
            <a:cxnLst/>
            <a:rect l="l" t="t" r="r" b="b"/>
            <a:pathLst>
              <a:path w="8701436" h="1137190">
                <a:moveTo>
                  <a:pt x="0" y="0"/>
                </a:moveTo>
                <a:lnTo>
                  <a:pt x="8701437" y="0"/>
                </a:lnTo>
                <a:lnTo>
                  <a:pt x="8701437" y="1137191"/>
                </a:lnTo>
                <a:lnTo>
                  <a:pt x="0" y="1137191"/>
                </a:lnTo>
                <a:lnTo>
                  <a:pt x="0" y="0"/>
                </a:lnTo>
                <a:close/>
              </a:path>
            </a:pathLst>
          </a:custGeom>
          <a:blipFill>
            <a:blip r:embed="rId4">
              <a:extLst>
                <a:ext uri="{96DAC541-7B7A-43D3-8B79-37D633B846F1}">
                  <asvg:svgBlip xmlns:asvg="http://schemas.microsoft.com/office/drawing/2016/SVG/main" r:embed="rId5"/>
                </a:ext>
              </a:extLst>
            </a:blip>
            <a:stretch>
              <a:fillRect l="-9346" t="-10888" r="-4518"/>
            </a:stretch>
          </a:blipFill>
        </p:spPr>
        <p:txBody>
          <a:bodyPr/>
          <a:lstStyle/>
          <a:p>
            <a:endParaRPr lang="en-US"/>
          </a:p>
        </p:txBody>
      </p:sp>
      <p:sp>
        <p:nvSpPr>
          <p:cNvPr id="13" name="Freeform 13"/>
          <p:cNvSpPr/>
          <p:nvPr/>
        </p:nvSpPr>
        <p:spPr>
          <a:xfrm rot="8100000">
            <a:off x="14132348" y="-598608"/>
            <a:ext cx="8805967" cy="519304"/>
          </a:xfrm>
          <a:custGeom>
            <a:avLst/>
            <a:gdLst/>
            <a:ahLst/>
            <a:cxnLst/>
            <a:rect l="l" t="t" r="r" b="b"/>
            <a:pathLst>
              <a:path w="8805967" h="519304">
                <a:moveTo>
                  <a:pt x="0" y="0"/>
                </a:moveTo>
                <a:lnTo>
                  <a:pt x="8805967" y="0"/>
                </a:lnTo>
                <a:lnTo>
                  <a:pt x="8805967" y="519303"/>
                </a:lnTo>
                <a:lnTo>
                  <a:pt x="0" y="519303"/>
                </a:lnTo>
                <a:lnTo>
                  <a:pt x="0" y="0"/>
                </a:lnTo>
                <a:close/>
              </a:path>
            </a:pathLst>
          </a:custGeom>
          <a:blipFill>
            <a:blip r:embed="rId4">
              <a:extLst>
                <a:ext uri="{96DAC541-7B7A-43D3-8B79-37D633B846F1}">
                  <asvg:svgBlip xmlns:asvg="http://schemas.microsoft.com/office/drawing/2016/SVG/main" r:embed="rId5"/>
                </a:ext>
              </a:extLst>
            </a:blip>
            <a:stretch>
              <a:fillRect l="-9236" t="-142827" r="-3277"/>
            </a:stretch>
          </a:blipFill>
        </p:spPr>
        <p:txBody>
          <a:bodyPr/>
          <a:lstStyle/>
          <a:p>
            <a:endParaRPr lang="en-US"/>
          </a:p>
        </p:txBody>
      </p:sp>
      <p:grpSp>
        <p:nvGrpSpPr>
          <p:cNvPr id="14" name="Group 14"/>
          <p:cNvGrpSpPr/>
          <p:nvPr/>
        </p:nvGrpSpPr>
        <p:grpSpPr>
          <a:xfrm>
            <a:off x="9984665" y="1943620"/>
            <a:ext cx="5446567" cy="544656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8F7F2"/>
            </a:solidFill>
          </p:spPr>
          <p:txBody>
            <a:bodyPr/>
            <a:lstStyle/>
            <a:p>
              <a:endParaRPr lang="en-US"/>
            </a:p>
          </p:txBody>
        </p:sp>
        <p:sp>
          <p:nvSpPr>
            <p:cNvPr id="16" name="TextBox 16"/>
            <p:cNvSpPr txBox="1"/>
            <p:nvPr/>
          </p:nvSpPr>
          <p:spPr>
            <a:xfrm>
              <a:off x="139700" y="92075"/>
              <a:ext cx="533400" cy="581025"/>
            </a:xfrm>
            <a:prstGeom prst="rect">
              <a:avLst/>
            </a:prstGeom>
          </p:spPr>
          <p:txBody>
            <a:bodyPr lIns="50800" tIns="50800" rIns="50800" bIns="50800" rtlCol="0" anchor="ctr"/>
            <a:lstStyle/>
            <a:p>
              <a:pPr algn="ctr">
                <a:lnSpc>
                  <a:spcPts val="3197"/>
                </a:lnSpc>
              </a:pPr>
              <a:endParaRPr/>
            </a:p>
          </p:txBody>
        </p:sp>
      </p:grpSp>
      <p:sp>
        <p:nvSpPr>
          <p:cNvPr id="17" name="Freeform 17"/>
          <p:cNvSpPr/>
          <p:nvPr/>
        </p:nvSpPr>
        <p:spPr>
          <a:xfrm rot="2700000">
            <a:off x="11789399" y="2198708"/>
            <a:ext cx="5003958" cy="5003958"/>
          </a:xfrm>
          <a:custGeom>
            <a:avLst/>
            <a:gdLst/>
            <a:ahLst/>
            <a:cxnLst/>
            <a:rect l="l" t="t" r="r" b="b"/>
            <a:pathLst>
              <a:path w="5003958" h="5003958">
                <a:moveTo>
                  <a:pt x="0" y="0"/>
                </a:moveTo>
                <a:lnTo>
                  <a:pt x="5003958" y="0"/>
                </a:lnTo>
                <a:lnTo>
                  <a:pt x="5003958" y="5003958"/>
                </a:lnTo>
                <a:lnTo>
                  <a:pt x="0" y="5003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rot="2700000">
            <a:off x="11891867" y="2329845"/>
            <a:ext cx="4799023" cy="4789308"/>
          </a:xfrm>
          <a:custGeom>
            <a:avLst/>
            <a:gdLst/>
            <a:ahLst/>
            <a:cxnLst/>
            <a:rect l="l" t="t" r="r" b="b"/>
            <a:pathLst>
              <a:path w="4799023" h="4789308">
                <a:moveTo>
                  <a:pt x="0" y="0"/>
                </a:moveTo>
                <a:lnTo>
                  <a:pt x="4799022" y="0"/>
                </a:lnTo>
                <a:lnTo>
                  <a:pt x="4799022" y="4789309"/>
                </a:lnTo>
                <a:lnTo>
                  <a:pt x="0" y="4789309"/>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11097422" y="1489068"/>
            <a:ext cx="6387912" cy="6470863"/>
            <a:chOff x="0" y="0"/>
            <a:chExt cx="3259671" cy="3302000"/>
          </a:xfrm>
        </p:grpSpPr>
        <p:sp>
          <p:nvSpPr>
            <p:cNvPr id="20" name="Freeform 20"/>
            <p:cNvSpPr/>
            <p:nvPr/>
          </p:nvSpPr>
          <p:spPr>
            <a:xfrm>
              <a:off x="0" y="0"/>
              <a:ext cx="3259709" cy="3302000"/>
            </a:xfrm>
            <a:custGeom>
              <a:avLst/>
              <a:gdLst/>
              <a:ahLst/>
              <a:cxnLst/>
              <a:rect l="l" t="t" r="r" b="b"/>
              <a:pathLst>
                <a:path w="3259709" h="3302000">
                  <a:moveTo>
                    <a:pt x="1642491" y="0"/>
                  </a:moveTo>
                  <a:lnTo>
                    <a:pt x="0" y="1625600"/>
                  </a:lnTo>
                  <a:lnTo>
                    <a:pt x="1642491" y="3302000"/>
                  </a:lnTo>
                  <a:lnTo>
                    <a:pt x="3259709" y="1625600"/>
                  </a:lnTo>
                  <a:lnTo>
                    <a:pt x="1642491" y="0"/>
                  </a:lnTo>
                  <a:close/>
                </a:path>
              </a:pathLst>
            </a:custGeom>
            <a:solidFill>
              <a:srgbClr val="F8F7F2"/>
            </a:solidFill>
            <a:ln w="12700">
              <a:solidFill>
                <a:srgbClr val="000000"/>
              </a:solidFill>
            </a:ln>
          </p:spPr>
          <p:txBody>
            <a:bodyPr/>
            <a:lstStyle/>
            <a:p>
              <a:endParaRPr lang="en-US"/>
            </a:p>
          </p:txBody>
        </p:sp>
      </p:grpSp>
      <p:grpSp>
        <p:nvGrpSpPr>
          <p:cNvPr id="21" name="Group 21"/>
          <p:cNvGrpSpPr/>
          <p:nvPr/>
        </p:nvGrpSpPr>
        <p:grpSpPr>
          <a:xfrm>
            <a:off x="8586652" y="8855630"/>
            <a:ext cx="3470474" cy="1778069"/>
            <a:chOff x="0" y="0"/>
            <a:chExt cx="812800" cy="416431"/>
          </a:xfrm>
        </p:grpSpPr>
        <p:sp>
          <p:nvSpPr>
            <p:cNvPr id="22" name="Freeform 22"/>
            <p:cNvSpPr/>
            <p:nvPr/>
          </p:nvSpPr>
          <p:spPr>
            <a:xfrm>
              <a:off x="0" y="0"/>
              <a:ext cx="812800" cy="416431"/>
            </a:xfrm>
            <a:custGeom>
              <a:avLst/>
              <a:gdLst/>
              <a:ahLst/>
              <a:cxnLst/>
              <a:rect l="l" t="t" r="r" b="b"/>
              <a:pathLst>
                <a:path w="812800" h="416431">
                  <a:moveTo>
                    <a:pt x="406400" y="0"/>
                  </a:moveTo>
                  <a:lnTo>
                    <a:pt x="812800" y="416431"/>
                  </a:lnTo>
                  <a:lnTo>
                    <a:pt x="0" y="416431"/>
                  </a:lnTo>
                  <a:lnTo>
                    <a:pt x="406400" y="0"/>
                  </a:lnTo>
                  <a:close/>
                </a:path>
              </a:pathLst>
            </a:custGeom>
            <a:solidFill>
              <a:srgbClr val="078342"/>
            </a:solidFill>
          </p:spPr>
          <p:txBody>
            <a:bodyPr/>
            <a:lstStyle/>
            <a:p>
              <a:endParaRPr lang="en-US"/>
            </a:p>
          </p:txBody>
        </p:sp>
        <p:sp>
          <p:nvSpPr>
            <p:cNvPr id="23" name="TextBox 23"/>
            <p:cNvSpPr txBox="1"/>
            <p:nvPr/>
          </p:nvSpPr>
          <p:spPr>
            <a:xfrm>
              <a:off x="127000" y="145718"/>
              <a:ext cx="558800" cy="240968"/>
            </a:xfrm>
            <a:prstGeom prst="rect">
              <a:avLst/>
            </a:prstGeom>
          </p:spPr>
          <p:txBody>
            <a:bodyPr lIns="50800" tIns="50800" rIns="50800" bIns="50800" rtlCol="0" anchor="ctr"/>
            <a:lstStyle/>
            <a:p>
              <a:pPr algn="ctr">
                <a:lnSpc>
                  <a:spcPts val="3197"/>
                </a:lnSpc>
              </a:pPr>
              <a:endParaRPr/>
            </a:p>
          </p:txBody>
        </p:sp>
      </p:grpSp>
      <p:sp>
        <p:nvSpPr>
          <p:cNvPr id="24" name="Freeform 24"/>
          <p:cNvSpPr/>
          <p:nvPr/>
        </p:nvSpPr>
        <p:spPr>
          <a:xfrm>
            <a:off x="12621447" y="3431062"/>
            <a:ext cx="3339862" cy="2586875"/>
          </a:xfrm>
          <a:custGeom>
            <a:avLst/>
            <a:gdLst/>
            <a:ahLst/>
            <a:cxnLst/>
            <a:rect l="l" t="t" r="r" b="b"/>
            <a:pathLst>
              <a:path w="3339862" h="2586875">
                <a:moveTo>
                  <a:pt x="0" y="0"/>
                </a:moveTo>
                <a:lnTo>
                  <a:pt x="3339862" y="0"/>
                </a:lnTo>
                <a:lnTo>
                  <a:pt x="3339862" y="2586875"/>
                </a:lnTo>
                <a:lnTo>
                  <a:pt x="0" y="2586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TextBox 25"/>
          <p:cNvSpPr txBox="1"/>
          <p:nvPr/>
        </p:nvSpPr>
        <p:spPr>
          <a:xfrm>
            <a:off x="1114639" y="1955534"/>
            <a:ext cx="9796454" cy="2769989"/>
          </a:xfrm>
          <a:prstGeom prst="rect">
            <a:avLst/>
          </a:prstGeom>
        </p:spPr>
        <p:txBody>
          <a:bodyPr wrap="square" lIns="0" tIns="0" rIns="0" bIns="0" rtlCol="0" anchor="t">
            <a:spAutoFit/>
          </a:bodyPr>
          <a:lstStyle/>
          <a:p>
            <a:pPr>
              <a:lnSpc>
                <a:spcPts val="7246"/>
              </a:lnSpc>
            </a:pPr>
            <a:r>
              <a:rPr lang="en-US" sz="6000" dirty="0">
                <a:solidFill>
                  <a:srgbClr val="000000"/>
                </a:solidFill>
                <a:latin typeface="Gibson 2"/>
                <a:ea typeface="Gibson 2"/>
                <a:cs typeface="Gibson 2"/>
                <a:sym typeface="Gibson 2"/>
              </a:rPr>
              <a:t>CT Resilient Food System Infrastructure Grant Program (RFSI)</a:t>
            </a:r>
            <a:endParaRPr lang="en-US" sz="6000" dirty="0">
              <a:solidFill>
                <a:srgbClr val="000000"/>
              </a:solidFill>
              <a:latin typeface="Gibson 2"/>
              <a:ea typeface="Gibson 2"/>
              <a:cs typeface="Gibson 2"/>
            </a:endParaRPr>
          </a:p>
        </p:txBody>
      </p:sp>
      <p:sp>
        <p:nvSpPr>
          <p:cNvPr id="26" name="TextBox 26"/>
          <p:cNvSpPr txBox="1"/>
          <p:nvPr/>
        </p:nvSpPr>
        <p:spPr>
          <a:xfrm>
            <a:off x="1190568" y="8611075"/>
            <a:ext cx="2975145" cy="449290"/>
          </a:xfrm>
          <a:prstGeom prst="rect">
            <a:avLst/>
          </a:prstGeom>
        </p:spPr>
        <p:txBody>
          <a:bodyPr wrap="square" lIns="0" tIns="0" rIns="0" bIns="0" rtlCol="0" anchor="t">
            <a:spAutoFit/>
          </a:bodyPr>
          <a:lstStyle/>
          <a:p>
            <a:pPr algn="l">
              <a:lnSpc>
                <a:spcPts val="3682"/>
              </a:lnSpc>
            </a:pPr>
            <a:r>
              <a:rPr lang="en-US" sz="2630">
                <a:solidFill>
                  <a:srgbClr val="000000"/>
                </a:solidFill>
                <a:latin typeface="Gibson 1"/>
                <a:ea typeface="Gibson 1"/>
                <a:cs typeface="Gibson 1"/>
                <a:sym typeface="Gibson 1"/>
              </a:rPr>
              <a:t>www.CTGrown.gov</a:t>
            </a:r>
          </a:p>
        </p:txBody>
      </p:sp>
      <p:sp>
        <p:nvSpPr>
          <p:cNvPr id="27" name="TextBox 27"/>
          <p:cNvSpPr txBox="1"/>
          <p:nvPr/>
        </p:nvSpPr>
        <p:spPr>
          <a:xfrm>
            <a:off x="796877" y="5070317"/>
            <a:ext cx="5343949" cy="538353"/>
          </a:xfrm>
          <a:prstGeom prst="rect">
            <a:avLst/>
          </a:prstGeom>
        </p:spPr>
        <p:txBody>
          <a:bodyPr lIns="0" tIns="0" rIns="0" bIns="0" rtlCol="0" anchor="t">
            <a:spAutoFit/>
          </a:bodyPr>
          <a:lstStyle/>
          <a:p>
            <a:pPr algn="l">
              <a:lnSpc>
                <a:spcPts val="3811"/>
              </a:lnSpc>
            </a:pPr>
            <a:r>
              <a:rPr lang="en-US" sz="5500" dirty="0">
                <a:latin typeface="Market Pro"/>
                <a:cs typeface="Market Pro"/>
                <a:sym typeface="Gibson 1"/>
              </a:rPr>
              <a:t>  2025</a:t>
            </a:r>
            <a:endParaRPr lang="en-US" dirty="0"/>
          </a:p>
        </p:txBody>
      </p:sp>
      <p:pic>
        <p:nvPicPr>
          <p:cNvPr id="1028" name="Picture 4" descr="Logo&#10;&#10;Description automatically generated">
            <a:extLst>
              <a:ext uri="{FF2B5EF4-FFF2-40B4-BE49-F238E27FC236}">
                <a16:creationId xmlns:a16="http://schemas.microsoft.com/office/drawing/2014/main" id="{64F9CC7C-05D1-BBEF-BB8B-61530D4FBF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5002" y="6316407"/>
            <a:ext cx="19812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U.S. Department of Agriculture | Washington D.C. DC">
            <a:extLst>
              <a:ext uri="{FF2B5EF4-FFF2-40B4-BE49-F238E27FC236}">
                <a16:creationId xmlns:a16="http://schemas.microsoft.com/office/drawing/2014/main" id="{A58EB138-4556-184E-E853-05323EAF9CD4}"/>
              </a:ext>
            </a:extLst>
          </p:cNvPr>
          <p:cNvPicPr>
            <a:picLocks noChangeAspect="1"/>
          </p:cNvPicPr>
          <p:nvPr/>
        </p:nvPicPr>
        <p:blipFill>
          <a:blip r:embed="rId10"/>
          <a:stretch>
            <a:fillRect/>
          </a:stretch>
        </p:blipFill>
        <p:spPr>
          <a:xfrm>
            <a:off x="4161390" y="6240325"/>
            <a:ext cx="2411481" cy="21795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5A2C-3800-CFD3-9050-E66D5FF269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C798142-9607-F692-5198-D5B0FE908F4C}"/>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Infrastructure Grant</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8D3EB0E0-778A-6DED-3553-70B6AB7C9529}"/>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D920F80E-79BD-D5C6-EFF7-54553F7A3B39}"/>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CD782BB9-89DE-65D8-37F9-0801FFEE7D1C}"/>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FD4088D4-855F-81B3-4D2C-BDD3BCE60866}"/>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D49B7B2F-1AFE-885B-3EBE-990009B5B0FF}"/>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B7A7C4BB-B730-B19E-EFB3-3F5E2A0AF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DB6CD64F-114D-80C4-C7F3-E5E813F0F9AF}"/>
              </a:ext>
            </a:extLst>
          </p:cNvPr>
          <p:cNvSpPr>
            <a:spLocks noGrp="1"/>
          </p:cNvSpPr>
          <p:nvPr/>
        </p:nvSpPr>
        <p:spPr>
          <a:xfrm>
            <a:off x="867508" y="2388547"/>
            <a:ext cx="11849271" cy="625458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Gibson 1"/>
                <a:ea typeface="+mn-lt"/>
                <a:cs typeface="+mn-lt"/>
              </a:rPr>
              <a:t>Applications must explain how the project affects and produces </a:t>
            </a:r>
            <a:r>
              <a:rPr lang="en-US" sz="2400" b="1" dirty="0">
                <a:solidFill>
                  <a:schemeClr val="tx1"/>
                </a:solidFill>
                <a:latin typeface="Gibson 1"/>
                <a:ea typeface="+mn-lt"/>
                <a:cs typeface="+mn-lt"/>
              </a:rPr>
              <a:t>measurable outcomes for multiple Connecticut producers and/or the public </a:t>
            </a:r>
            <a:r>
              <a:rPr lang="en-US" sz="2400" dirty="0">
                <a:solidFill>
                  <a:schemeClr val="tx1"/>
                </a:solidFill>
                <a:latin typeface="Gibson 1"/>
                <a:ea typeface="+mn-lt"/>
                <a:cs typeface="+mn-lt"/>
              </a:rPr>
              <a:t>rather than a single organization, institution, or individual.</a:t>
            </a:r>
            <a:endParaRPr lang="en-US" sz="2400">
              <a:solidFill>
                <a:schemeClr val="tx1"/>
              </a:solidFill>
              <a:highlight>
                <a:srgbClr val="FFFF00"/>
              </a:highlight>
              <a:latin typeface="Gibson 1"/>
              <a:ea typeface="+mn-lt"/>
              <a:cs typeface="+mn-lt"/>
            </a:endParaRPr>
          </a:p>
          <a:p>
            <a:pPr marL="0" indent="0">
              <a:buNone/>
            </a:pPr>
            <a:r>
              <a:rPr lang="en-US" sz="2400" dirty="0">
                <a:solidFill>
                  <a:schemeClr val="tx1"/>
                </a:solidFill>
                <a:latin typeface="Gibson 1"/>
                <a:ea typeface="+mn-lt"/>
                <a:cs typeface="+mn-lt"/>
              </a:rPr>
              <a:t>We will not award grant funds for projects that primarily benefit a single business or that business’s product, organization, or individual. </a:t>
            </a:r>
          </a:p>
          <a:p>
            <a:pPr marL="0" indent="0">
              <a:buNone/>
            </a:pPr>
            <a:endParaRPr lang="en-US" sz="2400" dirty="0">
              <a:solidFill>
                <a:schemeClr val="tx1"/>
              </a:solidFill>
              <a:latin typeface="Gibson 1"/>
              <a:ea typeface="+mn-lt"/>
              <a:cs typeface="+mn-lt"/>
            </a:endParaRPr>
          </a:p>
          <a:p>
            <a:pPr marL="0" indent="0">
              <a:buNone/>
            </a:pPr>
            <a:r>
              <a:rPr lang="en-US" sz="2400" dirty="0">
                <a:solidFill>
                  <a:schemeClr val="tx1"/>
                </a:solidFill>
                <a:latin typeface="Gibson 1"/>
                <a:ea typeface="+mn-lt"/>
                <a:cs typeface="+mn-lt"/>
              </a:rPr>
              <a:t>FUNDING PRIORITIES </a:t>
            </a:r>
          </a:p>
          <a:p>
            <a:pPr marL="0" indent="0">
              <a:buNone/>
            </a:pPr>
            <a:r>
              <a:rPr lang="en-US" sz="2400" dirty="0">
                <a:solidFill>
                  <a:schemeClr val="tx1"/>
                </a:solidFill>
                <a:latin typeface="Gibson 1"/>
                <a:ea typeface="+mn-lt"/>
                <a:cs typeface="+mn-lt"/>
              </a:rPr>
              <a:t>1. Projects that increase aggregation of farm products through food hubs and informal producer networks, which focuses on, but is not exclusive to, wholesale buyers. </a:t>
            </a:r>
          </a:p>
          <a:p>
            <a:pPr marL="0" indent="0">
              <a:buNone/>
            </a:pPr>
            <a:r>
              <a:rPr lang="en-US" sz="2400" dirty="0">
                <a:solidFill>
                  <a:schemeClr val="tx1"/>
                </a:solidFill>
                <a:latin typeface="Gibson 1"/>
                <a:ea typeface="+mn-lt"/>
                <a:cs typeface="+mn-lt"/>
              </a:rPr>
              <a:t>2. Projects that increase the number of and access to processing facilities including commercial kitchens and co-packers, to preserve farm products and create value-added food products. </a:t>
            </a:r>
          </a:p>
          <a:p>
            <a:pPr marL="0" indent="0">
              <a:buNone/>
            </a:pPr>
            <a:r>
              <a:rPr lang="en-US" sz="2400" dirty="0">
                <a:solidFill>
                  <a:schemeClr val="tx1"/>
                </a:solidFill>
                <a:latin typeface="Gibson 1"/>
                <a:ea typeface="+mn-lt"/>
                <a:cs typeface="+mn-lt"/>
              </a:rPr>
              <a:t>3. Projects that increase delivery infrastructure (such as vehicles) benefiting multiple farm business with eligible products and cold storage for aggregated produce, dairy, and aquaculture products. </a:t>
            </a:r>
          </a:p>
          <a:p>
            <a:pPr marL="0" indent="0">
              <a:buNone/>
            </a:pPr>
            <a:r>
              <a:rPr lang="en-US" sz="2400" dirty="0">
                <a:solidFill>
                  <a:schemeClr val="tx1"/>
                </a:solidFill>
                <a:latin typeface="Gibson 1"/>
                <a:ea typeface="+mn-lt"/>
                <a:cs typeface="+mn-lt"/>
              </a:rPr>
              <a:t>4. Projects that support underserved communities and demonstrate local support for the project. </a:t>
            </a:r>
            <a:endParaRPr lang="en-US" sz="2400">
              <a:solidFill>
                <a:schemeClr val="tx1"/>
              </a:solidFill>
              <a:latin typeface="Gibson 1"/>
            </a:endParaRPr>
          </a:p>
        </p:txBody>
      </p:sp>
    </p:spTree>
    <p:extLst>
      <p:ext uri="{BB962C8B-B14F-4D97-AF65-F5344CB8AC3E}">
        <p14:creationId xmlns:p14="http://schemas.microsoft.com/office/powerpoint/2010/main" val="301495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4C2B-7E64-51A1-CDF1-98296C6829F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08474F-6F1D-54D1-DAFD-304874626291}"/>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Infrastructure Grant- Example Projects</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CF84076F-2BD0-2979-F93F-8269FBFFB1B7}"/>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11909FFF-D7D9-EACB-F286-7C57811E7444}"/>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89100AA-CEF5-ED52-3036-4C42808EDE4B}"/>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8D9DFE76-6709-B827-72F8-F31BE4CB6A5C}"/>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8A97F118-1729-7A19-76A2-85C1837D3056}"/>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34794D66-26BC-79D1-6379-4ABCAE1DE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F889DD83-7054-1321-1B3C-C0ECBC448B5C}"/>
              </a:ext>
            </a:extLst>
          </p:cNvPr>
          <p:cNvSpPr>
            <a:spLocks noGrp="1"/>
          </p:cNvSpPr>
          <p:nvPr/>
        </p:nvSpPr>
        <p:spPr>
          <a:xfrm>
            <a:off x="867508" y="1759069"/>
            <a:ext cx="13091662" cy="7463848"/>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n-US" dirty="0">
                <a:solidFill>
                  <a:schemeClr val="tx1"/>
                </a:solidFill>
                <a:latin typeface="Gibson 1"/>
                <a:ea typeface="+mn-lt"/>
                <a:cs typeface="+mn-lt"/>
              </a:rPr>
              <a:t>1. Expanding processing capacities, including adding product types, increasing production volumes, and supporting new wholesale/retail product lines;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2. Modernizing equipment or facilities through upgrades, repairs, or retooling; (e.g., adapting product lines for institutional procurement or adding parallel processing capacity);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3. Purchase and installation of specialized equipment, such as processing components, sorting equipment, packing and labeling equipment, or delivery vehicles; </a:t>
            </a:r>
            <a:endParaRPr lang="en-US">
              <a:solidFill>
                <a:schemeClr val="tx1"/>
              </a:solidFill>
              <a:highlight>
                <a:srgbClr val="FFFF00"/>
              </a:highlight>
              <a:latin typeface="Gibson 1"/>
              <a:ea typeface="+mn-lt"/>
              <a:cs typeface="+mn-lt"/>
            </a:endParaRPr>
          </a:p>
          <a:p>
            <a:pPr marL="0" indent="0">
              <a:buNone/>
            </a:pPr>
            <a:r>
              <a:rPr lang="en-US">
                <a:solidFill>
                  <a:schemeClr val="tx1"/>
                </a:solidFill>
                <a:latin typeface="Gibson 1"/>
                <a:ea typeface="+mn-lt"/>
                <a:cs typeface="+mn-lt"/>
              </a:rPr>
              <a:t>4. Modernizing manufacturing, tracking, storage, and information technology </a:t>
            </a:r>
            <a:r>
              <a:rPr lang="en-US" dirty="0">
                <a:solidFill>
                  <a:schemeClr val="tx1"/>
                </a:solidFill>
                <a:latin typeface="Gibson 1"/>
                <a:ea typeface="+mn-lt"/>
                <a:cs typeface="+mn-lt"/>
              </a:rPr>
              <a:t>systems;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5. Enhancing worker safety through adoption of new technologies or investment in equipment or facility improvements; </a:t>
            </a:r>
            <a:endParaRPr lang="en-US">
              <a:solidFill>
                <a:schemeClr val="tx1"/>
              </a:solidFill>
              <a:highlight>
                <a:srgbClr val="FFFF00"/>
              </a:highlight>
              <a:latin typeface="Gibson 1"/>
              <a:ea typeface="+mn-lt"/>
              <a:cs typeface="+mn-lt"/>
            </a:endParaRPr>
          </a:p>
          <a:p>
            <a:pPr marL="0" indent="0">
              <a:buNone/>
            </a:pPr>
            <a:r>
              <a:rPr lang="en-US">
                <a:solidFill>
                  <a:schemeClr val="tx1"/>
                </a:solidFill>
                <a:latin typeface="Gibson 1"/>
                <a:ea typeface="+mn-lt"/>
                <a:cs typeface="+mn-lt"/>
              </a:rPr>
              <a:t>6. Construction of a new facility;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7. Increasing packaging and labeling capacities that meet compliance requirements under applicable laws (e.g. sealing, bagging, boxing, labeling, conveying, and product moving equipment);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8. Increasing storage space, including cold storage;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9. Development, customization or installation of climate-smart equipment that reduces greenhouse gas emissions, increases efficiency in water use, improves air and/or water quality, and/or meets one or more of USDA’s climate action goals; </a:t>
            </a:r>
            <a:endParaRPr lang="en-US">
              <a:solidFill>
                <a:schemeClr val="tx1"/>
              </a:solidFill>
              <a:highlight>
                <a:srgbClr val="FFFF00"/>
              </a:highlight>
              <a:latin typeface="Gibson 1"/>
              <a:ea typeface="+mn-lt"/>
              <a:cs typeface="+mn-lt"/>
            </a:endParaRPr>
          </a:p>
          <a:p>
            <a:pPr marL="0" indent="0">
              <a:buNone/>
            </a:pPr>
            <a:r>
              <a:rPr lang="en-US" dirty="0">
                <a:solidFill>
                  <a:schemeClr val="tx1"/>
                </a:solidFill>
                <a:latin typeface="Gibson 1"/>
                <a:ea typeface="+mn-lt"/>
                <a:cs typeface="+mn-lt"/>
              </a:rPr>
              <a:t>10. Modernization of equipment or facilities to ensure food safety, including associated Hazard, Analysis, and Critical Control Points (HACCP) consultation, plan development and employee training; and training on the use of all equipment purchased under the grant and associated new processes.  </a:t>
            </a:r>
            <a:endParaRPr lang="en-US">
              <a:solidFill>
                <a:schemeClr val="tx1"/>
              </a:solidFill>
              <a:highlight>
                <a:srgbClr val="FFFF00"/>
              </a:highlight>
              <a:latin typeface="Gibson 1"/>
              <a:ea typeface="+mn-lt"/>
              <a:cs typeface="+mn-lt"/>
            </a:endParaRPr>
          </a:p>
        </p:txBody>
      </p:sp>
    </p:spTree>
    <p:extLst>
      <p:ext uri="{BB962C8B-B14F-4D97-AF65-F5344CB8AC3E}">
        <p14:creationId xmlns:p14="http://schemas.microsoft.com/office/powerpoint/2010/main" val="399993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FF35-93B9-B708-DA36-7AAD6BDB06B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B3F8853-8FC2-16E4-E4C0-D48491C91267}"/>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Matching Funds (for Infrastructure Grant Only)</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DAC1396D-405B-7FF0-50AB-047669723722}"/>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D023AC30-B086-10A3-0B16-9A4E79F0AB48}"/>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91E9A35-F22B-DE78-8774-29891BF44374}"/>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41D0B2FA-57D4-DA60-F1B5-326F3AB9185E}"/>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0E294DD9-56E8-50B6-03BA-653F55826B8F}"/>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F94CB6B9-EA52-C2DB-9286-D69E933F2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CF62D2B5-00DE-4294-CBA6-76D4273ACCF9}"/>
              </a:ext>
            </a:extLst>
          </p:cNvPr>
          <p:cNvSpPr>
            <a:spLocks noGrp="1"/>
          </p:cNvSpPr>
          <p:nvPr/>
        </p:nvSpPr>
        <p:spPr>
          <a:xfrm>
            <a:off x="867508" y="1725939"/>
            <a:ext cx="12578141" cy="794423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Gibson 1"/>
                <a:ea typeface="+mn-lt"/>
                <a:cs typeface="+mn-lt"/>
              </a:rPr>
              <a:t>Infrastructure grant recipients are required to contribute </a:t>
            </a:r>
            <a:r>
              <a:rPr lang="en-US" sz="2400" b="1" dirty="0">
                <a:solidFill>
                  <a:schemeClr val="tx1"/>
                </a:solidFill>
                <a:latin typeface="Gibson 1"/>
                <a:ea typeface="+mn-lt"/>
                <a:cs typeface="+mn-lt"/>
              </a:rPr>
              <a:t>50%</a:t>
            </a:r>
            <a:r>
              <a:rPr lang="en-US" sz="2400" dirty="0">
                <a:solidFill>
                  <a:schemeClr val="tx1"/>
                </a:solidFill>
                <a:latin typeface="Gibson 1"/>
                <a:ea typeface="+mn-lt"/>
                <a:cs typeface="+mn-lt"/>
              </a:rPr>
              <a:t> of the </a:t>
            </a:r>
            <a:r>
              <a:rPr lang="en-US" sz="2400" u="sng" dirty="0">
                <a:solidFill>
                  <a:schemeClr val="tx1"/>
                </a:solidFill>
                <a:latin typeface="Gibson 1"/>
                <a:ea typeface="+mn-lt"/>
                <a:cs typeface="+mn-lt"/>
              </a:rPr>
              <a:t>total project cost</a:t>
            </a:r>
            <a:r>
              <a:rPr lang="en-US" sz="2400" dirty="0">
                <a:solidFill>
                  <a:schemeClr val="tx1"/>
                </a:solidFill>
                <a:latin typeface="Gibson 1"/>
                <a:ea typeface="+mn-lt"/>
                <a:cs typeface="+mn-lt"/>
              </a:rPr>
              <a:t> as a match to federal funding. </a:t>
            </a:r>
          </a:p>
          <a:p>
            <a:pPr marL="0" indent="0">
              <a:buNone/>
            </a:pPr>
            <a:r>
              <a:rPr lang="en-US" sz="2400" dirty="0">
                <a:solidFill>
                  <a:schemeClr val="tx1"/>
                </a:solidFill>
                <a:latin typeface="Gibson 1"/>
                <a:ea typeface="+mn-lt"/>
                <a:cs typeface="+mn-lt"/>
              </a:rPr>
              <a:t>This may be as cash, in-kind, or a combination of the two. </a:t>
            </a:r>
          </a:p>
          <a:p>
            <a:pPr marL="0" indent="0">
              <a:buNone/>
            </a:pPr>
            <a:r>
              <a:rPr lang="en-US" sz="2400" dirty="0">
                <a:solidFill>
                  <a:schemeClr val="tx1"/>
                </a:solidFill>
                <a:latin typeface="Gibson 1"/>
                <a:ea typeface="+mn-lt"/>
                <a:cs typeface="+mn-lt"/>
              </a:rPr>
              <a:t>This applies to all applicants except those who qualify for the reduced match. </a:t>
            </a:r>
          </a:p>
          <a:p>
            <a:pPr marL="0" indent="0">
              <a:buNone/>
            </a:pPr>
            <a:r>
              <a:rPr lang="en-US" sz="2400" dirty="0">
                <a:solidFill>
                  <a:schemeClr val="tx1"/>
                </a:solidFill>
                <a:latin typeface="Gibson 1"/>
                <a:ea typeface="+mn-lt"/>
                <a:cs typeface="+mn-lt"/>
              </a:rPr>
              <a:t>All applicants will be required to certify their match through submission of a Letter of Match Verification for </a:t>
            </a:r>
            <a:r>
              <a:rPr lang="en-US" sz="2400" b="1" dirty="0">
                <a:solidFill>
                  <a:schemeClr val="tx1"/>
                </a:solidFill>
                <a:latin typeface="Gibson 1"/>
                <a:ea typeface="+mn-lt"/>
                <a:cs typeface="+mn-lt"/>
              </a:rPr>
              <a:t>EACH</a:t>
            </a:r>
            <a:r>
              <a:rPr lang="en-US" sz="2400" dirty="0">
                <a:solidFill>
                  <a:schemeClr val="tx1"/>
                </a:solidFill>
                <a:latin typeface="Gibson 1"/>
                <a:ea typeface="+mn-lt"/>
                <a:cs typeface="+mn-lt"/>
              </a:rPr>
              <a:t> source of match. </a:t>
            </a:r>
          </a:p>
          <a:p>
            <a:pPr marL="0" indent="0">
              <a:buNone/>
            </a:pPr>
            <a:endParaRPr lang="en-US" sz="2400" dirty="0">
              <a:solidFill>
                <a:schemeClr val="tx1"/>
              </a:solidFill>
              <a:latin typeface="Gibson 1"/>
              <a:ea typeface="Calibri"/>
              <a:cs typeface="Calibri"/>
            </a:endParaRPr>
          </a:p>
          <a:p>
            <a:pPr marL="0" indent="0">
              <a:buNone/>
            </a:pPr>
            <a:r>
              <a:rPr lang="en-US" sz="2400" dirty="0">
                <a:solidFill>
                  <a:schemeClr val="tx1"/>
                </a:solidFill>
                <a:latin typeface="Gibson 1"/>
                <a:ea typeface="Calibri"/>
                <a:cs typeface="Calibri"/>
              </a:rPr>
              <a:t>For historically underserved farmers and ranchers, or for other businesses that qualify under SBA categories of small, disadvantaged business, women-owned small business, or veteran-owned small business, the required match funding contribution or cost share is reduced to </a:t>
            </a:r>
            <a:r>
              <a:rPr lang="en-US" sz="2400" b="1" dirty="0">
                <a:solidFill>
                  <a:schemeClr val="tx1"/>
                </a:solidFill>
                <a:latin typeface="Gibson 1"/>
                <a:ea typeface="Calibri"/>
                <a:cs typeface="Calibri"/>
              </a:rPr>
              <a:t>25%</a:t>
            </a:r>
            <a:r>
              <a:rPr lang="en-US" sz="2400" dirty="0">
                <a:solidFill>
                  <a:schemeClr val="tx1"/>
                </a:solidFill>
                <a:latin typeface="Gibson 1"/>
                <a:ea typeface="Calibri"/>
                <a:cs typeface="Calibri"/>
              </a:rPr>
              <a:t> of the project cost. </a:t>
            </a:r>
          </a:p>
          <a:p>
            <a:pPr marL="0" indent="0">
              <a:buNone/>
            </a:pPr>
            <a:r>
              <a:rPr lang="en-US" sz="2400" dirty="0">
                <a:solidFill>
                  <a:schemeClr val="tx1"/>
                </a:solidFill>
                <a:latin typeface="Gibson 1"/>
                <a:ea typeface="Calibri"/>
                <a:cs typeface="Calibri"/>
              </a:rPr>
              <a:t>Applicants will self-certify in their Infrastructure Grant applications to being eligible for this reduced match. </a:t>
            </a:r>
          </a:p>
          <a:p>
            <a:pPr marL="0" indent="0">
              <a:buNone/>
            </a:pPr>
            <a:r>
              <a:rPr lang="en-US" sz="2400" dirty="0">
                <a:solidFill>
                  <a:schemeClr val="tx1"/>
                </a:solidFill>
                <a:latin typeface="Gibson 1"/>
                <a:ea typeface="Calibri"/>
                <a:cs typeface="Calibri"/>
              </a:rPr>
              <a:t>For non-profits and formal cooperatives to qualify for the reduced matching funds the majority (51% or higher) of the board of directors or owners/operators need to meet the criteria. </a:t>
            </a:r>
            <a:endParaRPr lang="en-US" sz="2400" dirty="0">
              <a:solidFill>
                <a:schemeClr val="tx1"/>
              </a:solidFill>
              <a:latin typeface="Gibson 1"/>
            </a:endParaRPr>
          </a:p>
        </p:txBody>
      </p:sp>
    </p:spTree>
    <p:extLst>
      <p:ext uri="{BB962C8B-B14F-4D97-AF65-F5344CB8AC3E}">
        <p14:creationId xmlns:p14="http://schemas.microsoft.com/office/powerpoint/2010/main" val="13867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E698-AC1E-5FAC-9FA9-8AB1CEC6A60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5595046-AAAA-4F39-D8D0-64F7FA710D02}"/>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Matching Funds (for Infrastructure Grant Only)</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F59B493A-73E0-38DD-280A-149D17902C85}"/>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C9AF2073-D5A0-921D-7F38-11B07F9ED8F0}"/>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453DC732-0779-D10A-400E-BA8E9F6F84D4}"/>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CDC3F818-B06B-C4AC-CBC1-5A52EDBEE976}"/>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30AEA95E-294C-D91D-C9B3-A14D3E4835E6}"/>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53C6146C-B29B-83BE-A7E6-00505C845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CCD9F7DE-3323-7B8E-4A7F-B5F005B4805B}"/>
              </a:ext>
            </a:extLst>
          </p:cNvPr>
          <p:cNvSpPr>
            <a:spLocks noGrp="1"/>
          </p:cNvSpPr>
          <p:nvPr/>
        </p:nvSpPr>
        <p:spPr>
          <a:xfrm>
            <a:off x="867508" y="1725939"/>
            <a:ext cx="12578141" cy="794423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Gibson 1"/>
                <a:ea typeface="+mn-lt"/>
                <a:cs typeface="+mn-lt"/>
              </a:rPr>
              <a:t>I</a:t>
            </a:r>
            <a:r>
              <a:rPr lang="en-US" sz="2400" dirty="0">
                <a:solidFill>
                  <a:schemeClr val="tx1"/>
                </a:solidFill>
                <a:latin typeface="Gibson 1"/>
                <a:ea typeface="Calibri"/>
                <a:cs typeface="Calibri"/>
              </a:rPr>
              <a:t> </a:t>
            </a:r>
            <a:endParaRPr lang="en-US" sz="2400" dirty="0">
              <a:solidFill>
                <a:schemeClr val="tx1"/>
              </a:solidFill>
              <a:latin typeface="Gibson 1"/>
            </a:endParaRPr>
          </a:p>
        </p:txBody>
      </p:sp>
      <p:pic>
        <p:nvPicPr>
          <p:cNvPr id="4" name="Picture 3">
            <a:extLst>
              <a:ext uri="{FF2B5EF4-FFF2-40B4-BE49-F238E27FC236}">
                <a16:creationId xmlns:a16="http://schemas.microsoft.com/office/drawing/2014/main" id="{CD70503F-6C9A-6118-C833-7C80D1916789}"/>
              </a:ext>
            </a:extLst>
          </p:cNvPr>
          <p:cNvPicPr>
            <a:picLocks noChangeAspect="1"/>
          </p:cNvPicPr>
          <p:nvPr/>
        </p:nvPicPr>
        <p:blipFill>
          <a:blip r:embed="rId4"/>
          <a:stretch>
            <a:fillRect/>
          </a:stretch>
        </p:blipFill>
        <p:spPr>
          <a:xfrm>
            <a:off x="1981695" y="2824038"/>
            <a:ext cx="10361220" cy="6108493"/>
          </a:xfrm>
          <a:prstGeom prst="rect">
            <a:avLst/>
          </a:prstGeom>
        </p:spPr>
      </p:pic>
    </p:spTree>
    <p:extLst>
      <p:ext uri="{BB962C8B-B14F-4D97-AF65-F5344CB8AC3E}">
        <p14:creationId xmlns:p14="http://schemas.microsoft.com/office/powerpoint/2010/main" val="225469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E1457-E17C-65AA-B4FE-98BB7ADBB3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A8BE95-1EA4-5E70-5BC0-3AEF67403231}"/>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Indirect Funds (for Infrastructure Grant Only)</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8100C284-8CEA-FCC0-54BB-A8B39AE8A817}"/>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6590ECA7-5301-8D4E-1BA2-44A1A89455AA}"/>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A0446CBA-36FC-1C52-8116-8E1221DF782F}"/>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BBC29A6A-03E9-5726-0F58-4DFE3FA8FE77}"/>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ABC1A0D5-4D4E-5011-8DF3-B60E5452CF78}"/>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04374273-C8FC-45BB-3383-C5ABD93C7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B88F7894-9AC6-A4BB-97B7-7CFCE22EA95F}"/>
              </a:ext>
            </a:extLst>
          </p:cNvPr>
          <p:cNvSpPr>
            <a:spLocks noGrp="1"/>
          </p:cNvSpPr>
          <p:nvPr/>
        </p:nvSpPr>
        <p:spPr>
          <a:xfrm>
            <a:off x="1119858" y="3165822"/>
            <a:ext cx="12340635" cy="2986291"/>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Gibson 1"/>
                <a:ea typeface="+mn-lt"/>
                <a:cs typeface="+mn-lt"/>
              </a:rPr>
              <a:t>Infrastructure grant recipients are allowed to request indirect. Indirect costs are any costs that are incurred for common or joint objectives that cannot be readily identified with an individual project, program, or organizational activity. They generally include facilities operation and maintenance costs, depreciation, and administrative expenses. If an applicant has a NICRA and wishes to charge that rate, a copy must be submitted as an attachment to the application on Cognito. Otherwise, applicants may elect to charge a de minimis rate of 10 percent of modified total direct costs (MTDC).</a:t>
            </a:r>
          </a:p>
          <a:p>
            <a:pPr marL="0" indent="0">
              <a:buNone/>
            </a:pPr>
            <a:endParaRPr lang="en-US" sz="2400" dirty="0">
              <a:solidFill>
                <a:schemeClr val="tx1"/>
              </a:solidFill>
              <a:latin typeface="Gibson 1"/>
              <a:ea typeface="Calibri"/>
              <a:cs typeface="Calibri"/>
            </a:endParaRPr>
          </a:p>
          <a:p>
            <a:pPr marL="0" indent="0">
              <a:buNone/>
            </a:pPr>
            <a:r>
              <a:rPr lang="en-US" sz="2400" dirty="0">
                <a:solidFill>
                  <a:schemeClr val="tx1"/>
                </a:solidFill>
                <a:latin typeface="Gibson 1"/>
                <a:ea typeface="Calibri"/>
                <a:cs typeface="Calibri"/>
              </a:rPr>
              <a:t>Equipment and supply costs cannot be counted in the modified total direct costs (i.e. the base rate of what indirect can be charged on). </a:t>
            </a:r>
          </a:p>
        </p:txBody>
      </p:sp>
    </p:spTree>
    <p:extLst>
      <p:ext uri="{BB962C8B-B14F-4D97-AF65-F5344CB8AC3E}">
        <p14:creationId xmlns:p14="http://schemas.microsoft.com/office/powerpoint/2010/main" val="110848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41DE-AD9F-C879-6ABD-924B2DEDC2E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4157F82-39C5-51B2-A00E-E695C5F87486}"/>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rPr>
              <a:t>Navigating Website and Application</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621CB5B3-DB09-ADEB-80D5-107E61152803}"/>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DFD614A9-AF30-B3DE-96D2-0F2B72463AB7}"/>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8C506A92-5735-31B2-E61D-756099A70570}"/>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F733ADDA-FCF5-CE87-F5FD-5437C230F6EF}"/>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6FA0778D-BA9A-B07D-C75B-E2DFD343283F}"/>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E57FEACC-77A4-395C-AB45-416428784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C985728-F6D3-7059-5079-F6E4E49E0776}"/>
              </a:ext>
            </a:extLst>
          </p:cNvPr>
          <p:cNvPicPr>
            <a:picLocks noChangeAspect="1"/>
          </p:cNvPicPr>
          <p:nvPr/>
        </p:nvPicPr>
        <p:blipFill>
          <a:blip r:embed="rId4"/>
          <a:stretch>
            <a:fillRect/>
          </a:stretch>
        </p:blipFill>
        <p:spPr>
          <a:xfrm>
            <a:off x="539151" y="1782690"/>
            <a:ext cx="13198417" cy="4802241"/>
          </a:xfrm>
          <a:prstGeom prst="rect">
            <a:avLst/>
          </a:prstGeom>
        </p:spPr>
      </p:pic>
      <p:sp>
        <p:nvSpPr>
          <p:cNvPr id="4" name="TextBox 3">
            <a:extLst>
              <a:ext uri="{FF2B5EF4-FFF2-40B4-BE49-F238E27FC236}">
                <a16:creationId xmlns:a16="http://schemas.microsoft.com/office/drawing/2014/main" id="{C842CCEA-25FA-79EC-220B-00D137DECCB5}"/>
              </a:ext>
            </a:extLst>
          </p:cNvPr>
          <p:cNvSpPr txBox="1"/>
          <p:nvPr/>
        </p:nvSpPr>
        <p:spPr>
          <a:xfrm>
            <a:off x="526211" y="7481258"/>
            <a:ext cx="116068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https://portal.ct.gov/doag/adarc/adarc/grants/resilient-food-systems-infrastructure-program/apply</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52371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8220-8DA4-217C-26ED-1C02DD00BD4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A871C97-B87F-179F-D56A-8576E9A33CA4}"/>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rPr>
              <a:t>Opening Grant Templates &amp; Reviewing Questions</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50CFBC14-DA25-8C12-EF13-5061F1745484}"/>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F915409A-53A0-F800-135D-8ED025AFC850}"/>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5B8A5BB6-AC09-A724-7876-C1153EAF6192}"/>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DA416DC8-A003-F901-62ED-5BA6DCC2E19B}"/>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E4FC0939-A591-2E18-5B75-13E25F7D71E6}"/>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C4A42AB4-21F9-5C39-B215-3C7161CF6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0B277233-BF78-1DEB-6BDD-7C50849B8153}"/>
              </a:ext>
            </a:extLst>
          </p:cNvPr>
          <p:cNvPicPr>
            <a:picLocks noChangeAspect="1"/>
          </p:cNvPicPr>
          <p:nvPr/>
        </p:nvPicPr>
        <p:blipFill>
          <a:blip r:embed="rId4"/>
          <a:stretch>
            <a:fillRect/>
          </a:stretch>
        </p:blipFill>
        <p:spPr>
          <a:xfrm>
            <a:off x="539151" y="3182084"/>
            <a:ext cx="13176850" cy="3944400"/>
          </a:xfrm>
          <a:prstGeom prst="rect">
            <a:avLst/>
          </a:prstGeom>
        </p:spPr>
      </p:pic>
      <p:sp>
        <p:nvSpPr>
          <p:cNvPr id="4" name="TextBox 3">
            <a:extLst>
              <a:ext uri="{FF2B5EF4-FFF2-40B4-BE49-F238E27FC236}">
                <a16:creationId xmlns:a16="http://schemas.microsoft.com/office/drawing/2014/main" id="{7F37E71C-BD02-3264-4203-D158A07BD14F}"/>
              </a:ext>
            </a:extLst>
          </p:cNvPr>
          <p:cNvSpPr txBox="1"/>
          <p:nvPr/>
        </p:nvSpPr>
        <p:spPr>
          <a:xfrm>
            <a:off x="973776" y="7957952"/>
            <a:ext cx="119614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1"/>
              </a:rPr>
              <a:t>You must have adobe reader downloaded (it is free!)</a:t>
            </a:r>
          </a:p>
        </p:txBody>
      </p:sp>
    </p:spTree>
    <p:extLst>
      <p:ext uri="{BB962C8B-B14F-4D97-AF65-F5344CB8AC3E}">
        <p14:creationId xmlns:p14="http://schemas.microsoft.com/office/powerpoint/2010/main" val="339222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94446-1969-62EF-F3B9-D0CA741FAD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B04612E-79D5-C45E-73AA-F8241A3159BC}"/>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rPr>
              <a:t>Explanation of Other Forms &amp; Checklist</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3E53D158-618B-F530-F521-D630F390102E}"/>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66D7CAAF-5BD7-630A-8805-90F1D77C0AF1}"/>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A4BDFA4-CB3A-347C-F189-FAAC3C506661}"/>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4DE95880-F672-295A-CA01-F36684298E4A}"/>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88FD9D55-05F2-A92A-2842-76C899F3AD21}"/>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B4DEFA54-E5A8-30C1-26E3-2EE3B58CB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4D434874-1291-92CD-E898-3D5D48523CD7}"/>
              </a:ext>
            </a:extLst>
          </p:cNvPr>
          <p:cNvSpPr txBox="1"/>
          <p:nvPr/>
        </p:nvSpPr>
        <p:spPr>
          <a:xfrm>
            <a:off x="1662544" y="6921679"/>
            <a:ext cx="96409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Gibson 1"/>
              <a:ea typeface="Calibri"/>
              <a:cs typeface="Calibri"/>
            </a:endParaRPr>
          </a:p>
          <a:p>
            <a:r>
              <a:rPr lang="en-US" dirty="0">
                <a:latin typeface="Gibson 1"/>
                <a:ea typeface="Calibri"/>
                <a:cs typeface="Calibri"/>
              </a:rPr>
              <a:t> </a:t>
            </a:r>
            <a:r>
              <a:rPr lang="en-US" sz="2400" dirty="0">
                <a:latin typeface="Gibson 1"/>
                <a:ea typeface="Calibri"/>
                <a:cs typeface="Calibri"/>
              </a:rPr>
              <a:t>NEPA (will only be required to complete if recommended for award)</a:t>
            </a:r>
          </a:p>
        </p:txBody>
      </p:sp>
      <p:pic>
        <p:nvPicPr>
          <p:cNvPr id="6" name="Picture 5">
            <a:extLst>
              <a:ext uri="{FF2B5EF4-FFF2-40B4-BE49-F238E27FC236}">
                <a16:creationId xmlns:a16="http://schemas.microsoft.com/office/drawing/2014/main" id="{BD39704B-ED93-70F3-4595-18EC460E01FA}"/>
              </a:ext>
            </a:extLst>
          </p:cNvPr>
          <p:cNvPicPr>
            <a:picLocks noChangeAspect="1"/>
          </p:cNvPicPr>
          <p:nvPr/>
        </p:nvPicPr>
        <p:blipFill>
          <a:blip r:embed="rId4"/>
          <a:stretch>
            <a:fillRect/>
          </a:stretch>
        </p:blipFill>
        <p:spPr>
          <a:xfrm>
            <a:off x="1459181" y="1981076"/>
            <a:ext cx="11599223" cy="4528704"/>
          </a:xfrm>
          <a:prstGeom prst="rect">
            <a:avLst/>
          </a:prstGeom>
        </p:spPr>
      </p:pic>
    </p:spTree>
    <p:extLst>
      <p:ext uri="{BB962C8B-B14F-4D97-AF65-F5344CB8AC3E}">
        <p14:creationId xmlns:p14="http://schemas.microsoft.com/office/powerpoint/2010/main" val="47841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1BAE4-5229-7285-F776-C0C7966E3D9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04587DF-4D27-FFA6-1D05-8A3D30C441DB}"/>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rPr>
              <a:t>Anticipated Timeline</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aphicFrame>
        <p:nvGraphicFramePr>
          <p:cNvPr id="3" name="Content Placeholder 2">
            <a:extLst>
              <a:ext uri="{FF2B5EF4-FFF2-40B4-BE49-F238E27FC236}">
                <a16:creationId xmlns:a16="http://schemas.microsoft.com/office/drawing/2014/main" id="{FE71691F-C8A9-6508-5DC1-44C2113031E4}"/>
              </a:ext>
            </a:extLst>
          </p:cNvPr>
          <p:cNvGraphicFramePr>
            <a:graphicFrameLocks noGrp="1"/>
          </p:cNvGraphicFramePr>
          <p:nvPr>
            <p:extLst>
              <p:ext uri="{D42A27DB-BD31-4B8C-83A1-F6EECF244321}">
                <p14:modId xmlns:p14="http://schemas.microsoft.com/office/powerpoint/2010/main" val="1213524233"/>
              </p:ext>
            </p:extLst>
          </p:nvPr>
        </p:nvGraphicFramePr>
        <p:xfrm>
          <a:off x="1711122" y="1467742"/>
          <a:ext cx="14845059" cy="855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3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2E79E964-C2CF-BB98-1802-59B50B9F2F6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6766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160376" y="1183558"/>
            <a:ext cx="6755199" cy="855784"/>
          </a:xfrm>
          <a:prstGeom prst="rect">
            <a:avLst/>
          </a:prstGeom>
        </p:spPr>
        <p:txBody>
          <a:bodyPr lIns="0" tIns="0" rIns="0" bIns="0" rtlCol="0" anchor="t">
            <a:spAutoFit/>
          </a:bodyPr>
          <a:lstStyle/>
          <a:p>
            <a:pPr algn="l">
              <a:lnSpc>
                <a:spcPts val="6738"/>
              </a:lnSpc>
            </a:pPr>
            <a:r>
              <a:rPr lang="en-US" sz="5615" b="1">
                <a:solidFill>
                  <a:srgbClr val="000000"/>
                </a:solidFill>
                <a:latin typeface="Gibson 1"/>
                <a:ea typeface="Gibson 1"/>
                <a:cs typeface="Gibson 1"/>
                <a:sym typeface="Gibson 1"/>
              </a:rPr>
              <a:t>Agenda</a:t>
            </a:r>
          </a:p>
        </p:txBody>
      </p:sp>
      <p:sp>
        <p:nvSpPr>
          <p:cNvPr id="10" name="TextBox 10"/>
          <p:cNvSpPr txBox="1"/>
          <p:nvPr/>
        </p:nvSpPr>
        <p:spPr>
          <a:xfrm>
            <a:off x="741597" y="2444332"/>
            <a:ext cx="12857087" cy="7201972"/>
          </a:xfrm>
          <a:prstGeom prst="rect">
            <a:avLst/>
          </a:prstGeom>
        </p:spPr>
        <p:txBody>
          <a:bodyPr lIns="0" tIns="0" rIns="0" bIns="0" rtlCol="0" anchor="t">
            <a:spAutoFit/>
          </a:bodyPr>
          <a:lstStyle/>
          <a:p>
            <a:pPr marL="398145" lvl="1" algn="just"/>
            <a:r>
              <a:rPr lang="en-US" sz="3600" dirty="0">
                <a:latin typeface="Gibson 1"/>
              </a:rPr>
              <a:t>Review Grant Types/Guidance</a:t>
            </a:r>
          </a:p>
          <a:p>
            <a:pPr marL="398145" lvl="1" algn="just"/>
            <a:endParaRPr lang="en-US" sz="3600">
              <a:solidFill>
                <a:srgbClr val="000000"/>
              </a:solidFill>
              <a:latin typeface="Gibson 1"/>
              <a:ea typeface="Gibson 1"/>
              <a:cs typeface="Gibson 1"/>
            </a:endParaRPr>
          </a:p>
          <a:p>
            <a:pPr marL="398145" lvl="2" algn="just"/>
            <a:r>
              <a:rPr lang="en-US" sz="3600" dirty="0">
                <a:solidFill>
                  <a:srgbClr val="000000"/>
                </a:solidFill>
                <a:latin typeface="Gibson 1"/>
                <a:ea typeface="Gibson 1"/>
                <a:cs typeface="Gibson 1"/>
                <a:sym typeface="Gibson 1"/>
              </a:rPr>
              <a:t>Review Application and Forms </a:t>
            </a:r>
            <a:endParaRPr lang="en-US" sz="3600" dirty="0">
              <a:solidFill>
                <a:srgbClr val="000000"/>
              </a:solidFill>
              <a:latin typeface="Gibson 1"/>
              <a:ea typeface="Gibson 1"/>
              <a:cs typeface="Gibson 1"/>
            </a:endParaRPr>
          </a:p>
          <a:p>
            <a:pPr marL="398145" lvl="2" algn="just"/>
            <a:endParaRPr lang="en-US" sz="3600">
              <a:solidFill>
                <a:srgbClr val="000000"/>
              </a:solidFill>
              <a:latin typeface="Gibson 1"/>
              <a:ea typeface="Gibson 1"/>
              <a:cs typeface="Gibson 1"/>
            </a:endParaRPr>
          </a:p>
          <a:p>
            <a:pPr marL="398145" lvl="3" algn="just"/>
            <a:r>
              <a:rPr lang="en-US" sz="3600" dirty="0">
                <a:solidFill>
                  <a:srgbClr val="000000"/>
                </a:solidFill>
                <a:latin typeface="Gibson 1"/>
                <a:ea typeface="Gibson 1"/>
                <a:cs typeface="Gibson 1"/>
                <a:sym typeface="Gibson 1"/>
              </a:rPr>
              <a:t>Available Technical Assistance </a:t>
            </a:r>
            <a:endParaRPr lang="en-US" sz="3600" dirty="0">
              <a:solidFill>
                <a:srgbClr val="000000"/>
              </a:solidFill>
              <a:latin typeface="Gibson 1"/>
              <a:ea typeface="Gibson 1"/>
              <a:cs typeface="Gibson 1"/>
            </a:endParaRPr>
          </a:p>
          <a:p>
            <a:pPr marL="398145" lvl="3" algn="just"/>
            <a:endParaRPr lang="en-US" sz="3600">
              <a:solidFill>
                <a:srgbClr val="000000"/>
              </a:solidFill>
              <a:latin typeface="Gibson 1"/>
              <a:ea typeface="Gibson 1"/>
              <a:cs typeface="Gibson 1"/>
            </a:endParaRPr>
          </a:p>
          <a:p>
            <a:pPr marL="398145" lvl="3" algn="just"/>
            <a:r>
              <a:rPr lang="en-US" sz="3600" err="1">
                <a:solidFill>
                  <a:srgbClr val="000000"/>
                </a:solidFill>
                <a:latin typeface="Gibson 1"/>
                <a:ea typeface="Calibri"/>
                <a:cs typeface="Calibri"/>
              </a:rPr>
              <a:t>DoAg</a:t>
            </a:r>
            <a:r>
              <a:rPr lang="en-US" sz="3600" dirty="0">
                <a:solidFill>
                  <a:srgbClr val="000000"/>
                </a:solidFill>
                <a:latin typeface="Gibson 1"/>
                <a:ea typeface="Calibri"/>
                <a:cs typeface="Calibri"/>
              </a:rPr>
              <a:t> Office Hours </a:t>
            </a:r>
            <a:endParaRPr lang="en-US">
              <a:solidFill>
                <a:srgbClr val="000000"/>
              </a:solidFill>
              <a:latin typeface="Calibri"/>
              <a:ea typeface="Calibri"/>
              <a:cs typeface="Calibri"/>
            </a:endParaRPr>
          </a:p>
          <a:p>
            <a:pPr marL="398145" lvl="3" algn="just"/>
            <a:endParaRPr lang="en-US" sz="3600" dirty="0">
              <a:latin typeface="Gibson 1"/>
              <a:ea typeface="Calibri"/>
              <a:cs typeface="Calibri"/>
            </a:endParaRPr>
          </a:p>
          <a:p>
            <a:pPr marL="398145" lvl="3" algn="just"/>
            <a:r>
              <a:rPr lang="en-US" sz="3600" dirty="0">
                <a:latin typeface="Gibson 1"/>
                <a:ea typeface="Calibri"/>
                <a:cs typeface="Calibri"/>
              </a:rPr>
              <a:t>Other Funding Opportunities </a:t>
            </a:r>
          </a:p>
          <a:p>
            <a:pPr marL="398145" lvl="3" algn="just"/>
            <a:endParaRPr lang="en-US">
              <a:solidFill>
                <a:srgbClr val="000000"/>
              </a:solidFill>
              <a:latin typeface="Calibri"/>
              <a:ea typeface="Calibri"/>
              <a:cs typeface="Calibri"/>
            </a:endParaRPr>
          </a:p>
          <a:p>
            <a:pPr marL="398145" lvl="3" algn="just"/>
            <a:endParaRPr lang="en-US" dirty="0">
              <a:solidFill>
                <a:srgbClr val="000000"/>
              </a:solidFill>
              <a:latin typeface="Calibri"/>
              <a:ea typeface="Calibri"/>
              <a:cs typeface="Calibri"/>
            </a:endParaRPr>
          </a:p>
          <a:p>
            <a:pPr marL="398145" lvl="3" algn="just"/>
            <a:r>
              <a:rPr lang="en-US" sz="3600" dirty="0">
                <a:solidFill>
                  <a:srgbClr val="000000"/>
                </a:solidFill>
                <a:latin typeface="Gibson 1"/>
                <a:ea typeface="Gibson 1"/>
                <a:cs typeface="Gibson 1"/>
              </a:rPr>
              <a:t>Grant Reviewers</a:t>
            </a:r>
          </a:p>
          <a:p>
            <a:pPr marL="398145" lvl="3" algn="just"/>
            <a:endParaRPr lang="en-US" sz="3600">
              <a:solidFill>
                <a:srgbClr val="000000"/>
              </a:solidFill>
              <a:latin typeface="Gibson 1"/>
              <a:ea typeface="Gibson 1"/>
              <a:cs typeface="Gibson 1"/>
              <a:sym typeface="Gibson 1"/>
            </a:endParaRPr>
          </a:p>
          <a:p>
            <a:pPr marL="398145" lvl="2" algn="just"/>
            <a:r>
              <a:rPr lang="en-US" sz="3600" dirty="0">
                <a:solidFill>
                  <a:srgbClr val="000000"/>
                </a:solidFill>
                <a:latin typeface="Gibson 1"/>
                <a:ea typeface="Gibson 1"/>
                <a:cs typeface="Gibson 1"/>
                <a:sym typeface="Gibson 1"/>
              </a:rPr>
              <a:t>Q &amp; A</a:t>
            </a:r>
            <a:endParaRPr lang="en-US" sz="3600" dirty="0">
              <a:solidFill>
                <a:srgbClr val="000000"/>
              </a:solidFill>
              <a:latin typeface="Gibson 1"/>
              <a:ea typeface="Gibson 1"/>
              <a:cs typeface="Gibson 1"/>
            </a:endParaRPr>
          </a:p>
        </p:txBody>
      </p:sp>
      <p:grpSp>
        <p:nvGrpSpPr>
          <p:cNvPr id="11" name="Group 2">
            <a:extLst>
              <a:ext uri="{FF2B5EF4-FFF2-40B4-BE49-F238E27FC236}">
                <a16:creationId xmlns:a16="http://schemas.microsoft.com/office/drawing/2014/main" id="{5B2BACFC-3F43-081C-DD24-DFC38621126A}"/>
              </a:ext>
            </a:extLst>
          </p:cNvPr>
          <p:cNvGrpSpPr/>
          <p:nvPr/>
        </p:nvGrpSpPr>
        <p:grpSpPr>
          <a:xfrm>
            <a:off x="15468600" y="-495300"/>
            <a:ext cx="4714035" cy="11608818"/>
            <a:chOff x="0" y="0"/>
            <a:chExt cx="1241557" cy="3057467"/>
          </a:xfrm>
        </p:grpSpPr>
        <p:sp>
          <p:nvSpPr>
            <p:cNvPr id="12" name="Freeform 3">
              <a:extLst>
                <a:ext uri="{FF2B5EF4-FFF2-40B4-BE49-F238E27FC236}">
                  <a16:creationId xmlns:a16="http://schemas.microsoft.com/office/drawing/2014/main" id="{2FE6C5D3-A07C-E9A4-4126-B0E22D1CCBFC}"/>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13" name="TextBox 4">
              <a:extLst>
                <a:ext uri="{FF2B5EF4-FFF2-40B4-BE49-F238E27FC236}">
                  <a16:creationId xmlns:a16="http://schemas.microsoft.com/office/drawing/2014/main" id="{3C49CF59-A71E-DC89-995D-DDABE0880780}"/>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14" name="Group 13">
            <a:extLst>
              <a:ext uri="{FF2B5EF4-FFF2-40B4-BE49-F238E27FC236}">
                <a16:creationId xmlns:a16="http://schemas.microsoft.com/office/drawing/2014/main" id="{CECE187C-D388-595D-D6A1-494A2EB11AB7}"/>
              </a:ext>
            </a:extLst>
          </p:cNvPr>
          <p:cNvGrpSpPr/>
          <p:nvPr/>
        </p:nvGrpSpPr>
        <p:grpSpPr>
          <a:xfrm>
            <a:off x="14136223" y="4014205"/>
            <a:ext cx="2664745" cy="2664745"/>
            <a:chOff x="11088227" y="3964752"/>
            <a:chExt cx="2664745" cy="2664745"/>
          </a:xfrm>
        </p:grpSpPr>
        <p:sp>
          <p:nvSpPr>
            <p:cNvPr id="15" name="Freeform 6">
              <a:extLst>
                <a:ext uri="{FF2B5EF4-FFF2-40B4-BE49-F238E27FC236}">
                  <a16:creationId xmlns:a16="http://schemas.microsoft.com/office/drawing/2014/main" id="{ED8BADEA-5E80-907B-9FBD-A10E0A90A144}"/>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16" name="Picture 4" descr="Logo&#10;&#10;Description automatically generated">
              <a:extLst>
                <a:ext uri="{FF2B5EF4-FFF2-40B4-BE49-F238E27FC236}">
                  <a16:creationId xmlns:a16="http://schemas.microsoft.com/office/drawing/2014/main" id="{BA1B65D0-B2A3-F112-5A77-6AD49230C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52C25CAF-4AB8-FCE3-AB3D-7493FCA40881}"/>
              </a:ext>
            </a:extLst>
          </p:cNvPr>
          <p:cNvPicPr>
            <a:picLocks noChangeAspect="1"/>
          </p:cNvPicPr>
          <p:nvPr/>
        </p:nvPicPr>
        <p:blipFill>
          <a:blip r:embed="rId2"/>
          <a:stretch>
            <a:fillRect/>
          </a:stretch>
        </p:blipFill>
        <p:spPr>
          <a:xfrm>
            <a:off x="2427" y="10783"/>
            <a:ext cx="18283147" cy="10287000"/>
          </a:xfrm>
          <a:prstGeom prst="rect">
            <a:avLst/>
          </a:prstGeom>
        </p:spPr>
      </p:pic>
    </p:spTree>
    <p:extLst>
      <p:ext uri="{BB962C8B-B14F-4D97-AF65-F5344CB8AC3E}">
        <p14:creationId xmlns:p14="http://schemas.microsoft.com/office/powerpoint/2010/main" val="99917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1A126-596A-60BF-4721-A6DA63D6F8E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725CEF4-EE14-6FFE-5EF8-297D2F1B7D6E}"/>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cs typeface="Segoe UI"/>
              </a:rPr>
              <a:t>The Carrot Project</a:t>
            </a:r>
          </a:p>
          <a:p>
            <a:pPr marL="457200" algn="l"/>
            <a:endParaRPr lang="en-US" sz="3500" dirty="0">
              <a:solidFill>
                <a:srgbClr val="000000"/>
              </a:solidFill>
              <a:latin typeface="Gibson 1"/>
              <a:ea typeface="Gibson 2"/>
              <a:cs typeface="Gibson 2"/>
            </a:endParaRPr>
          </a:p>
        </p:txBody>
      </p:sp>
      <p:pic>
        <p:nvPicPr>
          <p:cNvPr id="6" name="Picture 5">
            <a:extLst>
              <a:ext uri="{FF2B5EF4-FFF2-40B4-BE49-F238E27FC236}">
                <a16:creationId xmlns:a16="http://schemas.microsoft.com/office/drawing/2014/main" id="{46A10A90-7F4E-11F5-5083-3A113DFD486B}"/>
              </a:ext>
            </a:extLst>
          </p:cNvPr>
          <p:cNvPicPr>
            <a:picLocks noChangeAspect="1"/>
          </p:cNvPicPr>
          <p:nvPr/>
        </p:nvPicPr>
        <p:blipFill>
          <a:blip r:embed="rId3"/>
          <a:stretch>
            <a:fillRect/>
          </a:stretch>
        </p:blipFill>
        <p:spPr>
          <a:xfrm>
            <a:off x="614808" y="1725283"/>
            <a:ext cx="6534156" cy="7957868"/>
          </a:xfrm>
          <a:prstGeom prst="rect">
            <a:avLst/>
          </a:prstGeom>
        </p:spPr>
      </p:pic>
      <p:pic>
        <p:nvPicPr>
          <p:cNvPr id="7" name="Picture 6">
            <a:extLst>
              <a:ext uri="{FF2B5EF4-FFF2-40B4-BE49-F238E27FC236}">
                <a16:creationId xmlns:a16="http://schemas.microsoft.com/office/drawing/2014/main" id="{5D9CF609-C26A-0DDC-FE7C-9ABAC62638C7}"/>
              </a:ext>
            </a:extLst>
          </p:cNvPr>
          <p:cNvPicPr>
            <a:picLocks noChangeAspect="1"/>
          </p:cNvPicPr>
          <p:nvPr/>
        </p:nvPicPr>
        <p:blipFill>
          <a:blip r:embed="rId4"/>
          <a:stretch>
            <a:fillRect/>
          </a:stretch>
        </p:blipFill>
        <p:spPr>
          <a:xfrm>
            <a:off x="7138358" y="4346424"/>
            <a:ext cx="10998680" cy="3621360"/>
          </a:xfrm>
          <a:prstGeom prst="rect">
            <a:avLst/>
          </a:prstGeom>
        </p:spPr>
      </p:pic>
    </p:spTree>
    <p:extLst>
      <p:ext uri="{BB962C8B-B14F-4D97-AF65-F5344CB8AC3E}">
        <p14:creationId xmlns:p14="http://schemas.microsoft.com/office/powerpoint/2010/main" val="62982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867A-4AB6-0B7D-801E-0DD6FDE7D8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0D0B1B0-DA67-86AA-1E7F-A22C251EC73B}"/>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cs typeface="Segoe UI"/>
              </a:rPr>
              <a:t>Tierra Viva Collective</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601F9DA7-2224-CF27-7B5E-7E21B1A6F46B}"/>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30DBFFD6-4D52-1C16-C234-2CCD5C1613FD}"/>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C8BA980E-A3DF-63F5-783A-7FEC81AEC8BA}"/>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C14863E7-AE77-62F4-64E8-9B0576CCD89E}"/>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FB4A87F0-658E-C5AC-B0B3-B3FCE12F28B2}"/>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73016433-696D-7464-74E9-1487EB610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1">
            <a:extLst>
              <a:ext uri="{FF2B5EF4-FFF2-40B4-BE49-F238E27FC236}">
                <a16:creationId xmlns:a16="http://schemas.microsoft.com/office/drawing/2014/main" id="{3B033AD3-DB50-7C49-496C-E22588B2F621}"/>
              </a:ext>
            </a:extLst>
          </p:cNvPr>
          <p:cNvSpPr txBox="1"/>
          <p:nvPr/>
        </p:nvSpPr>
        <p:spPr>
          <a:xfrm>
            <a:off x="871268" y="1981919"/>
            <a:ext cx="11649972" cy="56938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Gibson 1"/>
                <a:cs typeface="Arial"/>
              </a:rPr>
              <a:t>Tierra Viva Collective, offers holistic technical assistance free to CT farm and food businesses with varying levels of support based on our current capacity. We specialize in business development planning, access to capital through grants and business development. Please fill out a consultation request form in its entirety so we can better assist you. All information will remain confidential and not be used in an identifiable way without direct permission. Interested in our services or need further assistance? </a:t>
            </a:r>
          </a:p>
          <a:p>
            <a:endParaRPr lang="en-US" sz="2800" dirty="0">
              <a:latin typeface="Gibson 1"/>
              <a:cs typeface="Arial"/>
            </a:endParaRPr>
          </a:p>
          <a:p>
            <a:r>
              <a:rPr lang="en-US" sz="2800" dirty="0">
                <a:latin typeface="Gibson 1"/>
                <a:cs typeface="Arial"/>
              </a:rPr>
              <a:t>Please complete the form at </a:t>
            </a:r>
            <a:r>
              <a:rPr lang="en-US" sz="2800" u="sng" dirty="0">
                <a:solidFill>
                  <a:srgbClr val="1155CC"/>
                </a:solidFill>
                <a:highlight>
                  <a:srgbClr val="FFFF00"/>
                </a:highlight>
                <a:latin typeface="Gibson 1"/>
                <a:cs typeface="Arial"/>
                <a:hlinkClick r:id="rId4"/>
              </a:rPr>
              <a:t>this link</a:t>
            </a:r>
            <a:r>
              <a:rPr lang="en-US" sz="2800" dirty="0">
                <a:latin typeface="Gibson 1"/>
                <a:cs typeface="Arial"/>
              </a:rPr>
              <a:t>; a Tierra Viva staff member will contact you. Tierra Viva supports the best beginning and aspiring farmers in strategies and planning for Agri/food business establishment, grand coaching,  land access, and sales strategies. We speak English and Spanish. Contact: Gaby Pereyra, gaby@tierravivacollective.org, 917-935-5145 </a:t>
            </a:r>
            <a:endParaRPr lang="en-US" sz="2800">
              <a:latin typeface="Gibson 1"/>
            </a:endParaRPr>
          </a:p>
        </p:txBody>
      </p:sp>
    </p:spTree>
    <p:extLst>
      <p:ext uri="{BB962C8B-B14F-4D97-AF65-F5344CB8AC3E}">
        <p14:creationId xmlns:p14="http://schemas.microsoft.com/office/powerpoint/2010/main" val="29164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68B-66C7-9297-C535-9A22856DE4C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1EA7A5A-1568-49DE-615B-07D11A3D1A40}"/>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err="1">
                <a:solidFill>
                  <a:srgbClr val="078342"/>
                </a:solidFill>
                <a:latin typeface="Gibson 2"/>
                <a:ea typeface="Gibson 2"/>
                <a:cs typeface="Gibson 2"/>
              </a:rPr>
              <a:t>DoAg</a:t>
            </a:r>
            <a:r>
              <a:rPr lang="en-US" sz="5500" dirty="0">
                <a:solidFill>
                  <a:srgbClr val="078342"/>
                </a:solidFill>
                <a:latin typeface="Gibson 2"/>
                <a:ea typeface="Gibson 2"/>
                <a:cs typeface="Gibson 2"/>
              </a:rPr>
              <a:t> Open Office Hours</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1D818949-9D30-B3F2-954C-DE0CEDE6DFAF}"/>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E9F24104-1D35-4EC7-0B34-AA8B7CE5B519}"/>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9C81863-28A3-B33C-1E0A-331DBDAE81F7}"/>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F94AD8E5-636D-CC70-D3BA-1E8724FBF5E7}"/>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7B0F445B-D8D9-BFF3-1963-9BE1311564AF}"/>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920AAF45-C981-EACB-7524-1A4AA98B3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D6B387EE-9D01-F1F3-B3C1-460DB2688231}"/>
              </a:ext>
            </a:extLst>
          </p:cNvPr>
          <p:cNvSpPr txBox="1"/>
          <p:nvPr/>
        </p:nvSpPr>
        <p:spPr>
          <a:xfrm>
            <a:off x="861785" y="2572986"/>
            <a:ext cx="116081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1"/>
                <a:ea typeface="Calibri"/>
                <a:cs typeface="Calibri"/>
              </a:rPr>
              <a:t>Weekly Open Office Hours will be available </a:t>
            </a:r>
          </a:p>
          <a:p>
            <a:endParaRPr lang="en-US" sz="2400" dirty="0">
              <a:latin typeface="Gibson 1"/>
              <a:ea typeface="Calibri"/>
              <a:cs typeface="Calibri"/>
            </a:endParaRPr>
          </a:p>
          <a:p>
            <a:r>
              <a:rPr lang="en-US" sz="2400" dirty="0">
                <a:latin typeface="Gibson 1"/>
                <a:ea typeface="Calibri"/>
                <a:cs typeface="Calibri"/>
              </a:rPr>
              <a:t>Link will be posted to the website, drop in, no registration required </a:t>
            </a:r>
          </a:p>
          <a:p>
            <a:endParaRPr lang="en-US" sz="2400" dirty="0">
              <a:latin typeface="Gibson 1"/>
              <a:ea typeface="Calibri"/>
              <a:cs typeface="Calibri"/>
            </a:endParaRPr>
          </a:p>
          <a:p>
            <a:r>
              <a:rPr lang="en-US" sz="2400" dirty="0">
                <a:latin typeface="Gibson 1"/>
                <a:ea typeface="Calibri"/>
                <a:cs typeface="Calibri"/>
              </a:rPr>
              <a:t>First one will be Wednesday 3/12 from 3-4 pm</a:t>
            </a:r>
          </a:p>
        </p:txBody>
      </p:sp>
    </p:spTree>
    <p:extLst>
      <p:ext uri="{BB962C8B-B14F-4D97-AF65-F5344CB8AC3E}">
        <p14:creationId xmlns:p14="http://schemas.microsoft.com/office/powerpoint/2010/main" val="267779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EBAC2-F262-BFA6-13D9-AB24CE68AC8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A4EE19-1004-F7F2-69C1-97ADEFAB6E84}"/>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rPr>
              <a:t>Other Funding Opportunities</a:t>
            </a:r>
            <a:endParaRPr lang="en-US" sz="5500" dirty="0">
              <a:solidFill>
                <a:srgbClr val="078342"/>
              </a:solidFill>
              <a:latin typeface="Gibson 2"/>
              <a:ea typeface="Gibson 2"/>
              <a:cs typeface="Gibson 2"/>
              <a:sym typeface="Gibson 2"/>
            </a:endParaRP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CC8593B8-2463-02F3-CA3A-1197DFD85286}"/>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317CD403-72A3-AD5C-10FD-2A0368F6DC16}"/>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EF5C39C5-3894-6B9F-48C1-5679DE865470}"/>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BA1E3D84-7474-2810-8EF5-D47F51B07645}"/>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B4562A66-DAA0-1395-22AA-A0861F05FAD0}"/>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B66C4907-7E2E-E678-E40F-A333BF341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00C598F9-0307-6097-269F-08762FBB17A6}"/>
              </a:ext>
            </a:extLst>
          </p:cNvPr>
          <p:cNvSpPr>
            <a:spLocks noGrp="1"/>
          </p:cNvSpPr>
          <p:nvPr/>
        </p:nvSpPr>
        <p:spPr>
          <a:xfrm>
            <a:off x="1224146" y="2369042"/>
            <a:ext cx="11439939" cy="637959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r>
              <a:rPr lang="en-US" sz="2400" dirty="0">
                <a:latin typeface="Gibson 1"/>
                <a:hlinkClick r:id="rId4"/>
              </a:rPr>
              <a:t>USDA Rural Development Value Added Producer Grant-</a:t>
            </a:r>
            <a:r>
              <a:rPr lang="en-US" sz="2400" dirty="0">
                <a:latin typeface="Gibson 1"/>
              </a:rPr>
              <a:t> OPEN Due April 11, 2024  </a:t>
            </a:r>
          </a:p>
          <a:p>
            <a:r>
              <a:rPr lang="en-US" sz="2400" dirty="0">
                <a:latin typeface="Gibson 1"/>
                <a:hlinkClick r:id="rId5"/>
              </a:rPr>
              <a:t>USDA Local Food Promotion Program</a:t>
            </a:r>
            <a:r>
              <a:rPr lang="en-US" sz="2400" dirty="0">
                <a:latin typeface="Gibson 1"/>
              </a:rPr>
              <a:t> (and other LAMP programs)</a:t>
            </a:r>
          </a:p>
          <a:p>
            <a:r>
              <a:rPr lang="en-US" sz="2400" dirty="0">
                <a:latin typeface="Gibson 1"/>
                <a:hlinkClick r:id="rId6"/>
              </a:rPr>
              <a:t>Regional Food Business Centers</a:t>
            </a:r>
            <a:r>
              <a:rPr lang="en-US" sz="2400" dirty="0">
                <a:latin typeface="Gibson 1"/>
              </a:rPr>
              <a:t> </a:t>
            </a:r>
          </a:p>
          <a:p>
            <a:endParaRPr lang="en-US" sz="2400" dirty="0">
              <a:latin typeface="Gibson 1"/>
            </a:endParaRPr>
          </a:p>
          <a:p>
            <a:r>
              <a:rPr lang="en-US" sz="2400" dirty="0">
                <a:latin typeface="Gibson 1"/>
                <a:hlinkClick r:id="rId7"/>
              </a:rPr>
              <a:t>Other DoAg Grant Programs</a:t>
            </a:r>
            <a:endParaRPr lang="en-US" sz="2400" dirty="0">
              <a:latin typeface="Gibson 1"/>
            </a:endParaRPr>
          </a:p>
          <a:p>
            <a:r>
              <a:rPr lang="en-US" sz="2400" dirty="0">
                <a:latin typeface="Gibson 1"/>
                <a:hlinkClick r:id="rId8"/>
              </a:rPr>
              <a:t>CT Dept. Of Economic and Community Development</a:t>
            </a:r>
            <a:r>
              <a:rPr lang="en-US" sz="2400" dirty="0">
                <a:latin typeface="Gibson 1"/>
              </a:rPr>
              <a:t>- Small Businesses Opportunities</a:t>
            </a:r>
          </a:p>
          <a:p>
            <a:r>
              <a:rPr lang="en-US" sz="2400" dirty="0">
                <a:latin typeface="Gibson 1"/>
                <a:hlinkClick r:id="rId9"/>
              </a:rPr>
              <a:t>Women's Business Development Council</a:t>
            </a:r>
            <a:r>
              <a:rPr lang="en-US" sz="2400" dirty="0">
                <a:latin typeface="Gibson 1"/>
              </a:rPr>
              <a:t> </a:t>
            </a:r>
          </a:p>
          <a:p>
            <a:endParaRPr lang="en-US"/>
          </a:p>
        </p:txBody>
      </p:sp>
    </p:spTree>
    <p:extLst>
      <p:ext uri="{BB962C8B-B14F-4D97-AF65-F5344CB8AC3E}">
        <p14:creationId xmlns:p14="http://schemas.microsoft.com/office/powerpoint/2010/main" val="133906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E5D07-F536-C0F1-A5D0-0578CDBCFB1D}"/>
              </a:ext>
            </a:extLst>
          </p:cNvPr>
          <p:cNvPicPr>
            <a:picLocks noChangeAspect="1"/>
          </p:cNvPicPr>
          <p:nvPr/>
        </p:nvPicPr>
        <p:blipFill>
          <a:blip r:embed="rId2"/>
          <a:stretch>
            <a:fillRect/>
          </a:stretch>
        </p:blipFill>
        <p:spPr>
          <a:xfrm>
            <a:off x="812321" y="1374835"/>
            <a:ext cx="16943716" cy="8723462"/>
          </a:xfrm>
          <a:prstGeom prst="rect">
            <a:avLst/>
          </a:prstGeom>
        </p:spPr>
      </p:pic>
      <p:pic>
        <p:nvPicPr>
          <p:cNvPr id="3" name="Picture 2">
            <a:extLst>
              <a:ext uri="{FF2B5EF4-FFF2-40B4-BE49-F238E27FC236}">
                <a16:creationId xmlns:a16="http://schemas.microsoft.com/office/drawing/2014/main" id="{4E627B9B-04A3-24A9-D60D-67C53974964A}"/>
              </a:ext>
            </a:extLst>
          </p:cNvPr>
          <p:cNvPicPr>
            <a:picLocks noChangeAspect="1"/>
          </p:cNvPicPr>
          <p:nvPr/>
        </p:nvPicPr>
        <p:blipFill>
          <a:blip r:embed="rId3"/>
          <a:stretch>
            <a:fillRect/>
          </a:stretch>
        </p:blipFill>
        <p:spPr>
          <a:xfrm>
            <a:off x="15966146" y="-123556"/>
            <a:ext cx="2314575" cy="1476375"/>
          </a:xfrm>
          <a:prstGeom prst="rect">
            <a:avLst/>
          </a:prstGeom>
        </p:spPr>
      </p:pic>
    </p:spTree>
    <p:extLst>
      <p:ext uri="{BB962C8B-B14F-4D97-AF65-F5344CB8AC3E}">
        <p14:creationId xmlns:p14="http://schemas.microsoft.com/office/powerpoint/2010/main" val="170944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1" b="-9331"/>
            </a:stretch>
          </a:blipFill>
        </p:spPr>
        <p:txBody>
          <a:bodyPr/>
          <a:lstStyle/>
          <a:p>
            <a:endParaRPr lang="en-US"/>
          </a:p>
        </p:txBody>
      </p:sp>
      <p:sp>
        <p:nvSpPr>
          <p:cNvPr id="3" name="Freeform 3"/>
          <p:cNvSpPr/>
          <p:nvPr/>
        </p:nvSpPr>
        <p:spPr>
          <a:xfrm>
            <a:off x="14440252" y="5943499"/>
            <a:ext cx="2819048" cy="2075937"/>
          </a:xfrm>
          <a:custGeom>
            <a:avLst/>
            <a:gdLst/>
            <a:ahLst/>
            <a:cxnLst/>
            <a:rect l="l" t="t" r="r" b="b"/>
            <a:pathLst>
              <a:path w="2819048" h="2075937">
                <a:moveTo>
                  <a:pt x="0" y="0"/>
                </a:moveTo>
                <a:lnTo>
                  <a:pt x="2819048" y="0"/>
                </a:lnTo>
                <a:lnTo>
                  <a:pt x="2819048" y="2075937"/>
                </a:lnTo>
                <a:lnTo>
                  <a:pt x="0" y="207593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377799" y="1321225"/>
            <a:ext cx="12183710" cy="859210"/>
          </a:xfrm>
          <a:prstGeom prst="rect">
            <a:avLst/>
          </a:prstGeom>
        </p:spPr>
        <p:txBody>
          <a:bodyPr lIns="0" tIns="0" rIns="0" bIns="0" rtlCol="0" anchor="t">
            <a:spAutoFit/>
          </a:bodyPr>
          <a:lstStyle/>
          <a:p>
            <a:pPr>
              <a:lnSpc>
                <a:spcPts val="6738"/>
              </a:lnSpc>
            </a:pPr>
            <a:r>
              <a:rPr lang="en-US" sz="5600" dirty="0">
                <a:solidFill>
                  <a:srgbClr val="000000"/>
                </a:solidFill>
                <a:latin typeface="Gibson 2"/>
                <a:ea typeface="Gibson 2"/>
                <a:cs typeface="Gibson 2"/>
              </a:rPr>
              <a:t>Questions?</a:t>
            </a:r>
            <a:endParaRPr lang="en-US" sz="5615" dirty="0">
              <a:solidFill>
                <a:srgbClr val="000000"/>
              </a:solidFill>
              <a:latin typeface="Gibson 2"/>
              <a:ea typeface="Gibson 2"/>
              <a:cs typeface="Gibson 2"/>
              <a:sym typeface="Gibson 2"/>
            </a:endParaRPr>
          </a:p>
        </p:txBody>
      </p:sp>
      <p:sp>
        <p:nvSpPr>
          <p:cNvPr id="6" name="TextBox 6"/>
          <p:cNvSpPr txBox="1"/>
          <p:nvPr/>
        </p:nvSpPr>
        <p:spPr>
          <a:xfrm>
            <a:off x="258952" y="7574503"/>
            <a:ext cx="11278123" cy="1207254"/>
          </a:xfrm>
          <a:prstGeom prst="rect">
            <a:avLst/>
          </a:prstGeom>
        </p:spPr>
        <p:txBody>
          <a:bodyPr wrap="square" lIns="0" tIns="0" rIns="0" bIns="0" rtlCol="0" anchor="t">
            <a:spAutoFit/>
          </a:bodyPr>
          <a:lstStyle/>
          <a:p>
            <a:pPr algn="just">
              <a:lnSpc>
                <a:spcPts val="4893"/>
              </a:lnSpc>
            </a:pPr>
            <a:endParaRPr lang="en-US" sz="3450" dirty="0">
              <a:solidFill>
                <a:srgbClr val="F8F7F2"/>
              </a:solidFill>
              <a:latin typeface="Gibson 1"/>
              <a:ea typeface="Gibson 1"/>
              <a:cs typeface="Gibson 1"/>
            </a:endParaRPr>
          </a:p>
          <a:p>
            <a:pPr algn="just">
              <a:lnSpc>
                <a:spcPts val="4893"/>
              </a:lnSpc>
            </a:pPr>
            <a:r>
              <a:rPr lang="en-US" sz="3450" dirty="0">
                <a:solidFill>
                  <a:schemeClr val="bg1"/>
                </a:solidFill>
                <a:latin typeface="Gibson 1"/>
                <a:ea typeface="Gibson 1"/>
                <a:cs typeface="Gibson 1"/>
                <a:sym typeface="Gibson 1"/>
                <a:hlinkClick r:id="rId4">
                  <a:extLst>
                    <a:ext uri="{A12FA001-AC4F-418D-AE19-62706E023703}">
                      <ahyp:hlinkClr xmlns:ahyp="http://schemas.microsoft.com/office/drawing/2018/hyperlinkcolor" val="tx"/>
                    </a:ext>
                  </a:extLst>
                </a:hlinkClick>
              </a:rPr>
              <a:t>Cyrena.Thibodeau@ct.govv</a:t>
            </a:r>
            <a:r>
              <a:rPr lang="en-US" sz="3450" dirty="0">
                <a:solidFill>
                  <a:schemeClr val="bg1"/>
                </a:solidFill>
                <a:latin typeface="Gibson 1"/>
                <a:ea typeface="Gibson 1"/>
                <a:cs typeface="Gibson 1"/>
                <a:sym typeface="Gibson 1"/>
              </a:rPr>
              <a:t>, 860-895-3094 </a:t>
            </a:r>
            <a:endParaRPr lang="en-US" sz="3450" dirty="0">
              <a:solidFill>
                <a:schemeClr val="bg1"/>
              </a:solidFill>
              <a:latin typeface="Gibson 1"/>
              <a:ea typeface="Gibson 1"/>
              <a:cs typeface="Gibson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59814" y="369100"/>
            <a:ext cx="8877300" cy="859210"/>
          </a:xfrm>
          <a:prstGeom prst="rect">
            <a:avLst/>
          </a:prstGeom>
        </p:spPr>
        <p:txBody>
          <a:bodyPr wrap="square" lIns="0" tIns="0" rIns="0" bIns="0" rtlCol="0" anchor="t">
            <a:spAutoFit/>
          </a:bodyPr>
          <a:lstStyle/>
          <a:p>
            <a:pPr algn="l">
              <a:lnSpc>
                <a:spcPts val="6738"/>
              </a:lnSpc>
            </a:pPr>
            <a:r>
              <a:rPr lang="en-US" sz="5600" b="1" dirty="0">
                <a:solidFill>
                  <a:srgbClr val="000000"/>
                </a:solidFill>
                <a:latin typeface="Gibson 1"/>
                <a:ea typeface="Gibson 1"/>
                <a:cs typeface="Gibson 1"/>
                <a:sym typeface="Gibson 1"/>
              </a:rPr>
              <a:t>About RFSI</a:t>
            </a:r>
            <a:endParaRPr lang="en-US" sz="5600" b="1" dirty="0">
              <a:solidFill>
                <a:srgbClr val="000000"/>
              </a:solidFill>
              <a:latin typeface="Gibson 1"/>
              <a:ea typeface="Gibson 1"/>
              <a:cs typeface="Gibson 1"/>
            </a:endParaRPr>
          </a:p>
        </p:txBody>
      </p:sp>
      <p:pic>
        <p:nvPicPr>
          <p:cNvPr id="2" name="Picture 1">
            <a:extLst>
              <a:ext uri="{FF2B5EF4-FFF2-40B4-BE49-F238E27FC236}">
                <a16:creationId xmlns:a16="http://schemas.microsoft.com/office/drawing/2014/main" id="{B58FCE2F-AF8C-6981-335E-6C817E369B2D}"/>
              </a:ext>
            </a:extLst>
          </p:cNvPr>
          <p:cNvPicPr>
            <a:picLocks noChangeAspect="1"/>
          </p:cNvPicPr>
          <p:nvPr/>
        </p:nvPicPr>
        <p:blipFill>
          <a:blip r:embed="rId2"/>
          <a:stretch>
            <a:fillRect/>
          </a:stretch>
        </p:blipFill>
        <p:spPr>
          <a:xfrm>
            <a:off x="3140201" y="5294553"/>
            <a:ext cx="12457043" cy="2529922"/>
          </a:xfrm>
          <a:prstGeom prst="rect">
            <a:avLst/>
          </a:prstGeom>
        </p:spPr>
      </p:pic>
      <p:sp>
        <p:nvSpPr>
          <p:cNvPr id="3" name="TextBox 2">
            <a:extLst>
              <a:ext uri="{FF2B5EF4-FFF2-40B4-BE49-F238E27FC236}">
                <a16:creationId xmlns:a16="http://schemas.microsoft.com/office/drawing/2014/main" id="{1A0B2B35-73D7-0264-BC3E-613A4EFC9647}"/>
              </a:ext>
            </a:extLst>
          </p:cNvPr>
          <p:cNvSpPr txBox="1"/>
          <p:nvPr/>
        </p:nvSpPr>
        <p:spPr>
          <a:xfrm>
            <a:off x="1318341" y="1560255"/>
            <a:ext cx="15836347"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242424"/>
                </a:solidFill>
                <a:latin typeface="Gibson 1"/>
                <a:cs typeface="Arial"/>
              </a:rPr>
              <a:t> Funds will support expanded capacity for the aggregation, processing, manufacturing, storing, transporting, wholesaling, and distribution of locally and regionally produced food products, including specialty crops, dairy, grains for human consumption, aquaculture, and other food products, </a:t>
            </a:r>
            <a:r>
              <a:rPr lang="en-US" sz="2800" b="1" dirty="0">
                <a:solidFill>
                  <a:srgbClr val="242424"/>
                </a:solidFill>
                <a:latin typeface="Gibson 1"/>
                <a:cs typeface="Arial"/>
              </a:rPr>
              <a:t>excluding meat and poultry.</a:t>
            </a:r>
          </a:p>
          <a:p>
            <a:endParaRPr lang="en-US" sz="2800" b="1" dirty="0">
              <a:solidFill>
                <a:srgbClr val="242424"/>
              </a:solidFill>
              <a:latin typeface="Gibson 1"/>
              <a:cs typeface="Arial"/>
            </a:endParaRPr>
          </a:p>
          <a:p>
            <a:pPr algn="ctr"/>
            <a:r>
              <a:rPr lang="en-US" sz="2800" dirty="0">
                <a:solidFill>
                  <a:srgbClr val="2F2B20"/>
                </a:solidFill>
                <a:latin typeface="Gibson 1"/>
                <a:cs typeface="Arial"/>
              </a:rPr>
              <a:t>Projects need to be focused on activities post-production but before the product reaches the retail/wholesale market or end consumers. </a:t>
            </a:r>
            <a:endParaRPr lang="en-US" sz="2800" dirty="0">
              <a:solidFill>
                <a:srgbClr val="000000"/>
              </a:solidFill>
              <a:latin typeface="Gibson 1"/>
              <a:cs typeface="Arial"/>
            </a:endParaRPr>
          </a:p>
          <a:p>
            <a:endParaRPr lang="en-US" sz="1200" b="1" dirty="0">
              <a:solidFill>
                <a:srgbClr val="242424"/>
              </a:solidFill>
              <a:latin typeface="Arial"/>
              <a:cs typeface="Arial"/>
            </a:endParaRPr>
          </a:p>
        </p:txBody>
      </p:sp>
      <p:sp>
        <p:nvSpPr>
          <p:cNvPr id="4" name="TextBox 3">
            <a:extLst>
              <a:ext uri="{FF2B5EF4-FFF2-40B4-BE49-F238E27FC236}">
                <a16:creationId xmlns:a16="http://schemas.microsoft.com/office/drawing/2014/main" id="{131B008F-113C-0584-AE51-98780757E8DE}"/>
              </a:ext>
            </a:extLst>
          </p:cNvPr>
          <p:cNvSpPr txBox="1"/>
          <p:nvPr/>
        </p:nvSpPr>
        <p:spPr>
          <a:xfrm>
            <a:off x="957532" y="8969315"/>
            <a:ext cx="167826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ibson 1"/>
              </a:rPr>
              <a:t>RFSI is federally funding through the United States Department of Agriculture authorized by section 1001(b)(4) of the American Rescue Plan (ARP) Act of 2021 (Pub. L. 117— 2), as amended, and administered by the CT Department of Agriculture.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D329-C500-EA5E-9502-04D7BE643DA9}"/>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FA8881A9-258E-2E0B-EF10-EC46DFE69F40}"/>
              </a:ext>
            </a:extLst>
          </p:cNvPr>
          <p:cNvSpPr txBox="1"/>
          <p:nvPr/>
        </p:nvSpPr>
        <p:spPr>
          <a:xfrm>
            <a:off x="1203508" y="579709"/>
            <a:ext cx="6755199" cy="855784"/>
          </a:xfrm>
          <a:prstGeom prst="rect">
            <a:avLst/>
          </a:prstGeom>
        </p:spPr>
        <p:txBody>
          <a:bodyPr lIns="0" tIns="0" rIns="0" bIns="0" rtlCol="0" anchor="t">
            <a:spAutoFit/>
          </a:bodyPr>
          <a:lstStyle/>
          <a:p>
            <a:pPr>
              <a:lnSpc>
                <a:spcPts val="6738"/>
              </a:lnSpc>
            </a:pPr>
            <a:r>
              <a:rPr lang="en-US" sz="5600" b="1" dirty="0">
                <a:solidFill>
                  <a:srgbClr val="000000"/>
                </a:solidFill>
                <a:latin typeface="Gibson 1"/>
                <a:ea typeface="Gibson 1"/>
                <a:cs typeface="Gibson 1"/>
                <a:sym typeface="Gibson 1"/>
              </a:rPr>
              <a:t>Eligible Products</a:t>
            </a:r>
            <a:endParaRPr lang="en-US" sz="5615" b="1" dirty="0">
              <a:solidFill>
                <a:srgbClr val="000000"/>
              </a:solidFill>
              <a:latin typeface="Gibson 1"/>
              <a:ea typeface="Gibson 1"/>
              <a:cs typeface="Gibson 1"/>
              <a:sym typeface="Gibson 1"/>
            </a:endParaRPr>
          </a:p>
        </p:txBody>
      </p:sp>
      <p:grpSp>
        <p:nvGrpSpPr>
          <p:cNvPr id="11" name="Group 2">
            <a:extLst>
              <a:ext uri="{FF2B5EF4-FFF2-40B4-BE49-F238E27FC236}">
                <a16:creationId xmlns:a16="http://schemas.microsoft.com/office/drawing/2014/main" id="{69A76555-02B5-FA7C-5929-9612A42709A8}"/>
              </a:ext>
            </a:extLst>
          </p:cNvPr>
          <p:cNvGrpSpPr/>
          <p:nvPr/>
        </p:nvGrpSpPr>
        <p:grpSpPr>
          <a:xfrm>
            <a:off x="15468600" y="-495300"/>
            <a:ext cx="4714035" cy="11608818"/>
            <a:chOff x="0" y="0"/>
            <a:chExt cx="1241557" cy="3057467"/>
          </a:xfrm>
        </p:grpSpPr>
        <p:sp>
          <p:nvSpPr>
            <p:cNvPr id="12" name="Freeform 3">
              <a:extLst>
                <a:ext uri="{FF2B5EF4-FFF2-40B4-BE49-F238E27FC236}">
                  <a16:creationId xmlns:a16="http://schemas.microsoft.com/office/drawing/2014/main" id="{3EE47492-78CC-EDAA-B2CE-39FEC2E5D565}"/>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13" name="TextBox 4">
              <a:extLst>
                <a:ext uri="{FF2B5EF4-FFF2-40B4-BE49-F238E27FC236}">
                  <a16:creationId xmlns:a16="http://schemas.microsoft.com/office/drawing/2014/main" id="{98E36171-ACEE-EDED-8B48-6317CAB87C41}"/>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14" name="Group 13">
            <a:extLst>
              <a:ext uri="{FF2B5EF4-FFF2-40B4-BE49-F238E27FC236}">
                <a16:creationId xmlns:a16="http://schemas.microsoft.com/office/drawing/2014/main" id="{F5250C65-8E8D-D2BB-07CC-CC8AFB790E18}"/>
              </a:ext>
            </a:extLst>
          </p:cNvPr>
          <p:cNvGrpSpPr/>
          <p:nvPr/>
        </p:nvGrpSpPr>
        <p:grpSpPr>
          <a:xfrm>
            <a:off x="14136223" y="4014205"/>
            <a:ext cx="2664745" cy="2664745"/>
            <a:chOff x="11088227" y="3964752"/>
            <a:chExt cx="2664745" cy="2664745"/>
          </a:xfrm>
        </p:grpSpPr>
        <p:sp>
          <p:nvSpPr>
            <p:cNvPr id="15" name="Freeform 6">
              <a:extLst>
                <a:ext uri="{FF2B5EF4-FFF2-40B4-BE49-F238E27FC236}">
                  <a16:creationId xmlns:a16="http://schemas.microsoft.com/office/drawing/2014/main" id="{41FBAB19-6938-6407-A569-CC77B4ACD848}"/>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16" name="Picture 4" descr="Logo&#10;&#10;Description automatically generated">
              <a:extLst>
                <a:ext uri="{FF2B5EF4-FFF2-40B4-BE49-F238E27FC236}">
                  <a16:creationId xmlns:a16="http://schemas.microsoft.com/office/drawing/2014/main" id="{F4F96BA2-EAD4-C2AE-DEBB-B676D67E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Content Placeholder 2">
            <a:extLst>
              <a:ext uri="{FF2B5EF4-FFF2-40B4-BE49-F238E27FC236}">
                <a16:creationId xmlns:a16="http://schemas.microsoft.com/office/drawing/2014/main" id="{5ED1C482-6DC4-7C60-3E45-4590864C21FC}"/>
              </a:ext>
            </a:extLst>
          </p:cNvPr>
          <p:cNvGraphicFramePr>
            <a:graphicFrameLocks/>
          </p:cNvGraphicFramePr>
          <p:nvPr>
            <p:extLst>
              <p:ext uri="{D42A27DB-BD31-4B8C-83A1-F6EECF244321}">
                <p14:modId xmlns:p14="http://schemas.microsoft.com/office/powerpoint/2010/main" val="1363659228"/>
              </p:ext>
            </p:extLst>
          </p:nvPr>
        </p:nvGraphicFramePr>
        <p:xfrm>
          <a:off x="1589323" y="1851228"/>
          <a:ext cx="10656824" cy="799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4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ELIGABLE APPLICANTS</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126A296B-58A5-9FD6-B16C-FB73CE711407}"/>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2A3E2654-54C4-F323-E986-B6A86AC2EF02}"/>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3958D45-E68B-1553-7640-0718633C8E62}"/>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0B1399DB-A74E-0F49-253C-92C1C046DEB6}"/>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498A6D1E-422F-16EE-3A1D-45FF8D38C568}"/>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D4CA3DCD-CF18-F6BA-49B4-814EAF02C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Content Placeholder 2">
            <a:extLst>
              <a:ext uri="{FF2B5EF4-FFF2-40B4-BE49-F238E27FC236}">
                <a16:creationId xmlns:a16="http://schemas.microsoft.com/office/drawing/2014/main" id="{EF7114BC-790D-380F-47A5-D92AC324E4EC}"/>
              </a:ext>
            </a:extLst>
          </p:cNvPr>
          <p:cNvGraphicFramePr>
            <a:graphicFrameLocks noGrp="1"/>
          </p:cNvGraphicFramePr>
          <p:nvPr>
            <p:extLst>
              <p:ext uri="{D42A27DB-BD31-4B8C-83A1-F6EECF244321}">
                <p14:modId xmlns:p14="http://schemas.microsoft.com/office/powerpoint/2010/main" val="2347912428"/>
              </p:ext>
            </p:extLst>
          </p:nvPr>
        </p:nvGraphicFramePr>
        <p:xfrm>
          <a:off x="1484294" y="1690476"/>
          <a:ext cx="11427168" cy="7941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8F2C-E7F0-964A-EB61-F45E6085032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CA9E4C3-BB55-7485-A3D2-0E601D4ADC10}"/>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GRANT TYPES- You Must Pick One!</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93FC358C-BEA8-E2E6-EA7F-55790D210005}"/>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EB9A8BC7-2B3C-73B4-01F3-C5C5D6915D0C}"/>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4D523927-FB68-9644-A704-7C5A84CE9C51}"/>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EFC6D507-13EB-C094-B8CE-2CE16FBDA5B3}"/>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7CF68996-EA41-B344-1B13-B139D368F169}"/>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F46F86BF-3E3D-A474-87AE-DEA2F64AC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9F5947A8-E8AA-B7D6-E0A3-0B8A80C1FF97}"/>
              </a:ext>
            </a:extLst>
          </p:cNvPr>
          <p:cNvSpPr txBox="1"/>
          <p:nvPr/>
        </p:nvSpPr>
        <p:spPr>
          <a:xfrm>
            <a:off x="715618" y="1568726"/>
            <a:ext cx="12351025" cy="626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solidFill>
                <a:srgbClr val="0A0A0A"/>
              </a:solidFill>
              <a:highlight>
                <a:srgbClr val="FEFEFE"/>
              </a:highlight>
              <a:latin typeface="Gibson 1"/>
              <a:cs typeface="Arial"/>
            </a:endParaRPr>
          </a:p>
          <a:p>
            <a:r>
              <a:rPr lang="en-US" sz="3200" dirty="0">
                <a:solidFill>
                  <a:srgbClr val="0A0A0A"/>
                </a:solidFill>
                <a:highlight>
                  <a:srgbClr val="FEFEFE"/>
                </a:highlight>
                <a:latin typeface="Gibson 1"/>
                <a:cs typeface="Poppins"/>
              </a:rPr>
              <a:t>Infrastructure Grant Program</a:t>
            </a:r>
          </a:p>
          <a:p>
            <a:pPr>
              <a:buFont typeface=""/>
              <a:buChar char="•"/>
            </a:pPr>
            <a:r>
              <a:rPr lang="en-US" sz="3200" dirty="0">
                <a:solidFill>
                  <a:srgbClr val="0A0A0A"/>
                </a:solidFill>
                <a:highlight>
                  <a:srgbClr val="FEFEFE"/>
                </a:highlight>
                <a:latin typeface="Gibson 1"/>
                <a:cs typeface="Arial"/>
              </a:rPr>
              <a:t>Awards from $100,000 to $250,000</a:t>
            </a:r>
          </a:p>
          <a:p>
            <a:pPr>
              <a:buFont typeface=""/>
              <a:buChar char="•"/>
            </a:pPr>
            <a:r>
              <a:rPr lang="en-US" sz="3200" dirty="0">
                <a:solidFill>
                  <a:srgbClr val="0A0A0A"/>
                </a:solidFill>
                <a:highlight>
                  <a:srgbClr val="FEFEFE"/>
                </a:highlight>
                <a:latin typeface="Gibson 1"/>
                <a:cs typeface="Arial"/>
              </a:rPr>
              <a:t>Match Requirement: 50%, or 25% for qualifying applicants</a:t>
            </a:r>
          </a:p>
          <a:p>
            <a:pPr>
              <a:buFont typeface=""/>
              <a:buChar char="•"/>
            </a:pPr>
            <a:r>
              <a:rPr lang="en-US" sz="3200" dirty="0">
                <a:solidFill>
                  <a:srgbClr val="0A0A0A"/>
                </a:solidFill>
                <a:highlight>
                  <a:srgbClr val="FEFEFE"/>
                </a:highlight>
                <a:latin typeface="Gibson 1"/>
                <a:cs typeface="Arial"/>
              </a:rPr>
              <a:t>Projects must benefit more than one producer or organization.</a:t>
            </a:r>
          </a:p>
          <a:p>
            <a:pPr>
              <a:buFont typeface=""/>
              <a:buChar char="•"/>
            </a:pPr>
            <a:endParaRPr lang="en-US" sz="3200" dirty="0">
              <a:solidFill>
                <a:srgbClr val="0A0A0A"/>
              </a:solidFill>
              <a:highlight>
                <a:srgbClr val="FEFEFE"/>
              </a:highlight>
              <a:latin typeface="Gibson 1"/>
              <a:cs typeface="Arial"/>
            </a:endParaRPr>
          </a:p>
          <a:p>
            <a:pPr>
              <a:buFont typeface=""/>
              <a:buChar char="•"/>
            </a:pPr>
            <a:endParaRPr lang="en-US" sz="3200" dirty="0">
              <a:solidFill>
                <a:srgbClr val="0A0A0A"/>
              </a:solidFill>
              <a:highlight>
                <a:srgbClr val="FEFEFE"/>
              </a:highlight>
              <a:latin typeface="Gibson 1"/>
              <a:cs typeface="Arial"/>
            </a:endParaRPr>
          </a:p>
          <a:p>
            <a:r>
              <a:rPr lang="en-US" sz="3200" dirty="0">
                <a:solidFill>
                  <a:srgbClr val="0A0A0A"/>
                </a:solidFill>
                <a:highlight>
                  <a:srgbClr val="FEFEFE"/>
                </a:highlight>
                <a:latin typeface="Gibson 1"/>
                <a:cs typeface="Poppins"/>
              </a:rPr>
              <a:t>Equipment Only Grant Program</a:t>
            </a:r>
          </a:p>
          <a:p>
            <a:pPr>
              <a:buFont typeface=""/>
              <a:buChar char="•"/>
            </a:pPr>
            <a:r>
              <a:rPr lang="en-US" sz="3200" dirty="0">
                <a:solidFill>
                  <a:srgbClr val="0A0A0A"/>
                </a:solidFill>
                <a:highlight>
                  <a:srgbClr val="FEFEFE"/>
                </a:highlight>
                <a:latin typeface="Gibson 1"/>
                <a:cs typeface="Arial"/>
              </a:rPr>
              <a:t>Awards from $25,000 to $100,000</a:t>
            </a:r>
          </a:p>
          <a:p>
            <a:pPr>
              <a:buFont typeface=""/>
              <a:buChar char="•"/>
            </a:pPr>
            <a:r>
              <a:rPr lang="en-US" sz="3200" dirty="0">
                <a:solidFill>
                  <a:srgbClr val="0A0A0A"/>
                </a:solidFill>
                <a:highlight>
                  <a:srgbClr val="FEFEFE"/>
                </a:highlight>
                <a:latin typeface="Gibson 1"/>
                <a:cs typeface="Arial"/>
              </a:rPr>
              <a:t>No Match Required</a:t>
            </a:r>
          </a:p>
          <a:p>
            <a:pPr>
              <a:buFont typeface=""/>
              <a:buChar char="•"/>
            </a:pPr>
            <a:r>
              <a:rPr lang="en-US" sz="3200" dirty="0">
                <a:solidFill>
                  <a:srgbClr val="0A0A0A"/>
                </a:solidFill>
                <a:highlight>
                  <a:srgbClr val="FEFEFE"/>
                </a:highlight>
                <a:latin typeface="Gibson 1"/>
                <a:cs typeface="Arial"/>
              </a:rPr>
              <a:t>Projects may benefit a single or multiple producers/organizations</a:t>
            </a:r>
            <a:endParaRPr lang="en-US" dirty="0">
              <a:solidFill>
                <a:srgbClr val="000000"/>
              </a:solidFill>
              <a:latin typeface="Calibri"/>
              <a:ea typeface="Calibri"/>
              <a:cs typeface="Calibri"/>
            </a:endParaRPr>
          </a:p>
          <a:p>
            <a:pPr>
              <a:buFont typeface=""/>
              <a:buChar char="•"/>
            </a:pPr>
            <a:endParaRPr lang="en-US" sz="3200" dirty="0">
              <a:solidFill>
                <a:srgbClr val="0A0A0A"/>
              </a:solidFill>
              <a:highlight>
                <a:srgbClr val="FFFF00"/>
              </a:highlight>
              <a:latin typeface="Gibson 1"/>
              <a:ea typeface="Calibri"/>
              <a:cs typeface="Arial"/>
            </a:endParaRPr>
          </a:p>
          <a:p>
            <a:pPr marL="285750" indent="-285750">
              <a:lnSpc>
                <a:spcPct val="90000"/>
              </a:lnSpc>
              <a:spcBef>
                <a:spcPts val="1200"/>
              </a:spcBef>
              <a:buFont typeface="Arial"/>
              <a:buChar char="•"/>
            </a:pPr>
            <a:endParaRPr lang="en-US" sz="800" b="1" dirty="0">
              <a:solidFill>
                <a:srgbClr val="6F664C"/>
              </a:solidFill>
              <a:highlight>
                <a:srgbClr val="FFFF00"/>
              </a:highlight>
              <a:latin typeface="Corbel"/>
              <a:ea typeface="Calibri"/>
              <a:cs typeface="Arial"/>
            </a:endParaRPr>
          </a:p>
        </p:txBody>
      </p:sp>
    </p:spTree>
    <p:extLst>
      <p:ext uri="{BB962C8B-B14F-4D97-AF65-F5344CB8AC3E}">
        <p14:creationId xmlns:p14="http://schemas.microsoft.com/office/powerpoint/2010/main" val="129972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14CF4-F8CC-7356-22AD-6E1CCE5B91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1E66E6A-E62F-9164-5F01-5211F1B81A3C}"/>
              </a:ext>
            </a:extLst>
          </p:cNvPr>
          <p:cNvSpPr txBox="1"/>
          <p:nvPr/>
        </p:nvSpPr>
        <p:spPr>
          <a:xfrm>
            <a:off x="860752" y="602330"/>
            <a:ext cx="12855247" cy="1384995"/>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Equipment Only Grant</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A93C0761-4E62-AE75-B1EE-57B5BA8295E7}"/>
              </a:ext>
            </a:extLst>
          </p:cNvPr>
          <p:cNvGrpSpPr/>
          <p:nvPr/>
        </p:nvGrpSpPr>
        <p:grpSpPr>
          <a:xfrm>
            <a:off x="15468600" y="-462170"/>
            <a:ext cx="4714035" cy="11608818"/>
            <a:chOff x="0" y="0"/>
            <a:chExt cx="1241557" cy="3057467"/>
          </a:xfrm>
        </p:grpSpPr>
        <p:sp>
          <p:nvSpPr>
            <p:cNvPr id="28" name="Freeform 3">
              <a:extLst>
                <a:ext uri="{FF2B5EF4-FFF2-40B4-BE49-F238E27FC236}">
                  <a16:creationId xmlns:a16="http://schemas.microsoft.com/office/drawing/2014/main" id="{5EE3A31C-E1E2-2C91-A3A6-E6CEA9AB4411}"/>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FC933B32-460F-BF29-4922-7143E00EBF9A}"/>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0139E5AE-E668-CDF3-18D7-D27AC62BE6EC}"/>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67DD9556-0112-2596-1652-AB2F3D4704C7}"/>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7C7EA677-8A22-B95A-051F-556D9CD5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D0DA87EF-67E8-59BA-218C-8F6D09E800F7}"/>
              </a:ext>
            </a:extLst>
          </p:cNvPr>
          <p:cNvSpPr txBox="1"/>
          <p:nvPr/>
        </p:nvSpPr>
        <p:spPr>
          <a:xfrm>
            <a:off x="861391" y="1838739"/>
            <a:ext cx="1146313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1"/>
                <a:ea typeface="+mn-lt"/>
                <a:cs typeface="+mn-lt"/>
              </a:rPr>
              <a:t>The Equipment Only grant will fund </a:t>
            </a:r>
            <a:r>
              <a:rPr lang="en-US" sz="2400" u="sng" dirty="0">
                <a:latin typeface="Gibson 1"/>
                <a:ea typeface="+mn-lt"/>
                <a:cs typeface="+mn-lt"/>
              </a:rPr>
              <a:t>only</a:t>
            </a:r>
            <a:r>
              <a:rPr lang="en-US" sz="2400" dirty="0">
                <a:latin typeface="Gibson 1"/>
                <a:ea typeface="+mn-lt"/>
                <a:cs typeface="+mn-lt"/>
              </a:rPr>
              <a:t> special purpose equipment purchases (and not associated facility upgrades, staffing, or other costs) to meet the goals of the RFSI program. Special purpose equipment is defined by the USDA as tangible, nonexpendable, personal property having a useful life of more than one year and an acquisition cost that equals or exceeds $5,000 per unit. Items under $5,000 per unit are considered supplies and not eligible for this grant. </a:t>
            </a:r>
          </a:p>
          <a:p>
            <a:endParaRPr lang="en-US" sz="2400" dirty="0">
              <a:latin typeface="Gibson 1"/>
              <a:ea typeface="+mn-lt"/>
              <a:cs typeface="+mn-lt"/>
            </a:endParaRPr>
          </a:p>
          <a:p>
            <a:r>
              <a:rPr lang="en-US" sz="2400" dirty="0">
                <a:latin typeface="Gibson 1"/>
                <a:ea typeface="+mn-lt"/>
                <a:cs typeface="+mn-lt"/>
              </a:rPr>
              <a:t>The special purpose equipment must be used for middle of the supply chain activities, such as processing, storage, transportation, aggregation, distribution, or wholesaling and must help the applicant meet one of the following goals: </a:t>
            </a:r>
          </a:p>
          <a:p>
            <a:endParaRPr lang="en-US" sz="2400" dirty="0">
              <a:latin typeface="Gibson 1"/>
              <a:ea typeface="+mn-lt"/>
              <a:cs typeface="+mn-lt"/>
            </a:endParaRPr>
          </a:p>
          <a:p>
            <a:r>
              <a:rPr lang="en-US" sz="2400" dirty="0">
                <a:latin typeface="Gibson 1"/>
                <a:ea typeface="+mn-lt"/>
                <a:cs typeface="+mn-lt"/>
              </a:rPr>
              <a:t>1. Increase market access, i.e. entry into new, bigger, or more profitable markets; </a:t>
            </a:r>
          </a:p>
          <a:p>
            <a:r>
              <a:rPr lang="en-US" sz="2400" dirty="0">
                <a:latin typeface="Gibson 1"/>
                <a:ea typeface="+mn-lt"/>
                <a:cs typeface="+mn-lt"/>
              </a:rPr>
              <a:t>2. Increase production, i.e. increase the number of units moved through the supply chain; and </a:t>
            </a:r>
          </a:p>
          <a:p>
            <a:r>
              <a:rPr lang="en-US" sz="2400" dirty="0">
                <a:latin typeface="Gibson 1"/>
                <a:ea typeface="+mn-lt"/>
                <a:cs typeface="+mn-lt"/>
              </a:rPr>
              <a:t>3. Diversify product offerings, i.e. offer new sizes, flavors, or types of products. </a:t>
            </a:r>
          </a:p>
          <a:p>
            <a:endParaRPr lang="en-US" sz="2400" dirty="0">
              <a:latin typeface="Gibson 1"/>
              <a:ea typeface="Calibri"/>
              <a:cs typeface="Calibri"/>
            </a:endParaRPr>
          </a:p>
          <a:p>
            <a:endParaRPr lang="en-US" sz="2400" dirty="0">
              <a:latin typeface="Gibson 1"/>
              <a:ea typeface="Calibri"/>
              <a:cs typeface="Calibri"/>
            </a:endParaRPr>
          </a:p>
          <a:p>
            <a:r>
              <a:rPr lang="en-US" sz="2400" dirty="0">
                <a:latin typeface="Gibson 1"/>
                <a:ea typeface="+mn-lt"/>
                <a:cs typeface="+mn-lt"/>
              </a:rPr>
              <a:t>Additionally, applicants have the option to demonstrate how the equipment they plan to purchase with grant funds will help the organization meet one or more of the 12 secondary goals of RFSI program (see full grant guidance for list). </a:t>
            </a:r>
            <a:endParaRPr lang="en-US" sz="2400" dirty="0">
              <a:latin typeface="Gibson 1"/>
            </a:endParaRPr>
          </a:p>
        </p:txBody>
      </p:sp>
    </p:spTree>
    <p:extLst>
      <p:ext uri="{BB962C8B-B14F-4D97-AF65-F5344CB8AC3E}">
        <p14:creationId xmlns:p14="http://schemas.microsoft.com/office/powerpoint/2010/main" val="80452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7AE94-2641-2402-F7E4-8D5E31C8D7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CD5A2A1-760E-96E3-6A01-3E35FED97E96}"/>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Equipment Only Grant- Example Projects</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6BD1FEFC-578C-8428-2B6C-B1323CA9FB5C}"/>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0DFBF69B-E21A-F801-8DC8-39600B46E655}"/>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6D61EE0F-CC70-2C69-1CFA-888654645C82}"/>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5CD993DB-6E78-380E-2752-07A35944835C}"/>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BCBB4283-C24B-9E9D-F759-4E74E396383D}"/>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80E98F75-8EF8-2027-CAF2-24035B17E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83D0B434-1BCB-2E05-089B-1F11AC3F75D3}"/>
              </a:ext>
            </a:extLst>
          </p:cNvPr>
          <p:cNvSpPr txBox="1"/>
          <p:nvPr/>
        </p:nvSpPr>
        <p:spPr>
          <a:xfrm>
            <a:off x="861391" y="2832652"/>
            <a:ext cx="12523304"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ibson 1"/>
                <a:ea typeface="+mn-lt"/>
                <a:cs typeface="+mn-lt"/>
              </a:rPr>
              <a:t>Examples of eligible projects may include but are not limited to: • Equipment that will meet standards needed to enter a new wholesale or retail outlets, such as a food safety component, packaging/labeling component, or quantity target that is required by a new market outlet. • Value-add equipment that would significantly increase production, allowing for the business to offer more units of product into the marketplace to meet demonstrated need. • Equipment that enables a new product line, such as a new size of packaging or a new variety of product that wouldn’t be able to be offered without the piece of equipment. </a:t>
            </a:r>
          </a:p>
          <a:p>
            <a:endParaRPr lang="en-US" sz="2000" dirty="0">
              <a:latin typeface="Gibson 1"/>
              <a:ea typeface="Calibri"/>
              <a:cs typeface="Calibri"/>
            </a:endParaRPr>
          </a:p>
          <a:p>
            <a:r>
              <a:rPr lang="en-US" sz="2000" dirty="0">
                <a:latin typeface="Gibson 1"/>
                <a:ea typeface="+mn-lt"/>
                <a:cs typeface="+mn-lt"/>
              </a:rPr>
              <a:t>Projects that focus on processing or value-add of agricultural products must utilize local and/or regional ingredients. Applicants can request multiple pieces of equipment; however, they need to fall within one overarching project which has a set of outcomes that will be reported on.</a:t>
            </a:r>
          </a:p>
          <a:p>
            <a:endParaRPr lang="en-US" sz="2000" dirty="0">
              <a:latin typeface="Gibson 1"/>
              <a:ea typeface="Calibri"/>
              <a:cs typeface="Calibri"/>
            </a:endParaRPr>
          </a:p>
          <a:p>
            <a:r>
              <a:rPr lang="en-US" sz="2000" dirty="0">
                <a:latin typeface="Gibson 1"/>
                <a:ea typeface="+mn-lt"/>
                <a:cs typeface="+mn-lt"/>
              </a:rPr>
              <a:t>Some examples of special purpose equipment include: • Upgrades or new equipment for specific agricultural products, such as: o Processing, preservation, and storage/cold storage o Post-harvest cleaning and grading o Purchase of freezing equipment, freezer, or cold storage o Processing, canning, preserving and pasteurization o Preparation and packing o Drying, hulling, shelling, and milling o Reverse osmosis systems o Egg packing machines o Flotation tanks o Roasters o Packing and labeling equipment o Cooking, baking, juicing, distilling, fermenting. • Special purpose vehicles relevant to the scope of work, such as delivery vehicles or refrigerated trucks. If the vehicle is mixed-use, it must be used primarily as a delivery vehicle and not shared between many programs or functions; </a:t>
            </a:r>
            <a:endParaRPr lang="en-US" sz="2000" dirty="0">
              <a:latin typeface="Gibson 1"/>
            </a:endParaRPr>
          </a:p>
        </p:txBody>
      </p:sp>
    </p:spTree>
    <p:extLst>
      <p:ext uri="{BB962C8B-B14F-4D97-AF65-F5344CB8AC3E}">
        <p14:creationId xmlns:p14="http://schemas.microsoft.com/office/powerpoint/2010/main" val="383845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1D5F8-A8B6-C483-F914-F00B056AE86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31E146A-40F8-8F68-4F77-28DD2B78740D}"/>
              </a:ext>
            </a:extLst>
          </p:cNvPr>
          <p:cNvSpPr txBox="1"/>
          <p:nvPr/>
        </p:nvSpPr>
        <p:spPr>
          <a:xfrm>
            <a:off x="860752" y="602330"/>
            <a:ext cx="12855247" cy="2231380"/>
          </a:xfrm>
          <a:prstGeom prst="rect">
            <a:avLst/>
          </a:prstGeom>
        </p:spPr>
        <p:txBody>
          <a:bodyPr wrap="square" lIns="0" tIns="0" rIns="0" bIns="0" rtlCol="0" anchor="t">
            <a:spAutoFit/>
          </a:bodyPr>
          <a:lstStyle/>
          <a:p>
            <a:r>
              <a:rPr lang="en-US" sz="5500" dirty="0">
                <a:solidFill>
                  <a:srgbClr val="078342"/>
                </a:solidFill>
                <a:latin typeface="Gibson 2"/>
                <a:ea typeface="Gibson 2"/>
                <a:cs typeface="Gibson 2"/>
                <a:sym typeface="Gibson 2"/>
              </a:rPr>
              <a:t>Equipment Only Grant- Example Projects</a:t>
            </a:r>
          </a:p>
          <a:p>
            <a:pPr marL="457200" algn="l"/>
            <a:endParaRPr lang="en-US" sz="3500" dirty="0">
              <a:solidFill>
                <a:srgbClr val="000000"/>
              </a:solidFill>
              <a:latin typeface="Gibson 1"/>
              <a:ea typeface="Gibson 2"/>
              <a:cs typeface="Gibson 2"/>
            </a:endParaRPr>
          </a:p>
        </p:txBody>
      </p:sp>
      <p:grpSp>
        <p:nvGrpSpPr>
          <p:cNvPr id="27" name="Group 2">
            <a:extLst>
              <a:ext uri="{FF2B5EF4-FFF2-40B4-BE49-F238E27FC236}">
                <a16:creationId xmlns:a16="http://schemas.microsoft.com/office/drawing/2014/main" id="{F6E63862-27F4-529A-8741-F916B865F62C}"/>
              </a:ext>
            </a:extLst>
          </p:cNvPr>
          <p:cNvGrpSpPr/>
          <p:nvPr/>
        </p:nvGrpSpPr>
        <p:grpSpPr>
          <a:xfrm>
            <a:off x="15468600" y="-495300"/>
            <a:ext cx="4714035" cy="11608818"/>
            <a:chOff x="0" y="0"/>
            <a:chExt cx="1241557" cy="3057467"/>
          </a:xfrm>
        </p:grpSpPr>
        <p:sp>
          <p:nvSpPr>
            <p:cNvPr id="28" name="Freeform 3">
              <a:extLst>
                <a:ext uri="{FF2B5EF4-FFF2-40B4-BE49-F238E27FC236}">
                  <a16:creationId xmlns:a16="http://schemas.microsoft.com/office/drawing/2014/main" id="{69E99943-D705-37CF-0BE5-107CC960A87F}"/>
                </a:ext>
              </a:extLst>
            </p:cNvPr>
            <p:cNvSpPr/>
            <p:nvPr/>
          </p:nvSpPr>
          <p:spPr>
            <a:xfrm>
              <a:off x="0" y="0"/>
              <a:ext cx="1241556" cy="3057466"/>
            </a:xfrm>
            <a:custGeom>
              <a:avLst/>
              <a:gdLst/>
              <a:ahLst/>
              <a:cxnLst/>
              <a:rect l="l" t="t" r="r" b="b"/>
              <a:pathLst>
                <a:path w="1241556" h="3057466">
                  <a:moveTo>
                    <a:pt x="0" y="0"/>
                  </a:moveTo>
                  <a:lnTo>
                    <a:pt x="1241556" y="0"/>
                  </a:lnTo>
                  <a:lnTo>
                    <a:pt x="1241556" y="3057466"/>
                  </a:lnTo>
                  <a:lnTo>
                    <a:pt x="0" y="3057466"/>
                  </a:lnTo>
                  <a:close/>
                </a:path>
              </a:pathLst>
            </a:custGeom>
            <a:solidFill>
              <a:srgbClr val="078342"/>
            </a:solidFill>
          </p:spPr>
          <p:txBody>
            <a:bodyPr/>
            <a:lstStyle/>
            <a:p>
              <a:endParaRPr lang="en-US"/>
            </a:p>
          </p:txBody>
        </p:sp>
        <p:sp>
          <p:nvSpPr>
            <p:cNvPr id="29" name="TextBox 4">
              <a:extLst>
                <a:ext uri="{FF2B5EF4-FFF2-40B4-BE49-F238E27FC236}">
                  <a16:creationId xmlns:a16="http://schemas.microsoft.com/office/drawing/2014/main" id="{986E6EAA-99EA-3844-8B2E-A6D364F48E8E}"/>
                </a:ext>
              </a:extLst>
            </p:cNvPr>
            <p:cNvSpPr txBox="1"/>
            <p:nvPr/>
          </p:nvSpPr>
          <p:spPr>
            <a:xfrm>
              <a:off x="0" y="-47625"/>
              <a:ext cx="1241557" cy="3105092"/>
            </a:xfrm>
            <a:prstGeom prst="rect">
              <a:avLst/>
            </a:prstGeom>
          </p:spPr>
          <p:txBody>
            <a:bodyPr lIns="50800" tIns="50800" rIns="50800" bIns="50800" rtlCol="0" anchor="ctr"/>
            <a:lstStyle/>
            <a:p>
              <a:pPr algn="ctr">
                <a:lnSpc>
                  <a:spcPts val="3197"/>
                </a:lnSpc>
              </a:pPr>
              <a:endParaRPr/>
            </a:p>
          </p:txBody>
        </p:sp>
      </p:grpSp>
      <p:grpSp>
        <p:nvGrpSpPr>
          <p:cNvPr id="30" name="Group 29">
            <a:extLst>
              <a:ext uri="{FF2B5EF4-FFF2-40B4-BE49-F238E27FC236}">
                <a16:creationId xmlns:a16="http://schemas.microsoft.com/office/drawing/2014/main" id="{4F5E631B-3B21-7506-F125-D5E829FA14C9}"/>
              </a:ext>
            </a:extLst>
          </p:cNvPr>
          <p:cNvGrpSpPr/>
          <p:nvPr/>
        </p:nvGrpSpPr>
        <p:grpSpPr>
          <a:xfrm>
            <a:off x="14136223" y="4014205"/>
            <a:ext cx="2664745" cy="2664745"/>
            <a:chOff x="11088227" y="3964752"/>
            <a:chExt cx="2664745" cy="2664745"/>
          </a:xfrm>
        </p:grpSpPr>
        <p:sp>
          <p:nvSpPr>
            <p:cNvPr id="31" name="Freeform 6">
              <a:extLst>
                <a:ext uri="{FF2B5EF4-FFF2-40B4-BE49-F238E27FC236}">
                  <a16:creationId xmlns:a16="http://schemas.microsoft.com/office/drawing/2014/main" id="{269B0DBC-2230-EB8B-A6B1-85A8E7B64BE7}"/>
                </a:ext>
              </a:extLst>
            </p:cNvPr>
            <p:cNvSpPr/>
            <p:nvPr/>
          </p:nvSpPr>
          <p:spPr>
            <a:xfrm>
              <a:off x="11088227" y="3964752"/>
              <a:ext cx="2664745" cy="2664745"/>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chemeClr val="bg1"/>
            </a:solidFill>
            <a:ln w="114300" cap="sq">
              <a:solidFill>
                <a:srgbClr val="005B99"/>
              </a:solidFill>
              <a:prstDash val="solid"/>
              <a:miter/>
            </a:ln>
          </p:spPr>
          <p:txBody>
            <a:bodyPr/>
            <a:lstStyle/>
            <a:p>
              <a:endParaRPr lang="en-US"/>
            </a:p>
          </p:txBody>
        </p:sp>
        <p:pic>
          <p:nvPicPr>
            <p:cNvPr id="32" name="Picture 4" descr="Logo&#10;&#10;Description automatically generated">
              <a:extLst>
                <a:ext uri="{FF2B5EF4-FFF2-40B4-BE49-F238E27FC236}">
                  <a16:creationId xmlns:a16="http://schemas.microsoft.com/office/drawing/2014/main" id="{806A8535-272C-D11D-1F62-50CA44AFC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911" y="4557926"/>
              <a:ext cx="1457375" cy="14783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C7877892-92E9-4C44-3FFE-D8EB52817FC6}"/>
              </a:ext>
            </a:extLst>
          </p:cNvPr>
          <p:cNvSpPr txBox="1"/>
          <p:nvPr/>
        </p:nvSpPr>
        <p:spPr>
          <a:xfrm>
            <a:off x="1159565" y="2633869"/>
            <a:ext cx="1252330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1"/>
                <a:ea typeface="+mn-lt"/>
                <a:cs typeface="+mn-lt"/>
              </a:rPr>
              <a:t>Additional eligible costs could include: • Equipment installation, as long as it is included in the equipment quote from the vendor and is not including any construction or additional utility-related (such as upgrading electrical outlets) activities; • Shipping and handling or delivery charges for the equipment, as long as it is included in the equipment quote and reasonable compared to the price of the equipment. </a:t>
            </a:r>
          </a:p>
          <a:p>
            <a:endParaRPr lang="en-US" sz="2400" dirty="0">
              <a:latin typeface="Gibson 1"/>
              <a:ea typeface="+mn-lt"/>
              <a:cs typeface="+mn-lt"/>
            </a:endParaRPr>
          </a:p>
          <a:p>
            <a:r>
              <a:rPr lang="en-US" sz="2400" dirty="0">
                <a:latin typeface="Gibson 1"/>
                <a:ea typeface="+mn-lt"/>
                <a:cs typeface="+mn-lt"/>
              </a:rPr>
              <a:t>Applicants will be required to submit a recent quote for all equipment that will be purchased with grant funds. Please note that a quote cannot come from a contractor that will purchase the equipment and conduct additional activities to prepare the site for installation. Please note that grant funds can go towards pieces of equipment that are more than $100,000; however, the applicant must show how they can pay for the remainder of the equipment cost. For example, if a piece of equipment is $140,000, the applicant can ask for $100,000 in grant funds but must include $40,000 as additional funding that is committed or secured. </a:t>
            </a:r>
            <a:endParaRPr lang="en-US" sz="2400" dirty="0">
              <a:latin typeface="Gibson 1"/>
            </a:endParaRPr>
          </a:p>
        </p:txBody>
      </p:sp>
    </p:spTree>
    <p:extLst>
      <p:ext uri="{BB962C8B-B14F-4D97-AF65-F5344CB8AC3E}">
        <p14:creationId xmlns:p14="http://schemas.microsoft.com/office/powerpoint/2010/main" val="203470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3e03fc-2c2a-4eb5-9efb-9038c02c6da4">
      <Terms xmlns="http://schemas.microsoft.com/office/infopath/2007/PartnerControls"/>
    </lcf76f155ced4ddcb4097134ff3c332f>
    <TaxCatchAll xmlns="fddfbcf2-9f8c-42e4-85dc-cc52326538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6" ma:contentTypeDescription="Create a new document." ma:contentTypeScope="" ma:versionID="335b3fc40276d717961b625af9117fb8">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b7336a98ce14d3f671da02ddf99ee0bb"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d22b03d-0548-4dad-8729-6c585d12858a}" ma:internalName="TaxCatchAll" ma:showField="CatchAllData" ma:web="fddfbcf2-9f8c-42e4-85dc-cc523265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7B554-0DA9-4A34-87D2-6B3C595AE07A}">
  <ds:schemaRefs>
    <ds:schemaRef ds:uri="b73e03fc-2c2a-4eb5-9efb-9038c02c6da4"/>
    <ds:schemaRef ds:uri="fddfbcf2-9f8c-42e4-85dc-cc52326538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B70B3B-B19D-454D-8CF4-86DB9E6E0478}">
  <ds:schemaRefs>
    <ds:schemaRef ds:uri="http://schemas.microsoft.com/sharepoint/v3/contenttype/forms"/>
  </ds:schemaRefs>
</ds:datastoreItem>
</file>

<file path=customXml/itemProps3.xml><?xml version="1.0" encoding="utf-8"?>
<ds:datastoreItem xmlns:ds="http://schemas.openxmlformats.org/officeDocument/2006/customXml" ds:itemID="{CA749A1C-DAA1-4696-8882-EBB7A87BE523}">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26</Slides>
  <Notes>18</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Grown Promotion For Your Farm</dc:title>
  <cp:revision>408</cp:revision>
  <dcterms:created xsi:type="dcterms:W3CDTF">2006-08-16T00:00:00Z</dcterms:created>
  <dcterms:modified xsi:type="dcterms:W3CDTF">2025-03-05T19:54:03Z</dcterms:modified>
  <dc:identifier>DAGTHfiFaGc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y fmtid="{D5CDD505-2E9C-101B-9397-08002B2CF9AE}" pid="3" name="MediaServiceImageTags">
    <vt:lpwstr/>
  </property>
</Properties>
</file>