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sldIdLst>
    <p:sldId id="256" r:id="rId5"/>
    <p:sldId id="257" r:id="rId6"/>
    <p:sldId id="258" r:id="rId7"/>
    <p:sldId id="259" r:id="rId8"/>
    <p:sldId id="260" r:id="rId9"/>
    <p:sldId id="262" r:id="rId10"/>
    <p:sldId id="266" r:id="rId11"/>
    <p:sldId id="261" r:id="rId12"/>
    <p:sldId id="264" r:id="rId13"/>
    <p:sldId id="279" r:id="rId14"/>
    <p:sldId id="265" r:id="rId15"/>
    <p:sldId id="267" r:id="rId16"/>
    <p:sldId id="269" r:id="rId17"/>
    <p:sldId id="268" r:id="rId18"/>
    <p:sldId id="270" r:id="rId19"/>
    <p:sldId id="271" r:id="rId20"/>
    <p:sldId id="274" r:id="rId21"/>
    <p:sldId id="272" r:id="rId22"/>
    <p:sldId id="288" r:id="rId23"/>
    <p:sldId id="273" r:id="rId24"/>
    <p:sldId id="280" r:id="rId25"/>
    <p:sldId id="290" r:id="rId26"/>
    <p:sldId id="275" r:id="rId27"/>
    <p:sldId id="276" r:id="rId28"/>
    <p:sldId id="291" r:id="rId29"/>
    <p:sldId id="277" r:id="rId30"/>
    <p:sldId id="278" r:id="rId31"/>
    <p:sldId id="289" r:id="rId32"/>
    <p:sldId id="263" r:id="rId33"/>
    <p:sldId id="281" r:id="rId34"/>
    <p:sldId id="287" r:id="rId35"/>
    <p:sldId id="284" r:id="rId36"/>
    <p:sldId id="292" r:id="rId37"/>
    <p:sldId id="293" r:id="rId38"/>
    <p:sldId id="294" r:id="rId39"/>
    <p:sldId id="295" r:id="rId40"/>
    <p:sldId id="296" r:id="rId41"/>
    <p:sldId id="283" r:id="rId42"/>
    <p:sldId id="28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13218-FAB6-DC52-2A30-B0CA2961C803}" v="356" dt="2024-02-20T17:20:35.799"/>
    <p1510:client id="{B6806DDD-8D9A-ECB0-F0E3-75BB18BF20AF}" v="29" dt="2024-02-20T17:34:50.316"/>
    <p1510:client id="{EB04AE8E-71A8-5BF3-FBCB-A26D0C9C5332}" v="861" dt="2024-02-20T17:18:01.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bodeau, Cyrena" userId="S::cyrena.thibodeau@ct.gov::080c7c74-e7cd-44f6-8f45-a991a4958dcd" providerId="AD" clId="Web-{677DEF7E-183B-7D6C-F5DD-2177E0561159}"/>
    <pc:docChg chg="addSld modSld sldOrd">
      <pc:chgData name="Thibodeau, Cyrena" userId="S::cyrena.thibodeau@ct.gov::080c7c74-e7cd-44f6-8f45-a991a4958dcd" providerId="AD" clId="Web-{677DEF7E-183B-7D6C-F5DD-2177E0561159}" dt="2024-02-15T21:01:16.569" v="272" actId="20577"/>
      <pc:docMkLst>
        <pc:docMk/>
      </pc:docMkLst>
      <pc:sldChg chg="modSp">
        <pc:chgData name="Thibodeau, Cyrena" userId="S::cyrena.thibodeau@ct.gov::080c7c74-e7cd-44f6-8f45-a991a4958dcd" providerId="AD" clId="Web-{677DEF7E-183B-7D6C-F5DD-2177E0561159}" dt="2024-02-15T17:39:24.343" v="41" actId="20577"/>
        <pc:sldMkLst>
          <pc:docMk/>
          <pc:sldMk cId="2398105912" sldId="257"/>
        </pc:sldMkLst>
        <pc:spChg chg="mod">
          <ac:chgData name="Thibodeau, Cyrena" userId="S::cyrena.thibodeau@ct.gov::080c7c74-e7cd-44f6-8f45-a991a4958dcd" providerId="AD" clId="Web-{677DEF7E-183B-7D6C-F5DD-2177E0561159}" dt="2024-02-15T17:39:24.343" v="41" actId="20577"/>
          <ac:spMkLst>
            <pc:docMk/>
            <pc:sldMk cId="2398105912" sldId="257"/>
            <ac:spMk id="3" creationId="{9C24C5D2-17DA-17E7-7DC9-8552BF1A3BDA}"/>
          </ac:spMkLst>
        </pc:spChg>
      </pc:sldChg>
      <pc:sldChg chg="ord">
        <pc:chgData name="Thibodeau, Cyrena" userId="S::cyrena.thibodeau@ct.gov::080c7c74-e7cd-44f6-8f45-a991a4958dcd" providerId="AD" clId="Web-{677DEF7E-183B-7D6C-F5DD-2177E0561159}" dt="2024-02-15T17:39:58.546" v="42"/>
        <pc:sldMkLst>
          <pc:docMk/>
          <pc:sldMk cId="1006236658" sldId="258"/>
        </pc:sldMkLst>
      </pc:sldChg>
      <pc:sldChg chg="ord">
        <pc:chgData name="Thibodeau, Cyrena" userId="S::cyrena.thibodeau@ct.gov::080c7c74-e7cd-44f6-8f45-a991a4958dcd" providerId="AD" clId="Web-{677DEF7E-183B-7D6C-F5DD-2177E0561159}" dt="2024-02-15T17:40:02.781" v="43"/>
        <pc:sldMkLst>
          <pc:docMk/>
          <pc:sldMk cId="484888120" sldId="260"/>
        </pc:sldMkLst>
      </pc:sldChg>
      <pc:sldChg chg="ord">
        <pc:chgData name="Thibodeau, Cyrena" userId="S::cyrena.thibodeau@ct.gov::080c7c74-e7cd-44f6-8f45-a991a4958dcd" providerId="AD" clId="Web-{677DEF7E-183B-7D6C-F5DD-2177E0561159}" dt="2024-02-15T17:41:53.220" v="48"/>
        <pc:sldMkLst>
          <pc:docMk/>
          <pc:sldMk cId="2948752124" sldId="261"/>
        </pc:sldMkLst>
      </pc:sldChg>
      <pc:sldChg chg="modSp">
        <pc:chgData name="Thibodeau, Cyrena" userId="S::cyrena.thibodeau@ct.gov::080c7c74-e7cd-44f6-8f45-a991a4958dcd" providerId="AD" clId="Web-{677DEF7E-183B-7D6C-F5DD-2177E0561159}" dt="2024-02-15T17:41:11" v="46" actId="20577"/>
        <pc:sldMkLst>
          <pc:docMk/>
          <pc:sldMk cId="3691421571" sldId="262"/>
        </pc:sldMkLst>
        <pc:spChg chg="mod">
          <ac:chgData name="Thibodeau, Cyrena" userId="S::cyrena.thibodeau@ct.gov::080c7c74-e7cd-44f6-8f45-a991a4958dcd" providerId="AD" clId="Web-{677DEF7E-183B-7D6C-F5DD-2177E0561159}" dt="2024-02-15T17:41:11" v="46" actId="20577"/>
          <ac:spMkLst>
            <pc:docMk/>
            <pc:sldMk cId="3691421571" sldId="262"/>
            <ac:spMk id="3" creationId="{B723DAAA-E7C4-43D5-99C6-F0846EC92573}"/>
          </ac:spMkLst>
        </pc:spChg>
      </pc:sldChg>
      <pc:sldChg chg="modSp">
        <pc:chgData name="Thibodeau, Cyrena" userId="S::cyrena.thibodeau@ct.gov::080c7c74-e7cd-44f6-8f45-a991a4958dcd" providerId="AD" clId="Web-{677DEF7E-183B-7D6C-F5DD-2177E0561159}" dt="2024-02-15T19:02:16.443" v="262" actId="20577"/>
        <pc:sldMkLst>
          <pc:docMk/>
          <pc:sldMk cId="1325345848" sldId="263"/>
        </pc:sldMkLst>
        <pc:spChg chg="mod">
          <ac:chgData name="Thibodeau, Cyrena" userId="S::cyrena.thibodeau@ct.gov::080c7c74-e7cd-44f6-8f45-a991a4958dcd" providerId="AD" clId="Web-{677DEF7E-183B-7D6C-F5DD-2177E0561159}" dt="2024-02-15T19:02:16.443" v="262" actId="20577"/>
          <ac:spMkLst>
            <pc:docMk/>
            <pc:sldMk cId="1325345848" sldId="263"/>
            <ac:spMk id="3" creationId="{9343A587-C217-31EA-D58C-52C31FF812FD}"/>
          </ac:spMkLst>
        </pc:spChg>
      </pc:sldChg>
      <pc:sldChg chg="modSp">
        <pc:chgData name="Thibodeau, Cyrena" userId="S::cyrena.thibodeau@ct.gov::080c7c74-e7cd-44f6-8f45-a991a4958dcd" providerId="AD" clId="Web-{677DEF7E-183B-7D6C-F5DD-2177E0561159}" dt="2024-02-15T17:42:22.720" v="50" actId="20577"/>
        <pc:sldMkLst>
          <pc:docMk/>
          <pc:sldMk cId="2167827965" sldId="265"/>
        </pc:sldMkLst>
        <pc:spChg chg="mod">
          <ac:chgData name="Thibodeau, Cyrena" userId="S::cyrena.thibodeau@ct.gov::080c7c74-e7cd-44f6-8f45-a991a4958dcd" providerId="AD" clId="Web-{677DEF7E-183B-7D6C-F5DD-2177E0561159}" dt="2024-02-15T17:42:22.720" v="50" actId="20577"/>
          <ac:spMkLst>
            <pc:docMk/>
            <pc:sldMk cId="2167827965" sldId="265"/>
            <ac:spMk id="2" creationId="{FD42E06F-C5F9-CC9D-6339-C4B029942A46}"/>
          </ac:spMkLst>
        </pc:spChg>
      </pc:sldChg>
      <pc:sldChg chg="modSp ord">
        <pc:chgData name="Thibodeau, Cyrena" userId="S::cyrena.thibodeau@ct.gov::080c7c74-e7cd-44f6-8f45-a991a4958dcd" providerId="AD" clId="Web-{677DEF7E-183B-7D6C-F5DD-2177E0561159}" dt="2024-02-15T18:57:40.392" v="160" actId="20577"/>
        <pc:sldMkLst>
          <pc:docMk/>
          <pc:sldMk cId="3986513121" sldId="266"/>
        </pc:sldMkLst>
        <pc:spChg chg="mod">
          <ac:chgData name="Thibodeau, Cyrena" userId="S::cyrena.thibodeau@ct.gov::080c7c74-e7cd-44f6-8f45-a991a4958dcd" providerId="AD" clId="Web-{677DEF7E-183B-7D6C-F5DD-2177E0561159}" dt="2024-02-15T18:57:40.392" v="160" actId="20577"/>
          <ac:spMkLst>
            <pc:docMk/>
            <pc:sldMk cId="3986513121" sldId="266"/>
            <ac:spMk id="3" creationId="{DB6CD64F-114D-80C4-C7F3-E5E813F0F9AF}"/>
          </ac:spMkLst>
        </pc:spChg>
      </pc:sldChg>
      <pc:sldChg chg="modSp">
        <pc:chgData name="Thibodeau, Cyrena" userId="S::cyrena.thibodeau@ct.gov::080c7c74-e7cd-44f6-8f45-a991a4958dcd" providerId="AD" clId="Web-{677DEF7E-183B-7D6C-F5DD-2177E0561159}" dt="2024-02-15T17:51:19.275" v="76" actId="20577"/>
        <pc:sldMkLst>
          <pc:docMk/>
          <pc:sldMk cId="599434706" sldId="268"/>
        </pc:sldMkLst>
        <pc:spChg chg="mod">
          <ac:chgData name="Thibodeau, Cyrena" userId="S::cyrena.thibodeau@ct.gov::080c7c74-e7cd-44f6-8f45-a991a4958dcd" providerId="AD" clId="Web-{677DEF7E-183B-7D6C-F5DD-2177E0561159}" dt="2024-02-15T17:51:19.275" v="76" actId="20577"/>
          <ac:spMkLst>
            <pc:docMk/>
            <pc:sldMk cId="599434706" sldId="268"/>
            <ac:spMk id="3" creationId="{DE3D7E9B-DF27-9BC9-8A2D-3BEB23CB7F40}"/>
          </ac:spMkLst>
        </pc:spChg>
      </pc:sldChg>
      <pc:sldChg chg="modSp">
        <pc:chgData name="Thibodeau, Cyrena" userId="S::cyrena.thibodeau@ct.gov::080c7c74-e7cd-44f6-8f45-a991a4958dcd" providerId="AD" clId="Web-{677DEF7E-183B-7D6C-F5DD-2177E0561159}" dt="2024-02-15T17:48:55.617" v="63" actId="20577"/>
        <pc:sldMkLst>
          <pc:docMk/>
          <pc:sldMk cId="71953539" sldId="269"/>
        </pc:sldMkLst>
        <pc:spChg chg="mod">
          <ac:chgData name="Thibodeau, Cyrena" userId="S::cyrena.thibodeau@ct.gov::080c7c74-e7cd-44f6-8f45-a991a4958dcd" providerId="AD" clId="Web-{677DEF7E-183B-7D6C-F5DD-2177E0561159}" dt="2024-02-15T17:48:55.617" v="63" actId="20577"/>
          <ac:spMkLst>
            <pc:docMk/>
            <pc:sldMk cId="71953539" sldId="269"/>
            <ac:spMk id="3" creationId="{F9D141A8-057B-11A2-AD79-AFEDAA96CAD6}"/>
          </ac:spMkLst>
        </pc:spChg>
      </pc:sldChg>
      <pc:sldChg chg="modSp">
        <pc:chgData name="Thibodeau, Cyrena" userId="S::cyrena.thibodeau@ct.gov::080c7c74-e7cd-44f6-8f45-a991a4958dcd" providerId="AD" clId="Web-{677DEF7E-183B-7D6C-F5DD-2177E0561159}" dt="2024-02-15T17:56:02.233" v="87" actId="20577"/>
        <pc:sldMkLst>
          <pc:docMk/>
          <pc:sldMk cId="2980242330" sldId="270"/>
        </pc:sldMkLst>
        <pc:spChg chg="mod">
          <ac:chgData name="Thibodeau, Cyrena" userId="S::cyrena.thibodeau@ct.gov::080c7c74-e7cd-44f6-8f45-a991a4958dcd" providerId="AD" clId="Web-{677DEF7E-183B-7D6C-F5DD-2177E0561159}" dt="2024-02-15T17:56:02.233" v="87" actId="20577"/>
          <ac:spMkLst>
            <pc:docMk/>
            <pc:sldMk cId="2980242330" sldId="270"/>
            <ac:spMk id="3" creationId="{4A72D2A8-446A-80AC-65B6-CAF9334A9003}"/>
          </ac:spMkLst>
        </pc:spChg>
      </pc:sldChg>
      <pc:sldChg chg="modSp">
        <pc:chgData name="Thibodeau, Cyrena" userId="S::cyrena.thibodeau@ct.gov::080c7c74-e7cd-44f6-8f45-a991a4958dcd" providerId="AD" clId="Web-{677DEF7E-183B-7D6C-F5DD-2177E0561159}" dt="2024-02-15T18:36:21.018" v="133" actId="20577"/>
        <pc:sldMkLst>
          <pc:docMk/>
          <pc:sldMk cId="75048588" sldId="272"/>
        </pc:sldMkLst>
        <pc:spChg chg="mod">
          <ac:chgData name="Thibodeau, Cyrena" userId="S::cyrena.thibodeau@ct.gov::080c7c74-e7cd-44f6-8f45-a991a4958dcd" providerId="AD" clId="Web-{677DEF7E-183B-7D6C-F5DD-2177E0561159}" dt="2024-02-15T18:36:21.018" v="133" actId="20577"/>
          <ac:spMkLst>
            <pc:docMk/>
            <pc:sldMk cId="75048588" sldId="272"/>
            <ac:spMk id="3" creationId="{87BAF276-9915-5ABB-16B0-033453E18692}"/>
          </ac:spMkLst>
        </pc:spChg>
      </pc:sldChg>
      <pc:sldChg chg="modSp">
        <pc:chgData name="Thibodeau, Cyrena" userId="S::cyrena.thibodeau@ct.gov::080c7c74-e7cd-44f6-8f45-a991a4958dcd" providerId="AD" clId="Web-{677DEF7E-183B-7D6C-F5DD-2177E0561159}" dt="2024-02-15T18:37:23.410" v="139" actId="20577"/>
        <pc:sldMkLst>
          <pc:docMk/>
          <pc:sldMk cId="2077885712" sldId="273"/>
        </pc:sldMkLst>
        <pc:spChg chg="mod">
          <ac:chgData name="Thibodeau, Cyrena" userId="S::cyrena.thibodeau@ct.gov::080c7c74-e7cd-44f6-8f45-a991a4958dcd" providerId="AD" clId="Web-{677DEF7E-183B-7D6C-F5DD-2177E0561159}" dt="2024-02-15T18:37:23.410" v="139" actId="20577"/>
          <ac:spMkLst>
            <pc:docMk/>
            <pc:sldMk cId="2077885712" sldId="273"/>
            <ac:spMk id="3" creationId="{0A14ADE2-B8A4-EA5C-B639-F515E9D71624}"/>
          </ac:spMkLst>
        </pc:spChg>
      </pc:sldChg>
      <pc:sldChg chg="modSp">
        <pc:chgData name="Thibodeau, Cyrena" userId="S::cyrena.thibodeau@ct.gov::080c7c74-e7cd-44f6-8f45-a991a4958dcd" providerId="AD" clId="Web-{677DEF7E-183B-7D6C-F5DD-2177E0561159}" dt="2024-02-15T18:11:45.418" v="125" actId="20577"/>
        <pc:sldMkLst>
          <pc:docMk/>
          <pc:sldMk cId="3262133181" sldId="274"/>
        </pc:sldMkLst>
        <pc:spChg chg="mod">
          <ac:chgData name="Thibodeau, Cyrena" userId="S::cyrena.thibodeau@ct.gov::080c7c74-e7cd-44f6-8f45-a991a4958dcd" providerId="AD" clId="Web-{677DEF7E-183B-7D6C-F5DD-2177E0561159}" dt="2024-02-15T18:11:45.418" v="125" actId="20577"/>
          <ac:spMkLst>
            <pc:docMk/>
            <pc:sldMk cId="3262133181" sldId="274"/>
            <ac:spMk id="3" creationId="{EC60A723-D049-88D0-EF5C-997D98FCA6D8}"/>
          </ac:spMkLst>
        </pc:spChg>
      </pc:sldChg>
      <pc:sldChg chg="modSp">
        <pc:chgData name="Thibodeau, Cyrena" userId="S::cyrena.thibodeau@ct.gov::080c7c74-e7cd-44f6-8f45-a991a4958dcd" providerId="AD" clId="Web-{677DEF7E-183B-7D6C-F5DD-2177E0561159}" dt="2024-02-15T18:38:54.583" v="159" actId="20577"/>
        <pc:sldMkLst>
          <pc:docMk/>
          <pc:sldMk cId="2102354897" sldId="275"/>
        </pc:sldMkLst>
        <pc:spChg chg="mod">
          <ac:chgData name="Thibodeau, Cyrena" userId="S::cyrena.thibodeau@ct.gov::080c7c74-e7cd-44f6-8f45-a991a4958dcd" providerId="AD" clId="Web-{677DEF7E-183B-7D6C-F5DD-2177E0561159}" dt="2024-02-15T18:38:54.583" v="159" actId="20577"/>
          <ac:spMkLst>
            <pc:docMk/>
            <pc:sldMk cId="2102354897" sldId="275"/>
            <ac:spMk id="3" creationId="{2FB204F8-9BCE-F2DD-F55E-A2D665A48D9F}"/>
          </ac:spMkLst>
        </pc:spChg>
      </pc:sldChg>
      <pc:sldChg chg="modSp">
        <pc:chgData name="Thibodeau, Cyrena" userId="S::cyrena.thibodeau@ct.gov::080c7c74-e7cd-44f6-8f45-a991a4958dcd" providerId="AD" clId="Web-{677DEF7E-183B-7D6C-F5DD-2177E0561159}" dt="2024-02-15T19:00:08.613" v="245" actId="20577"/>
        <pc:sldMkLst>
          <pc:docMk/>
          <pc:sldMk cId="904670739" sldId="276"/>
        </pc:sldMkLst>
        <pc:spChg chg="mod">
          <ac:chgData name="Thibodeau, Cyrena" userId="S::cyrena.thibodeau@ct.gov::080c7c74-e7cd-44f6-8f45-a991a4958dcd" providerId="AD" clId="Web-{677DEF7E-183B-7D6C-F5DD-2177E0561159}" dt="2024-02-15T19:00:08.613" v="245" actId="20577"/>
          <ac:spMkLst>
            <pc:docMk/>
            <pc:sldMk cId="904670739" sldId="276"/>
            <ac:spMk id="3" creationId="{C48154FF-8443-CBB6-B3A3-E52E14E9B076}"/>
          </ac:spMkLst>
        </pc:spChg>
      </pc:sldChg>
      <pc:sldChg chg="modSp new">
        <pc:chgData name="Thibodeau, Cyrena" userId="S::cyrena.thibodeau@ct.gov::080c7c74-e7cd-44f6-8f45-a991a4958dcd" providerId="AD" clId="Web-{677DEF7E-183B-7D6C-F5DD-2177E0561159}" dt="2024-02-15T17:49:54.305" v="68" actId="20577"/>
        <pc:sldMkLst>
          <pc:docMk/>
          <pc:sldMk cId="3168838869" sldId="279"/>
        </pc:sldMkLst>
        <pc:spChg chg="mod">
          <ac:chgData name="Thibodeau, Cyrena" userId="S::cyrena.thibodeau@ct.gov::080c7c74-e7cd-44f6-8f45-a991a4958dcd" providerId="AD" clId="Web-{677DEF7E-183B-7D6C-F5DD-2177E0561159}" dt="2024-02-15T17:49:54.305" v="68" actId="20577"/>
          <ac:spMkLst>
            <pc:docMk/>
            <pc:sldMk cId="3168838869" sldId="279"/>
            <ac:spMk id="2" creationId="{628121B4-1144-A6CF-D912-9921DEB9FBCD}"/>
          </ac:spMkLst>
        </pc:spChg>
      </pc:sldChg>
      <pc:sldChg chg="modSp new">
        <pc:chgData name="Thibodeau, Cyrena" userId="S::cyrena.thibodeau@ct.gov::080c7c74-e7cd-44f6-8f45-a991a4958dcd" providerId="AD" clId="Web-{677DEF7E-183B-7D6C-F5DD-2177E0561159}" dt="2024-02-15T18:38:30.786" v="156" actId="20577"/>
        <pc:sldMkLst>
          <pc:docMk/>
          <pc:sldMk cId="1656515654" sldId="280"/>
        </pc:sldMkLst>
        <pc:spChg chg="mod">
          <ac:chgData name="Thibodeau, Cyrena" userId="S::cyrena.thibodeau@ct.gov::080c7c74-e7cd-44f6-8f45-a991a4958dcd" providerId="AD" clId="Web-{677DEF7E-183B-7D6C-F5DD-2177E0561159}" dt="2024-02-15T18:37:57.410" v="142" actId="20577"/>
          <ac:spMkLst>
            <pc:docMk/>
            <pc:sldMk cId="1656515654" sldId="280"/>
            <ac:spMk id="2" creationId="{63035CC5-9884-26F7-5215-5ACC04998B5B}"/>
          </ac:spMkLst>
        </pc:spChg>
        <pc:spChg chg="mod">
          <ac:chgData name="Thibodeau, Cyrena" userId="S::cyrena.thibodeau@ct.gov::080c7c74-e7cd-44f6-8f45-a991a4958dcd" providerId="AD" clId="Web-{677DEF7E-183B-7D6C-F5DD-2177E0561159}" dt="2024-02-15T18:38:30.786" v="156" actId="20577"/>
          <ac:spMkLst>
            <pc:docMk/>
            <pc:sldMk cId="1656515654" sldId="280"/>
            <ac:spMk id="3" creationId="{6589F3DE-EA79-D696-AFBD-B7462A310818}"/>
          </ac:spMkLst>
        </pc:spChg>
      </pc:sldChg>
      <pc:sldChg chg="modSp new">
        <pc:chgData name="Thibodeau, Cyrena" userId="S::cyrena.thibodeau@ct.gov::080c7c74-e7cd-44f6-8f45-a991a4958dcd" providerId="AD" clId="Web-{677DEF7E-183B-7D6C-F5DD-2177E0561159}" dt="2024-02-15T21:01:16.569" v="272" actId="20577"/>
        <pc:sldMkLst>
          <pc:docMk/>
          <pc:sldMk cId="3230002322" sldId="281"/>
        </pc:sldMkLst>
        <pc:spChg chg="mod">
          <ac:chgData name="Thibodeau, Cyrena" userId="S::cyrena.thibodeau@ct.gov::080c7c74-e7cd-44f6-8f45-a991a4958dcd" providerId="AD" clId="Web-{677DEF7E-183B-7D6C-F5DD-2177E0561159}" dt="2024-02-15T19:01:45.630" v="256" actId="20577"/>
          <ac:spMkLst>
            <pc:docMk/>
            <pc:sldMk cId="3230002322" sldId="281"/>
            <ac:spMk id="2" creationId="{0620B408-30A7-BB7B-BCBD-6D9C5D9FCF8E}"/>
          </ac:spMkLst>
        </pc:spChg>
        <pc:spChg chg="mod">
          <ac:chgData name="Thibodeau, Cyrena" userId="S::cyrena.thibodeau@ct.gov::080c7c74-e7cd-44f6-8f45-a991a4958dcd" providerId="AD" clId="Web-{677DEF7E-183B-7D6C-F5DD-2177E0561159}" dt="2024-02-15T21:01:16.569" v="272" actId="20577"/>
          <ac:spMkLst>
            <pc:docMk/>
            <pc:sldMk cId="3230002322" sldId="281"/>
            <ac:spMk id="3" creationId="{DC3C536F-8049-B3B3-BD1A-751EDF0449E0}"/>
          </ac:spMkLst>
        </pc:spChg>
      </pc:sldChg>
    </pc:docChg>
  </pc:docChgLst>
  <pc:docChgLst>
    <pc:chgData name="Thibodeau, Cyrena" userId="S::cyrena.thibodeau@ct.gov::080c7c74-e7cd-44f6-8f45-a991a4958dcd" providerId="AD" clId="Web-{EB04AE8E-71A8-5BF3-FBCB-A26D0C9C5332}"/>
    <pc:docChg chg="addSld delSld modSld sldOrd">
      <pc:chgData name="Thibodeau, Cyrena" userId="S::cyrena.thibodeau@ct.gov::080c7c74-e7cd-44f6-8f45-a991a4958dcd" providerId="AD" clId="Web-{EB04AE8E-71A8-5BF3-FBCB-A26D0C9C5332}" dt="2024-02-20T17:18:22.504" v="880" actId="20577"/>
      <pc:docMkLst>
        <pc:docMk/>
      </pc:docMkLst>
      <pc:sldChg chg="addSp modSp">
        <pc:chgData name="Thibodeau, Cyrena" userId="S::cyrena.thibodeau@ct.gov::080c7c74-e7cd-44f6-8f45-a991a4958dcd" providerId="AD" clId="Web-{EB04AE8E-71A8-5BF3-FBCB-A26D0C9C5332}" dt="2024-02-20T17:18:01.472" v="877" actId="20577"/>
        <pc:sldMkLst>
          <pc:docMk/>
          <pc:sldMk cId="109857222" sldId="256"/>
        </pc:sldMkLst>
        <pc:spChg chg="mod">
          <ac:chgData name="Thibodeau, Cyrena" userId="S::cyrena.thibodeau@ct.gov::080c7c74-e7cd-44f6-8f45-a991a4958dcd" providerId="AD" clId="Web-{EB04AE8E-71A8-5BF3-FBCB-A26D0C9C5332}" dt="2024-02-20T16:51:51.296" v="610" actId="20577"/>
          <ac:spMkLst>
            <pc:docMk/>
            <pc:sldMk cId="109857222" sldId="256"/>
            <ac:spMk id="2" creationId="{00000000-0000-0000-0000-000000000000}"/>
          </ac:spMkLst>
        </pc:spChg>
        <pc:spChg chg="mod">
          <ac:chgData name="Thibodeau, Cyrena" userId="S::cyrena.thibodeau@ct.gov::080c7c74-e7cd-44f6-8f45-a991a4958dcd" providerId="AD" clId="Web-{EB04AE8E-71A8-5BF3-FBCB-A26D0C9C5332}" dt="2024-02-20T17:18:01.472" v="877" actId="20577"/>
          <ac:spMkLst>
            <pc:docMk/>
            <pc:sldMk cId="109857222" sldId="256"/>
            <ac:spMk id="3" creationId="{00000000-0000-0000-0000-000000000000}"/>
          </ac:spMkLst>
        </pc:spChg>
        <pc:spChg chg="add mod">
          <ac:chgData name="Thibodeau, Cyrena" userId="S::cyrena.thibodeau@ct.gov::080c7c74-e7cd-44f6-8f45-a991a4958dcd" providerId="AD" clId="Web-{EB04AE8E-71A8-5BF3-FBCB-A26D0C9C5332}" dt="2024-02-20T16:50:24.936" v="593" actId="20577"/>
          <ac:spMkLst>
            <pc:docMk/>
            <pc:sldMk cId="109857222" sldId="256"/>
            <ac:spMk id="4" creationId="{7EE79E44-1930-C2B7-2F17-2CE448B76F64}"/>
          </ac:spMkLst>
        </pc:spChg>
        <pc:picChg chg="add mod">
          <ac:chgData name="Thibodeau, Cyrena" userId="S::cyrena.thibodeau@ct.gov::080c7c74-e7cd-44f6-8f45-a991a4958dcd" providerId="AD" clId="Web-{EB04AE8E-71A8-5BF3-FBCB-A26D0C9C5332}" dt="2024-02-20T16:51:11.655" v="601" actId="1076"/>
          <ac:picMkLst>
            <pc:docMk/>
            <pc:sldMk cId="109857222" sldId="256"/>
            <ac:picMk id="5" creationId="{EA794ED3-DCDF-0617-E889-F2F9F707F559}"/>
          </ac:picMkLst>
        </pc:picChg>
        <pc:picChg chg="add mod">
          <ac:chgData name="Thibodeau, Cyrena" userId="S::cyrena.thibodeau@ct.gov::080c7c74-e7cd-44f6-8f45-a991a4958dcd" providerId="AD" clId="Web-{EB04AE8E-71A8-5BF3-FBCB-A26D0C9C5332}" dt="2024-02-20T16:51:33.765" v="604" actId="1076"/>
          <ac:picMkLst>
            <pc:docMk/>
            <pc:sldMk cId="109857222" sldId="256"/>
            <ac:picMk id="6" creationId="{D1610264-0140-9BAA-43A5-3BF3E0166AF0}"/>
          </ac:picMkLst>
        </pc:picChg>
      </pc:sldChg>
      <pc:sldChg chg="modSp">
        <pc:chgData name="Thibodeau, Cyrena" userId="S::cyrena.thibodeau@ct.gov::080c7c74-e7cd-44f6-8f45-a991a4958dcd" providerId="AD" clId="Web-{EB04AE8E-71A8-5BF3-FBCB-A26D0C9C5332}" dt="2024-02-20T17:18:22.504" v="880" actId="20577"/>
        <pc:sldMkLst>
          <pc:docMk/>
          <pc:sldMk cId="2398105912" sldId="257"/>
        </pc:sldMkLst>
        <pc:graphicFrameChg chg="modGraphic">
          <ac:chgData name="Thibodeau, Cyrena" userId="S::cyrena.thibodeau@ct.gov::080c7c74-e7cd-44f6-8f45-a991a4958dcd" providerId="AD" clId="Web-{EB04AE8E-71A8-5BF3-FBCB-A26D0C9C5332}" dt="2024-02-20T17:18:22.504" v="880" actId="20577"/>
          <ac:graphicFrameMkLst>
            <pc:docMk/>
            <pc:sldMk cId="2398105912" sldId="257"/>
            <ac:graphicFrameMk id="5" creationId="{107F78A2-9D1E-21A5-11A8-3CD4A0F73070}"/>
          </ac:graphicFrameMkLst>
        </pc:graphicFrameChg>
      </pc:sldChg>
      <pc:sldChg chg="modSp">
        <pc:chgData name="Thibodeau, Cyrena" userId="S::cyrena.thibodeau@ct.gov::080c7c74-e7cd-44f6-8f45-a991a4958dcd" providerId="AD" clId="Web-{EB04AE8E-71A8-5BF3-FBCB-A26D0C9C5332}" dt="2024-02-20T16:52:50.562" v="612" actId="20577"/>
        <pc:sldMkLst>
          <pc:docMk/>
          <pc:sldMk cId="1006236658" sldId="258"/>
        </pc:sldMkLst>
        <pc:spChg chg="mod">
          <ac:chgData name="Thibodeau, Cyrena" userId="S::cyrena.thibodeau@ct.gov::080c7c74-e7cd-44f6-8f45-a991a4958dcd" providerId="AD" clId="Web-{EB04AE8E-71A8-5BF3-FBCB-A26D0C9C5332}" dt="2024-02-20T16:52:50.562" v="612" actId="20577"/>
          <ac:spMkLst>
            <pc:docMk/>
            <pc:sldMk cId="1006236658" sldId="258"/>
            <ac:spMk id="5" creationId="{D78A373B-BE84-1240-B75B-ABFA79D489A3}"/>
          </ac:spMkLst>
        </pc:spChg>
      </pc:sldChg>
      <pc:sldChg chg="modSp">
        <pc:chgData name="Thibodeau, Cyrena" userId="S::cyrena.thibodeau@ct.gov::080c7c74-e7cd-44f6-8f45-a991a4958dcd" providerId="AD" clId="Web-{EB04AE8E-71A8-5BF3-FBCB-A26D0C9C5332}" dt="2024-02-20T16:55:50.799" v="735" actId="20577"/>
        <pc:sldMkLst>
          <pc:docMk/>
          <pc:sldMk cId="484888120" sldId="260"/>
        </pc:sldMkLst>
        <pc:spChg chg="mod">
          <ac:chgData name="Thibodeau, Cyrena" userId="S::cyrena.thibodeau@ct.gov::080c7c74-e7cd-44f6-8f45-a991a4958dcd" providerId="AD" clId="Web-{EB04AE8E-71A8-5BF3-FBCB-A26D0C9C5332}" dt="2024-02-20T16:54:16.517" v="630" actId="20577"/>
          <ac:spMkLst>
            <pc:docMk/>
            <pc:sldMk cId="484888120" sldId="260"/>
            <ac:spMk id="2" creationId="{9ADA07FF-5DAC-E4F1-C9CC-D64063565BBB}"/>
          </ac:spMkLst>
        </pc:spChg>
        <pc:graphicFrameChg chg="modGraphic">
          <ac:chgData name="Thibodeau, Cyrena" userId="S::cyrena.thibodeau@ct.gov::080c7c74-e7cd-44f6-8f45-a991a4958dcd" providerId="AD" clId="Web-{EB04AE8E-71A8-5BF3-FBCB-A26D0C9C5332}" dt="2024-02-20T16:55:50.799" v="735" actId="20577"/>
          <ac:graphicFrameMkLst>
            <pc:docMk/>
            <pc:sldMk cId="484888120" sldId="260"/>
            <ac:graphicFrameMk id="5" creationId="{D6A3A537-3757-62EB-43A9-915F98E51C7B}"/>
          </ac:graphicFrameMkLst>
        </pc:graphicFrameChg>
      </pc:sldChg>
      <pc:sldChg chg="modSp">
        <pc:chgData name="Thibodeau, Cyrena" userId="S::cyrena.thibodeau@ct.gov::080c7c74-e7cd-44f6-8f45-a991a4958dcd" providerId="AD" clId="Web-{EB04AE8E-71A8-5BF3-FBCB-A26D0C9C5332}" dt="2024-02-20T17:13:00.015" v="798" actId="20577"/>
        <pc:sldMkLst>
          <pc:docMk/>
          <pc:sldMk cId="1325345848" sldId="263"/>
        </pc:sldMkLst>
        <pc:spChg chg="mod">
          <ac:chgData name="Thibodeau, Cyrena" userId="S::cyrena.thibodeau@ct.gov::080c7c74-e7cd-44f6-8f45-a991a4958dcd" providerId="AD" clId="Web-{EB04AE8E-71A8-5BF3-FBCB-A26D0C9C5332}" dt="2024-02-20T16:07:16.083" v="152" actId="20577"/>
          <ac:spMkLst>
            <pc:docMk/>
            <pc:sldMk cId="1325345848" sldId="263"/>
            <ac:spMk id="2" creationId="{E59AA023-0F1D-E183-90C0-C76FDEE33437}"/>
          </ac:spMkLst>
        </pc:spChg>
        <pc:spChg chg="mod">
          <ac:chgData name="Thibodeau, Cyrena" userId="S::cyrena.thibodeau@ct.gov::080c7c74-e7cd-44f6-8f45-a991a4958dcd" providerId="AD" clId="Web-{EB04AE8E-71A8-5BF3-FBCB-A26D0C9C5332}" dt="2024-02-20T17:13:00.015" v="798" actId="20577"/>
          <ac:spMkLst>
            <pc:docMk/>
            <pc:sldMk cId="1325345848" sldId="263"/>
            <ac:spMk id="3" creationId="{9343A587-C217-31EA-D58C-52C31FF812FD}"/>
          </ac:spMkLst>
        </pc:spChg>
      </pc:sldChg>
      <pc:sldChg chg="modSp">
        <pc:chgData name="Thibodeau, Cyrena" userId="S::cyrena.thibodeau@ct.gov::080c7c74-e7cd-44f6-8f45-a991a4958dcd" providerId="AD" clId="Web-{EB04AE8E-71A8-5BF3-FBCB-A26D0C9C5332}" dt="2024-02-20T15:43:40.001" v="0" actId="20577"/>
        <pc:sldMkLst>
          <pc:docMk/>
          <pc:sldMk cId="4198886329" sldId="264"/>
        </pc:sldMkLst>
        <pc:spChg chg="mod">
          <ac:chgData name="Thibodeau, Cyrena" userId="S::cyrena.thibodeau@ct.gov::080c7c74-e7cd-44f6-8f45-a991a4958dcd" providerId="AD" clId="Web-{EB04AE8E-71A8-5BF3-FBCB-A26D0C9C5332}" dt="2024-02-20T15:43:40.001" v="0" actId="20577"/>
          <ac:spMkLst>
            <pc:docMk/>
            <pc:sldMk cId="4198886329" sldId="264"/>
            <ac:spMk id="3" creationId="{7E0098D1-6FF4-A1BD-A633-FCB80698F438}"/>
          </ac:spMkLst>
        </pc:spChg>
      </pc:sldChg>
      <pc:sldChg chg="modSp">
        <pc:chgData name="Thibodeau, Cyrena" userId="S::cyrena.thibodeau@ct.gov::080c7c74-e7cd-44f6-8f45-a991a4958dcd" providerId="AD" clId="Web-{EB04AE8E-71A8-5BF3-FBCB-A26D0C9C5332}" dt="2024-02-20T16:58:49.098" v="750" actId="20577"/>
        <pc:sldMkLst>
          <pc:docMk/>
          <pc:sldMk cId="2167827965" sldId="265"/>
        </pc:sldMkLst>
        <pc:spChg chg="mod">
          <ac:chgData name="Thibodeau, Cyrena" userId="S::cyrena.thibodeau@ct.gov::080c7c74-e7cd-44f6-8f45-a991a4958dcd" providerId="AD" clId="Web-{EB04AE8E-71A8-5BF3-FBCB-A26D0C9C5332}" dt="2024-02-20T16:58:49.098" v="750" actId="20577"/>
          <ac:spMkLst>
            <pc:docMk/>
            <pc:sldMk cId="2167827965" sldId="265"/>
            <ac:spMk id="3" creationId="{D39FBDB1-9381-4EC7-9774-908F53A00E76}"/>
          </ac:spMkLst>
        </pc:spChg>
      </pc:sldChg>
      <pc:sldChg chg="modSp">
        <pc:chgData name="Thibodeau, Cyrena" userId="S::cyrena.thibodeau@ct.gov::080c7c74-e7cd-44f6-8f45-a991a4958dcd" providerId="AD" clId="Web-{EB04AE8E-71A8-5BF3-FBCB-A26D0C9C5332}" dt="2024-02-20T16:59:09.052" v="753" actId="20577"/>
        <pc:sldMkLst>
          <pc:docMk/>
          <pc:sldMk cId="1337098158" sldId="267"/>
        </pc:sldMkLst>
        <pc:spChg chg="mod">
          <ac:chgData name="Thibodeau, Cyrena" userId="S::cyrena.thibodeau@ct.gov::080c7c74-e7cd-44f6-8f45-a991a4958dcd" providerId="AD" clId="Web-{EB04AE8E-71A8-5BF3-FBCB-A26D0C9C5332}" dt="2024-02-20T16:59:09.052" v="753" actId="20577"/>
          <ac:spMkLst>
            <pc:docMk/>
            <pc:sldMk cId="1337098158" sldId="267"/>
            <ac:spMk id="3" creationId="{E4CC04A3-AC43-4C06-3499-478F78A74764}"/>
          </ac:spMkLst>
        </pc:spChg>
      </pc:sldChg>
      <pc:sldChg chg="modSp">
        <pc:chgData name="Thibodeau, Cyrena" userId="S::cyrena.thibodeau@ct.gov::080c7c74-e7cd-44f6-8f45-a991a4958dcd" providerId="AD" clId="Web-{EB04AE8E-71A8-5BF3-FBCB-A26D0C9C5332}" dt="2024-02-20T15:55:51.527" v="34" actId="20577"/>
        <pc:sldMkLst>
          <pc:docMk/>
          <pc:sldMk cId="71953539" sldId="269"/>
        </pc:sldMkLst>
        <pc:spChg chg="mod">
          <ac:chgData name="Thibodeau, Cyrena" userId="S::cyrena.thibodeau@ct.gov::080c7c74-e7cd-44f6-8f45-a991a4958dcd" providerId="AD" clId="Web-{EB04AE8E-71A8-5BF3-FBCB-A26D0C9C5332}" dt="2024-02-20T15:55:51.527" v="34" actId="20577"/>
          <ac:spMkLst>
            <pc:docMk/>
            <pc:sldMk cId="71953539" sldId="269"/>
            <ac:spMk id="3" creationId="{F9D141A8-057B-11A2-AD79-AFEDAA96CAD6}"/>
          </ac:spMkLst>
        </pc:spChg>
      </pc:sldChg>
      <pc:sldChg chg="modSp">
        <pc:chgData name="Thibodeau, Cyrena" userId="S::cyrena.thibodeau@ct.gov::080c7c74-e7cd-44f6-8f45-a991a4958dcd" providerId="AD" clId="Web-{EB04AE8E-71A8-5BF3-FBCB-A26D0C9C5332}" dt="2024-02-20T16:05:58.879" v="119" actId="20577"/>
        <pc:sldMkLst>
          <pc:docMk/>
          <pc:sldMk cId="75048588" sldId="272"/>
        </pc:sldMkLst>
        <pc:spChg chg="mod">
          <ac:chgData name="Thibodeau, Cyrena" userId="S::cyrena.thibodeau@ct.gov::080c7c74-e7cd-44f6-8f45-a991a4958dcd" providerId="AD" clId="Web-{EB04AE8E-71A8-5BF3-FBCB-A26D0C9C5332}" dt="2024-02-20T16:05:58.879" v="119" actId="20577"/>
          <ac:spMkLst>
            <pc:docMk/>
            <pc:sldMk cId="75048588" sldId="272"/>
            <ac:spMk id="2" creationId="{9521DEB9-D659-DE1F-2AC2-107941BC255C}"/>
          </ac:spMkLst>
        </pc:spChg>
        <pc:spChg chg="mod">
          <ac:chgData name="Thibodeau, Cyrena" userId="S::cyrena.thibodeau@ct.gov::080c7c74-e7cd-44f6-8f45-a991a4958dcd" providerId="AD" clId="Web-{EB04AE8E-71A8-5BF3-FBCB-A26D0C9C5332}" dt="2024-02-20T15:53:08.946" v="33" actId="20577"/>
          <ac:spMkLst>
            <pc:docMk/>
            <pc:sldMk cId="75048588" sldId="272"/>
            <ac:spMk id="3" creationId="{87BAF276-9915-5ABB-16B0-033453E18692}"/>
          </ac:spMkLst>
        </pc:spChg>
      </pc:sldChg>
      <pc:sldChg chg="modSp">
        <pc:chgData name="Thibodeau, Cyrena" userId="S::cyrena.thibodeau@ct.gov::080c7c74-e7cd-44f6-8f45-a991a4958dcd" providerId="AD" clId="Web-{EB04AE8E-71A8-5BF3-FBCB-A26D0C9C5332}" dt="2024-02-20T15:52:16.930" v="30" actId="20577"/>
        <pc:sldMkLst>
          <pc:docMk/>
          <pc:sldMk cId="3262133181" sldId="274"/>
        </pc:sldMkLst>
        <pc:spChg chg="mod">
          <ac:chgData name="Thibodeau, Cyrena" userId="S::cyrena.thibodeau@ct.gov::080c7c74-e7cd-44f6-8f45-a991a4958dcd" providerId="AD" clId="Web-{EB04AE8E-71A8-5BF3-FBCB-A26D0C9C5332}" dt="2024-02-20T15:52:16.930" v="30" actId="20577"/>
          <ac:spMkLst>
            <pc:docMk/>
            <pc:sldMk cId="3262133181" sldId="274"/>
            <ac:spMk id="3" creationId="{EC60A723-D049-88D0-EF5C-997D98FCA6D8}"/>
          </ac:spMkLst>
        </pc:spChg>
      </pc:sldChg>
      <pc:sldChg chg="modSp">
        <pc:chgData name="Thibodeau, Cyrena" userId="S::cyrena.thibodeau@ct.gov::080c7c74-e7cd-44f6-8f45-a991a4958dcd" providerId="AD" clId="Web-{EB04AE8E-71A8-5BF3-FBCB-A26D0C9C5332}" dt="2024-02-20T16:05:50.519" v="118" actId="20577"/>
        <pc:sldMkLst>
          <pc:docMk/>
          <pc:sldMk cId="904670739" sldId="276"/>
        </pc:sldMkLst>
        <pc:spChg chg="mod">
          <ac:chgData name="Thibodeau, Cyrena" userId="S::cyrena.thibodeau@ct.gov::080c7c74-e7cd-44f6-8f45-a991a4958dcd" providerId="AD" clId="Web-{EB04AE8E-71A8-5BF3-FBCB-A26D0C9C5332}" dt="2024-02-20T16:05:50.519" v="118" actId="20577"/>
          <ac:spMkLst>
            <pc:docMk/>
            <pc:sldMk cId="904670739" sldId="276"/>
            <ac:spMk id="2" creationId="{1CCE2429-1433-19A5-A18A-52140D3E35C5}"/>
          </ac:spMkLst>
        </pc:spChg>
      </pc:sldChg>
      <pc:sldChg chg="modSp">
        <pc:chgData name="Thibodeau, Cyrena" userId="S::cyrena.thibodeau@ct.gov::080c7c74-e7cd-44f6-8f45-a991a4958dcd" providerId="AD" clId="Web-{EB04AE8E-71A8-5BF3-FBCB-A26D0C9C5332}" dt="2024-02-20T17:14:18.829" v="853" actId="20577"/>
        <pc:sldMkLst>
          <pc:docMk/>
          <pc:sldMk cId="905195341" sldId="277"/>
        </pc:sldMkLst>
        <pc:spChg chg="mod">
          <ac:chgData name="Thibodeau, Cyrena" userId="S::cyrena.thibodeau@ct.gov::080c7c74-e7cd-44f6-8f45-a991a4958dcd" providerId="AD" clId="Web-{EB04AE8E-71A8-5BF3-FBCB-A26D0C9C5332}" dt="2024-02-20T16:05:46.582" v="117" actId="20577"/>
          <ac:spMkLst>
            <pc:docMk/>
            <pc:sldMk cId="905195341" sldId="277"/>
            <ac:spMk id="2" creationId="{04455335-E498-882E-B5CE-DD569E585B75}"/>
          </ac:spMkLst>
        </pc:spChg>
        <pc:spChg chg="mod">
          <ac:chgData name="Thibodeau, Cyrena" userId="S::cyrena.thibodeau@ct.gov::080c7c74-e7cd-44f6-8f45-a991a4958dcd" providerId="AD" clId="Web-{EB04AE8E-71A8-5BF3-FBCB-A26D0C9C5332}" dt="2024-02-20T17:14:18.829" v="853" actId="20577"/>
          <ac:spMkLst>
            <pc:docMk/>
            <pc:sldMk cId="905195341" sldId="277"/>
            <ac:spMk id="3" creationId="{3BC8C4F8-B33A-5B66-CA28-29D5141728FF}"/>
          </ac:spMkLst>
        </pc:spChg>
      </pc:sldChg>
      <pc:sldChg chg="modSp ord">
        <pc:chgData name="Thibodeau, Cyrena" userId="S::cyrena.thibodeau@ct.gov::080c7c74-e7cd-44f6-8f45-a991a4958dcd" providerId="AD" clId="Web-{EB04AE8E-71A8-5BF3-FBCB-A26D0C9C5332}" dt="2024-02-20T17:11:17.623" v="784" actId="20577"/>
        <pc:sldMkLst>
          <pc:docMk/>
          <pc:sldMk cId="1345083268" sldId="278"/>
        </pc:sldMkLst>
        <pc:spChg chg="mod">
          <ac:chgData name="Thibodeau, Cyrena" userId="S::cyrena.thibodeau@ct.gov::080c7c74-e7cd-44f6-8f45-a991a4958dcd" providerId="AD" clId="Web-{EB04AE8E-71A8-5BF3-FBCB-A26D0C9C5332}" dt="2024-02-20T17:02:04.679" v="762" actId="20577"/>
          <ac:spMkLst>
            <pc:docMk/>
            <pc:sldMk cId="1345083268" sldId="278"/>
            <ac:spMk id="2" creationId="{D3E756BB-E923-1F12-F3FF-DC61C1F88120}"/>
          </ac:spMkLst>
        </pc:spChg>
        <pc:spChg chg="mod">
          <ac:chgData name="Thibodeau, Cyrena" userId="S::cyrena.thibodeau@ct.gov::080c7c74-e7cd-44f6-8f45-a991a4958dcd" providerId="AD" clId="Web-{EB04AE8E-71A8-5BF3-FBCB-A26D0C9C5332}" dt="2024-02-20T17:11:17.623" v="784" actId="20577"/>
          <ac:spMkLst>
            <pc:docMk/>
            <pc:sldMk cId="1345083268" sldId="278"/>
            <ac:spMk id="3" creationId="{44B4A35E-8B86-B95C-D6DF-960A16A8AD92}"/>
          </ac:spMkLst>
        </pc:spChg>
      </pc:sldChg>
      <pc:sldChg chg="modSp">
        <pc:chgData name="Thibodeau, Cyrena" userId="S::cyrena.thibodeau@ct.gov::080c7c74-e7cd-44f6-8f45-a991a4958dcd" providerId="AD" clId="Web-{EB04AE8E-71A8-5BF3-FBCB-A26D0C9C5332}" dt="2024-02-20T16:58:17.473" v="745" actId="20577"/>
        <pc:sldMkLst>
          <pc:docMk/>
          <pc:sldMk cId="3168838869" sldId="279"/>
        </pc:sldMkLst>
        <pc:spChg chg="mod">
          <ac:chgData name="Thibodeau, Cyrena" userId="S::cyrena.thibodeau@ct.gov::080c7c74-e7cd-44f6-8f45-a991a4958dcd" providerId="AD" clId="Web-{EB04AE8E-71A8-5BF3-FBCB-A26D0C9C5332}" dt="2024-02-20T15:49:13.271" v="27" actId="20577"/>
          <ac:spMkLst>
            <pc:docMk/>
            <pc:sldMk cId="3168838869" sldId="279"/>
            <ac:spMk id="2" creationId="{628121B4-1144-A6CF-D912-9921DEB9FBCD}"/>
          </ac:spMkLst>
        </pc:spChg>
        <pc:spChg chg="mod">
          <ac:chgData name="Thibodeau, Cyrena" userId="S::cyrena.thibodeau@ct.gov::080c7c74-e7cd-44f6-8f45-a991a4958dcd" providerId="AD" clId="Web-{EB04AE8E-71A8-5BF3-FBCB-A26D0C9C5332}" dt="2024-02-20T16:58:17.473" v="745" actId="20577"/>
          <ac:spMkLst>
            <pc:docMk/>
            <pc:sldMk cId="3168838869" sldId="279"/>
            <ac:spMk id="3" creationId="{4471F258-3938-FFBF-F1FD-B0F0FAC4A5AF}"/>
          </ac:spMkLst>
        </pc:spChg>
      </pc:sldChg>
      <pc:sldChg chg="modSp">
        <pc:chgData name="Thibodeau, Cyrena" userId="S::cyrena.thibodeau@ct.gov::080c7c74-e7cd-44f6-8f45-a991a4958dcd" providerId="AD" clId="Web-{EB04AE8E-71A8-5BF3-FBCB-A26D0C9C5332}" dt="2024-02-20T15:58:03.606" v="50" actId="20577"/>
        <pc:sldMkLst>
          <pc:docMk/>
          <pc:sldMk cId="1656515654" sldId="280"/>
        </pc:sldMkLst>
        <pc:spChg chg="mod">
          <ac:chgData name="Thibodeau, Cyrena" userId="S::cyrena.thibodeau@ct.gov::080c7c74-e7cd-44f6-8f45-a991a4958dcd" providerId="AD" clId="Web-{EB04AE8E-71A8-5BF3-FBCB-A26D0C9C5332}" dt="2024-02-20T15:58:03.606" v="50" actId="20577"/>
          <ac:spMkLst>
            <pc:docMk/>
            <pc:sldMk cId="1656515654" sldId="280"/>
            <ac:spMk id="3" creationId="{6589F3DE-EA79-D696-AFBD-B7462A310818}"/>
          </ac:spMkLst>
        </pc:spChg>
      </pc:sldChg>
      <pc:sldChg chg="modSp">
        <pc:chgData name="Thibodeau, Cyrena" userId="S::cyrena.thibodeau@ct.gov::080c7c74-e7cd-44f6-8f45-a991a4958dcd" providerId="AD" clId="Web-{EB04AE8E-71A8-5BF3-FBCB-A26D0C9C5332}" dt="2024-02-20T16:08:08.302" v="156" actId="20577"/>
        <pc:sldMkLst>
          <pc:docMk/>
          <pc:sldMk cId="3230002322" sldId="281"/>
        </pc:sldMkLst>
        <pc:spChg chg="mod">
          <ac:chgData name="Thibodeau, Cyrena" userId="S::cyrena.thibodeau@ct.gov::080c7c74-e7cd-44f6-8f45-a991a4958dcd" providerId="AD" clId="Web-{EB04AE8E-71A8-5BF3-FBCB-A26D0C9C5332}" dt="2024-02-20T16:08:08.302" v="156" actId="20577"/>
          <ac:spMkLst>
            <pc:docMk/>
            <pc:sldMk cId="3230002322" sldId="281"/>
            <ac:spMk id="2" creationId="{0620B408-30A7-BB7B-BCBD-6D9C5D9FCF8E}"/>
          </ac:spMkLst>
        </pc:spChg>
      </pc:sldChg>
      <pc:sldChg chg="del">
        <pc:chgData name="Thibodeau, Cyrena" userId="S::cyrena.thibodeau@ct.gov::080c7c74-e7cd-44f6-8f45-a991a4958dcd" providerId="AD" clId="Web-{EB04AE8E-71A8-5BF3-FBCB-A26D0C9C5332}" dt="2024-02-20T16:14:24.589" v="186"/>
        <pc:sldMkLst>
          <pc:docMk/>
          <pc:sldMk cId="316773542" sldId="282"/>
        </pc:sldMkLst>
      </pc:sldChg>
      <pc:sldChg chg="addSp delSp modSp">
        <pc:chgData name="Thibodeau, Cyrena" userId="S::cyrena.thibodeau@ct.gov::080c7c74-e7cd-44f6-8f45-a991a4958dcd" providerId="AD" clId="Web-{EB04AE8E-71A8-5BF3-FBCB-A26D0C9C5332}" dt="2024-02-20T16:48:18.090" v="513" actId="20577"/>
        <pc:sldMkLst>
          <pc:docMk/>
          <pc:sldMk cId="3489269045" sldId="283"/>
        </pc:sldMkLst>
        <pc:spChg chg="mod">
          <ac:chgData name="Thibodeau, Cyrena" userId="S::cyrena.thibodeau@ct.gov::080c7c74-e7cd-44f6-8f45-a991a4958dcd" providerId="AD" clId="Web-{EB04AE8E-71A8-5BF3-FBCB-A26D0C9C5332}" dt="2024-02-20T16:48:18.090" v="513" actId="20577"/>
          <ac:spMkLst>
            <pc:docMk/>
            <pc:sldMk cId="3489269045" sldId="283"/>
            <ac:spMk id="2" creationId="{9DF73241-5EE8-6BF4-DFF0-68BA044EF883}"/>
          </ac:spMkLst>
        </pc:spChg>
        <pc:spChg chg="del">
          <ac:chgData name="Thibodeau, Cyrena" userId="S::cyrena.thibodeau@ct.gov::080c7c74-e7cd-44f6-8f45-a991a4958dcd" providerId="AD" clId="Web-{EB04AE8E-71A8-5BF3-FBCB-A26D0C9C5332}" dt="2024-02-20T16:47:47.715" v="484"/>
          <ac:spMkLst>
            <pc:docMk/>
            <pc:sldMk cId="3489269045" sldId="283"/>
            <ac:spMk id="3" creationId="{5EA57780-81E8-2074-F015-A38CD4CDD46D}"/>
          </ac:spMkLst>
        </pc:spChg>
        <pc:picChg chg="add mod ord">
          <ac:chgData name="Thibodeau, Cyrena" userId="S::cyrena.thibodeau@ct.gov::080c7c74-e7cd-44f6-8f45-a991a4958dcd" providerId="AD" clId="Web-{EB04AE8E-71A8-5BF3-FBCB-A26D0C9C5332}" dt="2024-02-20T16:47:53.371" v="486" actId="1076"/>
          <ac:picMkLst>
            <pc:docMk/>
            <pc:sldMk cId="3489269045" sldId="283"/>
            <ac:picMk id="4" creationId="{330EA68D-EA6C-1A6D-DA77-F4A906A1CF94}"/>
          </ac:picMkLst>
        </pc:picChg>
      </pc:sldChg>
      <pc:sldChg chg="modSp ord">
        <pc:chgData name="Thibodeau, Cyrena" userId="S::cyrena.thibodeau@ct.gov::080c7c74-e7cd-44f6-8f45-a991a4958dcd" providerId="AD" clId="Web-{EB04AE8E-71A8-5BF3-FBCB-A26D0C9C5332}" dt="2024-02-20T17:03:30.336" v="782" actId="20577"/>
        <pc:sldMkLst>
          <pc:docMk/>
          <pc:sldMk cId="3470197039" sldId="284"/>
        </pc:sldMkLst>
        <pc:spChg chg="mod">
          <ac:chgData name="Thibodeau, Cyrena" userId="S::cyrena.thibodeau@ct.gov::080c7c74-e7cd-44f6-8f45-a991a4958dcd" providerId="AD" clId="Web-{EB04AE8E-71A8-5BF3-FBCB-A26D0C9C5332}" dt="2024-02-20T17:03:20.102" v="774" actId="20577"/>
          <ac:spMkLst>
            <pc:docMk/>
            <pc:sldMk cId="3470197039" sldId="284"/>
            <ac:spMk id="2" creationId="{C919F035-0BF9-B7F5-96DC-00D092FFA6F1}"/>
          </ac:spMkLst>
        </pc:spChg>
        <pc:spChg chg="mod">
          <ac:chgData name="Thibodeau, Cyrena" userId="S::cyrena.thibodeau@ct.gov::080c7c74-e7cd-44f6-8f45-a991a4958dcd" providerId="AD" clId="Web-{EB04AE8E-71A8-5BF3-FBCB-A26D0C9C5332}" dt="2024-02-20T17:03:30.336" v="782" actId="20577"/>
          <ac:spMkLst>
            <pc:docMk/>
            <pc:sldMk cId="3470197039" sldId="284"/>
            <ac:spMk id="3" creationId="{04A3CECB-DD7C-4D49-8807-F0700773DA7D}"/>
          </ac:spMkLst>
        </pc:spChg>
      </pc:sldChg>
      <pc:sldChg chg="modSp">
        <pc:chgData name="Thibodeau, Cyrena" userId="S::cyrena.thibodeau@ct.gov::080c7c74-e7cd-44f6-8f45-a991a4958dcd" providerId="AD" clId="Web-{EB04AE8E-71A8-5BF3-FBCB-A26D0C9C5332}" dt="2024-02-20T16:12:43.822" v="182" actId="20577"/>
        <pc:sldMkLst>
          <pc:docMk/>
          <pc:sldMk cId="1354470530" sldId="285"/>
        </pc:sldMkLst>
        <pc:spChg chg="mod">
          <ac:chgData name="Thibodeau, Cyrena" userId="S::cyrena.thibodeau@ct.gov::080c7c74-e7cd-44f6-8f45-a991a4958dcd" providerId="AD" clId="Web-{EB04AE8E-71A8-5BF3-FBCB-A26D0C9C5332}" dt="2024-02-20T16:12:43.822" v="182" actId="20577"/>
          <ac:spMkLst>
            <pc:docMk/>
            <pc:sldMk cId="1354470530" sldId="285"/>
            <ac:spMk id="2" creationId="{29D46C23-1AA3-2444-3720-A04455FDC42F}"/>
          </ac:spMkLst>
        </pc:spChg>
      </pc:sldChg>
      <pc:sldChg chg="modSp">
        <pc:chgData name="Thibodeau, Cyrena" userId="S::cyrena.thibodeau@ct.gov::080c7c74-e7cd-44f6-8f45-a991a4958dcd" providerId="AD" clId="Web-{EB04AE8E-71A8-5BF3-FBCB-A26D0C9C5332}" dt="2024-02-20T17:15:11.907" v="873" actId="20577"/>
        <pc:sldMkLst>
          <pc:docMk/>
          <pc:sldMk cId="2298437364" sldId="287"/>
        </pc:sldMkLst>
        <pc:spChg chg="mod">
          <ac:chgData name="Thibodeau, Cyrena" userId="S::cyrena.thibodeau@ct.gov::080c7c74-e7cd-44f6-8f45-a991a4958dcd" providerId="AD" clId="Web-{EB04AE8E-71A8-5BF3-FBCB-A26D0C9C5332}" dt="2024-02-20T17:02:55.804" v="769" actId="20577"/>
          <ac:spMkLst>
            <pc:docMk/>
            <pc:sldMk cId="2298437364" sldId="287"/>
            <ac:spMk id="2" creationId="{0F304F3F-34AF-CECD-15D3-A17B579CA8DC}"/>
          </ac:spMkLst>
        </pc:spChg>
        <pc:spChg chg="mod">
          <ac:chgData name="Thibodeau, Cyrena" userId="S::cyrena.thibodeau@ct.gov::080c7c74-e7cd-44f6-8f45-a991a4958dcd" providerId="AD" clId="Web-{EB04AE8E-71A8-5BF3-FBCB-A26D0C9C5332}" dt="2024-02-20T17:15:11.907" v="873" actId="20577"/>
          <ac:spMkLst>
            <pc:docMk/>
            <pc:sldMk cId="2298437364" sldId="287"/>
            <ac:spMk id="3" creationId="{00C598F9-0307-6097-269F-08762FBB17A6}"/>
          </ac:spMkLst>
        </pc:spChg>
      </pc:sldChg>
      <pc:sldChg chg="modSp">
        <pc:chgData name="Thibodeau, Cyrena" userId="S::cyrena.thibodeau@ct.gov::080c7c74-e7cd-44f6-8f45-a991a4958dcd" providerId="AD" clId="Web-{EB04AE8E-71A8-5BF3-FBCB-A26D0C9C5332}" dt="2024-02-20T16:06:12.910" v="120" actId="20577"/>
        <pc:sldMkLst>
          <pc:docMk/>
          <pc:sldMk cId="1459624882" sldId="289"/>
        </pc:sldMkLst>
        <pc:spChg chg="mod">
          <ac:chgData name="Thibodeau, Cyrena" userId="S::cyrena.thibodeau@ct.gov::080c7c74-e7cd-44f6-8f45-a991a4958dcd" providerId="AD" clId="Web-{EB04AE8E-71A8-5BF3-FBCB-A26D0C9C5332}" dt="2024-02-20T16:06:12.910" v="120" actId="20577"/>
          <ac:spMkLst>
            <pc:docMk/>
            <pc:sldMk cId="1459624882" sldId="289"/>
            <ac:spMk id="2" creationId="{B0E6A474-91F3-A355-5907-AC9B8A9E294A}"/>
          </ac:spMkLst>
        </pc:spChg>
      </pc:sldChg>
      <pc:sldChg chg="modSp">
        <pc:chgData name="Thibodeau, Cyrena" userId="S::cyrena.thibodeau@ct.gov::080c7c74-e7cd-44f6-8f45-a991a4958dcd" providerId="AD" clId="Web-{EB04AE8E-71A8-5BF3-FBCB-A26D0C9C5332}" dt="2024-02-20T17:00:52.568" v="756" actId="20577"/>
        <pc:sldMkLst>
          <pc:docMk/>
          <pc:sldMk cId="1631542076" sldId="290"/>
        </pc:sldMkLst>
        <pc:spChg chg="mod">
          <ac:chgData name="Thibodeau, Cyrena" userId="S::cyrena.thibodeau@ct.gov::080c7c74-e7cd-44f6-8f45-a991a4958dcd" providerId="AD" clId="Web-{EB04AE8E-71A8-5BF3-FBCB-A26D0C9C5332}" dt="2024-02-20T17:00:52.568" v="756" actId="20577"/>
          <ac:spMkLst>
            <pc:docMk/>
            <pc:sldMk cId="1631542076" sldId="290"/>
            <ac:spMk id="2" creationId="{63035CC5-9884-26F7-5215-5ACC04998B5B}"/>
          </ac:spMkLst>
        </pc:spChg>
        <pc:spChg chg="mod">
          <ac:chgData name="Thibodeau, Cyrena" userId="S::cyrena.thibodeau@ct.gov::080c7c74-e7cd-44f6-8f45-a991a4958dcd" providerId="AD" clId="Web-{EB04AE8E-71A8-5BF3-FBCB-A26D0C9C5332}" dt="2024-02-20T15:58:20.935" v="51" actId="20577"/>
          <ac:spMkLst>
            <pc:docMk/>
            <pc:sldMk cId="1631542076" sldId="290"/>
            <ac:spMk id="3" creationId="{6589F3DE-EA79-D696-AFBD-B7462A310818}"/>
          </ac:spMkLst>
        </pc:spChg>
      </pc:sldChg>
      <pc:sldChg chg="addSp delSp modSp new mod modClrScheme chgLayout">
        <pc:chgData name="Thibodeau, Cyrena" userId="S::cyrena.thibodeau@ct.gov::080c7c74-e7cd-44f6-8f45-a991a4958dcd" providerId="AD" clId="Web-{EB04AE8E-71A8-5BF3-FBCB-A26D0C9C5332}" dt="2024-02-20T16:00:42.827" v="54"/>
        <pc:sldMkLst>
          <pc:docMk/>
          <pc:sldMk cId="406054592" sldId="291"/>
        </pc:sldMkLst>
        <pc:spChg chg="del">
          <ac:chgData name="Thibodeau, Cyrena" userId="S::cyrena.thibodeau@ct.gov::080c7c74-e7cd-44f6-8f45-a991a4958dcd" providerId="AD" clId="Web-{EB04AE8E-71A8-5BF3-FBCB-A26D0C9C5332}" dt="2024-02-20T15:59:57.092" v="53"/>
          <ac:spMkLst>
            <pc:docMk/>
            <pc:sldMk cId="406054592" sldId="291"/>
            <ac:spMk id="2" creationId="{7473DC6C-9625-F82C-F0D0-BB5A141E39C9}"/>
          </ac:spMkLst>
        </pc:spChg>
        <pc:spChg chg="del">
          <ac:chgData name="Thibodeau, Cyrena" userId="S::cyrena.thibodeau@ct.gov::080c7c74-e7cd-44f6-8f45-a991a4958dcd" providerId="AD" clId="Web-{EB04AE8E-71A8-5BF3-FBCB-A26D0C9C5332}" dt="2024-02-20T15:59:57.092" v="53"/>
          <ac:spMkLst>
            <pc:docMk/>
            <pc:sldMk cId="406054592" sldId="291"/>
            <ac:spMk id="3" creationId="{A1DF3938-D68B-6789-60FD-D2488291830A}"/>
          </ac:spMkLst>
        </pc:spChg>
        <pc:picChg chg="add mod">
          <ac:chgData name="Thibodeau, Cyrena" userId="S::cyrena.thibodeau@ct.gov::080c7c74-e7cd-44f6-8f45-a991a4958dcd" providerId="AD" clId="Web-{EB04AE8E-71A8-5BF3-FBCB-A26D0C9C5332}" dt="2024-02-20T16:00:42.827" v="54"/>
          <ac:picMkLst>
            <pc:docMk/>
            <pc:sldMk cId="406054592" sldId="291"/>
            <ac:picMk id="4" creationId="{41F2C432-D7C3-913F-DBEA-EFEEAAE0189C}"/>
          </ac:picMkLst>
        </pc:picChg>
      </pc:sldChg>
      <pc:sldChg chg="addSp delSp modSp new mod modClrScheme chgLayout">
        <pc:chgData name="Thibodeau, Cyrena" userId="S::cyrena.thibodeau@ct.gov::080c7c74-e7cd-44f6-8f45-a991a4958dcd" providerId="AD" clId="Web-{EB04AE8E-71A8-5BF3-FBCB-A26D0C9C5332}" dt="2024-02-20T16:14:17.979" v="185"/>
        <pc:sldMkLst>
          <pc:docMk/>
          <pc:sldMk cId="1624930836" sldId="292"/>
        </pc:sldMkLst>
        <pc:spChg chg="del">
          <ac:chgData name="Thibodeau, Cyrena" userId="S::cyrena.thibodeau@ct.gov::080c7c74-e7cd-44f6-8f45-a991a4958dcd" providerId="AD" clId="Web-{EB04AE8E-71A8-5BF3-FBCB-A26D0C9C5332}" dt="2024-02-20T16:14:13.213" v="184"/>
          <ac:spMkLst>
            <pc:docMk/>
            <pc:sldMk cId="1624930836" sldId="292"/>
            <ac:spMk id="2" creationId="{C5BA2715-7047-AB97-DCA0-2C89512C6513}"/>
          </ac:spMkLst>
        </pc:spChg>
        <pc:spChg chg="del">
          <ac:chgData name="Thibodeau, Cyrena" userId="S::cyrena.thibodeau@ct.gov::080c7c74-e7cd-44f6-8f45-a991a4958dcd" providerId="AD" clId="Web-{EB04AE8E-71A8-5BF3-FBCB-A26D0C9C5332}" dt="2024-02-20T16:14:13.213" v="184"/>
          <ac:spMkLst>
            <pc:docMk/>
            <pc:sldMk cId="1624930836" sldId="292"/>
            <ac:spMk id="3" creationId="{0A5EF68E-537E-1EE5-B85B-94AC610EB25E}"/>
          </ac:spMkLst>
        </pc:spChg>
        <pc:picChg chg="add mod">
          <ac:chgData name="Thibodeau, Cyrena" userId="S::cyrena.thibodeau@ct.gov::080c7c74-e7cd-44f6-8f45-a991a4958dcd" providerId="AD" clId="Web-{EB04AE8E-71A8-5BF3-FBCB-A26D0C9C5332}" dt="2024-02-20T16:14:17.979" v="185"/>
          <ac:picMkLst>
            <pc:docMk/>
            <pc:sldMk cId="1624930836" sldId="292"/>
            <ac:picMk id="4" creationId="{EAEC7D35-426F-5D9E-D3B6-8595E34A6836}"/>
          </ac:picMkLst>
        </pc:picChg>
      </pc:sldChg>
      <pc:sldChg chg="addSp modSp new">
        <pc:chgData name="Thibodeau, Cyrena" userId="S::cyrena.thibodeau@ct.gov::080c7c74-e7cd-44f6-8f45-a991a4958dcd" providerId="AD" clId="Web-{EB04AE8E-71A8-5BF3-FBCB-A26D0C9C5332}" dt="2024-02-20T16:15:17.261" v="191"/>
        <pc:sldMkLst>
          <pc:docMk/>
          <pc:sldMk cId="2418332650" sldId="293"/>
        </pc:sldMkLst>
        <pc:picChg chg="add mod">
          <ac:chgData name="Thibodeau, Cyrena" userId="S::cyrena.thibodeau@ct.gov::080c7c74-e7cd-44f6-8f45-a991a4958dcd" providerId="AD" clId="Web-{EB04AE8E-71A8-5BF3-FBCB-A26D0C9C5332}" dt="2024-02-20T16:15:17.261" v="191"/>
          <ac:picMkLst>
            <pc:docMk/>
            <pc:sldMk cId="2418332650" sldId="293"/>
            <ac:picMk id="2" creationId="{8B73C2B6-9A71-70B2-1A6F-2E99CE44D2CD}"/>
          </ac:picMkLst>
        </pc:picChg>
      </pc:sldChg>
      <pc:sldChg chg="addSp modSp new">
        <pc:chgData name="Thibodeau, Cyrena" userId="S::cyrena.thibodeau@ct.gov::080c7c74-e7cd-44f6-8f45-a991a4958dcd" providerId="AD" clId="Web-{EB04AE8E-71A8-5BF3-FBCB-A26D0C9C5332}" dt="2024-02-20T16:15:28.402" v="192"/>
        <pc:sldMkLst>
          <pc:docMk/>
          <pc:sldMk cId="676639206" sldId="294"/>
        </pc:sldMkLst>
        <pc:picChg chg="add mod">
          <ac:chgData name="Thibodeau, Cyrena" userId="S::cyrena.thibodeau@ct.gov::080c7c74-e7cd-44f6-8f45-a991a4958dcd" providerId="AD" clId="Web-{EB04AE8E-71A8-5BF3-FBCB-A26D0C9C5332}" dt="2024-02-20T16:15:28.402" v="192"/>
          <ac:picMkLst>
            <pc:docMk/>
            <pc:sldMk cId="676639206" sldId="294"/>
            <ac:picMk id="2" creationId="{2E79E964-C2CF-BB98-1802-59B50B9F2F64}"/>
          </ac:picMkLst>
        </pc:picChg>
      </pc:sldChg>
      <pc:sldChg chg="addSp modSp new">
        <pc:chgData name="Thibodeau, Cyrena" userId="S::cyrena.thibodeau@ct.gov::080c7c74-e7cd-44f6-8f45-a991a4958dcd" providerId="AD" clId="Web-{EB04AE8E-71A8-5BF3-FBCB-A26D0C9C5332}" dt="2024-02-20T16:15:41.652" v="193"/>
        <pc:sldMkLst>
          <pc:docMk/>
          <pc:sldMk cId="3068937653" sldId="295"/>
        </pc:sldMkLst>
        <pc:picChg chg="add mod">
          <ac:chgData name="Thibodeau, Cyrena" userId="S::cyrena.thibodeau@ct.gov::080c7c74-e7cd-44f6-8f45-a991a4958dcd" providerId="AD" clId="Web-{EB04AE8E-71A8-5BF3-FBCB-A26D0C9C5332}" dt="2024-02-20T16:15:41.652" v="193"/>
          <ac:picMkLst>
            <pc:docMk/>
            <pc:sldMk cId="3068937653" sldId="295"/>
            <ac:picMk id="2" creationId="{39DBF0AF-33AB-B58B-2AF0-CEA81A2783BC}"/>
          </ac:picMkLst>
        </pc:picChg>
      </pc:sldChg>
      <pc:sldChg chg="addSp modSp new">
        <pc:chgData name="Thibodeau, Cyrena" userId="S::cyrena.thibodeau@ct.gov::080c7c74-e7cd-44f6-8f45-a991a4958dcd" providerId="AD" clId="Web-{EB04AE8E-71A8-5BF3-FBCB-A26D0C9C5332}" dt="2024-02-20T16:15:52.105" v="194"/>
        <pc:sldMkLst>
          <pc:docMk/>
          <pc:sldMk cId="2013123967" sldId="296"/>
        </pc:sldMkLst>
        <pc:picChg chg="add mod">
          <ac:chgData name="Thibodeau, Cyrena" userId="S::cyrena.thibodeau@ct.gov::080c7c74-e7cd-44f6-8f45-a991a4958dcd" providerId="AD" clId="Web-{EB04AE8E-71A8-5BF3-FBCB-A26D0C9C5332}" dt="2024-02-20T16:15:52.105" v="194"/>
          <ac:picMkLst>
            <pc:docMk/>
            <pc:sldMk cId="2013123967" sldId="296"/>
            <ac:picMk id="2" creationId="{ED70589A-3D4C-2392-0C23-85FB847626BF}"/>
          </ac:picMkLst>
        </pc:picChg>
      </pc:sldChg>
    </pc:docChg>
  </pc:docChgLst>
  <pc:docChgLst>
    <pc:chgData name="Thibodeau, Cyrena" userId="S::cyrena.thibodeau@ct.gov::080c7c74-e7cd-44f6-8f45-a991a4958dcd" providerId="AD" clId="Web-{1CD9D43C-72F3-76E0-797F-B2E414A0E5E3}"/>
    <pc:docChg chg="addSld delSld modSld addMainMaster delMainMaster">
      <pc:chgData name="Thibodeau, Cyrena" userId="S::cyrena.thibodeau@ct.gov::080c7c74-e7cd-44f6-8f45-a991a4958dcd" providerId="AD" clId="Web-{1CD9D43C-72F3-76E0-797F-B2E414A0E5E3}" dt="2024-02-16T20:26:02.446" v="667" actId="20577"/>
      <pc:docMkLst>
        <pc:docMk/>
      </pc:docMkLst>
      <pc:sldChg chg="addSp delSp modSp mod setBg modClrScheme addAnim delAnim chgLayout">
        <pc:chgData name="Thibodeau, Cyrena" userId="S::cyrena.thibodeau@ct.gov::080c7c74-e7cd-44f6-8f45-a991a4958dcd" providerId="AD" clId="Web-{1CD9D43C-72F3-76E0-797F-B2E414A0E5E3}" dt="2024-02-16T15:56:10.570" v="60" actId="20577"/>
        <pc:sldMkLst>
          <pc:docMk/>
          <pc:sldMk cId="109857222" sldId="256"/>
        </pc:sldMkLst>
        <pc:spChg chg="mod ord">
          <ac:chgData name="Thibodeau, Cyrena" userId="S::cyrena.thibodeau@ct.gov::080c7c74-e7cd-44f6-8f45-a991a4958dcd" providerId="AD" clId="Web-{1CD9D43C-72F3-76E0-797F-B2E414A0E5E3}" dt="2024-02-16T15:50:16.439" v="35"/>
          <ac:spMkLst>
            <pc:docMk/>
            <pc:sldMk cId="109857222" sldId="256"/>
            <ac:spMk id="2" creationId="{00000000-0000-0000-0000-000000000000}"/>
          </ac:spMkLst>
        </pc:spChg>
        <pc:spChg chg="mod ord">
          <ac:chgData name="Thibodeau, Cyrena" userId="S::cyrena.thibodeau@ct.gov::080c7c74-e7cd-44f6-8f45-a991a4958dcd" providerId="AD" clId="Web-{1CD9D43C-72F3-76E0-797F-B2E414A0E5E3}" dt="2024-02-16T15:56:10.570" v="60" actId="20577"/>
          <ac:spMkLst>
            <pc:docMk/>
            <pc:sldMk cId="109857222" sldId="256"/>
            <ac:spMk id="3" creationId="{00000000-0000-0000-0000-000000000000}"/>
          </ac:spMkLst>
        </pc:spChg>
        <pc:spChg chg="add del">
          <ac:chgData name="Thibodeau, Cyrena" userId="S::cyrena.thibodeau@ct.gov::080c7c74-e7cd-44f6-8f45-a991a4958dcd" providerId="AD" clId="Web-{1CD9D43C-72F3-76E0-797F-B2E414A0E5E3}" dt="2024-02-16T15:50:16.423" v="34"/>
          <ac:spMkLst>
            <pc:docMk/>
            <pc:sldMk cId="109857222" sldId="256"/>
            <ac:spMk id="8" creationId="{B4B5CC49-6FAE-42FA-99B6-A3FDA8C68848}"/>
          </ac:spMkLst>
        </pc:spChg>
        <pc:spChg chg="add del">
          <ac:chgData name="Thibodeau, Cyrena" userId="S::cyrena.thibodeau@ct.gov::080c7c74-e7cd-44f6-8f45-a991a4958dcd" providerId="AD" clId="Web-{1CD9D43C-72F3-76E0-797F-B2E414A0E5E3}" dt="2024-02-16T15:50:16.423" v="34"/>
          <ac:spMkLst>
            <pc:docMk/>
            <pc:sldMk cId="109857222" sldId="256"/>
            <ac:spMk id="10" creationId="{E6BC9B4A-2119-4645-B4CA-7817D5FAF4B6}"/>
          </ac:spMkLst>
        </pc:spChg>
        <pc:spChg chg="add del">
          <ac:chgData name="Thibodeau, Cyrena" userId="S::cyrena.thibodeau@ct.gov::080c7c74-e7cd-44f6-8f45-a991a4958dcd" providerId="AD" clId="Web-{1CD9D43C-72F3-76E0-797F-B2E414A0E5E3}" dt="2024-02-16T15:50:16.423" v="34"/>
          <ac:spMkLst>
            <pc:docMk/>
            <pc:sldMk cId="109857222" sldId="256"/>
            <ac:spMk id="14" creationId="{99A2CD81-3BB6-4ED6-A50F-DC14F37A95CF}"/>
          </ac:spMkLst>
        </pc:spChg>
        <pc:spChg chg="add">
          <ac:chgData name="Thibodeau, Cyrena" userId="S::cyrena.thibodeau@ct.gov::080c7c74-e7cd-44f6-8f45-a991a4958dcd" providerId="AD" clId="Web-{1CD9D43C-72F3-76E0-797F-B2E414A0E5E3}" dt="2024-02-16T15:50:16.439" v="35"/>
          <ac:spMkLst>
            <pc:docMk/>
            <pc:sldMk cId="109857222" sldId="256"/>
            <ac:spMk id="16" creationId="{2F4AD318-2FB6-4C6E-931E-58E404FA18CD}"/>
          </ac:spMkLst>
        </pc:spChg>
        <pc:spChg chg="add">
          <ac:chgData name="Thibodeau, Cyrena" userId="S::cyrena.thibodeau@ct.gov::080c7c74-e7cd-44f6-8f45-a991a4958dcd" providerId="AD" clId="Web-{1CD9D43C-72F3-76E0-797F-B2E414A0E5E3}" dt="2024-02-16T15:50:16.439" v="35"/>
          <ac:spMkLst>
            <pc:docMk/>
            <pc:sldMk cId="109857222" sldId="256"/>
            <ac:spMk id="17" creationId="{1A118E35-1CBF-4863-8497-F4DF1A166D2D}"/>
          </ac:spMkLst>
        </pc:spChg>
        <pc:spChg chg="add">
          <ac:chgData name="Thibodeau, Cyrena" userId="S::cyrena.thibodeau@ct.gov::080c7c74-e7cd-44f6-8f45-a991a4958dcd" providerId="AD" clId="Web-{1CD9D43C-72F3-76E0-797F-B2E414A0E5E3}" dt="2024-02-16T15:50:16.439" v="35"/>
          <ac:spMkLst>
            <pc:docMk/>
            <pc:sldMk cId="109857222" sldId="256"/>
            <ac:spMk id="18" creationId="{6E187274-5DC2-4BE0-AF99-925D6D973550}"/>
          </ac:spMkLst>
        </pc:spChg>
        <pc:cxnChg chg="add del">
          <ac:chgData name="Thibodeau, Cyrena" userId="S::cyrena.thibodeau@ct.gov::080c7c74-e7cd-44f6-8f45-a991a4958dcd" providerId="AD" clId="Web-{1CD9D43C-72F3-76E0-797F-B2E414A0E5E3}" dt="2024-02-16T15:50:16.423" v="34"/>
          <ac:cxnSpMkLst>
            <pc:docMk/>
            <pc:sldMk cId="109857222" sldId="256"/>
            <ac:cxnSpMk id="12" creationId="{158D888F-D87A-4C3C-BD82-273E4C8C5E83}"/>
          </ac:cxnSpMkLst>
        </pc:cxnChg>
      </pc:sldChg>
      <pc:sldChg chg="addSp delSp modSp mod setBg modClrScheme chgLayout">
        <pc:chgData name="Thibodeau, Cyrena" userId="S::cyrena.thibodeau@ct.gov::080c7c74-e7cd-44f6-8f45-a991a4958dcd" providerId="AD" clId="Web-{1CD9D43C-72F3-76E0-797F-B2E414A0E5E3}" dt="2024-02-16T16:22:24.647" v="122" actId="20577"/>
        <pc:sldMkLst>
          <pc:docMk/>
          <pc:sldMk cId="2398105912" sldId="257"/>
        </pc:sldMkLst>
        <pc:spChg chg="mod ord">
          <ac:chgData name="Thibodeau, Cyrena" userId="S::cyrena.thibodeau@ct.gov::080c7c74-e7cd-44f6-8f45-a991a4958dcd" providerId="AD" clId="Web-{1CD9D43C-72F3-76E0-797F-B2E414A0E5E3}" dt="2024-02-16T15:56:13.976" v="61" actId="20577"/>
          <ac:spMkLst>
            <pc:docMk/>
            <pc:sldMk cId="2398105912" sldId="257"/>
            <ac:spMk id="2" creationId="{1A35D238-8C85-5ACC-434F-6784D1B2742D}"/>
          </ac:spMkLst>
        </pc:spChg>
        <pc:spChg chg="del mod ord">
          <ac:chgData name="Thibodeau, Cyrena" userId="S::cyrena.thibodeau@ct.gov::080c7c74-e7cd-44f6-8f45-a991a4958dcd" providerId="AD" clId="Web-{1CD9D43C-72F3-76E0-797F-B2E414A0E5E3}" dt="2024-02-16T15:50:33.892" v="40"/>
          <ac:spMkLst>
            <pc:docMk/>
            <pc:sldMk cId="2398105912" sldId="257"/>
            <ac:spMk id="3" creationId="{9C24C5D2-17DA-17E7-7DC9-8552BF1A3BDA}"/>
          </ac:spMkLst>
        </pc:spChg>
        <pc:spChg chg="add del">
          <ac:chgData name="Thibodeau, Cyrena" userId="S::cyrena.thibodeau@ct.gov::080c7c74-e7cd-44f6-8f45-a991a4958dcd" providerId="AD" clId="Web-{1CD9D43C-72F3-76E0-797F-B2E414A0E5E3}" dt="2024-02-16T15:50:33.861" v="39"/>
          <ac:spMkLst>
            <pc:docMk/>
            <pc:sldMk cId="2398105912" sldId="257"/>
            <ac:spMk id="8" creationId="{29DC5A77-10C9-4ECF-B7EB-8D917F36A9EE}"/>
          </ac:spMkLst>
        </pc:spChg>
        <pc:spChg chg="add">
          <ac:chgData name="Thibodeau, Cyrena" userId="S::cyrena.thibodeau@ct.gov::080c7c74-e7cd-44f6-8f45-a991a4958dcd" providerId="AD" clId="Web-{1CD9D43C-72F3-76E0-797F-B2E414A0E5E3}" dt="2024-02-16T15:50:33.892" v="40"/>
          <ac:spMkLst>
            <pc:docMk/>
            <pc:sldMk cId="2398105912" sldId="257"/>
            <ac:spMk id="9" creationId="{0F9DE327-AEAE-44B2-8483-660A265AE3D5}"/>
          </ac:spMkLst>
        </pc:spChg>
        <pc:spChg chg="add del">
          <ac:chgData name="Thibodeau, Cyrena" userId="S::cyrena.thibodeau@ct.gov::080c7c74-e7cd-44f6-8f45-a991a4958dcd" providerId="AD" clId="Web-{1CD9D43C-72F3-76E0-797F-B2E414A0E5E3}" dt="2024-02-16T15:50:33.861" v="39"/>
          <ac:spMkLst>
            <pc:docMk/>
            <pc:sldMk cId="2398105912" sldId="257"/>
            <ac:spMk id="10" creationId="{2FFE28B5-FB16-49A9-B851-3C35FAC0CACB}"/>
          </ac:spMkLst>
        </pc:spChg>
        <pc:spChg chg="add">
          <ac:chgData name="Thibodeau, Cyrena" userId="S::cyrena.thibodeau@ct.gov::080c7c74-e7cd-44f6-8f45-a991a4958dcd" providerId="AD" clId="Web-{1CD9D43C-72F3-76E0-797F-B2E414A0E5E3}" dt="2024-02-16T15:50:33.892" v="40"/>
          <ac:spMkLst>
            <pc:docMk/>
            <pc:sldMk cId="2398105912" sldId="257"/>
            <ac:spMk id="11" creationId="{C1492CA2-7E37-4577-8E02-1E79AE7EED79}"/>
          </ac:spMkLst>
        </pc:spChg>
        <pc:spChg chg="add del">
          <ac:chgData name="Thibodeau, Cyrena" userId="S::cyrena.thibodeau@ct.gov::080c7c74-e7cd-44f6-8f45-a991a4958dcd" providerId="AD" clId="Web-{1CD9D43C-72F3-76E0-797F-B2E414A0E5E3}" dt="2024-02-16T15:50:33.861" v="39"/>
          <ac:spMkLst>
            <pc:docMk/>
            <pc:sldMk cId="2398105912" sldId="257"/>
            <ac:spMk id="12" creationId="{01014442-855A-4E0F-8D09-C314661A48B9}"/>
          </ac:spMkLst>
        </pc:spChg>
        <pc:spChg chg="add">
          <ac:chgData name="Thibodeau, Cyrena" userId="S::cyrena.thibodeau@ct.gov::080c7c74-e7cd-44f6-8f45-a991a4958dcd" providerId="AD" clId="Web-{1CD9D43C-72F3-76E0-797F-B2E414A0E5E3}" dt="2024-02-16T15:50:33.892" v="40"/>
          <ac:spMkLst>
            <pc:docMk/>
            <pc:sldMk cId="2398105912" sldId="257"/>
            <ac:spMk id="13" creationId="{87ACB9FA-C8E8-43F1-868B-D328ECFC31EC}"/>
          </ac:spMkLst>
        </pc:spChg>
        <pc:spChg chg="add del">
          <ac:chgData name="Thibodeau, Cyrena" userId="S::cyrena.thibodeau@ct.gov::080c7c74-e7cd-44f6-8f45-a991a4958dcd" providerId="AD" clId="Web-{1CD9D43C-72F3-76E0-797F-B2E414A0E5E3}" dt="2024-02-16T15:50:33.861" v="39"/>
          <ac:spMkLst>
            <pc:docMk/>
            <pc:sldMk cId="2398105912" sldId="257"/>
            <ac:spMk id="14" creationId="{9B1ABF09-86CF-414E-88A5-2B84CC7232A9}"/>
          </ac:spMkLst>
        </pc:spChg>
        <pc:spChg chg="add del">
          <ac:chgData name="Thibodeau, Cyrena" userId="S::cyrena.thibodeau@ct.gov::080c7c74-e7cd-44f6-8f45-a991a4958dcd" providerId="AD" clId="Web-{1CD9D43C-72F3-76E0-797F-B2E414A0E5E3}" dt="2024-02-16T15:50:33.861" v="39"/>
          <ac:spMkLst>
            <pc:docMk/>
            <pc:sldMk cId="2398105912" sldId="257"/>
            <ac:spMk id="16" creationId="{3FE91770-CDBB-4D24-94E5-AD484F36CE87}"/>
          </ac:spMkLst>
        </pc:spChg>
        <pc:graphicFrameChg chg="add modGraphic">
          <ac:chgData name="Thibodeau, Cyrena" userId="S::cyrena.thibodeau@ct.gov::080c7c74-e7cd-44f6-8f45-a991a4958dcd" providerId="AD" clId="Web-{1CD9D43C-72F3-76E0-797F-B2E414A0E5E3}" dt="2024-02-16T16:22:24.647" v="122" actId="20577"/>
          <ac:graphicFrameMkLst>
            <pc:docMk/>
            <pc:sldMk cId="2398105912" sldId="257"/>
            <ac:graphicFrameMk id="5" creationId="{107F78A2-9D1E-21A5-11A8-3CD4A0F73070}"/>
          </ac:graphicFrameMkLst>
        </pc:graphicFrameChg>
      </pc:sldChg>
      <pc:sldChg chg="addSp delSp modSp mod setBg modClrScheme chgLayout">
        <pc:chgData name="Thibodeau, Cyrena" userId="S::cyrena.thibodeau@ct.gov::080c7c74-e7cd-44f6-8f45-a991a4958dcd" providerId="AD" clId="Web-{1CD9D43C-72F3-76E0-797F-B2E414A0E5E3}" dt="2024-02-16T18:59:20.378" v="259" actId="20577"/>
        <pc:sldMkLst>
          <pc:docMk/>
          <pc:sldMk cId="1006236658" sldId="258"/>
        </pc:sldMkLst>
        <pc:spChg chg="del mod ord">
          <ac:chgData name="Thibodeau, Cyrena" userId="S::cyrena.thibodeau@ct.gov::080c7c74-e7cd-44f6-8f45-a991a4958dcd" providerId="AD" clId="Web-{1CD9D43C-72F3-76E0-797F-B2E414A0E5E3}" dt="2024-02-16T18:58:24.862" v="248"/>
          <ac:spMkLst>
            <pc:docMk/>
            <pc:sldMk cId="1006236658" sldId="258"/>
            <ac:spMk id="2" creationId="{5000B64B-E501-974F-77EB-CCC642CAE04C}"/>
          </ac:spMkLst>
        </pc:spChg>
        <pc:spChg chg="add del mod">
          <ac:chgData name="Thibodeau, Cyrena" userId="S::cyrena.thibodeau@ct.gov::080c7c74-e7cd-44f6-8f45-a991a4958dcd" providerId="AD" clId="Web-{1CD9D43C-72F3-76E0-797F-B2E414A0E5E3}" dt="2024-02-16T18:59:20.378" v="259" actId="20577"/>
          <ac:spMkLst>
            <pc:docMk/>
            <pc:sldMk cId="1006236658" sldId="258"/>
            <ac:spMk id="5" creationId="{D78A373B-BE84-1240-B75B-ABFA79D489A3}"/>
          </ac:spMkLst>
        </pc:spChg>
        <pc:spChg chg="add del mod">
          <ac:chgData name="Thibodeau, Cyrena" userId="S::cyrena.thibodeau@ct.gov::080c7c74-e7cd-44f6-8f45-a991a4958dcd" providerId="AD" clId="Web-{1CD9D43C-72F3-76E0-797F-B2E414A0E5E3}" dt="2024-02-16T18:58:36.924" v="250"/>
          <ac:spMkLst>
            <pc:docMk/>
            <pc:sldMk cId="1006236658" sldId="258"/>
            <ac:spMk id="6" creationId="{F431E187-DD94-1AF1-3D90-2AE4AE02C6A9}"/>
          </ac:spMkLst>
        </pc:spChg>
        <pc:picChg chg="mod ord">
          <ac:chgData name="Thibodeau, Cyrena" userId="S::cyrena.thibodeau@ct.gov::080c7c74-e7cd-44f6-8f45-a991a4958dcd" providerId="AD" clId="Web-{1CD9D43C-72F3-76E0-797F-B2E414A0E5E3}" dt="2024-02-16T15:50:58.627" v="41"/>
          <ac:picMkLst>
            <pc:docMk/>
            <pc:sldMk cId="1006236658" sldId="258"/>
            <ac:picMk id="4" creationId="{A1BEA5D1-2985-A140-ADE6-47548DC84669}"/>
          </ac:picMkLst>
        </pc:picChg>
      </pc:sldChg>
      <pc:sldChg chg="addSp delSp modSp mod setBg modClrScheme chgLayout">
        <pc:chgData name="Thibodeau, Cyrena" userId="S::cyrena.thibodeau@ct.gov::080c7c74-e7cd-44f6-8f45-a991a4958dcd" providerId="AD" clId="Web-{1CD9D43C-72F3-76E0-797F-B2E414A0E5E3}" dt="2024-02-16T19:08:47.134" v="280" actId="20577"/>
        <pc:sldMkLst>
          <pc:docMk/>
          <pc:sldMk cId="2264995399" sldId="259"/>
        </pc:sldMkLst>
        <pc:spChg chg="mod ord">
          <ac:chgData name="Thibodeau, Cyrena" userId="S::cyrena.thibodeau@ct.gov::080c7c74-e7cd-44f6-8f45-a991a4958dcd" providerId="AD" clId="Web-{1CD9D43C-72F3-76E0-797F-B2E414A0E5E3}" dt="2024-02-16T15:56:23.507" v="65" actId="20577"/>
          <ac:spMkLst>
            <pc:docMk/>
            <pc:sldMk cId="2264995399" sldId="259"/>
            <ac:spMk id="2" creationId="{3F3E7FA5-6B0F-9482-01F0-6DC9532EDFBE}"/>
          </ac:spMkLst>
        </pc:spChg>
        <pc:spChg chg="add del mod ord">
          <ac:chgData name="Thibodeau, Cyrena" userId="S::cyrena.thibodeau@ct.gov::080c7c74-e7cd-44f6-8f45-a991a4958dcd" providerId="AD" clId="Web-{1CD9D43C-72F3-76E0-797F-B2E414A0E5E3}" dt="2024-02-16T15:51:36.002" v="46"/>
          <ac:spMkLst>
            <pc:docMk/>
            <pc:sldMk cId="2264995399" sldId="259"/>
            <ac:spMk id="3" creationId="{7579C417-2068-0D1C-EE27-BA873DED9322}"/>
          </ac:spMkLst>
        </pc:spChg>
        <pc:spChg chg="add del">
          <ac:chgData name="Thibodeau, Cyrena" userId="S::cyrena.thibodeau@ct.gov::080c7c74-e7cd-44f6-8f45-a991a4958dcd" providerId="AD" clId="Web-{1CD9D43C-72F3-76E0-797F-B2E414A0E5E3}" dt="2024-02-16T15:51:28.440" v="43"/>
          <ac:spMkLst>
            <pc:docMk/>
            <pc:sldMk cId="2264995399" sldId="259"/>
            <ac:spMk id="8" creationId="{29DC5A77-10C9-4ECF-B7EB-8D917F36A9EE}"/>
          </ac:spMkLst>
        </pc:spChg>
        <pc:spChg chg="add del">
          <ac:chgData name="Thibodeau, Cyrena" userId="S::cyrena.thibodeau@ct.gov::080c7c74-e7cd-44f6-8f45-a991a4958dcd" providerId="AD" clId="Web-{1CD9D43C-72F3-76E0-797F-B2E414A0E5E3}" dt="2024-02-16T15:51:35.987" v="45"/>
          <ac:spMkLst>
            <pc:docMk/>
            <pc:sldMk cId="2264995399" sldId="259"/>
            <ac:spMk id="9" creationId="{0F9DE327-AEAE-44B2-8483-660A265AE3D5}"/>
          </ac:spMkLst>
        </pc:spChg>
        <pc:spChg chg="add del">
          <ac:chgData name="Thibodeau, Cyrena" userId="S::cyrena.thibodeau@ct.gov::080c7c74-e7cd-44f6-8f45-a991a4958dcd" providerId="AD" clId="Web-{1CD9D43C-72F3-76E0-797F-B2E414A0E5E3}" dt="2024-02-16T15:51:28.440" v="43"/>
          <ac:spMkLst>
            <pc:docMk/>
            <pc:sldMk cId="2264995399" sldId="259"/>
            <ac:spMk id="10" creationId="{2FFE28B5-FB16-49A9-B851-3C35FAC0CACB}"/>
          </ac:spMkLst>
        </pc:spChg>
        <pc:spChg chg="add del">
          <ac:chgData name="Thibodeau, Cyrena" userId="S::cyrena.thibodeau@ct.gov::080c7c74-e7cd-44f6-8f45-a991a4958dcd" providerId="AD" clId="Web-{1CD9D43C-72F3-76E0-797F-B2E414A0E5E3}" dt="2024-02-16T15:51:35.987" v="45"/>
          <ac:spMkLst>
            <pc:docMk/>
            <pc:sldMk cId="2264995399" sldId="259"/>
            <ac:spMk id="11" creationId="{C1492CA2-7E37-4577-8E02-1E79AE7EED79}"/>
          </ac:spMkLst>
        </pc:spChg>
        <pc:spChg chg="add del">
          <ac:chgData name="Thibodeau, Cyrena" userId="S::cyrena.thibodeau@ct.gov::080c7c74-e7cd-44f6-8f45-a991a4958dcd" providerId="AD" clId="Web-{1CD9D43C-72F3-76E0-797F-B2E414A0E5E3}" dt="2024-02-16T15:51:28.440" v="43"/>
          <ac:spMkLst>
            <pc:docMk/>
            <pc:sldMk cId="2264995399" sldId="259"/>
            <ac:spMk id="12" creationId="{01014442-855A-4E0F-8D09-C314661A48B9}"/>
          </ac:spMkLst>
        </pc:spChg>
        <pc:spChg chg="add del">
          <ac:chgData name="Thibodeau, Cyrena" userId="S::cyrena.thibodeau@ct.gov::080c7c74-e7cd-44f6-8f45-a991a4958dcd" providerId="AD" clId="Web-{1CD9D43C-72F3-76E0-797F-B2E414A0E5E3}" dt="2024-02-16T15:51:35.987" v="45"/>
          <ac:spMkLst>
            <pc:docMk/>
            <pc:sldMk cId="2264995399" sldId="259"/>
            <ac:spMk id="13" creationId="{87ACB9FA-C8E8-43F1-868B-D328ECFC31EC}"/>
          </ac:spMkLst>
        </pc:spChg>
        <pc:spChg chg="add del">
          <ac:chgData name="Thibodeau, Cyrena" userId="S::cyrena.thibodeau@ct.gov::080c7c74-e7cd-44f6-8f45-a991a4958dcd" providerId="AD" clId="Web-{1CD9D43C-72F3-76E0-797F-B2E414A0E5E3}" dt="2024-02-16T15:51:28.440" v="43"/>
          <ac:spMkLst>
            <pc:docMk/>
            <pc:sldMk cId="2264995399" sldId="259"/>
            <ac:spMk id="14" creationId="{9B1ABF09-86CF-414E-88A5-2B84CC7232A9}"/>
          </ac:spMkLst>
        </pc:spChg>
        <pc:spChg chg="add del">
          <ac:chgData name="Thibodeau, Cyrena" userId="S::cyrena.thibodeau@ct.gov::080c7c74-e7cd-44f6-8f45-a991a4958dcd" providerId="AD" clId="Web-{1CD9D43C-72F3-76E0-797F-B2E414A0E5E3}" dt="2024-02-16T15:52:16.566" v="48"/>
          <ac:spMkLst>
            <pc:docMk/>
            <pc:sldMk cId="2264995399" sldId="259"/>
            <ac:spMk id="15" creationId="{29DC5A77-10C9-4ECF-B7EB-8D917F36A9EE}"/>
          </ac:spMkLst>
        </pc:spChg>
        <pc:spChg chg="add del">
          <ac:chgData name="Thibodeau, Cyrena" userId="S::cyrena.thibodeau@ct.gov::080c7c74-e7cd-44f6-8f45-a991a4958dcd" providerId="AD" clId="Web-{1CD9D43C-72F3-76E0-797F-B2E414A0E5E3}" dt="2024-02-16T15:51:28.440" v="43"/>
          <ac:spMkLst>
            <pc:docMk/>
            <pc:sldMk cId="2264995399" sldId="259"/>
            <ac:spMk id="16" creationId="{3FE91770-CDBB-4D24-94E5-AD484F36CE87}"/>
          </ac:spMkLst>
        </pc:spChg>
        <pc:spChg chg="add del">
          <ac:chgData name="Thibodeau, Cyrena" userId="S::cyrena.thibodeau@ct.gov::080c7c74-e7cd-44f6-8f45-a991a4958dcd" providerId="AD" clId="Web-{1CD9D43C-72F3-76E0-797F-B2E414A0E5E3}" dt="2024-02-16T15:52:16.566" v="48"/>
          <ac:spMkLst>
            <pc:docMk/>
            <pc:sldMk cId="2264995399" sldId="259"/>
            <ac:spMk id="17" creationId="{2FFE28B5-FB16-49A9-B851-3C35FAC0CACB}"/>
          </ac:spMkLst>
        </pc:spChg>
        <pc:spChg chg="add del">
          <ac:chgData name="Thibodeau, Cyrena" userId="S::cyrena.thibodeau@ct.gov::080c7c74-e7cd-44f6-8f45-a991a4958dcd" providerId="AD" clId="Web-{1CD9D43C-72F3-76E0-797F-B2E414A0E5E3}" dt="2024-02-16T15:52:16.566" v="48"/>
          <ac:spMkLst>
            <pc:docMk/>
            <pc:sldMk cId="2264995399" sldId="259"/>
            <ac:spMk id="18" creationId="{01014442-855A-4E0F-8D09-C314661A48B9}"/>
          </ac:spMkLst>
        </pc:spChg>
        <pc:spChg chg="add del">
          <ac:chgData name="Thibodeau, Cyrena" userId="S::cyrena.thibodeau@ct.gov::080c7c74-e7cd-44f6-8f45-a991a4958dcd" providerId="AD" clId="Web-{1CD9D43C-72F3-76E0-797F-B2E414A0E5E3}" dt="2024-02-16T15:52:16.566" v="48"/>
          <ac:spMkLst>
            <pc:docMk/>
            <pc:sldMk cId="2264995399" sldId="259"/>
            <ac:spMk id="19" creationId="{9B1ABF09-86CF-414E-88A5-2B84CC7232A9}"/>
          </ac:spMkLst>
        </pc:spChg>
        <pc:spChg chg="add del">
          <ac:chgData name="Thibodeau, Cyrena" userId="S::cyrena.thibodeau@ct.gov::080c7c74-e7cd-44f6-8f45-a991a4958dcd" providerId="AD" clId="Web-{1CD9D43C-72F3-76E0-797F-B2E414A0E5E3}" dt="2024-02-16T15:52:16.566" v="48"/>
          <ac:spMkLst>
            <pc:docMk/>
            <pc:sldMk cId="2264995399" sldId="259"/>
            <ac:spMk id="20" creationId="{3FE91770-CDBB-4D24-94E5-AD484F36CE87}"/>
          </ac:spMkLst>
        </pc:spChg>
        <pc:spChg chg="add del">
          <ac:chgData name="Thibodeau, Cyrena" userId="S::cyrena.thibodeau@ct.gov::080c7c74-e7cd-44f6-8f45-a991a4958dcd" providerId="AD" clId="Web-{1CD9D43C-72F3-76E0-797F-B2E414A0E5E3}" dt="2024-02-16T15:52:16.566" v="48"/>
          <ac:spMkLst>
            <pc:docMk/>
            <pc:sldMk cId="2264995399" sldId="259"/>
            <ac:spMk id="21" creationId="{7579C417-2068-0D1C-EE27-BA873DED9322}"/>
          </ac:spMkLst>
        </pc:spChg>
        <pc:spChg chg="add">
          <ac:chgData name="Thibodeau, Cyrena" userId="S::cyrena.thibodeau@ct.gov::080c7c74-e7cd-44f6-8f45-a991a4958dcd" providerId="AD" clId="Web-{1CD9D43C-72F3-76E0-797F-B2E414A0E5E3}" dt="2024-02-16T15:52:16.566" v="48"/>
          <ac:spMkLst>
            <pc:docMk/>
            <pc:sldMk cId="2264995399" sldId="259"/>
            <ac:spMk id="27" creationId="{0F9DE327-AEAE-44B2-8483-660A265AE3D5}"/>
          </ac:spMkLst>
        </pc:spChg>
        <pc:spChg chg="add">
          <ac:chgData name="Thibodeau, Cyrena" userId="S::cyrena.thibodeau@ct.gov::080c7c74-e7cd-44f6-8f45-a991a4958dcd" providerId="AD" clId="Web-{1CD9D43C-72F3-76E0-797F-B2E414A0E5E3}" dt="2024-02-16T15:52:16.566" v="48"/>
          <ac:spMkLst>
            <pc:docMk/>
            <pc:sldMk cId="2264995399" sldId="259"/>
            <ac:spMk id="29" creationId="{C1492CA2-7E37-4577-8E02-1E79AE7EED79}"/>
          </ac:spMkLst>
        </pc:spChg>
        <pc:spChg chg="add">
          <ac:chgData name="Thibodeau, Cyrena" userId="S::cyrena.thibodeau@ct.gov::080c7c74-e7cd-44f6-8f45-a991a4958dcd" providerId="AD" clId="Web-{1CD9D43C-72F3-76E0-797F-B2E414A0E5E3}" dt="2024-02-16T15:52:16.566" v="48"/>
          <ac:spMkLst>
            <pc:docMk/>
            <pc:sldMk cId="2264995399" sldId="259"/>
            <ac:spMk id="31" creationId="{87ACB9FA-C8E8-43F1-868B-D328ECFC31EC}"/>
          </ac:spMkLst>
        </pc:spChg>
        <pc:graphicFrameChg chg="add del">
          <ac:chgData name="Thibodeau, Cyrena" userId="S::cyrena.thibodeau@ct.gov::080c7c74-e7cd-44f6-8f45-a991a4958dcd" providerId="AD" clId="Web-{1CD9D43C-72F3-76E0-797F-B2E414A0E5E3}" dt="2024-02-16T15:51:35.987" v="45"/>
          <ac:graphicFrameMkLst>
            <pc:docMk/>
            <pc:sldMk cId="2264995399" sldId="259"/>
            <ac:graphicFrameMk id="5" creationId="{3AA3DFA2-D75E-4D44-A6EB-1FC27D7E9C41}"/>
          </ac:graphicFrameMkLst>
        </pc:graphicFrameChg>
        <pc:graphicFrameChg chg="add modGraphic">
          <ac:chgData name="Thibodeau, Cyrena" userId="S::cyrena.thibodeau@ct.gov::080c7c74-e7cd-44f6-8f45-a991a4958dcd" providerId="AD" clId="Web-{1CD9D43C-72F3-76E0-797F-B2E414A0E5E3}" dt="2024-02-16T19:08:47.134" v="280" actId="20577"/>
          <ac:graphicFrameMkLst>
            <pc:docMk/>
            <pc:sldMk cId="2264995399" sldId="259"/>
            <ac:graphicFrameMk id="23" creationId="{1B532CC1-B524-93AF-A014-3D2A763D95BF}"/>
          </ac:graphicFrameMkLst>
        </pc:graphicFrameChg>
      </pc:sldChg>
      <pc:sldChg chg="addSp delSp modSp mod setBg modClrScheme chgLayout">
        <pc:chgData name="Thibodeau, Cyrena" userId="S::cyrena.thibodeau@ct.gov::080c7c74-e7cd-44f6-8f45-a991a4958dcd" providerId="AD" clId="Web-{1CD9D43C-72F3-76E0-797F-B2E414A0E5E3}" dt="2024-02-16T19:22:54.595" v="287" actId="20577"/>
        <pc:sldMkLst>
          <pc:docMk/>
          <pc:sldMk cId="484888120" sldId="260"/>
        </pc:sldMkLst>
        <pc:spChg chg="mod ord">
          <ac:chgData name="Thibodeau, Cyrena" userId="S::cyrena.thibodeau@ct.gov::080c7c74-e7cd-44f6-8f45-a991a4958dcd" providerId="AD" clId="Web-{1CD9D43C-72F3-76E0-797F-B2E414A0E5E3}" dt="2024-02-16T19:01:37.176" v="276" actId="20577"/>
          <ac:spMkLst>
            <pc:docMk/>
            <pc:sldMk cId="484888120" sldId="260"/>
            <ac:spMk id="2" creationId="{9ADA07FF-5DAC-E4F1-C9CC-D64063565BBB}"/>
          </ac:spMkLst>
        </pc:spChg>
        <pc:spChg chg="del mod ord">
          <ac:chgData name="Thibodeau, Cyrena" userId="S::cyrena.thibodeau@ct.gov::080c7c74-e7cd-44f6-8f45-a991a4958dcd" providerId="AD" clId="Web-{1CD9D43C-72F3-76E0-797F-B2E414A0E5E3}" dt="2024-02-16T15:51:55.128" v="47"/>
          <ac:spMkLst>
            <pc:docMk/>
            <pc:sldMk cId="484888120" sldId="260"/>
            <ac:spMk id="3" creationId="{FC59C3C4-9688-0BEC-C46A-36127EF25DA4}"/>
          </ac:spMkLst>
        </pc:spChg>
        <pc:spChg chg="add">
          <ac:chgData name="Thibodeau, Cyrena" userId="S::cyrena.thibodeau@ct.gov::080c7c74-e7cd-44f6-8f45-a991a4958dcd" providerId="AD" clId="Web-{1CD9D43C-72F3-76E0-797F-B2E414A0E5E3}" dt="2024-02-16T15:51:55.128" v="47"/>
          <ac:spMkLst>
            <pc:docMk/>
            <pc:sldMk cId="484888120" sldId="260"/>
            <ac:spMk id="9" creationId="{4283BB7D-54CD-4E8E-9A7F-1F4D62D2D317}"/>
          </ac:spMkLst>
        </pc:spChg>
        <pc:graphicFrameChg chg="add modGraphic">
          <ac:chgData name="Thibodeau, Cyrena" userId="S::cyrena.thibodeau@ct.gov::080c7c74-e7cd-44f6-8f45-a991a4958dcd" providerId="AD" clId="Web-{1CD9D43C-72F3-76E0-797F-B2E414A0E5E3}" dt="2024-02-16T19:22:54.595" v="287" actId="20577"/>
          <ac:graphicFrameMkLst>
            <pc:docMk/>
            <pc:sldMk cId="484888120" sldId="260"/>
            <ac:graphicFrameMk id="5" creationId="{D6A3A537-3757-62EB-43A9-915F98E51C7B}"/>
          </ac:graphicFrameMkLst>
        </pc:graphicFrameChg>
      </pc:sldChg>
      <pc:sldChg chg="addSp delSp modSp mod setBg modClrScheme chgLayout">
        <pc:chgData name="Thibodeau, Cyrena" userId="S::cyrena.thibodeau@ct.gov::080c7c74-e7cd-44f6-8f45-a991a4958dcd" providerId="AD" clId="Web-{1CD9D43C-72F3-76E0-797F-B2E414A0E5E3}" dt="2024-02-16T19:59:47.946" v="360" actId="20577"/>
        <pc:sldMkLst>
          <pc:docMk/>
          <pc:sldMk cId="2948752124" sldId="261"/>
        </pc:sldMkLst>
        <pc:spChg chg="mod ord">
          <ac:chgData name="Thibodeau, Cyrena" userId="S::cyrena.thibodeau@ct.gov::080c7c74-e7cd-44f6-8f45-a991a4958dcd" providerId="AD" clId="Web-{1CD9D43C-72F3-76E0-797F-B2E414A0E5E3}" dt="2024-02-16T19:23:55.002" v="303" actId="20577"/>
          <ac:spMkLst>
            <pc:docMk/>
            <pc:sldMk cId="2948752124" sldId="261"/>
            <ac:spMk id="2" creationId="{B5C4A85C-9C32-6441-D793-AC778D8FDFC7}"/>
          </ac:spMkLst>
        </pc:spChg>
        <pc:spChg chg="add del mod ord">
          <ac:chgData name="Thibodeau, Cyrena" userId="S::cyrena.thibodeau@ct.gov::080c7c74-e7cd-44f6-8f45-a991a4958dcd" providerId="AD" clId="Web-{1CD9D43C-72F3-76E0-797F-B2E414A0E5E3}" dt="2024-02-16T15:53:42.598" v="53"/>
          <ac:spMkLst>
            <pc:docMk/>
            <pc:sldMk cId="2948752124" sldId="261"/>
            <ac:spMk id="3" creationId="{2E52A3DB-8E9B-2E74-EA83-9C33024A2061}"/>
          </ac:spMkLst>
        </pc:spChg>
        <pc:spChg chg="add">
          <ac:chgData name="Thibodeau, Cyrena" userId="S::cyrena.thibodeau@ct.gov::080c7c74-e7cd-44f6-8f45-a991a4958dcd" providerId="AD" clId="Web-{1CD9D43C-72F3-76E0-797F-B2E414A0E5E3}" dt="2024-02-16T15:53:42.598" v="53"/>
          <ac:spMkLst>
            <pc:docMk/>
            <pc:sldMk cId="2948752124" sldId="261"/>
            <ac:spMk id="8" creationId="{80516254-1D9F-4F3A-9870-3A3280BE2BFE}"/>
          </ac:spMkLst>
        </pc:spChg>
        <pc:spChg chg="add del">
          <ac:chgData name="Thibodeau, Cyrena" userId="S::cyrena.thibodeau@ct.gov::080c7c74-e7cd-44f6-8f45-a991a4958dcd" providerId="AD" clId="Web-{1CD9D43C-72F3-76E0-797F-B2E414A0E5E3}" dt="2024-02-16T15:53:42.583" v="52"/>
          <ac:spMkLst>
            <pc:docMk/>
            <pc:sldMk cId="2948752124" sldId="261"/>
            <ac:spMk id="9" creationId="{4283BB7D-54CD-4E8E-9A7F-1F4D62D2D317}"/>
          </ac:spMkLst>
        </pc:spChg>
        <pc:spChg chg="add">
          <ac:chgData name="Thibodeau, Cyrena" userId="S::cyrena.thibodeau@ct.gov::080c7c74-e7cd-44f6-8f45-a991a4958dcd" providerId="AD" clId="Web-{1CD9D43C-72F3-76E0-797F-B2E414A0E5E3}" dt="2024-02-16T15:53:42.598" v="53"/>
          <ac:spMkLst>
            <pc:docMk/>
            <pc:sldMk cId="2948752124" sldId="261"/>
            <ac:spMk id="10" creationId="{FC14672B-27A5-4CDA-ABAF-5E4CF4B41C23}"/>
          </ac:spMkLst>
        </pc:spChg>
        <pc:spChg chg="add mod">
          <ac:chgData name="Thibodeau, Cyrena" userId="S::cyrena.thibodeau@ct.gov::080c7c74-e7cd-44f6-8f45-a991a4958dcd" providerId="AD" clId="Web-{1CD9D43C-72F3-76E0-797F-B2E414A0E5E3}" dt="2024-02-16T19:59:47.946" v="360" actId="20577"/>
          <ac:spMkLst>
            <pc:docMk/>
            <pc:sldMk cId="2948752124" sldId="261"/>
            <ac:spMk id="11" creationId="{2E52A3DB-8E9B-2E74-EA83-9C33024A2061}"/>
          </ac:spMkLst>
        </pc:spChg>
        <pc:spChg chg="add">
          <ac:chgData name="Thibodeau, Cyrena" userId="S::cyrena.thibodeau@ct.gov::080c7c74-e7cd-44f6-8f45-a991a4958dcd" providerId="AD" clId="Web-{1CD9D43C-72F3-76E0-797F-B2E414A0E5E3}" dt="2024-02-16T15:53:42.598" v="53"/>
          <ac:spMkLst>
            <pc:docMk/>
            <pc:sldMk cId="2948752124" sldId="261"/>
            <ac:spMk id="14" creationId="{9A206779-5C74-4555-94BC-5845C92EC3A8}"/>
          </ac:spMkLst>
        </pc:spChg>
        <pc:graphicFrameChg chg="add del">
          <ac:chgData name="Thibodeau, Cyrena" userId="S::cyrena.thibodeau@ct.gov::080c7c74-e7cd-44f6-8f45-a991a4958dcd" providerId="AD" clId="Web-{1CD9D43C-72F3-76E0-797F-B2E414A0E5E3}" dt="2024-02-16T15:53:42.583" v="52"/>
          <ac:graphicFrameMkLst>
            <pc:docMk/>
            <pc:sldMk cId="2948752124" sldId="261"/>
            <ac:graphicFrameMk id="5" creationId="{69F1DF3A-6D54-3BA5-4279-1DE9F9097615}"/>
          </ac:graphicFrameMkLst>
        </pc:graphicFrameChg>
        <pc:cxnChg chg="add">
          <ac:chgData name="Thibodeau, Cyrena" userId="S::cyrena.thibodeau@ct.gov::080c7c74-e7cd-44f6-8f45-a991a4958dcd" providerId="AD" clId="Web-{1CD9D43C-72F3-76E0-797F-B2E414A0E5E3}" dt="2024-02-16T15:53:42.598" v="53"/>
          <ac:cxnSpMkLst>
            <pc:docMk/>
            <pc:sldMk cId="2948752124" sldId="261"/>
            <ac:cxnSpMk id="12" creationId="{8D89589C-2C90-4407-A995-05EC3DD7AB14}"/>
          </ac:cxnSpMkLst>
        </pc:cxnChg>
      </pc:sldChg>
      <pc:sldChg chg="addSp delSp modSp mod setBg modClrScheme chgLayout">
        <pc:chgData name="Thibodeau, Cyrena" userId="S::cyrena.thibodeau@ct.gov::080c7c74-e7cd-44f6-8f45-a991a4958dcd" providerId="AD" clId="Web-{1CD9D43C-72F3-76E0-797F-B2E414A0E5E3}" dt="2024-02-16T19:56:03.084" v="331" actId="20577"/>
        <pc:sldMkLst>
          <pc:docMk/>
          <pc:sldMk cId="3691421571" sldId="262"/>
        </pc:sldMkLst>
        <pc:spChg chg="mod ord">
          <ac:chgData name="Thibodeau, Cyrena" userId="S::cyrena.thibodeau@ct.gov::080c7c74-e7cd-44f6-8f45-a991a4958dcd" providerId="AD" clId="Web-{1CD9D43C-72F3-76E0-797F-B2E414A0E5E3}" dt="2024-02-16T15:56:27.773" v="66" actId="20577"/>
          <ac:spMkLst>
            <pc:docMk/>
            <pc:sldMk cId="3691421571" sldId="262"/>
            <ac:spMk id="2" creationId="{AF062F46-E3C3-8957-057E-730F043DB6E6}"/>
          </ac:spMkLst>
        </pc:spChg>
        <pc:spChg chg="del mod ord">
          <ac:chgData name="Thibodeau, Cyrena" userId="S::cyrena.thibodeau@ct.gov::080c7c74-e7cd-44f6-8f45-a991a4958dcd" providerId="AD" clId="Web-{1CD9D43C-72F3-76E0-797F-B2E414A0E5E3}" dt="2024-02-16T15:52:26.050" v="49"/>
          <ac:spMkLst>
            <pc:docMk/>
            <pc:sldMk cId="3691421571" sldId="262"/>
            <ac:spMk id="3" creationId="{B723DAAA-E7C4-43D5-99C6-F0846EC92573}"/>
          </ac:spMkLst>
        </pc:spChg>
        <pc:spChg chg="add">
          <ac:chgData name="Thibodeau, Cyrena" userId="S::cyrena.thibodeau@ct.gov::080c7c74-e7cd-44f6-8f45-a991a4958dcd" providerId="AD" clId="Web-{1CD9D43C-72F3-76E0-797F-B2E414A0E5E3}" dt="2024-02-16T15:52:26.050" v="49"/>
          <ac:spMkLst>
            <pc:docMk/>
            <pc:sldMk cId="3691421571" sldId="262"/>
            <ac:spMk id="9" creationId="{0F9DE327-AEAE-44B2-8483-660A265AE3D5}"/>
          </ac:spMkLst>
        </pc:spChg>
        <pc:spChg chg="add">
          <ac:chgData name="Thibodeau, Cyrena" userId="S::cyrena.thibodeau@ct.gov::080c7c74-e7cd-44f6-8f45-a991a4958dcd" providerId="AD" clId="Web-{1CD9D43C-72F3-76E0-797F-B2E414A0E5E3}" dt="2024-02-16T15:52:26.050" v="49"/>
          <ac:spMkLst>
            <pc:docMk/>
            <pc:sldMk cId="3691421571" sldId="262"/>
            <ac:spMk id="11" creationId="{C1492CA2-7E37-4577-8E02-1E79AE7EED79}"/>
          </ac:spMkLst>
        </pc:spChg>
        <pc:spChg chg="add">
          <ac:chgData name="Thibodeau, Cyrena" userId="S::cyrena.thibodeau@ct.gov::080c7c74-e7cd-44f6-8f45-a991a4958dcd" providerId="AD" clId="Web-{1CD9D43C-72F3-76E0-797F-B2E414A0E5E3}" dt="2024-02-16T15:52:26.050" v="49"/>
          <ac:spMkLst>
            <pc:docMk/>
            <pc:sldMk cId="3691421571" sldId="262"/>
            <ac:spMk id="13" creationId="{87ACB9FA-C8E8-43F1-868B-D328ECFC31EC}"/>
          </ac:spMkLst>
        </pc:spChg>
        <pc:graphicFrameChg chg="add modGraphic">
          <ac:chgData name="Thibodeau, Cyrena" userId="S::cyrena.thibodeau@ct.gov::080c7c74-e7cd-44f6-8f45-a991a4958dcd" providerId="AD" clId="Web-{1CD9D43C-72F3-76E0-797F-B2E414A0E5E3}" dt="2024-02-16T19:56:03.084" v="331" actId="20577"/>
          <ac:graphicFrameMkLst>
            <pc:docMk/>
            <pc:sldMk cId="3691421571" sldId="262"/>
            <ac:graphicFrameMk id="5" creationId="{87391F2A-B2B8-14EC-EF73-763C9095FA14}"/>
          </ac:graphicFrameMkLst>
        </pc:graphicFrameChg>
      </pc:sldChg>
      <pc:sldChg chg="addSp modSp mod setBg modClrScheme chgLayout">
        <pc:chgData name="Thibodeau, Cyrena" userId="S::cyrena.thibodeau@ct.gov::080c7c74-e7cd-44f6-8f45-a991a4958dcd" providerId="AD" clId="Web-{1CD9D43C-72F3-76E0-797F-B2E414A0E5E3}" dt="2024-02-16T15:58:49.541" v="87"/>
        <pc:sldMkLst>
          <pc:docMk/>
          <pc:sldMk cId="1325345848" sldId="263"/>
        </pc:sldMkLst>
        <pc:spChg chg="mod ord">
          <ac:chgData name="Thibodeau, Cyrena" userId="S::cyrena.thibodeau@ct.gov::080c7c74-e7cd-44f6-8f45-a991a4958dcd" providerId="AD" clId="Web-{1CD9D43C-72F3-76E0-797F-B2E414A0E5E3}" dt="2024-02-16T15:58:49.541" v="87"/>
          <ac:spMkLst>
            <pc:docMk/>
            <pc:sldMk cId="1325345848" sldId="263"/>
            <ac:spMk id="2" creationId="{E59AA023-0F1D-E183-90C0-C76FDEE33437}"/>
          </ac:spMkLst>
        </pc:spChg>
        <pc:spChg chg="mod ord">
          <ac:chgData name="Thibodeau, Cyrena" userId="S::cyrena.thibodeau@ct.gov::080c7c74-e7cd-44f6-8f45-a991a4958dcd" providerId="AD" clId="Web-{1CD9D43C-72F3-76E0-797F-B2E414A0E5E3}" dt="2024-02-16T15:58:49.541" v="87"/>
          <ac:spMkLst>
            <pc:docMk/>
            <pc:sldMk cId="1325345848" sldId="263"/>
            <ac:spMk id="3" creationId="{9343A587-C217-31EA-D58C-52C31FF812FD}"/>
          </ac:spMkLst>
        </pc:spChg>
        <pc:spChg chg="add">
          <ac:chgData name="Thibodeau, Cyrena" userId="S::cyrena.thibodeau@ct.gov::080c7c74-e7cd-44f6-8f45-a991a4958dcd" providerId="AD" clId="Web-{1CD9D43C-72F3-76E0-797F-B2E414A0E5E3}" dt="2024-02-16T15:58:49.541" v="87"/>
          <ac:spMkLst>
            <pc:docMk/>
            <pc:sldMk cId="1325345848" sldId="263"/>
            <ac:spMk id="8" creationId="{29DC5A77-10C9-4ECF-B7EB-8D917F36A9EE}"/>
          </ac:spMkLst>
        </pc:spChg>
        <pc:spChg chg="add">
          <ac:chgData name="Thibodeau, Cyrena" userId="S::cyrena.thibodeau@ct.gov::080c7c74-e7cd-44f6-8f45-a991a4958dcd" providerId="AD" clId="Web-{1CD9D43C-72F3-76E0-797F-B2E414A0E5E3}" dt="2024-02-16T15:58:49.541" v="87"/>
          <ac:spMkLst>
            <pc:docMk/>
            <pc:sldMk cId="1325345848" sldId="263"/>
            <ac:spMk id="10" creationId="{2FFE28B5-FB16-49A9-B851-3C35FAC0CACB}"/>
          </ac:spMkLst>
        </pc:spChg>
        <pc:spChg chg="add">
          <ac:chgData name="Thibodeau, Cyrena" userId="S::cyrena.thibodeau@ct.gov::080c7c74-e7cd-44f6-8f45-a991a4958dcd" providerId="AD" clId="Web-{1CD9D43C-72F3-76E0-797F-B2E414A0E5E3}" dt="2024-02-16T15:58:49.541" v="87"/>
          <ac:spMkLst>
            <pc:docMk/>
            <pc:sldMk cId="1325345848" sldId="263"/>
            <ac:spMk id="12" creationId="{01014442-855A-4E0F-8D09-C314661A48B9}"/>
          </ac:spMkLst>
        </pc:spChg>
        <pc:spChg chg="add">
          <ac:chgData name="Thibodeau, Cyrena" userId="S::cyrena.thibodeau@ct.gov::080c7c74-e7cd-44f6-8f45-a991a4958dcd" providerId="AD" clId="Web-{1CD9D43C-72F3-76E0-797F-B2E414A0E5E3}" dt="2024-02-16T15:58:49.541" v="87"/>
          <ac:spMkLst>
            <pc:docMk/>
            <pc:sldMk cId="1325345848" sldId="263"/>
            <ac:spMk id="14" creationId="{9B1ABF09-86CF-414E-88A5-2B84CC7232A9}"/>
          </ac:spMkLst>
        </pc:spChg>
        <pc:spChg chg="add">
          <ac:chgData name="Thibodeau, Cyrena" userId="S::cyrena.thibodeau@ct.gov::080c7c74-e7cd-44f6-8f45-a991a4958dcd" providerId="AD" clId="Web-{1CD9D43C-72F3-76E0-797F-B2E414A0E5E3}" dt="2024-02-16T15:58:49.541" v="87"/>
          <ac:spMkLst>
            <pc:docMk/>
            <pc:sldMk cId="1325345848" sldId="263"/>
            <ac:spMk id="16" creationId="{3FE91770-CDBB-4D24-94E5-AD484F36CE87}"/>
          </ac:spMkLst>
        </pc:spChg>
      </pc:sldChg>
      <pc:sldChg chg="addSp modSp mod setBg modClrScheme chgLayout">
        <pc:chgData name="Thibodeau, Cyrena" userId="S::cyrena.thibodeau@ct.gov::080c7c74-e7cd-44f6-8f45-a991a4958dcd" providerId="AD" clId="Web-{1CD9D43C-72F3-76E0-797F-B2E414A0E5E3}" dt="2024-02-16T19:24:48.581" v="306" actId="20577"/>
        <pc:sldMkLst>
          <pc:docMk/>
          <pc:sldMk cId="4198886329" sldId="264"/>
        </pc:sldMkLst>
        <pc:spChg chg="mod ord">
          <ac:chgData name="Thibodeau, Cyrena" userId="S::cyrena.thibodeau@ct.gov::080c7c74-e7cd-44f6-8f45-a991a4958dcd" providerId="AD" clId="Web-{1CD9D43C-72F3-76E0-797F-B2E414A0E5E3}" dt="2024-02-16T15:56:38.179" v="68" actId="20577"/>
          <ac:spMkLst>
            <pc:docMk/>
            <pc:sldMk cId="4198886329" sldId="264"/>
            <ac:spMk id="2" creationId="{DC04795C-60A2-CE5F-B69C-86DB4AC9A54F}"/>
          </ac:spMkLst>
        </pc:spChg>
        <pc:spChg chg="mod ord">
          <ac:chgData name="Thibodeau, Cyrena" userId="S::cyrena.thibodeau@ct.gov::080c7c74-e7cd-44f6-8f45-a991a4958dcd" providerId="AD" clId="Web-{1CD9D43C-72F3-76E0-797F-B2E414A0E5E3}" dt="2024-02-16T19:24:48.581" v="306" actId="20577"/>
          <ac:spMkLst>
            <pc:docMk/>
            <pc:sldMk cId="4198886329" sldId="264"/>
            <ac:spMk id="3" creationId="{7E0098D1-6FF4-A1BD-A633-FCB80698F438}"/>
          </ac:spMkLst>
        </pc:spChg>
        <pc:spChg chg="add">
          <ac:chgData name="Thibodeau, Cyrena" userId="S::cyrena.thibodeau@ct.gov::080c7c74-e7cd-44f6-8f45-a991a4958dcd" providerId="AD" clId="Web-{1CD9D43C-72F3-76E0-797F-B2E414A0E5E3}" dt="2024-02-16T15:54:50.224" v="54"/>
          <ac:spMkLst>
            <pc:docMk/>
            <pc:sldMk cId="4198886329" sldId="264"/>
            <ac:spMk id="8" creationId="{5DB23C2B-2054-4D8B-9E98-9190F8E05EAD}"/>
          </ac:spMkLst>
        </pc:spChg>
        <pc:spChg chg="add">
          <ac:chgData name="Thibodeau, Cyrena" userId="S::cyrena.thibodeau@ct.gov::080c7c74-e7cd-44f6-8f45-a991a4958dcd" providerId="AD" clId="Web-{1CD9D43C-72F3-76E0-797F-B2E414A0E5E3}" dt="2024-02-16T15:54:50.224" v="54"/>
          <ac:spMkLst>
            <pc:docMk/>
            <pc:sldMk cId="4198886329" sldId="264"/>
            <ac:spMk id="10" creationId="{8797B5BC-9873-45F9-97D6-298FB5AF08FF}"/>
          </ac:spMkLst>
        </pc:spChg>
        <pc:spChg chg="add">
          <ac:chgData name="Thibodeau, Cyrena" userId="S::cyrena.thibodeau@ct.gov::080c7c74-e7cd-44f6-8f45-a991a4958dcd" providerId="AD" clId="Web-{1CD9D43C-72F3-76E0-797F-B2E414A0E5E3}" dt="2024-02-16T15:54:50.224" v="54"/>
          <ac:spMkLst>
            <pc:docMk/>
            <pc:sldMk cId="4198886329" sldId="264"/>
            <ac:spMk id="12" creationId="{665C2FCD-09A4-4B4B-AA73-F330DFE91799}"/>
          </ac:spMkLst>
        </pc:spChg>
      </pc:sldChg>
      <pc:sldChg chg="addSp modSp mod setBg modClrScheme chgLayout">
        <pc:chgData name="Thibodeau, Cyrena" userId="S::cyrena.thibodeau@ct.gov::080c7c74-e7cd-44f6-8f45-a991a4958dcd" providerId="AD" clId="Web-{1CD9D43C-72F3-76E0-797F-B2E414A0E5E3}" dt="2024-02-16T19:25:07.894" v="308" actId="20577"/>
        <pc:sldMkLst>
          <pc:docMk/>
          <pc:sldMk cId="2167827965" sldId="265"/>
        </pc:sldMkLst>
        <pc:spChg chg="mod ord">
          <ac:chgData name="Thibodeau, Cyrena" userId="S::cyrena.thibodeau@ct.gov::080c7c74-e7cd-44f6-8f45-a991a4958dcd" providerId="AD" clId="Web-{1CD9D43C-72F3-76E0-797F-B2E414A0E5E3}" dt="2024-02-16T15:55:15.631" v="55"/>
          <ac:spMkLst>
            <pc:docMk/>
            <pc:sldMk cId="2167827965" sldId="265"/>
            <ac:spMk id="2" creationId="{FD42E06F-C5F9-CC9D-6339-C4B029942A46}"/>
          </ac:spMkLst>
        </pc:spChg>
        <pc:spChg chg="mod ord">
          <ac:chgData name="Thibodeau, Cyrena" userId="S::cyrena.thibodeau@ct.gov::080c7c74-e7cd-44f6-8f45-a991a4958dcd" providerId="AD" clId="Web-{1CD9D43C-72F3-76E0-797F-B2E414A0E5E3}" dt="2024-02-16T19:25:07.894" v="308" actId="20577"/>
          <ac:spMkLst>
            <pc:docMk/>
            <pc:sldMk cId="2167827965" sldId="265"/>
            <ac:spMk id="3" creationId="{D39FBDB1-9381-4EC7-9774-908F53A00E76}"/>
          </ac:spMkLst>
        </pc:spChg>
        <pc:spChg chg="add">
          <ac:chgData name="Thibodeau, Cyrena" userId="S::cyrena.thibodeau@ct.gov::080c7c74-e7cd-44f6-8f45-a991a4958dcd" providerId="AD" clId="Web-{1CD9D43C-72F3-76E0-797F-B2E414A0E5E3}" dt="2024-02-16T15:55:15.631" v="55"/>
          <ac:spMkLst>
            <pc:docMk/>
            <pc:sldMk cId="2167827965" sldId="265"/>
            <ac:spMk id="8" creationId="{80516254-1D9F-4F3A-9870-3A3280BE2BFE}"/>
          </ac:spMkLst>
        </pc:spChg>
        <pc:spChg chg="add">
          <ac:chgData name="Thibodeau, Cyrena" userId="S::cyrena.thibodeau@ct.gov::080c7c74-e7cd-44f6-8f45-a991a4958dcd" providerId="AD" clId="Web-{1CD9D43C-72F3-76E0-797F-B2E414A0E5E3}" dt="2024-02-16T15:55:15.631" v="55"/>
          <ac:spMkLst>
            <pc:docMk/>
            <pc:sldMk cId="2167827965" sldId="265"/>
            <ac:spMk id="10" creationId="{FC14672B-27A5-4CDA-ABAF-5E4CF4B41C23}"/>
          </ac:spMkLst>
        </pc:spChg>
        <pc:spChg chg="add">
          <ac:chgData name="Thibodeau, Cyrena" userId="S::cyrena.thibodeau@ct.gov::080c7c74-e7cd-44f6-8f45-a991a4958dcd" providerId="AD" clId="Web-{1CD9D43C-72F3-76E0-797F-B2E414A0E5E3}" dt="2024-02-16T15:55:15.631" v="55"/>
          <ac:spMkLst>
            <pc:docMk/>
            <pc:sldMk cId="2167827965" sldId="265"/>
            <ac:spMk id="14" creationId="{9A206779-5C74-4555-94BC-5845C92EC3A8}"/>
          </ac:spMkLst>
        </pc:spChg>
        <pc:cxnChg chg="add">
          <ac:chgData name="Thibodeau, Cyrena" userId="S::cyrena.thibodeau@ct.gov::080c7c74-e7cd-44f6-8f45-a991a4958dcd" providerId="AD" clId="Web-{1CD9D43C-72F3-76E0-797F-B2E414A0E5E3}" dt="2024-02-16T15:55:15.631" v="55"/>
          <ac:cxnSpMkLst>
            <pc:docMk/>
            <pc:sldMk cId="2167827965" sldId="265"/>
            <ac:cxnSpMk id="12" creationId="{8D89589C-2C90-4407-A995-05EC3DD7AB14}"/>
          </ac:cxnSpMkLst>
        </pc:cxnChg>
      </pc:sldChg>
      <pc:sldChg chg="addSp modSp mod setBg modClrScheme chgLayout">
        <pc:chgData name="Thibodeau, Cyrena" userId="S::cyrena.thibodeau@ct.gov::080c7c74-e7cd-44f6-8f45-a991a4958dcd" providerId="AD" clId="Web-{1CD9D43C-72F3-76E0-797F-B2E414A0E5E3}" dt="2024-02-16T19:23:35.502" v="295" actId="20577"/>
        <pc:sldMkLst>
          <pc:docMk/>
          <pc:sldMk cId="3986513121" sldId="266"/>
        </pc:sldMkLst>
        <pc:spChg chg="mod ord">
          <ac:chgData name="Thibodeau, Cyrena" userId="S::cyrena.thibodeau@ct.gov::080c7c74-e7cd-44f6-8f45-a991a4958dcd" providerId="AD" clId="Web-{1CD9D43C-72F3-76E0-797F-B2E414A0E5E3}" dt="2024-02-16T15:56:32.039" v="67" actId="20577"/>
          <ac:spMkLst>
            <pc:docMk/>
            <pc:sldMk cId="3986513121" sldId="266"/>
            <ac:spMk id="2" creationId="{63B6F9EC-2F99-AB66-91D9-FEAD1A027A58}"/>
          </ac:spMkLst>
        </pc:spChg>
        <pc:spChg chg="mod ord">
          <ac:chgData name="Thibodeau, Cyrena" userId="S::cyrena.thibodeau@ct.gov::080c7c74-e7cd-44f6-8f45-a991a4958dcd" providerId="AD" clId="Web-{1CD9D43C-72F3-76E0-797F-B2E414A0E5E3}" dt="2024-02-16T19:23:35.502" v="295" actId="20577"/>
          <ac:spMkLst>
            <pc:docMk/>
            <pc:sldMk cId="3986513121" sldId="266"/>
            <ac:spMk id="3" creationId="{DB6CD64F-114D-80C4-C7F3-E5E813F0F9AF}"/>
          </ac:spMkLst>
        </pc:spChg>
        <pc:spChg chg="add">
          <ac:chgData name="Thibodeau, Cyrena" userId="S::cyrena.thibodeau@ct.gov::080c7c74-e7cd-44f6-8f45-a991a4958dcd" providerId="AD" clId="Web-{1CD9D43C-72F3-76E0-797F-B2E414A0E5E3}" dt="2024-02-16T15:52:54.488" v="50"/>
          <ac:spMkLst>
            <pc:docMk/>
            <pc:sldMk cId="3986513121" sldId="266"/>
            <ac:spMk id="8" creationId="{29DC5A77-10C9-4ECF-B7EB-8D917F36A9EE}"/>
          </ac:spMkLst>
        </pc:spChg>
        <pc:spChg chg="add">
          <ac:chgData name="Thibodeau, Cyrena" userId="S::cyrena.thibodeau@ct.gov::080c7c74-e7cd-44f6-8f45-a991a4958dcd" providerId="AD" clId="Web-{1CD9D43C-72F3-76E0-797F-B2E414A0E5E3}" dt="2024-02-16T15:52:54.488" v="50"/>
          <ac:spMkLst>
            <pc:docMk/>
            <pc:sldMk cId="3986513121" sldId="266"/>
            <ac:spMk id="10" creationId="{2FFE28B5-FB16-49A9-B851-3C35FAC0CACB}"/>
          </ac:spMkLst>
        </pc:spChg>
        <pc:spChg chg="add">
          <ac:chgData name="Thibodeau, Cyrena" userId="S::cyrena.thibodeau@ct.gov::080c7c74-e7cd-44f6-8f45-a991a4958dcd" providerId="AD" clId="Web-{1CD9D43C-72F3-76E0-797F-B2E414A0E5E3}" dt="2024-02-16T15:52:54.488" v="50"/>
          <ac:spMkLst>
            <pc:docMk/>
            <pc:sldMk cId="3986513121" sldId="266"/>
            <ac:spMk id="12" creationId="{01014442-855A-4E0F-8D09-C314661A48B9}"/>
          </ac:spMkLst>
        </pc:spChg>
        <pc:spChg chg="add">
          <ac:chgData name="Thibodeau, Cyrena" userId="S::cyrena.thibodeau@ct.gov::080c7c74-e7cd-44f6-8f45-a991a4958dcd" providerId="AD" clId="Web-{1CD9D43C-72F3-76E0-797F-B2E414A0E5E3}" dt="2024-02-16T15:52:54.488" v="50"/>
          <ac:spMkLst>
            <pc:docMk/>
            <pc:sldMk cId="3986513121" sldId="266"/>
            <ac:spMk id="14" creationId="{9B1ABF09-86CF-414E-88A5-2B84CC7232A9}"/>
          </ac:spMkLst>
        </pc:spChg>
        <pc:spChg chg="add">
          <ac:chgData name="Thibodeau, Cyrena" userId="S::cyrena.thibodeau@ct.gov::080c7c74-e7cd-44f6-8f45-a991a4958dcd" providerId="AD" clId="Web-{1CD9D43C-72F3-76E0-797F-B2E414A0E5E3}" dt="2024-02-16T15:52:54.488" v="50"/>
          <ac:spMkLst>
            <pc:docMk/>
            <pc:sldMk cId="3986513121" sldId="266"/>
            <ac:spMk id="16" creationId="{3FE91770-CDBB-4D24-94E5-AD484F36CE87}"/>
          </ac:spMkLst>
        </pc:spChg>
      </pc:sldChg>
      <pc:sldChg chg="addSp modSp mod setBg modClrScheme chgLayout">
        <pc:chgData name="Thibodeau, Cyrena" userId="S::cyrena.thibodeau@ct.gov::080c7c74-e7cd-44f6-8f45-a991a4958dcd" providerId="AD" clId="Web-{1CD9D43C-72F3-76E0-797F-B2E414A0E5E3}" dt="2024-02-16T15:55:24.241" v="56"/>
        <pc:sldMkLst>
          <pc:docMk/>
          <pc:sldMk cId="1337098158" sldId="267"/>
        </pc:sldMkLst>
        <pc:spChg chg="mod ord">
          <ac:chgData name="Thibodeau, Cyrena" userId="S::cyrena.thibodeau@ct.gov::080c7c74-e7cd-44f6-8f45-a991a4958dcd" providerId="AD" clId="Web-{1CD9D43C-72F3-76E0-797F-B2E414A0E5E3}" dt="2024-02-16T15:55:24.241" v="56"/>
          <ac:spMkLst>
            <pc:docMk/>
            <pc:sldMk cId="1337098158" sldId="267"/>
            <ac:spMk id="2" creationId="{3673616D-797C-0613-D72D-F873F66CAD73}"/>
          </ac:spMkLst>
        </pc:spChg>
        <pc:spChg chg="mod ord">
          <ac:chgData name="Thibodeau, Cyrena" userId="S::cyrena.thibodeau@ct.gov::080c7c74-e7cd-44f6-8f45-a991a4958dcd" providerId="AD" clId="Web-{1CD9D43C-72F3-76E0-797F-B2E414A0E5E3}" dt="2024-02-16T15:55:24.241" v="56"/>
          <ac:spMkLst>
            <pc:docMk/>
            <pc:sldMk cId="1337098158" sldId="267"/>
            <ac:spMk id="3" creationId="{E4CC04A3-AC43-4C06-3499-478F78A74764}"/>
          </ac:spMkLst>
        </pc:spChg>
        <pc:spChg chg="add">
          <ac:chgData name="Thibodeau, Cyrena" userId="S::cyrena.thibodeau@ct.gov::080c7c74-e7cd-44f6-8f45-a991a4958dcd" providerId="AD" clId="Web-{1CD9D43C-72F3-76E0-797F-B2E414A0E5E3}" dt="2024-02-16T15:55:24.241" v="56"/>
          <ac:spMkLst>
            <pc:docMk/>
            <pc:sldMk cId="1337098158" sldId="267"/>
            <ac:spMk id="8" creationId="{80516254-1D9F-4F3A-9870-3A3280BE2BFE}"/>
          </ac:spMkLst>
        </pc:spChg>
        <pc:spChg chg="add">
          <ac:chgData name="Thibodeau, Cyrena" userId="S::cyrena.thibodeau@ct.gov::080c7c74-e7cd-44f6-8f45-a991a4958dcd" providerId="AD" clId="Web-{1CD9D43C-72F3-76E0-797F-B2E414A0E5E3}" dt="2024-02-16T15:55:24.241" v="56"/>
          <ac:spMkLst>
            <pc:docMk/>
            <pc:sldMk cId="1337098158" sldId="267"/>
            <ac:spMk id="10" creationId="{FC14672B-27A5-4CDA-ABAF-5E4CF4B41C23}"/>
          </ac:spMkLst>
        </pc:spChg>
        <pc:spChg chg="add">
          <ac:chgData name="Thibodeau, Cyrena" userId="S::cyrena.thibodeau@ct.gov::080c7c74-e7cd-44f6-8f45-a991a4958dcd" providerId="AD" clId="Web-{1CD9D43C-72F3-76E0-797F-B2E414A0E5E3}" dt="2024-02-16T15:55:24.241" v="56"/>
          <ac:spMkLst>
            <pc:docMk/>
            <pc:sldMk cId="1337098158" sldId="267"/>
            <ac:spMk id="14" creationId="{9A206779-5C74-4555-94BC-5845C92EC3A8}"/>
          </ac:spMkLst>
        </pc:spChg>
        <pc:cxnChg chg="add">
          <ac:chgData name="Thibodeau, Cyrena" userId="S::cyrena.thibodeau@ct.gov::080c7c74-e7cd-44f6-8f45-a991a4958dcd" providerId="AD" clId="Web-{1CD9D43C-72F3-76E0-797F-B2E414A0E5E3}" dt="2024-02-16T15:55:24.241" v="56"/>
          <ac:cxnSpMkLst>
            <pc:docMk/>
            <pc:sldMk cId="1337098158" sldId="267"/>
            <ac:cxnSpMk id="12" creationId="{8D89589C-2C90-4407-A995-05EC3DD7AB14}"/>
          </ac:cxnSpMkLst>
        </pc:cxnChg>
      </pc:sldChg>
      <pc:sldChg chg="modSp mod modClrScheme chgLayout">
        <pc:chgData name="Thibodeau, Cyrena" userId="S::cyrena.thibodeau@ct.gov::080c7c74-e7cd-44f6-8f45-a991a4958dcd" providerId="AD" clId="Web-{1CD9D43C-72F3-76E0-797F-B2E414A0E5E3}" dt="2024-02-16T19:26:49.770" v="322" actId="20577"/>
        <pc:sldMkLst>
          <pc:docMk/>
          <pc:sldMk cId="599434706" sldId="268"/>
        </pc:sldMkLst>
        <pc:spChg chg="mod ord">
          <ac:chgData name="Thibodeau, Cyrena" userId="S::cyrena.thibodeau@ct.gov::080c7c74-e7cd-44f6-8f45-a991a4958dcd" providerId="AD" clId="Web-{1CD9D43C-72F3-76E0-797F-B2E414A0E5E3}" dt="2024-02-16T15:56:49.758" v="71" actId="20577"/>
          <ac:spMkLst>
            <pc:docMk/>
            <pc:sldMk cId="599434706" sldId="268"/>
            <ac:spMk id="2" creationId="{54282774-2941-01CC-590E-76C3F284E518}"/>
          </ac:spMkLst>
        </pc:spChg>
        <pc:spChg chg="mod ord">
          <ac:chgData name="Thibodeau, Cyrena" userId="S::cyrena.thibodeau@ct.gov::080c7c74-e7cd-44f6-8f45-a991a4958dcd" providerId="AD" clId="Web-{1CD9D43C-72F3-76E0-797F-B2E414A0E5E3}" dt="2024-02-16T19:26:49.770" v="322" actId="20577"/>
          <ac:spMkLst>
            <pc:docMk/>
            <pc:sldMk cId="599434706" sldId="268"/>
            <ac:spMk id="3" creationId="{DE3D7E9B-DF27-9BC9-8A2D-3BEB23CB7F40}"/>
          </ac:spMkLst>
        </pc:spChg>
      </pc:sldChg>
      <pc:sldChg chg="addSp modSp mod setBg modClrScheme chgLayout">
        <pc:chgData name="Thibodeau, Cyrena" userId="S::cyrena.thibodeau@ct.gov::080c7c74-e7cd-44f6-8f45-a991a4958dcd" providerId="AD" clId="Web-{1CD9D43C-72F3-76E0-797F-B2E414A0E5E3}" dt="2024-02-16T19:26:31.270" v="321" actId="20577"/>
        <pc:sldMkLst>
          <pc:docMk/>
          <pc:sldMk cId="71953539" sldId="269"/>
        </pc:sldMkLst>
        <pc:spChg chg="mod ord">
          <ac:chgData name="Thibodeau, Cyrena" userId="S::cyrena.thibodeau@ct.gov::080c7c74-e7cd-44f6-8f45-a991a4958dcd" providerId="AD" clId="Web-{1CD9D43C-72F3-76E0-797F-B2E414A0E5E3}" dt="2024-02-16T15:56:46.086" v="70" actId="20577"/>
          <ac:spMkLst>
            <pc:docMk/>
            <pc:sldMk cId="71953539" sldId="269"/>
            <ac:spMk id="2" creationId="{780F5E12-8429-77D8-C808-CA9A444D0B1A}"/>
          </ac:spMkLst>
        </pc:spChg>
        <pc:spChg chg="mod ord">
          <ac:chgData name="Thibodeau, Cyrena" userId="S::cyrena.thibodeau@ct.gov::080c7c74-e7cd-44f6-8f45-a991a4958dcd" providerId="AD" clId="Web-{1CD9D43C-72F3-76E0-797F-B2E414A0E5E3}" dt="2024-02-16T19:26:31.270" v="321" actId="20577"/>
          <ac:spMkLst>
            <pc:docMk/>
            <pc:sldMk cId="71953539" sldId="269"/>
            <ac:spMk id="3" creationId="{F9D141A8-057B-11A2-AD79-AFEDAA96CAD6}"/>
          </ac:spMkLst>
        </pc:spChg>
        <pc:spChg chg="add">
          <ac:chgData name="Thibodeau, Cyrena" userId="S::cyrena.thibodeau@ct.gov::080c7c74-e7cd-44f6-8f45-a991a4958dcd" providerId="AD" clId="Web-{1CD9D43C-72F3-76E0-797F-B2E414A0E5E3}" dt="2024-02-16T15:55:33.694" v="57"/>
          <ac:spMkLst>
            <pc:docMk/>
            <pc:sldMk cId="71953539" sldId="269"/>
            <ac:spMk id="8" creationId="{29DC5A77-10C9-4ECF-B7EB-8D917F36A9EE}"/>
          </ac:spMkLst>
        </pc:spChg>
        <pc:spChg chg="add">
          <ac:chgData name="Thibodeau, Cyrena" userId="S::cyrena.thibodeau@ct.gov::080c7c74-e7cd-44f6-8f45-a991a4958dcd" providerId="AD" clId="Web-{1CD9D43C-72F3-76E0-797F-B2E414A0E5E3}" dt="2024-02-16T15:55:33.694" v="57"/>
          <ac:spMkLst>
            <pc:docMk/>
            <pc:sldMk cId="71953539" sldId="269"/>
            <ac:spMk id="10" creationId="{2FFE28B5-FB16-49A9-B851-3C35FAC0CACB}"/>
          </ac:spMkLst>
        </pc:spChg>
        <pc:spChg chg="add">
          <ac:chgData name="Thibodeau, Cyrena" userId="S::cyrena.thibodeau@ct.gov::080c7c74-e7cd-44f6-8f45-a991a4958dcd" providerId="AD" clId="Web-{1CD9D43C-72F3-76E0-797F-B2E414A0E5E3}" dt="2024-02-16T15:55:33.694" v="57"/>
          <ac:spMkLst>
            <pc:docMk/>
            <pc:sldMk cId="71953539" sldId="269"/>
            <ac:spMk id="12" creationId="{01014442-855A-4E0F-8D09-C314661A48B9}"/>
          </ac:spMkLst>
        </pc:spChg>
        <pc:spChg chg="add">
          <ac:chgData name="Thibodeau, Cyrena" userId="S::cyrena.thibodeau@ct.gov::080c7c74-e7cd-44f6-8f45-a991a4958dcd" providerId="AD" clId="Web-{1CD9D43C-72F3-76E0-797F-B2E414A0E5E3}" dt="2024-02-16T15:55:33.694" v="57"/>
          <ac:spMkLst>
            <pc:docMk/>
            <pc:sldMk cId="71953539" sldId="269"/>
            <ac:spMk id="14" creationId="{9B1ABF09-86CF-414E-88A5-2B84CC7232A9}"/>
          </ac:spMkLst>
        </pc:spChg>
        <pc:spChg chg="add">
          <ac:chgData name="Thibodeau, Cyrena" userId="S::cyrena.thibodeau@ct.gov::080c7c74-e7cd-44f6-8f45-a991a4958dcd" providerId="AD" clId="Web-{1CD9D43C-72F3-76E0-797F-B2E414A0E5E3}" dt="2024-02-16T15:55:33.694" v="57"/>
          <ac:spMkLst>
            <pc:docMk/>
            <pc:sldMk cId="71953539" sldId="269"/>
            <ac:spMk id="16" creationId="{3FE91770-CDBB-4D24-94E5-AD484F36CE87}"/>
          </ac:spMkLst>
        </pc:spChg>
      </pc:sldChg>
      <pc:sldChg chg="modSp mod modClrScheme chgLayout">
        <pc:chgData name="Thibodeau, Cyrena" userId="S::cyrena.thibodeau@ct.gov::080c7c74-e7cd-44f6-8f45-a991a4958dcd" providerId="AD" clId="Web-{1CD9D43C-72F3-76E0-797F-B2E414A0E5E3}" dt="2024-02-16T19:27:01.145" v="323" actId="20577"/>
        <pc:sldMkLst>
          <pc:docMk/>
          <pc:sldMk cId="2980242330" sldId="270"/>
        </pc:sldMkLst>
        <pc:spChg chg="mod ord">
          <ac:chgData name="Thibodeau, Cyrena" userId="S::cyrena.thibodeau@ct.gov::080c7c74-e7cd-44f6-8f45-a991a4958dcd" providerId="AD" clId="Web-{1CD9D43C-72F3-76E0-797F-B2E414A0E5E3}" dt="2024-02-16T15:56:53.086" v="72" actId="20577"/>
          <ac:spMkLst>
            <pc:docMk/>
            <pc:sldMk cId="2980242330" sldId="270"/>
            <ac:spMk id="2" creationId="{42FA567E-7C7A-BFA2-1998-85B2F53F2E40}"/>
          </ac:spMkLst>
        </pc:spChg>
        <pc:spChg chg="mod ord">
          <ac:chgData name="Thibodeau, Cyrena" userId="S::cyrena.thibodeau@ct.gov::080c7c74-e7cd-44f6-8f45-a991a4958dcd" providerId="AD" clId="Web-{1CD9D43C-72F3-76E0-797F-B2E414A0E5E3}" dt="2024-02-16T19:27:01.145" v="323" actId="20577"/>
          <ac:spMkLst>
            <pc:docMk/>
            <pc:sldMk cId="2980242330" sldId="270"/>
            <ac:spMk id="3" creationId="{4A72D2A8-446A-80AC-65B6-CAF9334A9003}"/>
          </ac:spMkLst>
        </pc:spChg>
      </pc:sldChg>
      <pc:sldChg chg="modSp mod setBg modClrScheme chgLayout">
        <pc:chgData name="Thibodeau, Cyrena" userId="S::cyrena.thibodeau@ct.gov::080c7c74-e7cd-44f6-8f45-a991a4958dcd" providerId="AD" clId="Web-{1CD9D43C-72F3-76E0-797F-B2E414A0E5E3}" dt="2024-02-16T19:27:30.661" v="324" actId="20577"/>
        <pc:sldMkLst>
          <pc:docMk/>
          <pc:sldMk cId="2585920045" sldId="271"/>
        </pc:sldMkLst>
        <pc:spChg chg="mod">
          <ac:chgData name="Thibodeau, Cyrena" userId="S::cyrena.thibodeau@ct.gov::080c7c74-e7cd-44f6-8f45-a991a4958dcd" providerId="AD" clId="Web-{1CD9D43C-72F3-76E0-797F-B2E414A0E5E3}" dt="2024-02-16T19:27:30.661" v="324" actId="20577"/>
          <ac:spMkLst>
            <pc:docMk/>
            <pc:sldMk cId="2585920045" sldId="271"/>
            <ac:spMk id="7" creationId="{2AD5EC15-0FB6-58BC-CAF0-B197D35C5381}"/>
          </ac:spMkLst>
        </pc:spChg>
        <pc:picChg chg="mod ord">
          <ac:chgData name="Thibodeau, Cyrena" userId="S::cyrena.thibodeau@ct.gov::080c7c74-e7cd-44f6-8f45-a991a4958dcd" providerId="AD" clId="Web-{1CD9D43C-72F3-76E0-797F-B2E414A0E5E3}" dt="2024-02-16T15:57:00.711" v="73"/>
          <ac:picMkLst>
            <pc:docMk/>
            <pc:sldMk cId="2585920045" sldId="271"/>
            <ac:picMk id="6" creationId="{CCD65974-07FB-6B55-6ABB-20269124A93C}"/>
          </ac:picMkLst>
        </pc:picChg>
      </pc:sldChg>
      <pc:sldChg chg="addSp delSp modSp mod setBg modClrScheme chgLayout">
        <pc:chgData name="Thibodeau, Cyrena" userId="S::cyrena.thibodeau@ct.gov::080c7c74-e7cd-44f6-8f45-a991a4958dcd" providerId="AD" clId="Web-{1CD9D43C-72F3-76E0-797F-B2E414A0E5E3}" dt="2024-02-16T15:57:50.181" v="81"/>
        <pc:sldMkLst>
          <pc:docMk/>
          <pc:sldMk cId="75048588" sldId="272"/>
        </pc:sldMkLst>
        <pc:spChg chg="mod ord">
          <ac:chgData name="Thibodeau, Cyrena" userId="S::cyrena.thibodeau@ct.gov::080c7c74-e7cd-44f6-8f45-a991a4958dcd" providerId="AD" clId="Web-{1CD9D43C-72F3-76E0-797F-B2E414A0E5E3}" dt="2024-02-16T15:57:50.181" v="81"/>
          <ac:spMkLst>
            <pc:docMk/>
            <pc:sldMk cId="75048588" sldId="272"/>
            <ac:spMk id="2" creationId="{9521DEB9-D659-DE1F-2AC2-107941BC255C}"/>
          </ac:spMkLst>
        </pc:spChg>
        <pc:spChg chg="mod ord">
          <ac:chgData name="Thibodeau, Cyrena" userId="S::cyrena.thibodeau@ct.gov::080c7c74-e7cd-44f6-8f45-a991a4958dcd" providerId="AD" clId="Web-{1CD9D43C-72F3-76E0-797F-B2E414A0E5E3}" dt="2024-02-16T15:57:50.181" v="81"/>
          <ac:spMkLst>
            <pc:docMk/>
            <pc:sldMk cId="75048588" sldId="272"/>
            <ac:spMk id="3" creationId="{87BAF276-9915-5ABB-16B0-033453E18692}"/>
          </ac:spMkLst>
        </pc:spChg>
        <pc:spChg chg="add del">
          <ac:chgData name="Thibodeau, Cyrena" userId="S::cyrena.thibodeau@ct.gov::080c7c74-e7cd-44f6-8f45-a991a4958dcd" providerId="AD" clId="Web-{1CD9D43C-72F3-76E0-797F-B2E414A0E5E3}" dt="2024-02-16T15:57:50.165" v="80"/>
          <ac:spMkLst>
            <pc:docMk/>
            <pc:sldMk cId="75048588" sldId="272"/>
            <ac:spMk id="8" creationId="{5DB23C2B-2054-4D8B-9E98-9190F8E05EAD}"/>
          </ac:spMkLst>
        </pc:spChg>
        <pc:spChg chg="add del">
          <ac:chgData name="Thibodeau, Cyrena" userId="S::cyrena.thibodeau@ct.gov::080c7c74-e7cd-44f6-8f45-a991a4958dcd" providerId="AD" clId="Web-{1CD9D43C-72F3-76E0-797F-B2E414A0E5E3}" dt="2024-02-16T15:57:50.165" v="80"/>
          <ac:spMkLst>
            <pc:docMk/>
            <pc:sldMk cId="75048588" sldId="272"/>
            <ac:spMk id="10" creationId="{8797B5BC-9873-45F9-97D6-298FB5AF08FF}"/>
          </ac:spMkLst>
        </pc:spChg>
        <pc:spChg chg="add del">
          <ac:chgData name="Thibodeau, Cyrena" userId="S::cyrena.thibodeau@ct.gov::080c7c74-e7cd-44f6-8f45-a991a4958dcd" providerId="AD" clId="Web-{1CD9D43C-72F3-76E0-797F-B2E414A0E5E3}" dt="2024-02-16T15:57:50.165" v="80"/>
          <ac:spMkLst>
            <pc:docMk/>
            <pc:sldMk cId="75048588" sldId="272"/>
            <ac:spMk id="12" creationId="{665C2FCD-09A4-4B4B-AA73-F330DFE91799}"/>
          </ac:spMkLst>
        </pc:spChg>
        <pc:spChg chg="add">
          <ac:chgData name="Thibodeau, Cyrena" userId="S::cyrena.thibodeau@ct.gov::080c7c74-e7cd-44f6-8f45-a991a4958dcd" providerId="AD" clId="Web-{1CD9D43C-72F3-76E0-797F-B2E414A0E5E3}" dt="2024-02-16T15:57:50.181" v="81"/>
          <ac:spMkLst>
            <pc:docMk/>
            <pc:sldMk cId="75048588" sldId="272"/>
            <ac:spMk id="14" creationId="{9B1ABF09-86CF-414E-88A5-2B84CC7232A9}"/>
          </ac:spMkLst>
        </pc:spChg>
        <pc:spChg chg="add">
          <ac:chgData name="Thibodeau, Cyrena" userId="S::cyrena.thibodeau@ct.gov::080c7c74-e7cd-44f6-8f45-a991a4958dcd" providerId="AD" clId="Web-{1CD9D43C-72F3-76E0-797F-B2E414A0E5E3}" dt="2024-02-16T15:57:50.181" v="81"/>
          <ac:spMkLst>
            <pc:docMk/>
            <pc:sldMk cId="75048588" sldId="272"/>
            <ac:spMk id="15" creationId="{29DC5A77-10C9-4ECF-B7EB-8D917F36A9EE}"/>
          </ac:spMkLst>
        </pc:spChg>
        <pc:spChg chg="add">
          <ac:chgData name="Thibodeau, Cyrena" userId="S::cyrena.thibodeau@ct.gov::080c7c74-e7cd-44f6-8f45-a991a4958dcd" providerId="AD" clId="Web-{1CD9D43C-72F3-76E0-797F-B2E414A0E5E3}" dt="2024-02-16T15:57:50.181" v="81"/>
          <ac:spMkLst>
            <pc:docMk/>
            <pc:sldMk cId="75048588" sldId="272"/>
            <ac:spMk id="16" creationId="{3FE91770-CDBB-4D24-94E5-AD484F36CE87}"/>
          </ac:spMkLst>
        </pc:spChg>
        <pc:spChg chg="add">
          <ac:chgData name="Thibodeau, Cyrena" userId="S::cyrena.thibodeau@ct.gov::080c7c74-e7cd-44f6-8f45-a991a4958dcd" providerId="AD" clId="Web-{1CD9D43C-72F3-76E0-797F-B2E414A0E5E3}" dt="2024-02-16T15:57:50.181" v="81"/>
          <ac:spMkLst>
            <pc:docMk/>
            <pc:sldMk cId="75048588" sldId="272"/>
            <ac:spMk id="17" creationId="{2FFE28B5-FB16-49A9-B851-3C35FAC0CACB}"/>
          </ac:spMkLst>
        </pc:spChg>
        <pc:spChg chg="add">
          <ac:chgData name="Thibodeau, Cyrena" userId="S::cyrena.thibodeau@ct.gov::080c7c74-e7cd-44f6-8f45-a991a4958dcd" providerId="AD" clId="Web-{1CD9D43C-72F3-76E0-797F-B2E414A0E5E3}" dt="2024-02-16T15:57:50.181" v="81"/>
          <ac:spMkLst>
            <pc:docMk/>
            <pc:sldMk cId="75048588" sldId="272"/>
            <ac:spMk id="18" creationId="{01014442-855A-4E0F-8D09-C314661A48B9}"/>
          </ac:spMkLst>
        </pc:spChg>
      </pc:sldChg>
      <pc:sldChg chg="addSp modSp mod setBg modClrScheme chgLayout">
        <pc:chgData name="Thibodeau, Cyrena" userId="S::cyrena.thibodeau@ct.gov::080c7c74-e7cd-44f6-8f45-a991a4958dcd" providerId="AD" clId="Web-{1CD9D43C-72F3-76E0-797F-B2E414A0E5E3}" dt="2024-02-16T15:58:01.978" v="82"/>
        <pc:sldMkLst>
          <pc:docMk/>
          <pc:sldMk cId="2077885712" sldId="273"/>
        </pc:sldMkLst>
        <pc:spChg chg="mod ord">
          <ac:chgData name="Thibodeau, Cyrena" userId="S::cyrena.thibodeau@ct.gov::080c7c74-e7cd-44f6-8f45-a991a4958dcd" providerId="AD" clId="Web-{1CD9D43C-72F3-76E0-797F-B2E414A0E5E3}" dt="2024-02-16T15:58:01.978" v="82"/>
          <ac:spMkLst>
            <pc:docMk/>
            <pc:sldMk cId="2077885712" sldId="273"/>
            <ac:spMk id="2" creationId="{F78133EF-DB9D-2691-AE10-A032EFFBD384}"/>
          </ac:spMkLst>
        </pc:spChg>
        <pc:spChg chg="mod ord">
          <ac:chgData name="Thibodeau, Cyrena" userId="S::cyrena.thibodeau@ct.gov::080c7c74-e7cd-44f6-8f45-a991a4958dcd" providerId="AD" clId="Web-{1CD9D43C-72F3-76E0-797F-B2E414A0E5E3}" dt="2024-02-16T15:58:01.978" v="82"/>
          <ac:spMkLst>
            <pc:docMk/>
            <pc:sldMk cId="2077885712" sldId="273"/>
            <ac:spMk id="3" creationId="{0A14ADE2-B8A4-EA5C-B639-F515E9D71624}"/>
          </ac:spMkLst>
        </pc:spChg>
        <pc:spChg chg="add">
          <ac:chgData name="Thibodeau, Cyrena" userId="S::cyrena.thibodeau@ct.gov::080c7c74-e7cd-44f6-8f45-a991a4958dcd" providerId="AD" clId="Web-{1CD9D43C-72F3-76E0-797F-B2E414A0E5E3}" dt="2024-02-16T15:58:01.978" v="82"/>
          <ac:spMkLst>
            <pc:docMk/>
            <pc:sldMk cId="2077885712" sldId="273"/>
            <ac:spMk id="8" creationId="{80516254-1D9F-4F3A-9870-3A3280BE2BFE}"/>
          </ac:spMkLst>
        </pc:spChg>
        <pc:spChg chg="add">
          <ac:chgData name="Thibodeau, Cyrena" userId="S::cyrena.thibodeau@ct.gov::080c7c74-e7cd-44f6-8f45-a991a4958dcd" providerId="AD" clId="Web-{1CD9D43C-72F3-76E0-797F-B2E414A0E5E3}" dt="2024-02-16T15:58:01.978" v="82"/>
          <ac:spMkLst>
            <pc:docMk/>
            <pc:sldMk cId="2077885712" sldId="273"/>
            <ac:spMk id="10" creationId="{FC14672B-27A5-4CDA-ABAF-5E4CF4B41C23}"/>
          </ac:spMkLst>
        </pc:spChg>
        <pc:spChg chg="add">
          <ac:chgData name="Thibodeau, Cyrena" userId="S::cyrena.thibodeau@ct.gov::080c7c74-e7cd-44f6-8f45-a991a4958dcd" providerId="AD" clId="Web-{1CD9D43C-72F3-76E0-797F-B2E414A0E5E3}" dt="2024-02-16T15:58:01.978" v="82"/>
          <ac:spMkLst>
            <pc:docMk/>
            <pc:sldMk cId="2077885712" sldId="273"/>
            <ac:spMk id="14" creationId="{9A206779-5C74-4555-94BC-5845C92EC3A8}"/>
          </ac:spMkLst>
        </pc:spChg>
        <pc:cxnChg chg="add">
          <ac:chgData name="Thibodeau, Cyrena" userId="S::cyrena.thibodeau@ct.gov::080c7c74-e7cd-44f6-8f45-a991a4958dcd" providerId="AD" clId="Web-{1CD9D43C-72F3-76E0-797F-B2E414A0E5E3}" dt="2024-02-16T15:58:01.978" v="82"/>
          <ac:cxnSpMkLst>
            <pc:docMk/>
            <pc:sldMk cId="2077885712" sldId="273"/>
            <ac:cxnSpMk id="12" creationId="{8D89589C-2C90-4407-A995-05EC3DD7AB14}"/>
          </ac:cxnSpMkLst>
        </pc:cxnChg>
      </pc:sldChg>
      <pc:sldChg chg="addSp modSp mod setBg modClrScheme chgLayout">
        <pc:chgData name="Thibodeau, Cyrena" userId="S::cyrena.thibodeau@ct.gov::080c7c74-e7cd-44f6-8f45-a991a4958dcd" providerId="AD" clId="Web-{1CD9D43C-72F3-76E0-797F-B2E414A0E5E3}" dt="2024-02-16T19:34:49.025" v="329" actId="20577"/>
        <pc:sldMkLst>
          <pc:docMk/>
          <pc:sldMk cId="3262133181" sldId="274"/>
        </pc:sldMkLst>
        <pc:spChg chg="mod ord">
          <ac:chgData name="Thibodeau, Cyrena" userId="S::cyrena.thibodeau@ct.gov::080c7c74-e7cd-44f6-8f45-a991a4958dcd" providerId="AD" clId="Web-{1CD9D43C-72F3-76E0-797F-B2E414A0E5E3}" dt="2024-02-16T15:57:28.805" v="78"/>
          <ac:spMkLst>
            <pc:docMk/>
            <pc:sldMk cId="3262133181" sldId="274"/>
            <ac:spMk id="2" creationId="{1529D1A6-D896-F925-8191-B17A66AB76E8}"/>
          </ac:spMkLst>
        </pc:spChg>
        <pc:spChg chg="mod ord">
          <ac:chgData name="Thibodeau, Cyrena" userId="S::cyrena.thibodeau@ct.gov::080c7c74-e7cd-44f6-8f45-a991a4958dcd" providerId="AD" clId="Web-{1CD9D43C-72F3-76E0-797F-B2E414A0E5E3}" dt="2024-02-16T19:34:49.025" v="329" actId="20577"/>
          <ac:spMkLst>
            <pc:docMk/>
            <pc:sldMk cId="3262133181" sldId="274"/>
            <ac:spMk id="3" creationId="{EC60A723-D049-88D0-EF5C-997D98FCA6D8}"/>
          </ac:spMkLst>
        </pc:spChg>
        <pc:spChg chg="add">
          <ac:chgData name="Thibodeau, Cyrena" userId="S::cyrena.thibodeau@ct.gov::080c7c74-e7cd-44f6-8f45-a991a4958dcd" providerId="AD" clId="Web-{1CD9D43C-72F3-76E0-797F-B2E414A0E5E3}" dt="2024-02-16T15:57:28.805" v="78"/>
          <ac:spMkLst>
            <pc:docMk/>
            <pc:sldMk cId="3262133181" sldId="274"/>
            <ac:spMk id="8" creationId="{C162DF2A-64D1-4AA9-BA42-8A4063EADE09}"/>
          </ac:spMkLst>
        </pc:spChg>
        <pc:spChg chg="add">
          <ac:chgData name="Thibodeau, Cyrena" userId="S::cyrena.thibodeau@ct.gov::080c7c74-e7cd-44f6-8f45-a991a4958dcd" providerId="AD" clId="Web-{1CD9D43C-72F3-76E0-797F-B2E414A0E5E3}" dt="2024-02-16T15:57:28.805" v="78"/>
          <ac:spMkLst>
            <pc:docMk/>
            <pc:sldMk cId="3262133181" sldId="274"/>
            <ac:spMk id="10" creationId="{5D7C1373-63AF-4A75-909E-990E05356670}"/>
          </ac:spMkLst>
        </pc:spChg>
        <pc:spChg chg="add">
          <ac:chgData name="Thibodeau, Cyrena" userId="S::cyrena.thibodeau@ct.gov::080c7c74-e7cd-44f6-8f45-a991a4958dcd" providerId="AD" clId="Web-{1CD9D43C-72F3-76E0-797F-B2E414A0E5E3}" dt="2024-02-16T15:57:28.805" v="78"/>
          <ac:spMkLst>
            <pc:docMk/>
            <pc:sldMk cId="3262133181" sldId="274"/>
            <ac:spMk id="12" creationId="{2F4AD318-2FB6-4C6E-931E-58E404FA18CD}"/>
          </ac:spMkLst>
        </pc:spChg>
        <pc:spChg chg="add">
          <ac:chgData name="Thibodeau, Cyrena" userId="S::cyrena.thibodeau@ct.gov::080c7c74-e7cd-44f6-8f45-a991a4958dcd" providerId="AD" clId="Web-{1CD9D43C-72F3-76E0-797F-B2E414A0E5E3}" dt="2024-02-16T15:57:28.805" v="78"/>
          <ac:spMkLst>
            <pc:docMk/>
            <pc:sldMk cId="3262133181" sldId="274"/>
            <ac:spMk id="14" creationId="{1A118E35-1CBF-4863-8497-F4DF1A166D2D}"/>
          </ac:spMkLst>
        </pc:spChg>
        <pc:spChg chg="add">
          <ac:chgData name="Thibodeau, Cyrena" userId="S::cyrena.thibodeau@ct.gov::080c7c74-e7cd-44f6-8f45-a991a4958dcd" providerId="AD" clId="Web-{1CD9D43C-72F3-76E0-797F-B2E414A0E5E3}" dt="2024-02-16T15:57:28.805" v="78"/>
          <ac:spMkLst>
            <pc:docMk/>
            <pc:sldMk cId="3262133181" sldId="274"/>
            <ac:spMk id="16" creationId="{6E187274-5DC2-4BE0-AF99-925D6D973550}"/>
          </ac:spMkLst>
        </pc:spChg>
      </pc:sldChg>
      <pc:sldChg chg="addSp modSp mod setBg modClrScheme chgLayout">
        <pc:chgData name="Thibodeau, Cyrena" userId="S::cyrena.thibodeau@ct.gov::080c7c74-e7cd-44f6-8f45-a991a4958dcd" providerId="AD" clId="Web-{1CD9D43C-72F3-76E0-797F-B2E414A0E5E3}" dt="2024-02-16T15:58:16.072" v="84"/>
        <pc:sldMkLst>
          <pc:docMk/>
          <pc:sldMk cId="2102354897" sldId="275"/>
        </pc:sldMkLst>
        <pc:spChg chg="mod ord">
          <ac:chgData name="Thibodeau, Cyrena" userId="S::cyrena.thibodeau@ct.gov::080c7c74-e7cd-44f6-8f45-a991a4958dcd" providerId="AD" clId="Web-{1CD9D43C-72F3-76E0-797F-B2E414A0E5E3}" dt="2024-02-16T15:58:16.072" v="84"/>
          <ac:spMkLst>
            <pc:docMk/>
            <pc:sldMk cId="2102354897" sldId="275"/>
            <ac:spMk id="2" creationId="{F212A176-ECB0-3D64-7E59-6EDC58C05678}"/>
          </ac:spMkLst>
        </pc:spChg>
        <pc:spChg chg="mod ord">
          <ac:chgData name="Thibodeau, Cyrena" userId="S::cyrena.thibodeau@ct.gov::080c7c74-e7cd-44f6-8f45-a991a4958dcd" providerId="AD" clId="Web-{1CD9D43C-72F3-76E0-797F-B2E414A0E5E3}" dt="2024-02-16T15:58:16.072" v="84"/>
          <ac:spMkLst>
            <pc:docMk/>
            <pc:sldMk cId="2102354897" sldId="275"/>
            <ac:spMk id="3" creationId="{2FB204F8-9BCE-F2DD-F55E-A2D665A48D9F}"/>
          </ac:spMkLst>
        </pc:spChg>
        <pc:spChg chg="add">
          <ac:chgData name="Thibodeau, Cyrena" userId="S::cyrena.thibodeau@ct.gov::080c7c74-e7cd-44f6-8f45-a991a4958dcd" providerId="AD" clId="Web-{1CD9D43C-72F3-76E0-797F-B2E414A0E5E3}" dt="2024-02-16T15:58:16.072" v="84"/>
          <ac:spMkLst>
            <pc:docMk/>
            <pc:sldMk cId="2102354897" sldId="275"/>
            <ac:spMk id="8" creationId="{80516254-1D9F-4F3A-9870-3A3280BE2BFE}"/>
          </ac:spMkLst>
        </pc:spChg>
        <pc:spChg chg="add">
          <ac:chgData name="Thibodeau, Cyrena" userId="S::cyrena.thibodeau@ct.gov::080c7c74-e7cd-44f6-8f45-a991a4958dcd" providerId="AD" clId="Web-{1CD9D43C-72F3-76E0-797F-B2E414A0E5E3}" dt="2024-02-16T15:58:16.072" v="84"/>
          <ac:spMkLst>
            <pc:docMk/>
            <pc:sldMk cId="2102354897" sldId="275"/>
            <ac:spMk id="10" creationId="{FC14672B-27A5-4CDA-ABAF-5E4CF4B41C23}"/>
          </ac:spMkLst>
        </pc:spChg>
        <pc:spChg chg="add">
          <ac:chgData name="Thibodeau, Cyrena" userId="S::cyrena.thibodeau@ct.gov::080c7c74-e7cd-44f6-8f45-a991a4958dcd" providerId="AD" clId="Web-{1CD9D43C-72F3-76E0-797F-B2E414A0E5E3}" dt="2024-02-16T15:58:16.072" v="84"/>
          <ac:spMkLst>
            <pc:docMk/>
            <pc:sldMk cId="2102354897" sldId="275"/>
            <ac:spMk id="14" creationId="{9A206779-5C74-4555-94BC-5845C92EC3A8}"/>
          </ac:spMkLst>
        </pc:spChg>
        <pc:cxnChg chg="add">
          <ac:chgData name="Thibodeau, Cyrena" userId="S::cyrena.thibodeau@ct.gov::080c7c74-e7cd-44f6-8f45-a991a4958dcd" providerId="AD" clId="Web-{1CD9D43C-72F3-76E0-797F-B2E414A0E5E3}" dt="2024-02-16T15:58:16.072" v="84"/>
          <ac:cxnSpMkLst>
            <pc:docMk/>
            <pc:sldMk cId="2102354897" sldId="275"/>
            <ac:cxnSpMk id="12" creationId="{8D89589C-2C90-4407-A995-05EC3DD7AB14}"/>
          </ac:cxnSpMkLst>
        </pc:cxnChg>
      </pc:sldChg>
      <pc:sldChg chg="addSp modSp mod setBg modClrScheme chgLayout">
        <pc:chgData name="Thibodeau, Cyrena" userId="S::cyrena.thibodeau@ct.gov::080c7c74-e7cd-44f6-8f45-a991a4958dcd" providerId="AD" clId="Web-{1CD9D43C-72F3-76E0-797F-B2E414A0E5E3}" dt="2024-02-16T15:58:32.447" v="85"/>
        <pc:sldMkLst>
          <pc:docMk/>
          <pc:sldMk cId="904670739" sldId="276"/>
        </pc:sldMkLst>
        <pc:spChg chg="mod ord">
          <ac:chgData name="Thibodeau, Cyrena" userId="S::cyrena.thibodeau@ct.gov::080c7c74-e7cd-44f6-8f45-a991a4958dcd" providerId="AD" clId="Web-{1CD9D43C-72F3-76E0-797F-B2E414A0E5E3}" dt="2024-02-16T15:58:32.447" v="85"/>
          <ac:spMkLst>
            <pc:docMk/>
            <pc:sldMk cId="904670739" sldId="276"/>
            <ac:spMk id="2" creationId="{1CCE2429-1433-19A5-A18A-52140D3E35C5}"/>
          </ac:spMkLst>
        </pc:spChg>
        <pc:spChg chg="mod ord">
          <ac:chgData name="Thibodeau, Cyrena" userId="S::cyrena.thibodeau@ct.gov::080c7c74-e7cd-44f6-8f45-a991a4958dcd" providerId="AD" clId="Web-{1CD9D43C-72F3-76E0-797F-B2E414A0E5E3}" dt="2024-02-16T15:58:32.447" v="85"/>
          <ac:spMkLst>
            <pc:docMk/>
            <pc:sldMk cId="904670739" sldId="276"/>
            <ac:spMk id="3" creationId="{C48154FF-8443-CBB6-B3A3-E52E14E9B076}"/>
          </ac:spMkLst>
        </pc:spChg>
        <pc:spChg chg="add">
          <ac:chgData name="Thibodeau, Cyrena" userId="S::cyrena.thibodeau@ct.gov::080c7c74-e7cd-44f6-8f45-a991a4958dcd" providerId="AD" clId="Web-{1CD9D43C-72F3-76E0-797F-B2E414A0E5E3}" dt="2024-02-16T15:58:32.447" v="85"/>
          <ac:spMkLst>
            <pc:docMk/>
            <pc:sldMk cId="904670739" sldId="276"/>
            <ac:spMk id="8" creationId="{29DC5A77-10C9-4ECF-B7EB-8D917F36A9EE}"/>
          </ac:spMkLst>
        </pc:spChg>
        <pc:spChg chg="add">
          <ac:chgData name="Thibodeau, Cyrena" userId="S::cyrena.thibodeau@ct.gov::080c7c74-e7cd-44f6-8f45-a991a4958dcd" providerId="AD" clId="Web-{1CD9D43C-72F3-76E0-797F-B2E414A0E5E3}" dt="2024-02-16T15:58:32.447" v="85"/>
          <ac:spMkLst>
            <pc:docMk/>
            <pc:sldMk cId="904670739" sldId="276"/>
            <ac:spMk id="10" creationId="{2FFE28B5-FB16-49A9-B851-3C35FAC0CACB}"/>
          </ac:spMkLst>
        </pc:spChg>
        <pc:spChg chg="add">
          <ac:chgData name="Thibodeau, Cyrena" userId="S::cyrena.thibodeau@ct.gov::080c7c74-e7cd-44f6-8f45-a991a4958dcd" providerId="AD" clId="Web-{1CD9D43C-72F3-76E0-797F-B2E414A0E5E3}" dt="2024-02-16T15:58:32.447" v="85"/>
          <ac:spMkLst>
            <pc:docMk/>
            <pc:sldMk cId="904670739" sldId="276"/>
            <ac:spMk id="12" creationId="{01014442-855A-4E0F-8D09-C314661A48B9}"/>
          </ac:spMkLst>
        </pc:spChg>
        <pc:spChg chg="add">
          <ac:chgData name="Thibodeau, Cyrena" userId="S::cyrena.thibodeau@ct.gov::080c7c74-e7cd-44f6-8f45-a991a4958dcd" providerId="AD" clId="Web-{1CD9D43C-72F3-76E0-797F-B2E414A0E5E3}" dt="2024-02-16T15:58:32.447" v="85"/>
          <ac:spMkLst>
            <pc:docMk/>
            <pc:sldMk cId="904670739" sldId="276"/>
            <ac:spMk id="14" creationId="{9B1ABF09-86CF-414E-88A5-2B84CC7232A9}"/>
          </ac:spMkLst>
        </pc:spChg>
        <pc:spChg chg="add">
          <ac:chgData name="Thibodeau, Cyrena" userId="S::cyrena.thibodeau@ct.gov::080c7c74-e7cd-44f6-8f45-a991a4958dcd" providerId="AD" clId="Web-{1CD9D43C-72F3-76E0-797F-B2E414A0E5E3}" dt="2024-02-16T15:58:32.447" v="85"/>
          <ac:spMkLst>
            <pc:docMk/>
            <pc:sldMk cId="904670739" sldId="276"/>
            <ac:spMk id="16" creationId="{3FE91770-CDBB-4D24-94E5-AD484F36CE87}"/>
          </ac:spMkLst>
        </pc:spChg>
      </pc:sldChg>
      <pc:sldChg chg="modSp mod modClrScheme chgLayout">
        <pc:chgData name="Thibodeau, Cyrena" userId="S::cyrena.thibodeau@ct.gov::080c7c74-e7cd-44f6-8f45-a991a4958dcd" providerId="AD" clId="Web-{1CD9D43C-72F3-76E0-797F-B2E414A0E5E3}" dt="2024-02-16T20:09:51.358" v="444" actId="20577"/>
        <pc:sldMkLst>
          <pc:docMk/>
          <pc:sldMk cId="905195341" sldId="277"/>
        </pc:sldMkLst>
        <pc:spChg chg="mod ord">
          <ac:chgData name="Thibodeau, Cyrena" userId="S::cyrena.thibodeau@ct.gov::080c7c74-e7cd-44f6-8f45-a991a4958dcd" providerId="AD" clId="Web-{1CD9D43C-72F3-76E0-797F-B2E414A0E5E3}" dt="2024-02-16T15:49:28.844" v="25"/>
          <ac:spMkLst>
            <pc:docMk/>
            <pc:sldMk cId="905195341" sldId="277"/>
            <ac:spMk id="2" creationId="{04455335-E498-882E-B5CE-DD569E585B75}"/>
          </ac:spMkLst>
        </pc:spChg>
        <pc:spChg chg="mod ord">
          <ac:chgData name="Thibodeau, Cyrena" userId="S::cyrena.thibodeau@ct.gov::080c7c74-e7cd-44f6-8f45-a991a4958dcd" providerId="AD" clId="Web-{1CD9D43C-72F3-76E0-797F-B2E414A0E5E3}" dt="2024-02-16T20:09:51.358" v="444" actId="20577"/>
          <ac:spMkLst>
            <pc:docMk/>
            <pc:sldMk cId="905195341" sldId="277"/>
            <ac:spMk id="3" creationId="{3BC8C4F8-B33A-5B66-CA28-29D5141728FF}"/>
          </ac:spMkLst>
        </pc:spChg>
      </pc:sldChg>
      <pc:sldChg chg="addSp modSp mod setBg modClrScheme chgLayout">
        <pc:chgData name="Thibodeau, Cyrena" userId="S::cyrena.thibodeau@ct.gov::080c7c74-e7cd-44f6-8f45-a991a4958dcd" providerId="AD" clId="Web-{1CD9D43C-72F3-76E0-797F-B2E414A0E5E3}" dt="2024-02-16T20:17:47.941" v="581" actId="20577"/>
        <pc:sldMkLst>
          <pc:docMk/>
          <pc:sldMk cId="1345083268" sldId="278"/>
        </pc:sldMkLst>
        <pc:spChg chg="mod ord">
          <ac:chgData name="Thibodeau, Cyrena" userId="S::cyrena.thibodeau@ct.gov::080c7c74-e7cd-44f6-8f45-a991a4958dcd" providerId="AD" clId="Web-{1CD9D43C-72F3-76E0-797F-B2E414A0E5E3}" dt="2024-02-16T20:17:47.941" v="581" actId="20577"/>
          <ac:spMkLst>
            <pc:docMk/>
            <pc:sldMk cId="1345083268" sldId="278"/>
            <ac:spMk id="2" creationId="{D3E756BB-E923-1F12-F3FF-DC61C1F88120}"/>
          </ac:spMkLst>
        </pc:spChg>
        <pc:spChg chg="mod ord">
          <ac:chgData name="Thibodeau, Cyrena" userId="S::cyrena.thibodeau@ct.gov::080c7c74-e7cd-44f6-8f45-a991a4958dcd" providerId="AD" clId="Web-{1CD9D43C-72F3-76E0-797F-B2E414A0E5E3}" dt="2024-02-16T15:58:44.010" v="86"/>
          <ac:spMkLst>
            <pc:docMk/>
            <pc:sldMk cId="1345083268" sldId="278"/>
            <ac:spMk id="3" creationId="{44B4A35E-8B86-B95C-D6DF-960A16A8AD92}"/>
          </ac:spMkLst>
        </pc:spChg>
        <pc:spChg chg="add">
          <ac:chgData name="Thibodeau, Cyrena" userId="S::cyrena.thibodeau@ct.gov::080c7c74-e7cd-44f6-8f45-a991a4958dcd" providerId="AD" clId="Web-{1CD9D43C-72F3-76E0-797F-B2E414A0E5E3}" dt="2024-02-16T15:58:44.010" v="86"/>
          <ac:spMkLst>
            <pc:docMk/>
            <pc:sldMk cId="1345083268" sldId="278"/>
            <ac:spMk id="8" creationId="{80516254-1D9F-4F3A-9870-3A3280BE2BFE}"/>
          </ac:spMkLst>
        </pc:spChg>
        <pc:spChg chg="add">
          <ac:chgData name="Thibodeau, Cyrena" userId="S::cyrena.thibodeau@ct.gov::080c7c74-e7cd-44f6-8f45-a991a4958dcd" providerId="AD" clId="Web-{1CD9D43C-72F3-76E0-797F-B2E414A0E5E3}" dt="2024-02-16T15:58:44.010" v="86"/>
          <ac:spMkLst>
            <pc:docMk/>
            <pc:sldMk cId="1345083268" sldId="278"/>
            <ac:spMk id="10" creationId="{FC14672B-27A5-4CDA-ABAF-5E4CF4B41C23}"/>
          </ac:spMkLst>
        </pc:spChg>
        <pc:spChg chg="add">
          <ac:chgData name="Thibodeau, Cyrena" userId="S::cyrena.thibodeau@ct.gov::080c7c74-e7cd-44f6-8f45-a991a4958dcd" providerId="AD" clId="Web-{1CD9D43C-72F3-76E0-797F-B2E414A0E5E3}" dt="2024-02-16T15:58:44.010" v="86"/>
          <ac:spMkLst>
            <pc:docMk/>
            <pc:sldMk cId="1345083268" sldId="278"/>
            <ac:spMk id="14" creationId="{9A206779-5C74-4555-94BC-5845C92EC3A8}"/>
          </ac:spMkLst>
        </pc:spChg>
        <pc:cxnChg chg="add">
          <ac:chgData name="Thibodeau, Cyrena" userId="S::cyrena.thibodeau@ct.gov::080c7c74-e7cd-44f6-8f45-a991a4958dcd" providerId="AD" clId="Web-{1CD9D43C-72F3-76E0-797F-B2E414A0E5E3}" dt="2024-02-16T15:58:44.010" v="86"/>
          <ac:cxnSpMkLst>
            <pc:docMk/>
            <pc:sldMk cId="1345083268" sldId="278"/>
            <ac:cxnSpMk id="12" creationId="{8D89589C-2C90-4407-A995-05EC3DD7AB14}"/>
          </ac:cxnSpMkLst>
        </pc:cxnChg>
      </pc:sldChg>
      <pc:sldChg chg="modSp mod modClrScheme chgLayout">
        <pc:chgData name="Thibodeau, Cyrena" userId="S::cyrena.thibodeau@ct.gov::080c7c74-e7cd-44f6-8f45-a991a4958dcd" providerId="AD" clId="Web-{1CD9D43C-72F3-76E0-797F-B2E414A0E5E3}" dt="2024-02-16T20:17:09.394" v="554" actId="20577"/>
        <pc:sldMkLst>
          <pc:docMk/>
          <pc:sldMk cId="3168838869" sldId="279"/>
        </pc:sldMkLst>
        <pc:spChg chg="mod ord">
          <ac:chgData name="Thibodeau, Cyrena" userId="S::cyrena.thibodeau@ct.gov::080c7c74-e7cd-44f6-8f45-a991a4958dcd" providerId="AD" clId="Web-{1CD9D43C-72F3-76E0-797F-B2E414A0E5E3}" dt="2024-02-16T19:24:52.097" v="307" actId="20577"/>
          <ac:spMkLst>
            <pc:docMk/>
            <pc:sldMk cId="3168838869" sldId="279"/>
            <ac:spMk id="2" creationId="{628121B4-1144-A6CF-D912-9921DEB9FBCD}"/>
          </ac:spMkLst>
        </pc:spChg>
        <pc:spChg chg="mod ord">
          <ac:chgData name="Thibodeau, Cyrena" userId="S::cyrena.thibodeau@ct.gov::080c7c74-e7cd-44f6-8f45-a991a4958dcd" providerId="AD" clId="Web-{1CD9D43C-72F3-76E0-797F-B2E414A0E5E3}" dt="2024-02-16T20:17:09.394" v="554" actId="20577"/>
          <ac:spMkLst>
            <pc:docMk/>
            <pc:sldMk cId="3168838869" sldId="279"/>
            <ac:spMk id="3" creationId="{4471F258-3938-FFBF-F1FD-B0F0FAC4A5AF}"/>
          </ac:spMkLst>
        </pc:spChg>
      </pc:sldChg>
      <pc:sldChg chg="addSp modSp mod setBg modClrScheme chgLayout">
        <pc:chgData name="Thibodeau, Cyrena" userId="S::cyrena.thibodeau@ct.gov::080c7c74-e7cd-44f6-8f45-a991a4958dcd" providerId="AD" clId="Web-{1CD9D43C-72F3-76E0-797F-B2E414A0E5E3}" dt="2024-02-16T15:58:07.103" v="83"/>
        <pc:sldMkLst>
          <pc:docMk/>
          <pc:sldMk cId="1656515654" sldId="280"/>
        </pc:sldMkLst>
        <pc:spChg chg="mod ord">
          <ac:chgData name="Thibodeau, Cyrena" userId="S::cyrena.thibodeau@ct.gov::080c7c74-e7cd-44f6-8f45-a991a4958dcd" providerId="AD" clId="Web-{1CD9D43C-72F3-76E0-797F-B2E414A0E5E3}" dt="2024-02-16T15:58:07.103" v="83"/>
          <ac:spMkLst>
            <pc:docMk/>
            <pc:sldMk cId="1656515654" sldId="280"/>
            <ac:spMk id="2" creationId="{63035CC5-9884-26F7-5215-5ACC04998B5B}"/>
          </ac:spMkLst>
        </pc:spChg>
        <pc:spChg chg="mod ord">
          <ac:chgData name="Thibodeau, Cyrena" userId="S::cyrena.thibodeau@ct.gov::080c7c74-e7cd-44f6-8f45-a991a4958dcd" providerId="AD" clId="Web-{1CD9D43C-72F3-76E0-797F-B2E414A0E5E3}" dt="2024-02-16T15:58:07.103" v="83"/>
          <ac:spMkLst>
            <pc:docMk/>
            <pc:sldMk cId="1656515654" sldId="280"/>
            <ac:spMk id="3" creationId="{6589F3DE-EA79-D696-AFBD-B7462A310818}"/>
          </ac:spMkLst>
        </pc:spChg>
        <pc:spChg chg="add">
          <ac:chgData name="Thibodeau, Cyrena" userId="S::cyrena.thibodeau@ct.gov::080c7c74-e7cd-44f6-8f45-a991a4958dcd" providerId="AD" clId="Web-{1CD9D43C-72F3-76E0-797F-B2E414A0E5E3}" dt="2024-02-16T15:58:07.103" v="83"/>
          <ac:spMkLst>
            <pc:docMk/>
            <pc:sldMk cId="1656515654" sldId="280"/>
            <ac:spMk id="8" creationId="{C162DF2A-64D1-4AA9-BA42-8A4063EADE09}"/>
          </ac:spMkLst>
        </pc:spChg>
        <pc:spChg chg="add">
          <ac:chgData name="Thibodeau, Cyrena" userId="S::cyrena.thibodeau@ct.gov::080c7c74-e7cd-44f6-8f45-a991a4958dcd" providerId="AD" clId="Web-{1CD9D43C-72F3-76E0-797F-B2E414A0E5E3}" dt="2024-02-16T15:58:07.103" v="83"/>
          <ac:spMkLst>
            <pc:docMk/>
            <pc:sldMk cId="1656515654" sldId="280"/>
            <ac:spMk id="10" creationId="{5D7C1373-63AF-4A75-909E-990E05356670}"/>
          </ac:spMkLst>
        </pc:spChg>
        <pc:spChg chg="add">
          <ac:chgData name="Thibodeau, Cyrena" userId="S::cyrena.thibodeau@ct.gov::080c7c74-e7cd-44f6-8f45-a991a4958dcd" providerId="AD" clId="Web-{1CD9D43C-72F3-76E0-797F-B2E414A0E5E3}" dt="2024-02-16T15:58:07.103" v="83"/>
          <ac:spMkLst>
            <pc:docMk/>
            <pc:sldMk cId="1656515654" sldId="280"/>
            <ac:spMk id="12" creationId="{2F4AD318-2FB6-4C6E-931E-58E404FA18CD}"/>
          </ac:spMkLst>
        </pc:spChg>
        <pc:spChg chg="add">
          <ac:chgData name="Thibodeau, Cyrena" userId="S::cyrena.thibodeau@ct.gov::080c7c74-e7cd-44f6-8f45-a991a4958dcd" providerId="AD" clId="Web-{1CD9D43C-72F3-76E0-797F-B2E414A0E5E3}" dt="2024-02-16T15:58:07.103" v="83"/>
          <ac:spMkLst>
            <pc:docMk/>
            <pc:sldMk cId="1656515654" sldId="280"/>
            <ac:spMk id="14" creationId="{1A118E35-1CBF-4863-8497-F4DF1A166D2D}"/>
          </ac:spMkLst>
        </pc:spChg>
        <pc:spChg chg="add">
          <ac:chgData name="Thibodeau, Cyrena" userId="S::cyrena.thibodeau@ct.gov::080c7c74-e7cd-44f6-8f45-a991a4958dcd" providerId="AD" clId="Web-{1CD9D43C-72F3-76E0-797F-B2E414A0E5E3}" dt="2024-02-16T15:58:07.103" v="83"/>
          <ac:spMkLst>
            <pc:docMk/>
            <pc:sldMk cId="1656515654" sldId="280"/>
            <ac:spMk id="16" creationId="{6E187274-5DC2-4BE0-AF99-925D6D973550}"/>
          </ac:spMkLst>
        </pc:spChg>
      </pc:sldChg>
      <pc:sldChg chg="addSp delSp modSp mod setBg modClrScheme chgLayout">
        <pc:chgData name="Thibodeau, Cyrena" userId="S::cyrena.thibodeau@ct.gov::080c7c74-e7cd-44f6-8f45-a991a4958dcd" providerId="AD" clId="Web-{1CD9D43C-72F3-76E0-797F-B2E414A0E5E3}" dt="2024-02-16T15:59:53.855" v="118"/>
        <pc:sldMkLst>
          <pc:docMk/>
          <pc:sldMk cId="3230002322" sldId="281"/>
        </pc:sldMkLst>
        <pc:spChg chg="mod ord">
          <ac:chgData name="Thibodeau, Cyrena" userId="S::cyrena.thibodeau@ct.gov::080c7c74-e7cd-44f6-8f45-a991a4958dcd" providerId="AD" clId="Web-{1CD9D43C-72F3-76E0-797F-B2E414A0E5E3}" dt="2024-02-16T15:59:53.855" v="118"/>
          <ac:spMkLst>
            <pc:docMk/>
            <pc:sldMk cId="3230002322" sldId="281"/>
            <ac:spMk id="2" creationId="{0620B408-30A7-BB7B-BCBD-6D9C5D9FCF8E}"/>
          </ac:spMkLst>
        </pc:spChg>
        <pc:spChg chg="add del mod ord">
          <ac:chgData name="Thibodeau, Cyrena" userId="S::cyrena.thibodeau@ct.gov::080c7c74-e7cd-44f6-8f45-a991a4958dcd" providerId="AD" clId="Web-{1CD9D43C-72F3-76E0-797F-B2E414A0E5E3}" dt="2024-02-16T15:59:53.855" v="118"/>
          <ac:spMkLst>
            <pc:docMk/>
            <pc:sldMk cId="3230002322" sldId="281"/>
            <ac:spMk id="3" creationId="{DC3C536F-8049-B3B3-BD1A-751EDF0449E0}"/>
          </ac:spMkLst>
        </pc:spChg>
        <pc:graphicFrameChg chg="add del">
          <ac:chgData name="Thibodeau, Cyrena" userId="S::cyrena.thibodeau@ct.gov::080c7c74-e7cd-44f6-8f45-a991a4958dcd" providerId="AD" clId="Web-{1CD9D43C-72F3-76E0-797F-B2E414A0E5E3}" dt="2024-02-16T15:59:25.792" v="89"/>
          <ac:graphicFrameMkLst>
            <pc:docMk/>
            <pc:sldMk cId="3230002322" sldId="281"/>
            <ac:graphicFrameMk id="5" creationId="{4BB350E0-C737-4431-4FD8-BCF15230D4D3}"/>
          </ac:graphicFrameMkLst>
        </pc:graphicFrameChg>
        <pc:graphicFrameChg chg="add del">
          <ac:chgData name="Thibodeau, Cyrena" userId="S::cyrena.thibodeau@ct.gov::080c7c74-e7cd-44f6-8f45-a991a4958dcd" providerId="AD" clId="Web-{1CD9D43C-72F3-76E0-797F-B2E414A0E5E3}" dt="2024-02-16T15:59:50.370" v="115"/>
          <ac:graphicFrameMkLst>
            <pc:docMk/>
            <pc:sldMk cId="3230002322" sldId="281"/>
            <ac:graphicFrameMk id="6" creationId="{FE71691F-C8A9-6508-5DC1-44C2113031E4}"/>
          </ac:graphicFrameMkLst>
        </pc:graphicFrameChg>
        <pc:graphicFrameChg chg="add del">
          <ac:chgData name="Thibodeau, Cyrena" userId="S::cyrena.thibodeau@ct.gov::080c7c74-e7cd-44f6-8f45-a991a4958dcd" providerId="AD" clId="Web-{1CD9D43C-72F3-76E0-797F-B2E414A0E5E3}" dt="2024-02-16T15:59:53.808" v="117"/>
          <ac:graphicFrameMkLst>
            <pc:docMk/>
            <pc:sldMk cId="3230002322" sldId="281"/>
            <ac:graphicFrameMk id="8" creationId="{EF658FE6-A6ED-AAD9-10DF-FB26D47797D9}"/>
          </ac:graphicFrameMkLst>
        </pc:graphicFrameChg>
        <pc:graphicFrameChg chg="add">
          <ac:chgData name="Thibodeau, Cyrena" userId="S::cyrena.thibodeau@ct.gov::080c7c74-e7cd-44f6-8f45-a991a4958dcd" providerId="AD" clId="Web-{1CD9D43C-72F3-76E0-797F-B2E414A0E5E3}" dt="2024-02-16T15:59:53.855" v="118"/>
          <ac:graphicFrameMkLst>
            <pc:docMk/>
            <pc:sldMk cId="3230002322" sldId="281"/>
            <ac:graphicFrameMk id="10" creationId="{FE71691F-C8A9-6508-5DC1-44C2113031E4}"/>
          </ac:graphicFrameMkLst>
        </pc:graphicFrameChg>
      </pc:sldChg>
      <pc:sldChg chg="modSp new mod modClrScheme chgLayout">
        <pc:chgData name="Thibodeau, Cyrena" userId="S::cyrena.thibodeau@ct.gov::080c7c74-e7cd-44f6-8f45-a991a4958dcd" providerId="AD" clId="Web-{1CD9D43C-72F3-76E0-797F-B2E414A0E5E3}" dt="2024-02-16T15:49:28.844" v="25"/>
        <pc:sldMkLst>
          <pc:docMk/>
          <pc:sldMk cId="316773542" sldId="282"/>
        </pc:sldMkLst>
        <pc:spChg chg="mod ord">
          <ac:chgData name="Thibodeau, Cyrena" userId="S::cyrena.thibodeau@ct.gov::080c7c74-e7cd-44f6-8f45-a991a4958dcd" providerId="AD" clId="Web-{1CD9D43C-72F3-76E0-797F-B2E414A0E5E3}" dt="2024-02-16T15:49:28.844" v="25"/>
          <ac:spMkLst>
            <pc:docMk/>
            <pc:sldMk cId="316773542" sldId="282"/>
            <ac:spMk id="2" creationId="{5DDD3FE0-0070-4984-B9A1-599270E53C5C}"/>
          </ac:spMkLst>
        </pc:spChg>
        <pc:spChg chg="mod ord">
          <ac:chgData name="Thibodeau, Cyrena" userId="S::cyrena.thibodeau@ct.gov::080c7c74-e7cd-44f6-8f45-a991a4958dcd" providerId="AD" clId="Web-{1CD9D43C-72F3-76E0-797F-B2E414A0E5E3}" dt="2024-02-16T15:49:28.844" v="25"/>
          <ac:spMkLst>
            <pc:docMk/>
            <pc:sldMk cId="316773542" sldId="282"/>
            <ac:spMk id="3" creationId="{644807F1-D7A1-6BC4-BE22-3D160230A4F1}"/>
          </ac:spMkLst>
        </pc:spChg>
      </pc:sldChg>
      <pc:sldChg chg="modSp new mod modClrScheme chgLayout">
        <pc:chgData name="Thibodeau, Cyrena" userId="S::cyrena.thibodeau@ct.gov::080c7c74-e7cd-44f6-8f45-a991a4958dcd" providerId="AD" clId="Web-{1CD9D43C-72F3-76E0-797F-B2E414A0E5E3}" dt="2024-02-16T15:49:28.844" v="25"/>
        <pc:sldMkLst>
          <pc:docMk/>
          <pc:sldMk cId="3489269045" sldId="283"/>
        </pc:sldMkLst>
        <pc:spChg chg="mod ord">
          <ac:chgData name="Thibodeau, Cyrena" userId="S::cyrena.thibodeau@ct.gov::080c7c74-e7cd-44f6-8f45-a991a4958dcd" providerId="AD" clId="Web-{1CD9D43C-72F3-76E0-797F-B2E414A0E5E3}" dt="2024-02-16T15:49:28.844" v="25"/>
          <ac:spMkLst>
            <pc:docMk/>
            <pc:sldMk cId="3489269045" sldId="283"/>
            <ac:spMk id="2" creationId="{9DF73241-5EE8-6BF4-DFF0-68BA044EF883}"/>
          </ac:spMkLst>
        </pc:spChg>
        <pc:spChg chg="mod ord">
          <ac:chgData name="Thibodeau, Cyrena" userId="S::cyrena.thibodeau@ct.gov::080c7c74-e7cd-44f6-8f45-a991a4958dcd" providerId="AD" clId="Web-{1CD9D43C-72F3-76E0-797F-B2E414A0E5E3}" dt="2024-02-16T15:49:28.844" v="25"/>
          <ac:spMkLst>
            <pc:docMk/>
            <pc:sldMk cId="3489269045" sldId="283"/>
            <ac:spMk id="3" creationId="{5EA57780-81E8-2074-F015-A38CD4CDD46D}"/>
          </ac:spMkLst>
        </pc:spChg>
      </pc:sldChg>
      <pc:sldChg chg="modSp new mod modClrScheme chgLayout">
        <pc:chgData name="Thibodeau, Cyrena" userId="S::cyrena.thibodeau@ct.gov::080c7c74-e7cd-44f6-8f45-a991a4958dcd" providerId="AD" clId="Web-{1CD9D43C-72F3-76E0-797F-B2E414A0E5E3}" dt="2024-02-16T15:49:28.844" v="25"/>
        <pc:sldMkLst>
          <pc:docMk/>
          <pc:sldMk cId="3470197039" sldId="284"/>
        </pc:sldMkLst>
        <pc:spChg chg="mod ord">
          <ac:chgData name="Thibodeau, Cyrena" userId="S::cyrena.thibodeau@ct.gov::080c7c74-e7cd-44f6-8f45-a991a4958dcd" providerId="AD" clId="Web-{1CD9D43C-72F3-76E0-797F-B2E414A0E5E3}" dt="2024-02-16T15:49:28.844" v="25"/>
          <ac:spMkLst>
            <pc:docMk/>
            <pc:sldMk cId="3470197039" sldId="284"/>
            <ac:spMk id="2" creationId="{C919F035-0BF9-B7F5-96DC-00D092FFA6F1}"/>
          </ac:spMkLst>
        </pc:spChg>
        <pc:spChg chg="mod ord">
          <ac:chgData name="Thibodeau, Cyrena" userId="S::cyrena.thibodeau@ct.gov::080c7c74-e7cd-44f6-8f45-a991a4958dcd" providerId="AD" clId="Web-{1CD9D43C-72F3-76E0-797F-B2E414A0E5E3}" dt="2024-02-16T15:49:28.844" v="25"/>
          <ac:spMkLst>
            <pc:docMk/>
            <pc:sldMk cId="3470197039" sldId="284"/>
            <ac:spMk id="3" creationId="{04A3CECB-DD7C-4D49-8807-F0700773DA7D}"/>
          </ac:spMkLst>
        </pc:spChg>
      </pc:sldChg>
      <pc:sldChg chg="addSp delSp modSp new mod setBg modClrScheme chgLayout">
        <pc:chgData name="Thibodeau, Cyrena" userId="S::cyrena.thibodeau@ct.gov::080c7c74-e7cd-44f6-8f45-a991a4958dcd" providerId="AD" clId="Web-{1CD9D43C-72F3-76E0-797F-B2E414A0E5E3}" dt="2024-02-16T16:00:14.902" v="119"/>
        <pc:sldMkLst>
          <pc:docMk/>
          <pc:sldMk cId="1354470530" sldId="285"/>
        </pc:sldMkLst>
        <pc:spChg chg="mod ord">
          <ac:chgData name="Thibodeau, Cyrena" userId="S::cyrena.thibodeau@ct.gov::080c7c74-e7cd-44f6-8f45-a991a4958dcd" providerId="AD" clId="Web-{1CD9D43C-72F3-76E0-797F-B2E414A0E5E3}" dt="2024-02-16T16:00:14.902" v="119"/>
          <ac:spMkLst>
            <pc:docMk/>
            <pc:sldMk cId="1354470530" sldId="285"/>
            <ac:spMk id="2" creationId="{29D46C23-1AA3-2444-3720-A04455FDC42F}"/>
          </ac:spMkLst>
        </pc:spChg>
        <pc:spChg chg="del mod ord">
          <ac:chgData name="Thibodeau, Cyrena" userId="S::cyrena.thibodeau@ct.gov::080c7c74-e7cd-44f6-8f45-a991a4958dcd" providerId="AD" clId="Web-{1CD9D43C-72F3-76E0-797F-B2E414A0E5E3}" dt="2024-02-16T16:00:14.902" v="119"/>
          <ac:spMkLst>
            <pc:docMk/>
            <pc:sldMk cId="1354470530" sldId="285"/>
            <ac:spMk id="3" creationId="{C0273F34-8021-0DBB-6008-4A244E522823}"/>
          </ac:spMkLst>
        </pc:spChg>
        <pc:spChg chg="add">
          <ac:chgData name="Thibodeau, Cyrena" userId="S::cyrena.thibodeau@ct.gov::080c7c74-e7cd-44f6-8f45-a991a4958dcd" providerId="AD" clId="Web-{1CD9D43C-72F3-76E0-797F-B2E414A0E5E3}" dt="2024-02-16T16:00:14.902" v="119"/>
          <ac:spMkLst>
            <pc:docMk/>
            <pc:sldMk cId="1354470530" sldId="285"/>
            <ac:spMk id="10" creationId="{46D56025-432C-47A6-AE3E-5E57DF3E0B0B}"/>
          </ac:spMkLst>
        </pc:spChg>
        <pc:spChg chg="add">
          <ac:chgData name="Thibodeau, Cyrena" userId="S::cyrena.thibodeau@ct.gov::080c7c74-e7cd-44f6-8f45-a991a4958dcd" providerId="AD" clId="Web-{1CD9D43C-72F3-76E0-797F-B2E414A0E5E3}" dt="2024-02-16T16:00:14.902" v="119"/>
          <ac:spMkLst>
            <pc:docMk/>
            <pc:sldMk cId="1354470530" sldId="285"/>
            <ac:spMk id="12" creationId="{72D1A8B8-7523-49FA-B7DD-AE0B2271C7F9}"/>
          </ac:spMkLst>
        </pc:spChg>
        <pc:spChg chg="add">
          <ac:chgData name="Thibodeau, Cyrena" userId="S::cyrena.thibodeau@ct.gov::080c7c74-e7cd-44f6-8f45-a991a4958dcd" providerId="AD" clId="Web-{1CD9D43C-72F3-76E0-797F-B2E414A0E5E3}" dt="2024-02-16T16:00:14.902" v="119"/>
          <ac:spMkLst>
            <pc:docMk/>
            <pc:sldMk cId="1354470530" sldId="285"/>
            <ac:spMk id="14" creationId="{6A0CEB20-2839-496C-922D-A386524F398B}"/>
          </ac:spMkLst>
        </pc:spChg>
        <pc:spChg chg="add">
          <ac:chgData name="Thibodeau, Cyrena" userId="S::cyrena.thibodeau@ct.gov::080c7c74-e7cd-44f6-8f45-a991a4958dcd" providerId="AD" clId="Web-{1CD9D43C-72F3-76E0-797F-B2E414A0E5E3}" dt="2024-02-16T16:00:14.902" v="119"/>
          <ac:spMkLst>
            <pc:docMk/>
            <pc:sldMk cId="1354470530" sldId="285"/>
            <ac:spMk id="16" creationId="{4EE33FA5-2378-4F59-8611-CE0F9CA505A9}"/>
          </ac:spMkLst>
        </pc:spChg>
        <pc:spChg chg="add">
          <ac:chgData name="Thibodeau, Cyrena" userId="S::cyrena.thibodeau@ct.gov::080c7c74-e7cd-44f6-8f45-a991a4958dcd" providerId="AD" clId="Web-{1CD9D43C-72F3-76E0-797F-B2E414A0E5E3}" dt="2024-02-16T16:00:14.902" v="119"/>
          <ac:spMkLst>
            <pc:docMk/>
            <pc:sldMk cId="1354470530" sldId="285"/>
            <ac:spMk id="18" creationId="{1C368AEB-D83A-432D-818C-3575285B69C7}"/>
          </ac:spMkLst>
        </pc:spChg>
        <pc:picChg chg="add">
          <ac:chgData name="Thibodeau, Cyrena" userId="S::cyrena.thibodeau@ct.gov::080c7c74-e7cd-44f6-8f45-a991a4958dcd" providerId="AD" clId="Web-{1CD9D43C-72F3-76E0-797F-B2E414A0E5E3}" dt="2024-02-16T16:00:14.902" v="119"/>
          <ac:picMkLst>
            <pc:docMk/>
            <pc:sldMk cId="1354470530" sldId="285"/>
            <ac:picMk id="7" creationId="{C9F1D619-28F5-1169-B779-F7DE61299F4B}"/>
          </ac:picMkLst>
        </pc:picChg>
      </pc:sldChg>
      <pc:sldChg chg="modSp new del">
        <pc:chgData name="Thibodeau, Cyrena" userId="S::cyrena.thibodeau@ct.gov::080c7c74-e7cd-44f6-8f45-a991a4958dcd" providerId="AD" clId="Web-{1CD9D43C-72F3-76E0-797F-B2E414A0E5E3}" dt="2024-02-16T20:18:01.910" v="582"/>
        <pc:sldMkLst>
          <pc:docMk/>
          <pc:sldMk cId="1068746111" sldId="286"/>
        </pc:sldMkLst>
        <pc:spChg chg="mod">
          <ac:chgData name="Thibodeau, Cyrena" userId="S::cyrena.thibodeau@ct.gov::080c7c74-e7cd-44f6-8f45-a991a4958dcd" providerId="AD" clId="Web-{1CD9D43C-72F3-76E0-797F-B2E414A0E5E3}" dt="2024-02-16T17:08:56.808" v="146" actId="20577"/>
          <ac:spMkLst>
            <pc:docMk/>
            <pc:sldMk cId="1068746111" sldId="286"/>
            <ac:spMk id="2" creationId="{700B33AF-D407-A2AC-7CCD-40831A8EE53E}"/>
          </ac:spMkLst>
        </pc:spChg>
      </pc:sldChg>
      <pc:sldChg chg="modSp new">
        <pc:chgData name="Thibodeau, Cyrena" userId="S::cyrena.thibodeau@ct.gov::080c7c74-e7cd-44f6-8f45-a991a4958dcd" providerId="AD" clId="Web-{1CD9D43C-72F3-76E0-797F-B2E414A0E5E3}" dt="2024-02-16T20:05:44.168" v="430" actId="20577"/>
        <pc:sldMkLst>
          <pc:docMk/>
          <pc:sldMk cId="2298437364" sldId="287"/>
        </pc:sldMkLst>
        <pc:spChg chg="mod">
          <ac:chgData name="Thibodeau, Cyrena" userId="S::cyrena.thibodeau@ct.gov::080c7c74-e7cd-44f6-8f45-a991a4958dcd" providerId="AD" clId="Web-{1CD9D43C-72F3-76E0-797F-B2E414A0E5E3}" dt="2024-02-16T17:09:19.105" v="162" actId="20577"/>
          <ac:spMkLst>
            <pc:docMk/>
            <pc:sldMk cId="2298437364" sldId="287"/>
            <ac:spMk id="2" creationId="{0F304F3F-34AF-CECD-15D3-A17B579CA8DC}"/>
          </ac:spMkLst>
        </pc:spChg>
        <pc:spChg chg="mod">
          <ac:chgData name="Thibodeau, Cyrena" userId="S::cyrena.thibodeau@ct.gov::080c7c74-e7cd-44f6-8f45-a991a4958dcd" providerId="AD" clId="Web-{1CD9D43C-72F3-76E0-797F-B2E414A0E5E3}" dt="2024-02-16T20:05:44.168" v="430" actId="20577"/>
          <ac:spMkLst>
            <pc:docMk/>
            <pc:sldMk cId="2298437364" sldId="287"/>
            <ac:spMk id="3" creationId="{00C598F9-0307-6097-269F-08762FBB17A6}"/>
          </ac:spMkLst>
        </pc:spChg>
      </pc:sldChg>
      <pc:sldChg chg="modSp new">
        <pc:chgData name="Thibodeau, Cyrena" userId="S::cyrena.thibodeau@ct.gov::080c7c74-e7cd-44f6-8f45-a991a4958dcd" providerId="AD" clId="Web-{1CD9D43C-72F3-76E0-797F-B2E414A0E5E3}" dt="2024-02-16T20:26:02.446" v="667" actId="20577"/>
        <pc:sldMkLst>
          <pc:docMk/>
          <pc:sldMk cId="3985966414" sldId="288"/>
        </pc:sldMkLst>
        <pc:spChg chg="mod">
          <ac:chgData name="Thibodeau, Cyrena" userId="S::cyrena.thibodeau@ct.gov::080c7c74-e7cd-44f6-8f45-a991a4958dcd" providerId="AD" clId="Web-{1CD9D43C-72F3-76E0-797F-B2E414A0E5E3}" dt="2024-02-16T20:26:02.446" v="667" actId="20577"/>
          <ac:spMkLst>
            <pc:docMk/>
            <pc:sldMk cId="3985966414" sldId="288"/>
            <ac:spMk id="2" creationId="{694AD133-CE8C-3E07-5D84-B4E9A71AA5B1}"/>
          </ac:spMkLst>
        </pc:spChg>
        <pc:spChg chg="mod">
          <ac:chgData name="Thibodeau, Cyrena" userId="S::cyrena.thibodeau@ct.gov::080c7c74-e7cd-44f6-8f45-a991a4958dcd" providerId="AD" clId="Web-{1CD9D43C-72F3-76E0-797F-B2E414A0E5E3}" dt="2024-02-16T20:01:57.025" v="365" actId="20577"/>
          <ac:spMkLst>
            <pc:docMk/>
            <pc:sldMk cId="3985966414" sldId="288"/>
            <ac:spMk id="3" creationId="{82F506D4-DFBF-36EA-3497-EF5DFAE5ACF0}"/>
          </ac:spMkLst>
        </pc:spChg>
      </pc:sldChg>
      <pc:sldChg chg="modSp new">
        <pc:chgData name="Thibodeau, Cyrena" userId="S::cyrena.thibodeau@ct.gov::080c7c74-e7cd-44f6-8f45-a991a4958dcd" providerId="AD" clId="Web-{1CD9D43C-72F3-76E0-797F-B2E414A0E5E3}" dt="2024-02-16T20:13:55.001" v="501" actId="20577"/>
        <pc:sldMkLst>
          <pc:docMk/>
          <pc:sldMk cId="1459624882" sldId="289"/>
        </pc:sldMkLst>
        <pc:spChg chg="mod">
          <ac:chgData name="Thibodeau, Cyrena" userId="S::cyrena.thibodeau@ct.gov::080c7c74-e7cd-44f6-8f45-a991a4958dcd" providerId="AD" clId="Web-{1CD9D43C-72F3-76E0-797F-B2E414A0E5E3}" dt="2024-02-16T20:10:15.546" v="449" actId="20577"/>
          <ac:spMkLst>
            <pc:docMk/>
            <pc:sldMk cId="1459624882" sldId="289"/>
            <ac:spMk id="2" creationId="{B0E6A474-91F3-A355-5907-AC9B8A9E294A}"/>
          </ac:spMkLst>
        </pc:spChg>
        <pc:spChg chg="mod">
          <ac:chgData name="Thibodeau, Cyrena" userId="S::cyrena.thibodeau@ct.gov::080c7c74-e7cd-44f6-8f45-a991a4958dcd" providerId="AD" clId="Web-{1CD9D43C-72F3-76E0-797F-B2E414A0E5E3}" dt="2024-02-16T20:13:55.001" v="501" actId="20577"/>
          <ac:spMkLst>
            <pc:docMk/>
            <pc:sldMk cId="1459624882" sldId="289"/>
            <ac:spMk id="3" creationId="{78C26FE4-1EAC-DFA4-8495-CD784CF75A24}"/>
          </ac:spMkLst>
        </pc:spChg>
      </pc:sldChg>
      <pc:sldChg chg="modSp add replId">
        <pc:chgData name="Thibodeau, Cyrena" userId="S::cyrena.thibodeau@ct.gov::080c7c74-e7cd-44f6-8f45-a991a4958dcd" providerId="AD" clId="Web-{1CD9D43C-72F3-76E0-797F-B2E414A0E5E3}" dt="2024-02-16T20:24:37.508" v="657" actId="20577"/>
        <pc:sldMkLst>
          <pc:docMk/>
          <pc:sldMk cId="1631542076" sldId="290"/>
        </pc:sldMkLst>
        <pc:spChg chg="mod">
          <ac:chgData name="Thibodeau, Cyrena" userId="S::cyrena.thibodeau@ct.gov::080c7c74-e7cd-44f6-8f45-a991a4958dcd" providerId="AD" clId="Web-{1CD9D43C-72F3-76E0-797F-B2E414A0E5E3}" dt="2024-02-16T20:24:37.508" v="657" actId="20577"/>
          <ac:spMkLst>
            <pc:docMk/>
            <pc:sldMk cId="1631542076" sldId="290"/>
            <ac:spMk id="2" creationId="{63035CC5-9884-26F7-5215-5ACC04998B5B}"/>
          </ac:spMkLst>
        </pc:spChg>
        <pc:spChg chg="mod">
          <ac:chgData name="Thibodeau, Cyrena" userId="S::cyrena.thibodeau@ct.gov::080c7c74-e7cd-44f6-8f45-a991a4958dcd" providerId="AD" clId="Web-{1CD9D43C-72F3-76E0-797F-B2E414A0E5E3}" dt="2024-02-16T20:22:55.601" v="601" actId="20577"/>
          <ac:spMkLst>
            <pc:docMk/>
            <pc:sldMk cId="1631542076" sldId="290"/>
            <ac:spMk id="3" creationId="{6589F3DE-EA79-D696-AFBD-B7462A310818}"/>
          </ac:spMkLst>
        </pc:spChg>
      </pc:sldChg>
      <pc:sldMasterChg chg="del delSldLayout">
        <pc:chgData name="Thibodeau, Cyrena" userId="S::cyrena.thibodeau@ct.gov::080c7c74-e7cd-44f6-8f45-a991a4958dcd" providerId="AD" clId="Web-{1CD9D43C-72F3-76E0-797F-B2E414A0E5E3}" dt="2024-02-16T15:48:49.234" v="22"/>
        <pc:sldMasterMkLst>
          <pc:docMk/>
          <pc:sldMasterMk cId="2460954070" sldId="2147483660"/>
        </pc:sldMasterMkLst>
        <pc:sldLayoutChg chg="del">
          <pc:chgData name="Thibodeau, Cyrena" userId="S::cyrena.thibodeau@ct.gov::080c7c74-e7cd-44f6-8f45-a991a4958dcd" providerId="AD" clId="Web-{1CD9D43C-72F3-76E0-797F-B2E414A0E5E3}" dt="2024-02-16T15:48:49.234" v="22"/>
          <pc:sldLayoutMkLst>
            <pc:docMk/>
            <pc:sldMasterMk cId="2460954070" sldId="2147483660"/>
            <pc:sldLayoutMk cId="2385387890" sldId="2147483661"/>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949138452" sldId="2147483662"/>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2591524520" sldId="2147483663"/>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1203092039" sldId="2147483664"/>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3733172339" sldId="2147483665"/>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3210312558" sldId="2147483666"/>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3146388984" sldId="2147483667"/>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3171841454" sldId="2147483668"/>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1718958274" sldId="2147483669"/>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2202905451" sldId="2147483670"/>
          </pc:sldLayoutMkLst>
        </pc:sldLayoutChg>
        <pc:sldLayoutChg chg="del">
          <pc:chgData name="Thibodeau, Cyrena" userId="S::cyrena.thibodeau@ct.gov::080c7c74-e7cd-44f6-8f45-a991a4958dcd" providerId="AD" clId="Web-{1CD9D43C-72F3-76E0-797F-B2E414A0E5E3}" dt="2024-02-16T15:48:49.234" v="22"/>
          <pc:sldLayoutMkLst>
            <pc:docMk/>
            <pc:sldMasterMk cId="2460954070" sldId="2147483660"/>
            <pc:sldLayoutMk cId="3479445657" sldId="2147483671"/>
          </pc:sldLayoutMkLst>
        </pc:sldLayoutChg>
      </pc:sldMasterChg>
      <pc:sldMasterChg chg="add del addSldLayout delSldLayout modSldLayout">
        <pc:chgData name="Thibodeau, Cyrena" userId="S::cyrena.thibodeau@ct.gov::080c7c74-e7cd-44f6-8f45-a991a4958dcd" providerId="AD" clId="Web-{1CD9D43C-72F3-76E0-797F-B2E414A0E5E3}" dt="2024-02-16T15:48:56.562" v="23"/>
        <pc:sldMasterMkLst>
          <pc:docMk/>
          <pc:sldMasterMk cId="1379103540" sldId="2147483672"/>
        </pc:sldMasterMkLst>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3722431919" sldId="2147483673"/>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4027164078" sldId="2147483674"/>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158631471" sldId="2147483675"/>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626423128" sldId="2147483676"/>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2074131531" sldId="2147483677"/>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405841038" sldId="2147483678"/>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3973320386" sldId="2147483679"/>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3717975281" sldId="2147483680"/>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3370442675" sldId="2147483681"/>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3951562037" sldId="2147483682"/>
          </pc:sldLayoutMkLst>
        </pc:sldLayoutChg>
        <pc:sldLayoutChg chg="add del mod replId">
          <pc:chgData name="Thibodeau, Cyrena" userId="S::cyrena.thibodeau@ct.gov::080c7c74-e7cd-44f6-8f45-a991a4958dcd" providerId="AD" clId="Web-{1CD9D43C-72F3-76E0-797F-B2E414A0E5E3}" dt="2024-02-16T15:48:56.562" v="23"/>
          <pc:sldLayoutMkLst>
            <pc:docMk/>
            <pc:sldMasterMk cId="1379103540" sldId="2147483672"/>
            <pc:sldLayoutMk cId="502430317" sldId="2147483683"/>
          </pc:sldLayoutMkLst>
        </pc:sldLayoutChg>
      </pc:sldMasterChg>
      <pc:sldMasterChg chg="add del addSldLayout delSldLayout modSldLayout">
        <pc:chgData name="Thibodeau, Cyrena" userId="S::cyrena.thibodeau@ct.gov::080c7c74-e7cd-44f6-8f45-a991a4958dcd" providerId="AD" clId="Web-{1CD9D43C-72F3-76E0-797F-B2E414A0E5E3}" dt="2024-02-16T15:49:09.891" v="24"/>
        <pc:sldMasterMkLst>
          <pc:docMk/>
          <pc:sldMasterMk cId="1336120885" sldId="2147483684"/>
        </pc:sldMasterMkLst>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3339887939" sldId="2147483685"/>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3200341633" sldId="2147483686"/>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2954629410" sldId="2147483687"/>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671119617" sldId="2147483688"/>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3841882454" sldId="2147483689"/>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2579464979" sldId="2147483690"/>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1286909463" sldId="2147483691"/>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64036478" sldId="2147483692"/>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3508974099" sldId="2147483693"/>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3097043137" sldId="2147483694"/>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3060877112" sldId="2147483695"/>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3637039669" sldId="2147483696"/>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17310581" sldId="2147483697"/>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453472850" sldId="2147483698"/>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1116428626" sldId="2147483699"/>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1880426872" sldId="2147483700"/>
          </pc:sldLayoutMkLst>
        </pc:sldLayoutChg>
        <pc:sldLayoutChg chg="add del mod replId">
          <pc:chgData name="Thibodeau, Cyrena" userId="S::cyrena.thibodeau@ct.gov::080c7c74-e7cd-44f6-8f45-a991a4958dcd" providerId="AD" clId="Web-{1CD9D43C-72F3-76E0-797F-B2E414A0E5E3}" dt="2024-02-16T15:49:09.891" v="24"/>
          <pc:sldLayoutMkLst>
            <pc:docMk/>
            <pc:sldMasterMk cId="1336120885" sldId="2147483684"/>
            <pc:sldLayoutMk cId="3726412230" sldId="2147483701"/>
          </pc:sldLayoutMkLst>
        </pc:sldLayoutChg>
      </pc:sldMasterChg>
      <pc:sldMasterChg chg="add del addSldLayout delSldLayout modSldLayout">
        <pc:chgData name="Thibodeau, Cyrena" userId="S::cyrena.thibodeau@ct.gov::080c7c74-e7cd-44f6-8f45-a991a4958dcd" providerId="AD" clId="Web-{1CD9D43C-72F3-76E0-797F-B2E414A0E5E3}" dt="2024-02-16T15:49:28.844" v="25"/>
        <pc:sldMasterMkLst>
          <pc:docMk/>
          <pc:sldMasterMk cId="3080240425" sldId="2147483702"/>
        </pc:sldMasterMkLst>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4195332563" sldId="2147483703"/>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3130245515" sldId="2147483704"/>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1120404176" sldId="2147483705"/>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941310937" sldId="2147483706"/>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3522137201" sldId="2147483707"/>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263902476" sldId="2147483708"/>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1321172370" sldId="2147483709"/>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1204072203" sldId="2147483710"/>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3640688615" sldId="2147483711"/>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1157459810" sldId="2147483712"/>
          </pc:sldLayoutMkLst>
        </pc:sldLayoutChg>
        <pc:sldLayoutChg chg="add del mod replId">
          <pc:chgData name="Thibodeau, Cyrena" userId="S::cyrena.thibodeau@ct.gov::080c7c74-e7cd-44f6-8f45-a991a4958dcd" providerId="AD" clId="Web-{1CD9D43C-72F3-76E0-797F-B2E414A0E5E3}" dt="2024-02-16T15:49:28.844" v="25"/>
          <pc:sldLayoutMkLst>
            <pc:docMk/>
            <pc:sldMasterMk cId="3080240425" sldId="2147483702"/>
            <pc:sldLayoutMk cId="3839069759" sldId="2147483713"/>
          </pc:sldLayoutMkLst>
        </pc:sldLayoutChg>
      </pc:sldMasterChg>
      <pc:sldMasterChg chg="add addSldLayout modSldLayout">
        <pc:chgData name="Thibodeau, Cyrena" userId="S::cyrena.thibodeau@ct.gov::080c7c74-e7cd-44f6-8f45-a991a4958dcd" providerId="AD" clId="Web-{1CD9D43C-72F3-76E0-797F-B2E414A0E5E3}" dt="2024-02-16T15:49:28.844" v="25"/>
        <pc:sldMasterMkLst>
          <pc:docMk/>
          <pc:sldMasterMk cId="3843187904" sldId="2147483714"/>
        </pc:sldMasterMkLst>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4018029132" sldId="2147483715"/>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648976249" sldId="2147483716"/>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2414820002" sldId="2147483717"/>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2554286419" sldId="2147483718"/>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2178399061" sldId="2147483719"/>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350755728" sldId="2147483720"/>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4085295981" sldId="2147483721"/>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206947180" sldId="2147483722"/>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846145897" sldId="2147483723"/>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1702429767" sldId="2147483724"/>
          </pc:sldLayoutMkLst>
        </pc:sldLayoutChg>
        <pc:sldLayoutChg chg="add mod replId">
          <pc:chgData name="Thibodeau, Cyrena" userId="S::cyrena.thibodeau@ct.gov::080c7c74-e7cd-44f6-8f45-a991a4958dcd" providerId="AD" clId="Web-{1CD9D43C-72F3-76E0-797F-B2E414A0E5E3}" dt="2024-02-16T15:49:28.844" v="25"/>
          <pc:sldLayoutMkLst>
            <pc:docMk/>
            <pc:sldMasterMk cId="3843187904" sldId="2147483714"/>
            <pc:sldLayoutMk cId="1577414676" sldId="2147483725"/>
          </pc:sldLayoutMkLst>
        </pc:sldLayoutChg>
      </pc:sldMasterChg>
    </pc:docChg>
  </pc:docChgLst>
  <pc:docChgLst>
    <pc:chgData name="Thibodeau, Cyrena" userId="S::cyrena.thibodeau@ct.gov::080c7c74-e7cd-44f6-8f45-a991a4958dcd" providerId="AD" clId="Web-{FBF09B26-BEC0-4DF0-88BF-D47C40A56EF8}"/>
    <pc:docChg chg="addSld modSld sldOrd">
      <pc:chgData name="Thibodeau, Cyrena" userId="S::cyrena.thibodeau@ct.gov::080c7c74-e7cd-44f6-8f45-a991a4958dcd" providerId="AD" clId="Web-{FBF09B26-BEC0-4DF0-88BF-D47C40A56EF8}" dt="2024-02-13T21:16:40.223" v="715" actId="20577"/>
      <pc:docMkLst>
        <pc:docMk/>
      </pc:docMkLst>
      <pc:sldChg chg="modSp">
        <pc:chgData name="Thibodeau, Cyrena" userId="S::cyrena.thibodeau@ct.gov::080c7c74-e7cd-44f6-8f45-a991a4958dcd" providerId="AD" clId="Web-{FBF09B26-BEC0-4DF0-88BF-D47C40A56EF8}" dt="2024-02-13T19:15:08.792" v="71" actId="20577"/>
        <pc:sldMkLst>
          <pc:docMk/>
          <pc:sldMk cId="109857222" sldId="256"/>
        </pc:sldMkLst>
        <pc:spChg chg="mod">
          <ac:chgData name="Thibodeau, Cyrena" userId="S::cyrena.thibodeau@ct.gov::080c7c74-e7cd-44f6-8f45-a991a4958dcd" providerId="AD" clId="Web-{FBF09B26-BEC0-4DF0-88BF-D47C40A56EF8}" dt="2024-02-13T19:14:41.089" v="40" actId="20577"/>
          <ac:spMkLst>
            <pc:docMk/>
            <pc:sldMk cId="109857222" sldId="256"/>
            <ac:spMk id="2" creationId="{00000000-0000-0000-0000-000000000000}"/>
          </ac:spMkLst>
        </pc:spChg>
        <pc:spChg chg="mod">
          <ac:chgData name="Thibodeau, Cyrena" userId="S::cyrena.thibodeau@ct.gov::080c7c74-e7cd-44f6-8f45-a991a4958dcd" providerId="AD" clId="Web-{FBF09B26-BEC0-4DF0-88BF-D47C40A56EF8}" dt="2024-02-13T19:15:08.792" v="71" actId="20577"/>
          <ac:spMkLst>
            <pc:docMk/>
            <pc:sldMk cId="109857222" sldId="256"/>
            <ac:spMk id="3" creationId="{00000000-0000-0000-0000-000000000000}"/>
          </ac:spMkLst>
        </pc:spChg>
      </pc:sldChg>
      <pc:sldChg chg="modSp new">
        <pc:chgData name="Thibodeau, Cyrena" userId="S::cyrena.thibodeau@ct.gov::080c7c74-e7cd-44f6-8f45-a991a4958dcd" providerId="AD" clId="Web-{FBF09B26-BEC0-4DF0-88BF-D47C40A56EF8}" dt="2024-02-13T19:16:41.465" v="163" actId="20577"/>
        <pc:sldMkLst>
          <pc:docMk/>
          <pc:sldMk cId="2398105912" sldId="257"/>
        </pc:sldMkLst>
        <pc:spChg chg="mod">
          <ac:chgData name="Thibodeau, Cyrena" userId="S::cyrena.thibodeau@ct.gov::080c7c74-e7cd-44f6-8f45-a991a4958dcd" providerId="AD" clId="Web-{FBF09B26-BEC0-4DF0-88BF-D47C40A56EF8}" dt="2024-02-13T19:15:18.355" v="74" actId="20577"/>
          <ac:spMkLst>
            <pc:docMk/>
            <pc:sldMk cId="2398105912" sldId="257"/>
            <ac:spMk id="2" creationId="{1A35D238-8C85-5ACC-434F-6784D1B2742D}"/>
          </ac:spMkLst>
        </pc:spChg>
        <pc:spChg chg="mod">
          <ac:chgData name="Thibodeau, Cyrena" userId="S::cyrena.thibodeau@ct.gov::080c7c74-e7cd-44f6-8f45-a991a4958dcd" providerId="AD" clId="Web-{FBF09B26-BEC0-4DF0-88BF-D47C40A56EF8}" dt="2024-02-13T19:16:41.465" v="163" actId="20577"/>
          <ac:spMkLst>
            <pc:docMk/>
            <pc:sldMk cId="2398105912" sldId="257"/>
            <ac:spMk id="3" creationId="{9C24C5D2-17DA-17E7-7DC9-8552BF1A3BDA}"/>
          </ac:spMkLst>
        </pc:spChg>
      </pc:sldChg>
      <pc:sldChg chg="addSp delSp modSp new">
        <pc:chgData name="Thibodeau, Cyrena" userId="S::cyrena.thibodeau@ct.gov::080c7c74-e7cd-44f6-8f45-a991a4958dcd" providerId="AD" clId="Web-{FBF09B26-BEC0-4DF0-88BF-D47C40A56EF8}" dt="2024-02-13T19:24:05.331" v="357" actId="14100"/>
        <pc:sldMkLst>
          <pc:docMk/>
          <pc:sldMk cId="1006236658" sldId="258"/>
        </pc:sldMkLst>
        <pc:spChg chg="mod">
          <ac:chgData name="Thibodeau, Cyrena" userId="S::cyrena.thibodeau@ct.gov::080c7c74-e7cd-44f6-8f45-a991a4958dcd" providerId="AD" clId="Web-{FBF09B26-BEC0-4DF0-88BF-D47C40A56EF8}" dt="2024-02-13T19:20:49.578" v="177" actId="20577"/>
          <ac:spMkLst>
            <pc:docMk/>
            <pc:sldMk cId="1006236658" sldId="258"/>
            <ac:spMk id="2" creationId="{5000B64B-E501-974F-77EB-CCC642CAE04C}"/>
          </ac:spMkLst>
        </pc:spChg>
        <pc:spChg chg="del">
          <ac:chgData name="Thibodeau, Cyrena" userId="S::cyrena.thibodeau@ct.gov::080c7c74-e7cd-44f6-8f45-a991a4958dcd" providerId="AD" clId="Web-{FBF09B26-BEC0-4DF0-88BF-D47C40A56EF8}" dt="2024-02-13T19:22:12.220" v="228"/>
          <ac:spMkLst>
            <pc:docMk/>
            <pc:sldMk cId="1006236658" sldId="258"/>
            <ac:spMk id="3" creationId="{332F0DFD-194F-AD29-BFA2-62A04514E07B}"/>
          </ac:spMkLst>
        </pc:spChg>
        <pc:spChg chg="add mod">
          <ac:chgData name="Thibodeau, Cyrena" userId="S::cyrena.thibodeau@ct.gov::080c7c74-e7cd-44f6-8f45-a991a4958dcd" providerId="AD" clId="Web-{FBF09B26-BEC0-4DF0-88BF-D47C40A56EF8}" dt="2024-02-13T19:24:05.331" v="357" actId="14100"/>
          <ac:spMkLst>
            <pc:docMk/>
            <pc:sldMk cId="1006236658" sldId="258"/>
            <ac:spMk id="5" creationId="{D78A373B-BE84-1240-B75B-ABFA79D489A3}"/>
          </ac:spMkLst>
        </pc:spChg>
        <pc:picChg chg="add mod ord">
          <ac:chgData name="Thibodeau, Cyrena" userId="S::cyrena.thibodeau@ct.gov::080c7c74-e7cd-44f6-8f45-a991a4958dcd" providerId="AD" clId="Web-{FBF09B26-BEC0-4DF0-88BF-D47C40A56EF8}" dt="2024-02-13T19:22:16.423" v="229" actId="1076"/>
          <ac:picMkLst>
            <pc:docMk/>
            <pc:sldMk cId="1006236658" sldId="258"/>
            <ac:picMk id="4" creationId="{A1BEA5D1-2985-A140-ADE6-47548DC84669}"/>
          </ac:picMkLst>
        </pc:picChg>
      </pc:sldChg>
      <pc:sldChg chg="modSp new">
        <pc:chgData name="Thibodeau, Cyrena" userId="S::cyrena.thibodeau@ct.gov::080c7c74-e7cd-44f6-8f45-a991a4958dcd" providerId="AD" clId="Web-{FBF09B26-BEC0-4DF0-88BF-D47C40A56EF8}" dt="2024-02-13T19:21:46.751" v="227" actId="20577"/>
        <pc:sldMkLst>
          <pc:docMk/>
          <pc:sldMk cId="2264995399" sldId="259"/>
        </pc:sldMkLst>
        <pc:spChg chg="mod">
          <ac:chgData name="Thibodeau, Cyrena" userId="S::cyrena.thibodeau@ct.gov::080c7c74-e7cd-44f6-8f45-a991a4958dcd" providerId="AD" clId="Web-{FBF09B26-BEC0-4DF0-88BF-D47C40A56EF8}" dt="2024-02-13T19:21:24.704" v="196" actId="20577"/>
          <ac:spMkLst>
            <pc:docMk/>
            <pc:sldMk cId="2264995399" sldId="259"/>
            <ac:spMk id="2" creationId="{3F3E7FA5-6B0F-9482-01F0-6DC9532EDFBE}"/>
          </ac:spMkLst>
        </pc:spChg>
        <pc:spChg chg="mod">
          <ac:chgData name="Thibodeau, Cyrena" userId="S::cyrena.thibodeau@ct.gov::080c7c74-e7cd-44f6-8f45-a991a4958dcd" providerId="AD" clId="Web-{FBF09B26-BEC0-4DF0-88BF-D47C40A56EF8}" dt="2024-02-13T19:21:46.751" v="227" actId="20577"/>
          <ac:spMkLst>
            <pc:docMk/>
            <pc:sldMk cId="2264995399" sldId="259"/>
            <ac:spMk id="3" creationId="{7579C417-2068-0D1C-EE27-BA873DED9322}"/>
          </ac:spMkLst>
        </pc:spChg>
      </pc:sldChg>
      <pc:sldChg chg="modSp new">
        <pc:chgData name="Thibodeau, Cyrena" userId="S::cyrena.thibodeau@ct.gov::080c7c74-e7cd-44f6-8f45-a991a4958dcd" providerId="AD" clId="Web-{FBF09B26-BEC0-4DF0-88BF-D47C40A56EF8}" dt="2024-02-13T19:25:10.222" v="362" actId="20577"/>
        <pc:sldMkLst>
          <pc:docMk/>
          <pc:sldMk cId="484888120" sldId="260"/>
        </pc:sldMkLst>
        <pc:spChg chg="mod">
          <ac:chgData name="Thibodeau, Cyrena" userId="S::cyrena.thibodeau@ct.gov::080c7c74-e7cd-44f6-8f45-a991a4958dcd" providerId="AD" clId="Web-{FBF09B26-BEC0-4DF0-88BF-D47C40A56EF8}" dt="2024-02-13T19:25:10.222" v="362" actId="20577"/>
          <ac:spMkLst>
            <pc:docMk/>
            <pc:sldMk cId="484888120" sldId="260"/>
            <ac:spMk id="3" creationId="{FC59C3C4-9688-0BEC-C46A-36127EF25DA4}"/>
          </ac:spMkLst>
        </pc:spChg>
      </pc:sldChg>
      <pc:sldChg chg="modSp new">
        <pc:chgData name="Thibodeau, Cyrena" userId="S::cyrena.thibodeau@ct.gov::080c7c74-e7cd-44f6-8f45-a991a4958dcd" providerId="AD" clId="Web-{FBF09B26-BEC0-4DF0-88BF-D47C40A56EF8}" dt="2024-02-13T19:25:59.614" v="368" actId="20577"/>
        <pc:sldMkLst>
          <pc:docMk/>
          <pc:sldMk cId="2948752124" sldId="261"/>
        </pc:sldMkLst>
        <pc:spChg chg="mod">
          <ac:chgData name="Thibodeau, Cyrena" userId="S::cyrena.thibodeau@ct.gov::080c7c74-e7cd-44f6-8f45-a991a4958dcd" providerId="AD" clId="Web-{FBF09B26-BEC0-4DF0-88BF-D47C40A56EF8}" dt="2024-02-13T19:25:59.614" v="368" actId="20577"/>
          <ac:spMkLst>
            <pc:docMk/>
            <pc:sldMk cId="2948752124" sldId="261"/>
            <ac:spMk id="3" creationId="{2E52A3DB-8E9B-2E74-EA83-9C33024A2061}"/>
          </ac:spMkLst>
        </pc:spChg>
      </pc:sldChg>
      <pc:sldChg chg="modSp new">
        <pc:chgData name="Thibodeau, Cyrena" userId="S::cyrena.thibodeau@ct.gov::080c7c74-e7cd-44f6-8f45-a991a4958dcd" providerId="AD" clId="Web-{FBF09B26-BEC0-4DF0-88BF-D47C40A56EF8}" dt="2024-02-13T20:51:23.486" v="413" actId="20577"/>
        <pc:sldMkLst>
          <pc:docMk/>
          <pc:sldMk cId="3691421571" sldId="262"/>
        </pc:sldMkLst>
        <pc:spChg chg="mod">
          <ac:chgData name="Thibodeau, Cyrena" userId="S::cyrena.thibodeau@ct.gov::080c7c74-e7cd-44f6-8f45-a991a4958dcd" providerId="AD" clId="Web-{FBF09B26-BEC0-4DF0-88BF-D47C40A56EF8}" dt="2024-02-13T19:26:19.911" v="376" actId="20577"/>
          <ac:spMkLst>
            <pc:docMk/>
            <pc:sldMk cId="3691421571" sldId="262"/>
            <ac:spMk id="2" creationId="{AF062F46-E3C3-8957-057E-730F043DB6E6}"/>
          </ac:spMkLst>
        </pc:spChg>
        <pc:spChg chg="mod">
          <ac:chgData name="Thibodeau, Cyrena" userId="S::cyrena.thibodeau@ct.gov::080c7c74-e7cd-44f6-8f45-a991a4958dcd" providerId="AD" clId="Web-{FBF09B26-BEC0-4DF0-88BF-D47C40A56EF8}" dt="2024-02-13T20:51:23.486" v="413" actId="20577"/>
          <ac:spMkLst>
            <pc:docMk/>
            <pc:sldMk cId="3691421571" sldId="262"/>
            <ac:spMk id="3" creationId="{B723DAAA-E7C4-43D5-99C6-F0846EC92573}"/>
          </ac:spMkLst>
        </pc:spChg>
      </pc:sldChg>
      <pc:sldChg chg="modSp new">
        <pc:chgData name="Thibodeau, Cyrena" userId="S::cyrena.thibodeau@ct.gov::080c7c74-e7cd-44f6-8f45-a991a4958dcd" providerId="AD" clId="Web-{FBF09B26-BEC0-4DF0-88BF-D47C40A56EF8}" dt="2024-02-13T20:49:34.610" v="408" actId="20577"/>
        <pc:sldMkLst>
          <pc:docMk/>
          <pc:sldMk cId="1325345848" sldId="263"/>
        </pc:sldMkLst>
        <pc:spChg chg="mod">
          <ac:chgData name="Thibodeau, Cyrena" userId="S::cyrena.thibodeau@ct.gov::080c7c74-e7cd-44f6-8f45-a991a4958dcd" providerId="AD" clId="Web-{FBF09B26-BEC0-4DF0-88BF-D47C40A56EF8}" dt="2024-02-13T20:49:34.610" v="408" actId="20577"/>
          <ac:spMkLst>
            <pc:docMk/>
            <pc:sldMk cId="1325345848" sldId="263"/>
            <ac:spMk id="2" creationId="{E59AA023-0F1D-E183-90C0-C76FDEE33437}"/>
          </ac:spMkLst>
        </pc:spChg>
        <pc:spChg chg="mod">
          <ac:chgData name="Thibodeau, Cyrena" userId="S::cyrena.thibodeau@ct.gov::080c7c74-e7cd-44f6-8f45-a991a4958dcd" providerId="AD" clId="Web-{FBF09B26-BEC0-4DF0-88BF-D47C40A56EF8}" dt="2024-02-13T20:49:31.594" v="404" actId="20577"/>
          <ac:spMkLst>
            <pc:docMk/>
            <pc:sldMk cId="1325345848" sldId="263"/>
            <ac:spMk id="3" creationId="{9343A587-C217-31EA-D58C-52C31FF812FD}"/>
          </ac:spMkLst>
        </pc:spChg>
      </pc:sldChg>
      <pc:sldChg chg="modSp new">
        <pc:chgData name="Thibodeau, Cyrena" userId="S::cyrena.thibodeau@ct.gov::080c7c74-e7cd-44f6-8f45-a991a4958dcd" providerId="AD" clId="Web-{FBF09B26-BEC0-4DF0-88BF-D47C40A56EF8}" dt="2024-02-13T20:52:30.831" v="429" actId="20577"/>
        <pc:sldMkLst>
          <pc:docMk/>
          <pc:sldMk cId="4198886329" sldId="264"/>
        </pc:sldMkLst>
        <pc:spChg chg="mod">
          <ac:chgData name="Thibodeau, Cyrena" userId="S::cyrena.thibodeau@ct.gov::080c7c74-e7cd-44f6-8f45-a991a4958dcd" providerId="AD" clId="Web-{FBF09B26-BEC0-4DF0-88BF-D47C40A56EF8}" dt="2024-02-13T20:52:15.050" v="426" actId="20577"/>
          <ac:spMkLst>
            <pc:docMk/>
            <pc:sldMk cId="4198886329" sldId="264"/>
            <ac:spMk id="2" creationId="{DC04795C-60A2-CE5F-B69C-86DB4AC9A54F}"/>
          </ac:spMkLst>
        </pc:spChg>
        <pc:spChg chg="mod">
          <ac:chgData name="Thibodeau, Cyrena" userId="S::cyrena.thibodeau@ct.gov::080c7c74-e7cd-44f6-8f45-a991a4958dcd" providerId="AD" clId="Web-{FBF09B26-BEC0-4DF0-88BF-D47C40A56EF8}" dt="2024-02-13T20:52:30.831" v="429" actId="20577"/>
          <ac:spMkLst>
            <pc:docMk/>
            <pc:sldMk cId="4198886329" sldId="264"/>
            <ac:spMk id="3" creationId="{7E0098D1-6FF4-A1BD-A633-FCB80698F438}"/>
          </ac:spMkLst>
        </pc:spChg>
      </pc:sldChg>
      <pc:sldChg chg="modSp new">
        <pc:chgData name="Thibodeau, Cyrena" userId="S::cyrena.thibodeau@ct.gov::080c7c74-e7cd-44f6-8f45-a991a4958dcd" providerId="AD" clId="Web-{FBF09B26-BEC0-4DF0-88BF-D47C40A56EF8}" dt="2024-02-13T20:53:48.551" v="462" actId="20577"/>
        <pc:sldMkLst>
          <pc:docMk/>
          <pc:sldMk cId="2167827965" sldId="265"/>
        </pc:sldMkLst>
        <pc:spChg chg="mod">
          <ac:chgData name="Thibodeau, Cyrena" userId="S::cyrena.thibodeau@ct.gov::080c7c74-e7cd-44f6-8f45-a991a4958dcd" providerId="AD" clId="Web-{FBF09B26-BEC0-4DF0-88BF-D47C40A56EF8}" dt="2024-02-13T20:53:14.128" v="445" actId="20577"/>
          <ac:spMkLst>
            <pc:docMk/>
            <pc:sldMk cId="2167827965" sldId="265"/>
            <ac:spMk id="2" creationId="{FD42E06F-C5F9-CC9D-6339-C4B029942A46}"/>
          </ac:spMkLst>
        </pc:spChg>
        <pc:spChg chg="mod">
          <ac:chgData name="Thibodeau, Cyrena" userId="S::cyrena.thibodeau@ct.gov::080c7c74-e7cd-44f6-8f45-a991a4958dcd" providerId="AD" clId="Web-{FBF09B26-BEC0-4DF0-88BF-D47C40A56EF8}" dt="2024-02-13T20:53:48.551" v="462" actId="20577"/>
          <ac:spMkLst>
            <pc:docMk/>
            <pc:sldMk cId="2167827965" sldId="265"/>
            <ac:spMk id="3" creationId="{D39FBDB1-9381-4EC7-9774-908F53A00E76}"/>
          </ac:spMkLst>
        </pc:spChg>
      </pc:sldChg>
      <pc:sldChg chg="modSp new ord">
        <pc:chgData name="Thibodeau, Cyrena" userId="S::cyrena.thibodeau@ct.gov::080c7c74-e7cd-44f6-8f45-a991a4958dcd" providerId="AD" clId="Web-{FBF09B26-BEC0-4DF0-88BF-D47C40A56EF8}" dt="2024-02-13T21:04:56.590" v="653" actId="20577"/>
        <pc:sldMkLst>
          <pc:docMk/>
          <pc:sldMk cId="3986513121" sldId="266"/>
        </pc:sldMkLst>
        <pc:spChg chg="mod">
          <ac:chgData name="Thibodeau, Cyrena" userId="S::cyrena.thibodeau@ct.gov::080c7c74-e7cd-44f6-8f45-a991a4958dcd" providerId="AD" clId="Web-{FBF09B26-BEC0-4DF0-88BF-D47C40A56EF8}" dt="2024-02-13T21:04:28.105" v="651" actId="20577"/>
          <ac:spMkLst>
            <pc:docMk/>
            <pc:sldMk cId="3986513121" sldId="266"/>
            <ac:spMk id="2" creationId="{63B6F9EC-2F99-AB66-91D9-FEAD1A027A58}"/>
          </ac:spMkLst>
        </pc:spChg>
        <pc:spChg chg="mod">
          <ac:chgData name="Thibodeau, Cyrena" userId="S::cyrena.thibodeau@ct.gov::080c7c74-e7cd-44f6-8f45-a991a4958dcd" providerId="AD" clId="Web-{FBF09B26-BEC0-4DF0-88BF-D47C40A56EF8}" dt="2024-02-13T21:04:56.590" v="653" actId="20577"/>
          <ac:spMkLst>
            <pc:docMk/>
            <pc:sldMk cId="3986513121" sldId="266"/>
            <ac:spMk id="3" creationId="{DB6CD64F-114D-80C4-C7F3-E5E813F0F9AF}"/>
          </ac:spMkLst>
        </pc:spChg>
      </pc:sldChg>
      <pc:sldChg chg="modSp new">
        <pc:chgData name="Thibodeau, Cyrena" userId="S::cyrena.thibodeau@ct.gov::080c7c74-e7cd-44f6-8f45-a991a4958dcd" providerId="AD" clId="Web-{FBF09B26-BEC0-4DF0-88BF-D47C40A56EF8}" dt="2024-02-13T20:55:26.474" v="517" actId="20577"/>
        <pc:sldMkLst>
          <pc:docMk/>
          <pc:sldMk cId="1337098158" sldId="267"/>
        </pc:sldMkLst>
        <pc:spChg chg="mod">
          <ac:chgData name="Thibodeau, Cyrena" userId="S::cyrena.thibodeau@ct.gov::080c7c74-e7cd-44f6-8f45-a991a4958dcd" providerId="AD" clId="Web-{FBF09B26-BEC0-4DF0-88BF-D47C40A56EF8}" dt="2024-02-13T20:54:39.348" v="504" actId="20577"/>
          <ac:spMkLst>
            <pc:docMk/>
            <pc:sldMk cId="1337098158" sldId="267"/>
            <ac:spMk id="2" creationId="{3673616D-797C-0613-D72D-F873F66CAD73}"/>
          </ac:spMkLst>
        </pc:spChg>
        <pc:spChg chg="mod">
          <ac:chgData name="Thibodeau, Cyrena" userId="S::cyrena.thibodeau@ct.gov::080c7c74-e7cd-44f6-8f45-a991a4958dcd" providerId="AD" clId="Web-{FBF09B26-BEC0-4DF0-88BF-D47C40A56EF8}" dt="2024-02-13T20:55:26.474" v="517" actId="20577"/>
          <ac:spMkLst>
            <pc:docMk/>
            <pc:sldMk cId="1337098158" sldId="267"/>
            <ac:spMk id="3" creationId="{E4CC04A3-AC43-4C06-3499-478F78A74764}"/>
          </ac:spMkLst>
        </pc:spChg>
      </pc:sldChg>
      <pc:sldChg chg="modSp new">
        <pc:chgData name="Thibodeau, Cyrena" userId="S::cyrena.thibodeau@ct.gov::080c7c74-e7cd-44f6-8f45-a991a4958dcd" providerId="AD" clId="Web-{FBF09B26-BEC0-4DF0-88BF-D47C40A56EF8}" dt="2024-02-13T20:56:18.256" v="537" actId="20577"/>
        <pc:sldMkLst>
          <pc:docMk/>
          <pc:sldMk cId="599434706" sldId="268"/>
        </pc:sldMkLst>
        <pc:spChg chg="mod">
          <ac:chgData name="Thibodeau, Cyrena" userId="S::cyrena.thibodeau@ct.gov::080c7c74-e7cd-44f6-8f45-a991a4958dcd" providerId="AD" clId="Web-{FBF09B26-BEC0-4DF0-88BF-D47C40A56EF8}" dt="2024-02-13T20:56:12.849" v="535" actId="20577"/>
          <ac:spMkLst>
            <pc:docMk/>
            <pc:sldMk cId="599434706" sldId="268"/>
            <ac:spMk id="2" creationId="{54282774-2941-01CC-590E-76C3F284E518}"/>
          </ac:spMkLst>
        </pc:spChg>
        <pc:spChg chg="mod">
          <ac:chgData name="Thibodeau, Cyrena" userId="S::cyrena.thibodeau@ct.gov::080c7c74-e7cd-44f6-8f45-a991a4958dcd" providerId="AD" clId="Web-{FBF09B26-BEC0-4DF0-88BF-D47C40A56EF8}" dt="2024-02-13T20:56:18.256" v="537" actId="20577"/>
          <ac:spMkLst>
            <pc:docMk/>
            <pc:sldMk cId="599434706" sldId="268"/>
            <ac:spMk id="3" creationId="{DE3D7E9B-DF27-9BC9-8A2D-3BEB23CB7F40}"/>
          </ac:spMkLst>
        </pc:spChg>
      </pc:sldChg>
      <pc:sldChg chg="modSp new ord">
        <pc:chgData name="Thibodeau, Cyrena" userId="S::cyrena.thibodeau@ct.gov::080c7c74-e7cd-44f6-8f45-a991a4958dcd" providerId="AD" clId="Web-{FBF09B26-BEC0-4DF0-88BF-D47C40A56EF8}" dt="2024-02-13T20:55:51.615" v="527"/>
        <pc:sldMkLst>
          <pc:docMk/>
          <pc:sldMk cId="71953539" sldId="269"/>
        </pc:sldMkLst>
        <pc:spChg chg="mod">
          <ac:chgData name="Thibodeau, Cyrena" userId="S::cyrena.thibodeau@ct.gov::080c7c74-e7cd-44f6-8f45-a991a4958dcd" providerId="AD" clId="Web-{FBF09B26-BEC0-4DF0-88BF-D47C40A56EF8}" dt="2024-02-13T20:55:44.740" v="524" actId="20577"/>
          <ac:spMkLst>
            <pc:docMk/>
            <pc:sldMk cId="71953539" sldId="269"/>
            <ac:spMk id="2" creationId="{780F5E12-8429-77D8-C808-CA9A444D0B1A}"/>
          </ac:spMkLst>
        </pc:spChg>
        <pc:spChg chg="mod">
          <ac:chgData name="Thibodeau, Cyrena" userId="S::cyrena.thibodeau@ct.gov::080c7c74-e7cd-44f6-8f45-a991a4958dcd" providerId="AD" clId="Web-{FBF09B26-BEC0-4DF0-88BF-D47C40A56EF8}" dt="2024-02-13T20:55:51.505" v="526" actId="20577"/>
          <ac:spMkLst>
            <pc:docMk/>
            <pc:sldMk cId="71953539" sldId="269"/>
            <ac:spMk id="3" creationId="{F9D141A8-057B-11A2-AD79-AFEDAA96CAD6}"/>
          </ac:spMkLst>
        </pc:spChg>
      </pc:sldChg>
      <pc:sldChg chg="modSp new">
        <pc:chgData name="Thibodeau, Cyrena" userId="S::cyrena.thibodeau@ct.gov::080c7c74-e7cd-44f6-8f45-a991a4958dcd" providerId="AD" clId="Web-{FBF09B26-BEC0-4DF0-88BF-D47C40A56EF8}" dt="2024-02-13T20:56:42.553" v="551" actId="20577"/>
        <pc:sldMkLst>
          <pc:docMk/>
          <pc:sldMk cId="2980242330" sldId="270"/>
        </pc:sldMkLst>
        <pc:spChg chg="mod">
          <ac:chgData name="Thibodeau, Cyrena" userId="S::cyrena.thibodeau@ct.gov::080c7c74-e7cd-44f6-8f45-a991a4958dcd" providerId="AD" clId="Web-{FBF09B26-BEC0-4DF0-88BF-D47C40A56EF8}" dt="2024-02-13T20:56:42.553" v="551" actId="20577"/>
          <ac:spMkLst>
            <pc:docMk/>
            <pc:sldMk cId="2980242330" sldId="270"/>
            <ac:spMk id="2" creationId="{42FA567E-7C7A-BFA2-1998-85B2F53F2E40}"/>
          </ac:spMkLst>
        </pc:spChg>
        <pc:spChg chg="mod">
          <ac:chgData name="Thibodeau, Cyrena" userId="S::cyrena.thibodeau@ct.gov::080c7c74-e7cd-44f6-8f45-a991a4958dcd" providerId="AD" clId="Web-{FBF09B26-BEC0-4DF0-88BF-D47C40A56EF8}" dt="2024-02-13T20:56:36.490" v="541" actId="20577"/>
          <ac:spMkLst>
            <pc:docMk/>
            <pc:sldMk cId="2980242330" sldId="270"/>
            <ac:spMk id="3" creationId="{4A72D2A8-446A-80AC-65B6-CAF9334A9003}"/>
          </ac:spMkLst>
        </pc:spChg>
      </pc:sldChg>
      <pc:sldChg chg="addSp delSp modSp new">
        <pc:chgData name="Thibodeau, Cyrena" userId="S::cyrena.thibodeau@ct.gov::080c7c74-e7cd-44f6-8f45-a991a4958dcd" providerId="AD" clId="Web-{FBF09B26-BEC0-4DF0-88BF-D47C40A56EF8}" dt="2024-02-13T20:59:26.164" v="580" actId="20577"/>
        <pc:sldMkLst>
          <pc:docMk/>
          <pc:sldMk cId="2585920045" sldId="271"/>
        </pc:sldMkLst>
        <pc:spChg chg="del">
          <ac:chgData name="Thibodeau, Cyrena" userId="S::cyrena.thibodeau@ct.gov::080c7c74-e7cd-44f6-8f45-a991a4958dcd" providerId="AD" clId="Web-{FBF09B26-BEC0-4DF0-88BF-D47C40A56EF8}" dt="2024-02-13T20:59:09.430" v="562"/>
          <ac:spMkLst>
            <pc:docMk/>
            <pc:sldMk cId="2585920045" sldId="271"/>
            <ac:spMk id="2" creationId="{EC3EE385-7B80-71E8-38AC-CF02B13A5664}"/>
          </ac:spMkLst>
        </pc:spChg>
        <pc:spChg chg="del mod">
          <ac:chgData name="Thibodeau, Cyrena" userId="S::cyrena.thibodeau@ct.gov::080c7c74-e7cd-44f6-8f45-a991a4958dcd" providerId="AD" clId="Web-{FBF09B26-BEC0-4DF0-88BF-D47C40A56EF8}" dt="2024-02-13T20:57:34.241" v="560"/>
          <ac:spMkLst>
            <pc:docMk/>
            <pc:sldMk cId="2585920045" sldId="271"/>
            <ac:spMk id="3" creationId="{3D8020DB-47A5-D2B8-370D-FC11A8E62E66}"/>
          </ac:spMkLst>
        </pc:spChg>
        <pc:spChg chg="add del mod">
          <ac:chgData name="Thibodeau, Cyrena" userId="S::cyrena.thibodeau@ct.gov::080c7c74-e7cd-44f6-8f45-a991a4958dcd" providerId="AD" clId="Web-{FBF09B26-BEC0-4DF0-88BF-D47C40A56EF8}" dt="2024-02-13T20:57:41.850" v="561"/>
          <ac:spMkLst>
            <pc:docMk/>
            <pc:sldMk cId="2585920045" sldId="271"/>
            <ac:spMk id="5" creationId="{0B936C54-C2F3-FBFD-5EE7-3B3ACA78C208}"/>
          </ac:spMkLst>
        </pc:spChg>
        <pc:spChg chg="add mod">
          <ac:chgData name="Thibodeau, Cyrena" userId="S::cyrena.thibodeau@ct.gov::080c7c74-e7cd-44f6-8f45-a991a4958dcd" providerId="AD" clId="Web-{FBF09B26-BEC0-4DF0-88BF-D47C40A56EF8}" dt="2024-02-13T20:59:26.164" v="580" actId="20577"/>
          <ac:spMkLst>
            <pc:docMk/>
            <pc:sldMk cId="2585920045" sldId="271"/>
            <ac:spMk id="7" creationId="{2AD5EC15-0FB6-58BC-CAF0-B197D35C5381}"/>
          </ac:spMkLst>
        </pc:spChg>
        <pc:picChg chg="add mod ord">
          <ac:chgData name="Thibodeau, Cyrena" userId="S::cyrena.thibodeau@ct.gov::080c7c74-e7cd-44f6-8f45-a991a4958dcd" providerId="AD" clId="Web-{FBF09B26-BEC0-4DF0-88BF-D47C40A56EF8}" dt="2024-02-13T20:59:11.789" v="563" actId="1076"/>
          <ac:picMkLst>
            <pc:docMk/>
            <pc:sldMk cId="2585920045" sldId="271"/>
            <ac:picMk id="6" creationId="{CCD65974-07FB-6B55-6ABB-20269124A93C}"/>
          </ac:picMkLst>
        </pc:picChg>
      </pc:sldChg>
      <pc:sldChg chg="modSp new">
        <pc:chgData name="Thibodeau, Cyrena" userId="S::cyrena.thibodeau@ct.gov::080c7c74-e7cd-44f6-8f45-a991a4958dcd" providerId="AD" clId="Web-{FBF09B26-BEC0-4DF0-88BF-D47C40A56EF8}" dt="2024-02-13T21:02:21.447" v="647" actId="20577"/>
        <pc:sldMkLst>
          <pc:docMk/>
          <pc:sldMk cId="75048588" sldId="272"/>
        </pc:sldMkLst>
        <pc:spChg chg="mod">
          <ac:chgData name="Thibodeau, Cyrena" userId="S::cyrena.thibodeau@ct.gov::080c7c74-e7cd-44f6-8f45-a991a4958dcd" providerId="AD" clId="Web-{FBF09B26-BEC0-4DF0-88BF-D47C40A56EF8}" dt="2024-02-13T21:01:17.634" v="592" actId="20577"/>
          <ac:spMkLst>
            <pc:docMk/>
            <pc:sldMk cId="75048588" sldId="272"/>
            <ac:spMk id="2" creationId="{9521DEB9-D659-DE1F-2AC2-107941BC255C}"/>
          </ac:spMkLst>
        </pc:spChg>
        <pc:spChg chg="mod">
          <ac:chgData name="Thibodeau, Cyrena" userId="S::cyrena.thibodeau@ct.gov::080c7c74-e7cd-44f6-8f45-a991a4958dcd" providerId="AD" clId="Web-{FBF09B26-BEC0-4DF0-88BF-D47C40A56EF8}" dt="2024-02-13T21:02:21.447" v="647" actId="20577"/>
          <ac:spMkLst>
            <pc:docMk/>
            <pc:sldMk cId="75048588" sldId="272"/>
            <ac:spMk id="3" creationId="{87BAF276-9915-5ABB-16B0-033453E18692}"/>
          </ac:spMkLst>
        </pc:spChg>
      </pc:sldChg>
      <pc:sldChg chg="modSp new">
        <pc:chgData name="Thibodeau, Cyrena" userId="S::cyrena.thibodeau@ct.gov::080c7c74-e7cd-44f6-8f45-a991a4958dcd" providerId="AD" clId="Web-{FBF09B26-BEC0-4DF0-88BF-D47C40A56EF8}" dt="2024-02-13T21:03:12.604" v="649" actId="20577"/>
        <pc:sldMkLst>
          <pc:docMk/>
          <pc:sldMk cId="2077885712" sldId="273"/>
        </pc:sldMkLst>
        <pc:spChg chg="mod">
          <ac:chgData name="Thibodeau, Cyrena" userId="S::cyrena.thibodeau@ct.gov::080c7c74-e7cd-44f6-8f45-a991a4958dcd" providerId="AD" clId="Web-{FBF09B26-BEC0-4DF0-88BF-D47C40A56EF8}" dt="2024-02-13T21:02:14.041" v="644" actId="20577"/>
          <ac:spMkLst>
            <pc:docMk/>
            <pc:sldMk cId="2077885712" sldId="273"/>
            <ac:spMk id="2" creationId="{F78133EF-DB9D-2691-AE10-A032EFFBD384}"/>
          </ac:spMkLst>
        </pc:spChg>
        <pc:spChg chg="mod">
          <ac:chgData name="Thibodeau, Cyrena" userId="S::cyrena.thibodeau@ct.gov::080c7c74-e7cd-44f6-8f45-a991a4958dcd" providerId="AD" clId="Web-{FBF09B26-BEC0-4DF0-88BF-D47C40A56EF8}" dt="2024-02-13T21:03:12.604" v="649" actId="20577"/>
          <ac:spMkLst>
            <pc:docMk/>
            <pc:sldMk cId="2077885712" sldId="273"/>
            <ac:spMk id="3" creationId="{0A14ADE2-B8A4-EA5C-B639-F515E9D71624}"/>
          </ac:spMkLst>
        </pc:spChg>
      </pc:sldChg>
      <pc:sldChg chg="modSp new">
        <pc:chgData name="Thibodeau, Cyrena" userId="S::cyrena.thibodeau@ct.gov::080c7c74-e7cd-44f6-8f45-a991a4958dcd" providerId="AD" clId="Web-{FBF09B26-BEC0-4DF0-88BF-D47C40A56EF8}" dt="2024-02-13T21:01:34.853" v="613" actId="20577"/>
        <pc:sldMkLst>
          <pc:docMk/>
          <pc:sldMk cId="3262133181" sldId="274"/>
        </pc:sldMkLst>
        <pc:spChg chg="mod">
          <ac:chgData name="Thibodeau, Cyrena" userId="S::cyrena.thibodeau@ct.gov::080c7c74-e7cd-44f6-8f45-a991a4958dcd" providerId="AD" clId="Web-{FBF09B26-BEC0-4DF0-88BF-D47C40A56EF8}" dt="2024-02-13T21:01:34.853" v="613" actId="20577"/>
          <ac:spMkLst>
            <pc:docMk/>
            <pc:sldMk cId="3262133181" sldId="274"/>
            <ac:spMk id="2" creationId="{1529D1A6-D896-F925-8191-B17A66AB76E8}"/>
          </ac:spMkLst>
        </pc:spChg>
      </pc:sldChg>
      <pc:sldChg chg="modSp new">
        <pc:chgData name="Thibodeau, Cyrena" userId="S::cyrena.thibodeau@ct.gov::080c7c74-e7cd-44f6-8f45-a991a4958dcd" providerId="AD" clId="Web-{FBF09B26-BEC0-4DF0-88BF-D47C40A56EF8}" dt="2024-02-13T21:14:51.253" v="658" actId="20577"/>
        <pc:sldMkLst>
          <pc:docMk/>
          <pc:sldMk cId="2102354897" sldId="275"/>
        </pc:sldMkLst>
        <pc:spChg chg="mod">
          <ac:chgData name="Thibodeau, Cyrena" userId="S::cyrena.thibodeau@ct.gov::080c7c74-e7cd-44f6-8f45-a991a4958dcd" providerId="AD" clId="Web-{FBF09B26-BEC0-4DF0-88BF-D47C40A56EF8}" dt="2024-02-13T21:14:37.519" v="655" actId="20577"/>
          <ac:spMkLst>
            <pc:docMk/>
            <pc:sldMk cId="2102354897" sldId="275"/>
            <ac:spMk id="2" creationId="{F212A176-ECB0-3D64-7E59-6EDC58C05678}"/>
          </ac:spMkLst>
        </pc:spChg>
        <pc:spChg chg="mod">
          <ac:chgData name="Thibodeau, Cyrena" userId="S::cyrena.thibodeau@ct.gov::080c7c74-e7cd-44f6-8f45-a991a4958dcd" providerId="AD" clId="Web-{FBF09B26-BEC0-4DF0-88BF-D47C40A56EF8}" dt="2024-02-13T21:14:51.253" v="658" actId="20577"/>
          <ac:spMkLst>
            <pc:docMk/>
            <pc:sldMk cId="2102354897" sldId="275"/>
            <ac:spMk id="3" creationId="{2FB204F8-9BCE-F2DD-F55E-A2D665A48D9F}"/>
          </ac:spMkLst>
        </pc:spChg>
      </pc:sldChg>
      <pc:sldChg chg="modSp new">
        <pc:chgData name="Thibodeau, Cyrena" userId="S::cyrena.thibodeau@ct.gov::080c7c74-e7cd-44f6-8f45-a991a4958dcd" providerId="AD" clId="Web-{FBF09B26-BEC0-4DF0-88BF-D47C40A56EF8}" dt="2024-02-13T21:16:40.223" v="715" actId="20577"/>
        <pc:sldMkLst>
          <pc:docMk/>
          <pc:sldMk cId="904670739" sldId="276"/>
        </pc:sldMkLst>
        <pc:spChg chg="mod">
          <ac:chgData name="Thibodeau, Cyrena" userId="S::cyrena.thibodeau@ct.gov::080c7c74-e7cd-44f6-8f45-a991a4958dcd" providerId="AD" clId="Web-{FBF09B26-BEC0-4DF0-88BF-D47C40A56EF8}" dt="2024-02-13T21:15:09.269" v="665" actId="20577"/>
          <ac:spMkLst>
            <pc:docMk/>
            <pc:sldMk cId="904670739" sldId="276"/>
            <ac:spMk id="2" creationId="{1CCE2429-1433-19A5-A18A-52140D3E35C5}"/>
          </ac:spMkLst>
        </pc:spChg>
        <pc:spChg chg="mod">
          <ac:chgData name="Thibodeau, Cyrena" userId="S::cyrena.thibodeau@ct.gov::080c7c74-e7cd-44f6-8f45-a991a4958dcd" providerId="AD" clId="Web-{FBF09B26-BEC0-4DF0-88BF-D47C40A56EF8}" dt="2024-02-13T21:16:40.223" v="715" actId="20577"/>
          <ac:spMkLst>
            <pc:docMk/>
            <pc:sldMk cId="904670739" sldId="276"/>
            <ac:spMk id="3" creationId="{C48154FF-8443-CBB6-B3A3-E52E14E9B076}"/>
          </ac:spMkLst>
        </pc:spChg>
      </pc:sldChg>
      <pc:sldChg chg="modSp new">
        <pc:chgData name="Thibodeau, Cyrena" userId="S::cyrena.thibodeau@ct.gov::080c7c74-e7cd-44f6-8f45-a991a4958dcd" providerId="AD" clId="Web-{FBF09B26-BEC0-4DF0-88BF-D47C40A56EF8}" dt="2024-02-13T21:15:28.113" v="677" actId="20577"/>
        <pc:sldMkLst>
          <pc:docMk/>
          <pc:sldMk cId="905195341" sldId="277"/>
        </pc:sldMkLst>
        <pc:spChg chg="mod">
          <ac:chgData name="Thibodeau, Cyrena" userId="S::cyrena.thibodeau@ct.gov::080c7c74-e7cd-44f6-8f45-a991a4958dcd" providerId="AD" clId="Web-{FBF09B26-BEC0-4DF0-88BF-D47C40A56EF8}" dt="2024-02-13T21:15:28.113" v="677" actId="20577"/>
          <ac:spMkLst>
            <pc:docMk/>
            <pc:sldMk cId="905195341" sldId="277"/>
            <ac:spMk id="2" creationId="{04455335-E498-882E-B5CE-DD569E585B75}"/>
          </ac:spMkLst>
        </pc:spChg>
      </pc:sldChg>
      <pc:sldChg chg="modSp new">
        <pc:chgData name="Thibodeau, Cyrena" userId="S::cyrena.thibodeau@ct.gov::080c7c74-e7cd-44f6-8f45-a991a4958dcd" providerId="AD" clId="Web-{FBF09B26-BEC0-4DF0-88BF-D47C40A56EF8}" dt="2024-02-13T21:16:26.833" v="714" actId="20577"/>
        <pc:sldMkLst>
          <pc:docMk/>
          <pc:sldMk cId="1345083268" sldId="278"/>
        </pc:sldMkLst>
        <pc:spChg chg="mod">
          <ac:chgData name="Thibodeau, Cyrena" userId="S::cyrena.thibodeau@ct.gov::080c7c74-e7cd-44f6-8f45-a991a4958dcd" providerId="AD" clId="Web-{FBF09B26-BEC0-4DF0-88BF-D47C40A56EF8}" dt="2024-02-13T21:15:50.926" v="698" actId="20577"/>
          <ac:spMkLst>
            <pc:docMk/>
            <pc:sldMk cId="1345083268" sldId="278"/>
            <ac:spMk id="2" creationId="{D3E756BB-E923-1F12-F3FF-DC61C1F88120}"/>
          </ac:spMkLst>
        </pc:spChg>
        <pc:spChg chg="mod">
          <ac:chgData name="Thibodeau, Cyrena" userId="S::cyrena.thibodeau@ct.gov::080c7c74-e7cd-44f6-8f45-a991a4958dcd" providerId="AD" clId="Web-{FBF09B26-BEC0-4DF0-88BF-D47C40A56EF8}" dt="2024-02-13T21:16:26.833" v="714" actId="20577"/>
          <ac:spMkLst>
            <pc:docMk/>
            <pc:sldMk cId="1345083268" sldId="278"/>
            <ac:spMk id="3" creationId="{44B4A35E-8B86-B95C-D6DF-960A16A8AD92}"/>
          </ac:spMkLst>
        </pc:spChg>
      </pc:sldChg>
    </pc:docChg>
  </pc:docChgLst>
  <pc:docChgLst>
    <pc:chgData name="Thibodeau, Cyrena" userId="S::cyrena.thibodeau@ct.gov::080c7c74-e7cd-44f6-8f45-a991a4958dcd" providerId="AD" clId="Web-{B6806DDD-8D9A-ECB0-F0E3-75BB18BF20AF}"/>
    <pc:docChg chg="modSld">
      <pc:chgData name="Thibodeau, Cyrena" userId="S::cyrena.thibodeau@ct.gov::080c7c74-e7cd-44f6-8f45-a991a4958dcd" providerId="AD" clId="Web-{B6806DDD-8D9A-ECB0-F0E3-75BB18BF20AF}" dt="2024-02-20T17:34:50.113" v="28" actId="20577"/>
      <pc:docMkLst>
        <pc:docMk/>
      </pc:docMkLst>
      <pc:sldChg chg="modSp">
        <pc:chgData name="Thibodeau, Cyrena" userId="S::cyrena.thibodeau@ct.gov::080c7c74-e7cd-44f6-8f45-a991a4958dcd" providerId="AD" clId="Web-{B6806DDD-8D9A-ECB0-F0E3-75BB18BF20AF}" dt="2024-02-20T17:34:50.113" v="28" actId="20577"/>
        <pc:sldMkLst>
          <pc:docMk/>
          <pc:sldMk cId="1337098158" sldId="267"/>
        </pc:sldMkLst>
        <pc:spChg chg="mod">
          <ac:chgData name="Thibodeau, Cyrena" userId="S::cyrena.thibodeau@ct.gov::080c7c74-e7cd-44f6-8f45-a991a4958dcd" providerId="AD" clId="Web-{B6806DDD-8D9A-ECB0-F0E3-75BB18BF20AF}" dt="2024-02-20T17:34:50.113" v="28" actId="20577"/>
          <ac:spMkLst>
            <pc:docMk/>
            <pc:sldMk cId="1337098158" sldId="267"/>
            <ac:spMk id="3" creationId="{E4CC04A3-AC43-4C06-3499-478F78A74764}"/>
          </ac:spMkLst>
        </pc:spChg>
      </pc:sldChg>
    </pc:docChg>
  </pc:docChgLst>
  <pc:docChgLst>
    <pc:chgData name="Smith, Jaime" userId="S::jaime.smith@ct.gov::3f14fa99-cf25-4432-90fe-4425e62addc4" providerId="AD" clId="Web-{7CC13218-FAB6-DC52-2A30-B0CA2961C803}"/>
    <pc:docChg chg="modSld">
      <pc:chgData name="Smith, Jaime" userId="S::jaime.smith@ct.gov::3f14fa99-cf25-4432-90fe-4425e62addc4" providerId="AD" clId="Web-{7CC13218-FAB6-DC52-2A30-B0CA2961C803}" dt="2024-02-20T17:20:35.799" v="353" actId="20577"/>
      <pc:docMkLst>
        <pc:docMk/>
      </pc:docMkLst>
      <pc:sldChg chg="modSp">
        <pc:chgData name="Smith, Jaime" userId="S::jaime.smith@ct.gov::3f14fa99-cf25-4432-90fe-4425e62addc4" providerId="AD" clId="Web-{7CC13218-FAB6-DC52-2A30-B0CA2961C803}" dt="2024-02-20T17:20:28.174" v="352" actId="20577"/>
        <pc:sldMkLst>
          <pc:docMk/>
          <pc:sldMk cId="109857222" sldId="256"/>
        </pc:sldMkLst>
        <pc:spChg chg="mod">
          <ac:chgData name="Smith, Jaime" userId="S::jaime.smith@ct.gov::3f14fa99-cf25-4432-90fe-4425e62addc4" providerId="AD" clId="Web-{7CC13218-FAB6-DC52-2A30-B0CA2961C803}" dt="2024-02-20T17:20:28.174" v="352" actId="20577"/>
          <ac:spMkLst>
            <pc:docMk/>
            <pc:sldMk cId="109857222" sldId="256"/>
            <ac:spMk id="2" creationId="{00000000-0000-0000-0000-000000000000}"/>
          </ac:spMkLst>
        </pc:spChg>
        <pc:spChg chg="mod">
          <ac:chgData name="Smith, Jaime" userId="S::jaime.smith@ct.gov::3f14fa99-cf25-4432-90fe-4425e62addc4" providerId="AD" clId="Web-{7CC13218-FAB6-DC52-2A30-B0CA2961C803}" dt="2024-02-20T16:51:00.119" v="7" actId="14100"/>
          <ac:spMkLst>
            <pc:docMk/>
            <pc:sldMk cId="109857222" sldId="256"/>
            <ac:spMk id="3" creationId="{00000000-0000-0000-0000-000000000000}"/>
          </ac:spMkLst>
        </pc:spChg>
        <pc:picChg chg="mod">
          <ac:chgData name="Smith, Jaime" userId="S::jaime.smith@ct.gov::3f14fa99-cf25-4432-90fe-4425e62addc4" providerId="AD" clId="Web-{7CC13218-FAB6-DC52-2A30-B0CA2961C803}" dt="2024-02-20T16:51:03.353" v="8" actId="1076"/>
          <ac:picMkLst>
            <pc:docMk/>
            <pc:sldMk cId="109857222" sldId="256"/>
            <ac:picMk id="5" creationId="{EA794ED3-DCDF-0617-E889-F2F9F707F559}"/>
          </ac:picMkLst>
        </pc:picChg>
      </pc:sldChg>
      <pc:sldChg chg="modSp">
        <pc:chgData name="Smith, Jaime" userId="S::jaime.smith@ct.gov::3f14fa99-cf25-4432-90fe-4425e62addc4" providerId="AD" clId="Web-{7CC13218-FAB6-DC52-2A30-B0CA2961C803}" dt="2024-02-20T17:20:35.799" v="353" actId="20577"/>
        <pc:sldMkLst>
          <pc:docMk/>
          <pc:sldMk cId="2398105912" sldId="257"/>
        </pc:sldMkLst>
        <pc:spChg chg="mod">
          <ac:chgData name="Smith, Jaime" userId="S::jaime.smith@ct.gov::3f14fa99-cf25-4432-90fe-4425e62addc4" providerId="AD" clId="Web-{7CC13218-FAB6-DC52-2A30-B0CA2961C803}" dt="2024-02-20T17:20:35.799" v="353" actId="20577"/>
          <ac:spMkLst>
            <pc:docMk/>
            <pc:sldMk cId="2398105912" sldId="257"/>
            <ac:spMk id="2" creationId="{1A35D238-8C85-5ACC-434F-6784D1B2742D}"/>
          </ac:spMkLst>
        </pc:spChg>
      </pc:sldChg>
      <pc:sldChg chg="modSp">
        <pc:chgData name="Smith, Jaime" userId="S::jaime.smith@ct.gov::3f14fa99-cf25-4432-90fe-4425e62addc4" providerId="AD" clId="Web-{7CC13218-FAB6-DC52-2A30-B0CA2961C803}" dt="2024-02-20T16:53:52.448" v="73" actId="20577"/>
        <pc:sldMkLst>
          <pc:docMk/>
          <pc:sldMk cId="1006236658" sldId="258"/>
        </pc:sldMkLst>
        <pc:spChg chg="mod">
          <ac:chgData name="Smith, Jaime" userId="S::jaime.smith@ct.gov::3f14fa99-cf25-4432-90fe-4425e62addc4" providerId="AD" clId="Web-{7CC13218-FAB6-DC52-2A30-B0CA2961C803}" dt="2024-02-20T16:53:52.448" v="73" actId="20577"/>
          <ac:spMkLst>
            <pc:docMk/>
            <pc:sldMk cId="1006236658" sldId="258"/>
            <ac:spMk id="5" creationId="{D78A373B-BE84-1240-B75B-ABFA79D489A3}"/>
          </ac:spMkLst>
        </pc:spChg>
      </pc:sldChg>
      <pc:sldChg chg="modSp">
        <pc:chgData name="Smith, Jaime" userId="S::jaime.smith@ct.gov::3f14fa99-cf25-4432-90fe-4425e62addc4" providerId="AD" clId="Web-{7CC13218-FAB6-DC52-2A30-B0CA2961C803}" dt="2024-02-20T16:54:23.151" v="77" actId="1076"/>
        <pc:sldMkLst>
          <pc:docMk/>
          <pc:sldMk cId="2264995399" sldId="259"/>
        </pc:sldMkLst>
        <pc:spChg chg="mod">
          <ac:chgData name="Smith, Jaime" userId="S::jaime.smith@ct.gov::3f14fa99-cf25-4432-90fe-4425e62addc4" providerId="AD" clId="Web-{7CC13218-FAB6-DC52-2A30-B0CA2961C803}" dt="2024-02-20T16:54:04.401" v="76" actId="20577"/>
          <ac:spMkLst>
            <pc:docMk/>
            <pc:sldMk cId="2264995399" sldId="259"/>
            <ac:spMk id="2" creationId="{3F3E7FA5-6B0F-9482-01F0-6DC9532EDFBE}"/>
          </ac:spMkLst>
        </pc:spChg>
        <pc:graphicFrameChg chg="mod">
          <ac:chgData name="Smith, Jaime" userId="S::jaime.smith@ct.gov::3f14fa99-cf25-4432-90fe-4425e62addc4" providerId="AD" clId="Web-{7CC13218-FAB6-DC52-2A30-B0CA2961C803}" dt="2024-02-20T16:54:23.151" v="77" actId="1076"/>
          <ac:graphicFrameMkLst>
            <pc:docMk/>
            <pc:sldMk cId="2264995399" sldId="259"/>
            <ac:graphicFrameMk id="23" creationId="{1B532CC1-B524-93AF-A014-3D2A763D95BF}"/>
          </ac:graphicFrameMkLst>
        </pc:graphicFrameChg>
      </pc:sldChg>
      <pc:sldChg chg="modSp">
        <pc:chgData name="Smith, Jaime" userId="S::jaime.smith@ct.gov::3f14fa99-cf25-4432-90fe-4425e62addc4" providerId="AD" clId="Web-{7CC13218-FAB6-DC52-2A30-B0CA2961C803}" dt="2024-02-20T16:55:07.885" v="80" actId="20577"/>
        <pc:sldMkLst>
          <pc:docMk/>
          <pc:sldMk cId="484888120" sldId="260"/>
        </pc:sldMkLst>
        <pc:spChg chg="mod">
          <ac:chgData name="Smith, Jaime" userId="S::jaime.smith@ct.gov::3f14fa99-cf25-4432-90fe-4425e62addc4" providerId="AD" clId="Web-{7CC13218-FAB6-DC52-2A30-B0CA2961C803}" dt="2024-02-20T16:54:35.260" v="78" actId="20577"/>
          <ac:spMkLst>
            <pc:docMk/>
            <pc:sldMk cId="484888120" sldId="260"/>
            <ac:spMk id="2" creationId="{9ADA07FF-5DAC-E4F1-C9CC-D64063565BBB}"/>
          </ac:spMkLst>
        </pc:spChg>
        <pc:graphicFrameChg chg="modGraphic">
          <ac:chgData name="Smith, Jaime" userId="S::jaime.smith@ct.gov::3f14fa99-cf25-4432-90fe-4425e62addc4" providerId="AD" clId="Web-{7CC13218-FAB6-DC52-2A30-B0CA2961C803}" dt="2024-02-20T16:55:07.885" v="80" actId="20577"/>
          <ac:graphicFrameMkLst>
            <pc:docMk/>
            <pc:sldMk cId="484888120" sldId="260"/>
            <ac:graphicFrameMk id="5" creationId="{D6A3A537-3757-62EB-43A9-915F98E51C7B}"/>
          </ac:graphicFrameMkLst>
        </pc:graphicFrameChg>
      </pc:sldChg>
      <pc:sldChg chg="modSp">
        <pc:chgData name="Smith, Jaime" userId="S::jaime.smith@ct.gov::3f14fa99-cf25-4432-90fe-4425e62addc4" providerId="AD" clId="Web-{7CC13218-FAB6-DC52-2A30-B0CA2961C803}" dt="2024-02-20T16:59:02.824" v="228" actId="20577"/>
        <pc:sldMkLst>
          <pc:docMk/>
          <pc:sldMk cId="2948752124" sldId="261"/>
        </pc:sldMkLst>
        <pc:spChg chg="mod">
          <ac:chgData name="Smith, Jaime" userId="S::jaime.smith@ct.gov::3f14fa99-cf25-4432-90fe-4425e62addc4" providerId="AD" clId="Web-{7CC13218-FAB6-DC52-2A30-B0CA2961C803}" dt="2024-02-20T16:57:12.573" v="124" actId="20577"/>
          <ac:spMkLst>
            <pc:docMk/>
            <pc:sldMk cId="2948752124" sldId="261"/>
            <ac:spMk id="2" creationId="{B5C4A85C-9C32-6441-D793-AC778D8FDFC7}"/>
          </ac:spMkLst>
        </pc:spChg>
        <pc:spChg chg="mod">
          <ac:chgData name="Smith, Jaime" userId="S::jaime.smith@ct.gov::3f14fa99-cf25-4432-90fe-4425e62addc4" providerId="AD" clId="Web-{7CC13218-FAB6-DC52-2A30-B0CA2961C803}" dt="2024-02-20T16:59:02.824" v="228" actId="20577"/>
          <ac:spMkLst>
            <pc:docMk/>
            <pc:sldMk cId="2948752124" sldId="261"/>
            <ac:spMk id="11" creationId="{2E52A3DB-8E9B-2E74-EA83-9C33024A2061}"/>
          </ac:spMkLst>
        </pc:spChg>
      </pc:sldChg>
      <pc:sldChg chg="modSp">
        <pc:chgData name="Smith, Jaime" userId="S::jaime.smith@ct.gov::3f14fa99-cf25-4432-90fe-4425e62addc4" providerId="AD" clId="Web-{7CC13218-FAB6-DC52-2A30-B0CA2961C803}" dt="2024-02-20T16:55:42.042" v="84" actId="14100"/>
        <pc:sldMkLst>
          <pc:docMk/>
          <pc:sldMk cId="3691421571" sldId="262"/>
        </pc:sldMkLst>
        <pc:spChg chg="mod">
          <ac:chgData name="Smith, Jaime" userId="S::jaime.smith@ct.gov::3f14fa99-cf25-4432-90fe-4425e62addc4" providerId="AD" clId="Web-{7CC13218-FAB6-DC52-2A30-B0CA2961C803}" dt="2024-02-20T16:55:12.276" v="81" actId="20577"/>
          <ac:spMkLst>
            <pc:docMk/>
            <pc:sldMk cId="3691421571" sldId="262"/>
            <ac:spMk id="2" creationId="{AF062F46-E3C3-8957-057E-730F043DB6E6}"/>
          </ac:spMkLst>
        </pc:spChg>
        <pc:graphicFrameChg chg="mod">
          <ac:chgData name="Smith, Jaime" userId="S::jaime.smith@ct.gov::3f14fa99-cf25-4432-90fe-4425e62addc4" providerId="AD" clId="Web-{7CC13218-FAB6-DC52-2A30-B0CA2961C803}" dt="2024-02-20T16:55:42.042" v="84" actId="14100"/>
          <ac:graphicFrameMkLst>
            <pc:docMk/>
            <pc:sldMk cId="3691421571" sldId="262"/>
            <ac:graphicFrameMk id="5" creationId="{87391F2A-B2B8-14EC-EF73-763C9095FA14}"/>
          </ac:graphicFrameMkLst>
        </pc:graphicFrameChg>
      </pc:sldChg>
      <pc:sldChg chg="modSp">
        <pc:chgData name="Smith, Jaime" userId="S::jaime.smith@ct.gov::3f14fa99-cf25-4432-90fe-4425e62addc4" providerId="AD" clId="Web-{7CC13218-FAB6-DC52-2A30-B0CA2961C803}" dt="2024-02-20T17:17:40.188" v="338" actId="20577"/>
        <pc:sldMkLst>
          <pc:docMk/>
          <pc:sldMk cId="1325345848" sldId="263"/>
        </pc:sldMkLst>
        <pc:spChg chg="mod">
          <ac:chgData name="Smith, Jaime" userId="S::jaime.smith@ct.gov::3f14fa99-cf25-4432-90fe-4425e62addc4" providerId="AD" clId="Web-{7CC13218-FAB6-DC52-2A30-B0CA2961C803}" dt="2024-02-20T17:17:37.095" v="337" actId="20577"/>
          <ac:spMkLst>
            <pc:docMk/>
            <pc:sldMk cId="1325345848" sldId="263"/>
            <ac:spMk id="2" creationId="{E59AA023-0F1D-E183-90C0-C76FDEE33437}"/>
          </ac:spMkLst>
        </pc:spChg>
        <pc:spChg chg="mod">
          <ac:chgData name="Smith, Jaime" userId="S::jaime.smith@ct.gov::3f14fa99-cf25-4432-90fe-4425e62addc4" providerId="AD" clId="Web-{7CC13218-FAB6-DC52-2A30-B0CA2961C803}" dt="2024-02-20T17:17:40.188" v="338" actId="20577"/>
          <ac:spMkLst>
            <pc:docMk/>
            <pc:sldMk cId="1325345848" sldId="263"/>
            <ac:spMk id="3" creationId="{9343A587-C217-31EA-D58C-52C31FF812FD}"/>
          </ac:spMkLst>
        </pc:spChg>
      </pc:sldChg>
      <pc:sldChg chg="modSp">
        <pc:chgData name="Smith, Jaime" userId="S::jaime.smith@ct.gov::3f14fa99-cf25-4432-90fe-4425e62addc4" providerId="AD" clId="Web-{7CC13218-FAB6-DC52-2A30-B0CA2961C803}" dt="2024-02-20T17:00:17.184" v="290" actId="20577"/>
        <pc:sldMkLst>
          <pc:docMk/>
          <pc:sldMk cId="4198886329" sldId="264"/>
        </pc:sldMkLst>
        <pc:spChg chg="mod">
          <ac:chgData name="Smith, Jaime" userId="S::jaime.smith@ct.gov::3f14fa99-cf25-4432-90fe-4425e62addc4" providerId="AD" clId="Web-{7CC13218-FAB6-DC52-2A30-B0CA2961C803}" dt="2024-02-20T16:59:13.168" v="234" actId="20577"/>
          <ac:spMkLst>
            <pc:docMk/>
            <pc:sldMk cId="4198886329" sldId="264"/>
            <ac:spMk id="2" creationId="{DC04795C-60A2-CE5F-B69C-86DB4AC9A54F}"/>
          </ac:spMkLst>
        </pc:spChg>
        <pc:spChg chg="mod">
          <ac:chgData name="Smith, Jaime" userId="S::jaime.smith@ct.gov::3f14fa99-cf25-4432-90fe-4425e62addc4" providerId="AD" clId="Web-{7CC13218-FAB6-DC52-2A30-B0CA2961C803}" dt="2024-02-20T17:00:17.184" v="290" actId="20577"/>
          <ac:spMkLst>
            <pc:docMk/>
            <pc:sldMk cId="4198886329" sldId="264"/>
            <ac:spMk id="3" creationId="{7E0098D1-6FF4-A1BD-A633-FCB80698F438}"/>
          </ac:spMkLst>
        </pc:spChg>
      </pc:sldChg>
      <pc:sldChg chg="modSp">
        <pc:chgData name="Smith, Jaime" userId="S::jaime.smith@ct.gov::3f14fa99-cf25-4432-90fe-4425e62addc4" providerId="AD" clId="Web-{7CC13218-FAB6-DC52-2A30-B0CA2961C803}" dt="2024-02-20T17:00:52.246" v="296" actId="20577"/>
        <pc:sldMkLst>
          <pc:docMk/>
          <pc:sldMk cId="2167827965" sldId="265"/>
        </pc:sldMkLst>
        <pc:spChg chg="mod">
          <ac:chgData name="Smith, Jaime" userId="S::jaime.smith@ct.gov::3f14fa99-cf25-4432-90fe-4425e62addc4" providerId="AD" clId="Web-{7CC13218-FAB6-DC52-2A30-B0CA2961C803}" dt="2024-02-20T17:00:27.512" v="292" actId="20577"/>
          <ac:spMkLst>
            <pc:docMk/>
            <pc:sldMk cId="2167827965" sldId="265"/>
            <ac:spMk id="2" creationId="{FD42E06F-C5F9-CC9D-6339-C4B029942A46}"/>
          </ac:spMkLst>
        </pc:spChg>
        <pc:spChg chg="mod">
          <ac:chgData name="Smith, Jaime" userId="S::jaime.smith@ct.gov::3f14fa99-cf25-4432-90fe-4425e62addc4" providerId="AD" clId="Web-{7CC13218-FAB6-DC52-2A30-B0CA2961C803}" dt="2024-02-20T17:00:52.246" v="296" actId="20577"/>
          <ac:spMkLst>
            <pc:docMk/>
            <pc:sldMk cId="2167827965" sldId="265"/>
            <ac:spMk id="3" creationId="{D39FBDB1-9381-4EC7-9774-908F53A00E76}"/>
          </ac:spMkLst>
        </pc:spChg>
      </pc:sldChg>
      <pc:sldChg chg="modSp">
        <pc:chgData name="Smith, Jaime" userId="S::jaime.smith@ct.gov::3f14fa99-cf25-4432-90fe-4425e62addc4" providerId="AD" clId="Web-{7CC13218-FAB6-DC52-2A30-B0CA2961C803}" dt="2024-02-20T16:57:05.558" v="118" actId="20577"/>
        <pc:sldMkLst>
          <pc:docMk/>
          <pc:sldMk cId="3986513121" sldId="266"/>
        </pc:sldMkLst>
        <pc:spChg chg="mod">
          <ac:chgData name="Smith, Jaime" userId="S::jaime.smith@ct.gov::3f14fa99-cf25-4432-90fe-4425e62addc4" providerId="AD" clId="Web-{7CC13218-FAB6-DC52-2A30-B0CA2961C803}" dt="2024-02-20T16:56:15.870" v="86" actId="14100"/>
          <ac:spMkLst>
            <pc:docMk/>
            <pc:sldMk cId="3986513121" sldId="266"/>
            <ac:spMk id="2" creationId="{63B6F9EC-2F99-AB66-91D9-FEAD1A027A58}"/>
          </ac:spMkLst>
        </pc:spChg>
        <pc:spChg chg="mod">
          <ac:chgData name="Smith, Jaime" userId="S::jaime.smith@ct.gov::3f14fa99-cf25-4432-90fe-4425e62addc4" providerId="AD" clId="Web-{7CC13218-FAB6-DC52-2A30-B0CA2961C803}" dt="2024-02-20T16:57:05.558" v="118" actId="20577"/>
          <ac:spMkLst>
            <pc:docMk/>
            <pc:sldMk cId="3986513121" sldId="266"/>
            <ac:spMk id="3" creationId="{DB6CD64F-114D-80C4-C7F3-E5E813F0F9AF}"/>
          </ac:spMkLst>
        </pc:spChg>
      </pc:sldChg>
      <pc:sldChg chg="modSp">
        <pc:chgData name="Smith, Jaime" userId="S::jaime.smith@ct.gov::3f14fa99-cf25-4432-90fe-4425e62addc4" providerId="AD" clId="Web-{7CC13218-FAB6-DC52-2A30-B0CA2961C803}" dt="2024-02-20T17:01:05.278" v="298" actId="20577"/>
        <pc:sldMkLst>
          <pc:docMk/>
          <pc:sldMk cId="1337098158" sldId="267"/>
        </pc:sldMkLst>
        <pc:spChg chg="mod">
          <ac:chgData name="Smith, Jaime" userId="S::jaime.smith@ct.gov::3f14fa99-cf25-4432-90fe-4425e62addc4" providerId="AD" clId="Web-{7CC13218-FAB6-DC52-2A30-B0CA2961C803}" dt="2024-02-20T17:01:01.074" v="297" actId="20577"/>
          <ac:spMkLst>
            <pc:docMk/>
            <pc:sldMk cId="1337098158" sldId="267"/>
            <ac:spMk id="2" creationId="{3673616D-797C-0613-D72D-F873F66CAD73}"/>
          </ac:spMkLst>
        </pc:spChg>
        <pc:spChg chg="mod">
          <ac:chgData name="Smith, Jaime" userId="S::jaime.smith@ct.gov::3f14fa99-cf25-4432-90fe-4425e62addc4" providerId="AD" clId="Web-{7CC13218-FAB6-DC52-2A30-B0CA2961C803}" dt="2024-02-20T17:01:05.278" v="298" actId="20577"/>
          <ac:spMkLst>
            <pc:docMk/>
            <pc:sldMk cId="1337098158" sldId="267"/>
            <ac:spMk id="3" creationId="{E4CC04A3-AC43-4C06-3499-478F78A74764}"/>
          </ac:spMkLst>
        </pc:spChg>
      </pc:sldChg>
      <pc:sldChg chg="modSp">
        <pc:chgData name="Smith, Jaime" userId="S::jaime.smith@ct.gov::3f14fa99-cf25-4432-90fe-4425e62addc4" providerId="AD" clId="Web-{7CC13218-FAB6-DC52-2A30-B0CA2961C803}" dt="2024-02-20T17:01:54.809" v="307" actId="20577"/>
        <pc:sldMkLst>
          <pc:docMk/>
          <pc:sldMk cId="599434706" sldId="268"/>
        </pc:sldMkLst>
        <pc:spChg chg="mod">
          <ac:chgData name="Smith, Jaime" userId="S::jaime.smith@ct.gov::3f14fa99-cf25-4432-90fe-4425e62addc4" providerId="AD" clId="Web-{7CC13218-FAB6-DC52-2A30-B0CA2961C803}" dt="2024-02-20T17:01:49.918" v="306" actId="20577"/>
          <ac:spMkLst>
            <pc:docMk/>
            <pc:sldMk cId="599434706" sldId="268"/>
            <ac:spMk id="2" creationId="{54282774-2941-01CC-590E-76C3F284E518}"/>
          </ac:spMkLst>
        </pc:spChg>
        <pc:spChg chg="mod">
          <ac:chgData name="Smith, Jaime" userId="S::jaime.smith@ct.gov::3f14fa99-cf25-4432-90fe-4425e62addc4" providerId="AD" clId="Web-{7CC13218-FAB6-DC52-2A30-B0CA2961C803}" dt="2024-02-20T17:01:54.809" v="307" actId="20577"/>
          <ac:spMkLst>
            <pc:docMk/>
            <pc:sldMk cId="599434706" sldId="268"/>
            <ac:spMk id="3" creationId="{DE3D7E9B-DF27-9BC9-8A2D-3BEB23CB7F40}"/>
          </ac:spMkLst>
        </pc:spChg>
      </pc:sldChg>
      <pc:sldChg chg="modSp">
        <pc:chgData name="Smith, Jaime" userId="S::jaime.smith@ct.gov::3f14fa99-cf25-4432-90fe-4425e62addc4" providerId="AD" clId="Web-{7CC13218-FAB6-DC52-2A30-B0CA2961C803}" dt="2024-02-20T17:01:47.090" v="305" actId="20577"/>
        <pc:sldMkLst>
          <pc:docMk/>
          <pc:sldMk cId="71953539" sldId="269"/>
        </pc:sldMkLst>
        <pc:spChg chg="mod">
          <ac:chgData name="Smith, Jaime" userId="S::jaime.smith@ct.gov::3f14fa99-cf25-4432-90fe-4425e62addc4" providerId="AD" clId="Web-{7CC13218-FAB6-DC52-2A30-B0CA2961C803}" dt="2024-02-20T17:01:15.340" v="299" actId="20577"/>
          <ac:spMkLst>
            <pc:docMk/>
            <pc:sldMk cId="71953539" sldId="269"/>
            <ac:spMk id="2" creationId="{780F5E12-8429-77D8-C808-CA9A444D0B1A}"/>
          </ac:spMkLst>
        </pc:spChg>
        <pc:spChg chg="mod">
          <ac:chgData name="Smith, Jaime" userId="S::jaime.smith@ct.gov::3f14fa99-cf25-4432-90fe-4425e62addc4" providerId="AD" clId="Web-{7CC13218-FAB6-DC52-2A30-B0CA2961C803}" dt="2024-02-20T17:01:47.090" v="305" actId="20577"/>
          <ac:spMkLst>
            <pc:docMk/>
            <pc:sldMk cId="71953539" sldId="269"/>
            <ac:spMk id="3" creationId="{F9D141A8-057B-11A2-AD79-AFEDAA96CAD6}"/>
          </ac:spMkLst>
        </pc:spChg>
      </pc:sldChg>
      <pc:sldChg chg="addSp delSp modSp">
        <pc:chgData name="Smith, Jaime" userId="S::jaime.smith@ct.gov::3f14fa99-cf25-4432-90fe-4425e62addc4" providerId="AD" clId="Web-{7CC13218-FAB6-DC52-2A30-B0CA2961C803}" dt="2024-02-20T17:02:20.419" v="313" actId="20577"/>
        <pc:sldMkLst>
          <pc:docMk/>
          <pc:sldMk cId="2980242330" sldId="270"/>
        </pc:sldMkLst>
        <pc:spChg chg="mod">
          <ac:chgData name="Smith, Jaime" userId="S::jaime.smith@ct.gov::3f14fa99-cf25-4432-90fe-4425e62addc4" providerId="AD" clId="Web-{7CC13218-FAB6-DC52-2A30-B0CA2961C803}" dt="2024-02-20T17:02:17.340" v="312" actId="20577"/>
          <ac:spMkLst>
            <pc:docMk/>
            <pc:sldMk cId="2980242330" sldId="270"/>
            <ac:spMk id="2" creationId="{42FA567E-7C7A-BFA2-1998-85B2F53F2E40}"/>
          </ac:spMkLst>
        </pc:spChg>
        <pc:spChg chg="mod">
          <ac:chgData name="Smith, Jaime" userId="S::jaime.smith@ct.gov::3f14fa99-cf25-4432-90fe-4425e62addc4" providerId="AD" clId="Web-{7CC13218-FAB6-DC52-2A30-B0CA2961C803}" dt="2024-02-20T17:02:20.419" v="313" actId="20577"/>
          <ac:spMkLst>
            <pc:docMk/>
            <pc:sldMk cId="2980242330" sldId="270"/>
            <ac:spMk id="3" creationId="{4A72D2A8-446A-80AC-65B6-CAF9334A9003}"/>
          </ac:spMkLst>
        </pc:spChg>
        <pc:spChg chg="add del">
          <ac:chgData name="Smith, Jaime" userId="S::jaime.smith@ct.gov::3f14fa99-cf25-4432-90fe-4425e62addc4" providerId="AD" clId="Web-{7CC13218-FAB6-DC52-2A30-B0CA2961C803}" dt="2024-02-20T17:02:13.184" v="310"/>
          <ac:spMkLst>
            <pc:docMk/>
            <pc:sldMk cId="2980242330" sldId="270"/>
            <ac:spMk id="4" creationId="{44DCC6F0-DE06-A5F0-0CE6-A78AA873A081}"/>
          </ac:spMkLst>
        </pc:spChg>
      </pc:sldChg>
      <pc:sldChg chg="modSp">
        <pc:chgData name="Smith, Jaime" userId="S::jaime.smith@ct.gov::3f14fa99-cf25-4432-90fe-4425e62addc4" providerId="AD" clId="Web-{7CC13218-FAB6-DC52-2A30-B0CA2961C803}" dt="2024-02-20T17:02:56.106" v="315" actId="20577"/>
        <pc:sldMkLst>
          <pc:docMk/>
          <pc:sldMk cId="75048588" sldId="272"/>
        </pc:sldMkLst>
        <pc:spChg chg="mod">
          <ac:chgData name="Smith, Jaime" userId="S::jaime.smith@ct.gov::3f14fa99-cf25-4432-90fe-4425e62addc4" providerId="AD" clId="Web-{7CC13218-FAB6-DC52-2A30-B0CA2961C803}" dt="2024-02-20T17:02:56.106" v="315" actId="20577"/>
          <ac:spMkLst>
            <pc:docMk/>
            <pc:sldMk cId="75048588" sldId="272"/>
            <ac:spMk id="2" creationId="{9521DEB9-D659-DE1F-2AC2-107941BC255C}"/>
          </ac:spMkLst>
        </pc:spChg>
      </pc:sldChg>
      <pc:sldChg chg="modSp">
        <pc:chgData name="Smith, Jaime" userId="S::jaime.smith@ct.gov::3f14fa99-cf25-4432-90fe-4425e62addc4" providerId="AD" clId="Web-{7CC13218-FAB6-DC52-2A30-B0CA2961C803}" dt="2024-02-20T17:03:27.341" v="319" actId="20577"/>
        <pc:sldMkLst>
          <pc:docMk/>
          <pc:sldMk cId="2077885712" sldId="273"/>
        </pc:sldMkLst>
        <pc:spChg chg="mod">
          <ac:chgData name="Smith, Jaime" userId="S::jaime.smith@ct.gov::3f14fa99-cf25-4432-90fe-4425e62addc4" providerId="AD" clId="Web-{7CC13218-FAB6-DC52-2A30-B0CA2961C803}" dt="2024-02-20T17:03:23.669" v="318" actId="20577"/>
          <ac:spMkLst>
            <pc:docMk/>
            <pc:sldMk cId="2077885712" sldId="273"/>
            <ac:spMk id="2" creationId="{F78133EF-DB9D-2691-AE10-A032EFFBD384}"/>
          </ac:spMkLst>
        </pc:spChg>
        <pc:spChg chg="mod">
          <ac:chgData name="Smith, Jaime" userId="S::jaime.smith@ct.gov::3f14fa99-cf25-4432-90fe-4425e62addc4" providerId="AD" clId="Web-{7CC13218-FAB6-DC52-2A30-B0CA2961C803}" dt="2024-02-20T17:03:27.341" v="319" actId="20577"/>
          <ac:spMkLst>
            <pc:docMk/>
            <pc:sldMk cId="2077885712" sldId="273"/>
            <ac:spMk id="3" creationId="{0A14ADE2-B8A4-EA5C-B639-F515E9D71624}"/>
          </ac:spMkLst>
        </pc:spChg>
      </pc:sldChg>
      <pc:sldChg chg="modSp">
        <pc:chgData name="Smith, Jaime" userId="S::jaime.smith@ct.gov::3f14fa99-cf25-4432-90fe-4425e62addc4" providerId="AD" clId="Web-{7CC13218-FAB6-DC52-2A30-B0CA2961C803}" dt="2024-02-20T17:03:42.731" v="321" actId="20577"/>
        <pc:sldMkLst>
          <pc:docMk/>
          <pc:sldMk cId="2102354897" sldId="275"/>
        </pc:sldMkLst>
        <pc:spChg chg="mod">
          <ac:chgData name="Smith, Jaime" userId="S::jaime.smith@ct.gov::3f14fa99-cf25-4432-90fe-4425e62addc4" providerId="AD" clId="Web-{7CC13218-FAB6-DC52-2A30-B0CA2961C803}" dt="2024-02-20T17:03:38.747" v="320" actId="20577"/>
          <ac:spMkLst>
            <pc:docMk/>
            <pc:sldMk cId="2102354897" sldId="275"/>
            <ac:spMk id="2" creationId="{F212A176-ECB0-3D64-7E59-6EDC58C05678}"/>
          </ac:spMkLst>
        </pc:spChg>
        <pc:spChg chg="mod">
          <ac:chgData name="Smith, Jaime" userId="S::jaime.smith@ct.gov::3f14fa99-cf25-4432-90fe-4425e62addc4" providerId="AD" clId="Web-{7CC13218-FAB6-DC52-2A30-B0CA2961C803}" dt="2024-02-20T17:03:42.731" v="321" actId="20577"/>
          <ac:spMkLst>
            <pc:docMk/>
            <pc:sldMk cId="2102354897" sldId="275"/>
            <ac:spMk id="3" creationId="{2FB204F8-9BCE-F2DD-F55E-A2D665A48D9F}"/>
          </ac:spMkLst>
        </pc:spChg>
      </pc:sldChg>
      <pc:sldChg chg="modSp">
        <pc:chgData name="Smith, Jaime" userId="S::jaime.smith@ct.gov::3f14fa99-cf25-4432-90fe-4425e62addc4" providerId="AD" clId="Web-{7CC13218-FAB6-DC52-2A30-B0CA2961C803}" dt="2024-02-20T17:06:30.701" v="322" actId="20577"/>
        <pc:sldMkLst>
          <pc:docMk/>
          <pc:sldMk cId="904670739" sldId="276"/>
        </pc:sldMkLst>
        <pc:spChg chg="mod">
          <ac:chgData name="Smith, Jaime" userId="S::jaime.smith@ct.gov::3f14fa99-cf25-4432-90fe-4425e62addc4" providerId="AD" clId="Web-{7CC13218-FAB6-DC52-2A30-B0CA2961C803}" dt="2024-02-20T17:06:30.701" v="322" actId="20577"/>
          <ac:spMkLst>
            <pc:docMk/>
            <pc:sldMk cId="904670739" sldId="276"/>
            <ac:spMk id="2" creationId="{1CCE2429-1433-19A5-A18A-52140D3E35C5}"/>
          </ac:spMkLst>
        </pc:spChg>
      </pc:sldChg>
      <pc:sldChg chg="modSp">
        <pc:chgData name="Smith, Jaime" userId="S::jaime.smith@ct.gov::3f14fa99-cf25-4432-90fe-4425e62addc4" providerId="AD" clId="Web-{7CC13218-FAB6-DC52-2A30-B0CA2961C803}" dt="2024-02-20T17:16:49.766" v="325" actId="20577"/>
        <pc:sldMkLst>
          <pc:docMk/>
          <pc:sldMk cId="905195341" sldId="277"/>
        </pc:sldMkLst>
        <pc:spChg chg="mod">
          <ac:chgData name="Smith, Jaime" userId="S::jaime.smith@ct.gov::3f14fa99-cf25-4432-90fe-4425e62addc4" providerId="AD" clId="Web-{7CC13218-FAB6-DC52-2A30-B0CA2961C803}" dt="2024-02-20T17:16:49.766" v="325" actId="20577"/>
          <ac:spMkLst>
            <pc:docMk/>
            <pc:sldMk cId="905195341" sldId="277"/>
            <ac:spMk id="2" creationId="{04455335-E498-882E-B5CE-DD569E585B75}"/>
          </ac:spMkLst>
        </pc:spChg>
        <pc:spChg chg="mod">
          <ac:chgData name="Smith, Jaime" userId="S::jaime.smith@ct.gov::3f14fa99-cf25-4432-90fe-4425e62addc4" providerId="AD" clId="Web-{7CC13218-FAB6-DC52-2A30-B0CA2961C803}" dt="2024-02-20T17:07:03.373" v="324" actId="20577"/>
          <ac:spMkLst>
            <pc:docMk/>
            <pc:sldMk cId="905195341" sldId="277"/>
            <ac:spMk id="3" creationId="{3BC8C4F8-B33A-5B66-CA28-29D5141728FF}"/>
          </ac:spMkLst>
        </pc:spChg>
      </pc:sldChg>
      <pc:sldChg chg="modSp">
        <pc:chgData name="Smith, Jaime" userId="S::jaime.smith@ct.gov::3f14fa99-cf25-4432-90fe-4425e62addc4" providerId="AD" clId="Web-{7CC13218-FAB6-DC52-2A30-B0CA2961C803}" dt="2024-02-20T17:17:20.876" v="334" actId="20577"/>
        <pc:sldMkLst>
          <pc:docMk/>
          <pc:sldMk cId="1345083268" sldId="278"/>
        </pc:sldMkLst>
        <pc:spChg chg="mod">
          <ac:chgData name="Smith, Jaime" userId="S::jaime.smith@ct.gov::3f14fa99-cf25-4432-90fe-4425e62addc4" providerId="AD" clId="Web-{7CC13218-FAB6-DC52-2A30-B0CA2961C803}" dt="2024-02-20T17:17:16.516" v="333" actId="20577"/>
          <ac:spMkLst>
            <pc:docMk/>
            <pc:sldMk cId="1345083268" sldId="278"/>
            <ac:spMk id="2" creationId="{D3E756BB-E923-1F12-F3FF-DC61C1F88120}"/>
          </ac:spMkLst>
        </pc:spChg>
        <pc:spChg chg="mod">
          <ac:chgData name="Smith, Jaime" userId="S::jaime.smith@ct.gov::3f14fa99-cf25-4432-90fe-4425e62addc4" providerId="AD" clId="Web-{7CC13218-FAB6-DC52-2A30-B0CA2961C803}" dt="2024-02-20T17:17:20.876" v="334" actId="20577"/>
          <ac:spMkLst>
            <pc:docMk/>
            <pc:sldMk cId="1345083268" sldId="278"/>
            <ac:spMk id="3" creationId="{44B4A35E-8B86-B95C-D6DF-960A16A8AD92}"/>
          </ac:spMkLst>
        </pc:spChg>
      </pc:sldChg>
      <pc:sldChg chg="modSp">
        <pc:chgData name="Smith, Jaime" userId="S::jaime.smith@ct.gov::3f14fa99-cf25-4432-90fe-4425e62addc4" providerId="AD" clId="Web-{7CC13218-FAB6-DC52-2A30-B0CA2961C803}" dt="2024-02-20T17:00:20.012" v="291" actId="20577"/>
        <pc:sldMkLst>
          <pc:docMk/>
          <pc:sldMk cId="3168838869" sldId="279"/>
        </pc:sldMkLst>
        <pc:spChg chg="mod">
          <ac:chgData name="Smith, Jaime" userId="S::jaime.smith@ct.gov::3f14fa99-cf25-4432-90fe-4425e62addc4" providerId="AD" clId="Web-{7CC13218-FAB6-DC52-2A30-B0CA2961C803}" dt="2024-02-20T17:00:20.012" v="291" actId="20577"/>
          <ac:spMkLst>
            <pc:docMk/>
            <pc:sldMk cId="3168838869" sldId="279"/>
            <ac:spMk id="2" creationId="{628121B4-1144-A6CF-D912-9921DEB9FBCD}"/>
          </ac:spMkLst>
        </pc:spChg>
      </pc:sldChg>
      <pc:sldChg chg="modSp">
        <pc:chgData name="Smith, Jaime" userId="S::jaime.smith@ct.gov::3f14fa99-cf25-4432-90fe-4425e62addc4" providerId="AD" clId="Web-{7CC13218-FAB6-DC52-2A30-B0CA2961C803}" dt="2024-02-20T17:17:49.610" v="339" actId="20577"/>
        <pc:sldMkLst>
          <pc:docMk/>
          <pc:sldMk cId="3230002322" sldId="281"/>
        </pc:sldMkLst>
        <pc:spChg chg="mod">
          <ac:chgData name="Smith, Jaime" userId="S::jaime.smith@ct.gov::3f14fa99-cf25-4432-90fe-4425e62addc4" providerId="AD" clId="Web-{7CC13218-FAB6-DC52-2A30-B0CA2961C803}" dt="2024-02-20T17:17:49.610" v="339" actId="20577"/>
          <ac:spMkLst>
            <pc:docMk/>
            <pc:sldMk cId="3230002322" sldId="281"/>
            <ac:spMk id="2" creationId="{0620B408-30A7-BB7B-BCBD-6D9C5D9FCF8E}"/>
          </ac:spMkLst>
        </pc:spChg>
      </pc:sldChg>
      <pc:sldChg chg="modSp">
        <pc:chgData name="Smith, Jaime" userId="S::jaime.smith@ct.gov::3f14fa99-cf25-4432-90fe-4425e62addc4" providerId="AD" clId="Web-{7CC13218-FAB6-DC52-2A30-B0CA2961C803}" dt="2024-02-20T17:19:23.329" v="350" actId="20577"/>
        <pc:sldMkLst>
          <pc:docMk/>
          <pc:sldMk cId="3489269045" sldId="283"/>
        </pc:sldMkLst>
        <pc:spChg chg="mod">
          <ac:chgData name="Smith, Jaime" userId="S::jaime.smith@ct.gov::3f14fa99-cf25-4432-90fe-4425e62addc4" providerId="AD" clId="Web-{7CC13218-FAB6-DC52-2A30-B0CA2961C803}" dt="2024-02-20T17:19:23.329" v="350" actId="20577"/>
          <ac:spMkLst>
            <pc:docMk/>
            <pc:sldMk cId="3489269045" sldId="283"/>
            <ac:spMk id="2" creationId="{9DF73241-5EE8-6BF4-DFF0-68BA044EF883}"/>
          </ac:spMkLst>
        </pc:spChg>
      </pc:sldChg>
      <pc:sldChg chg="modSp">
        <pc:chgData name="Smith, Jaime" userId="S::jaime.smith@ct.gov::3f14fa99-cf25-4432-90fe-4425e62addc4" providerId="AD" clId="Web-{7CC13218-FAB6-DC52-2A30-B0CA2961C803}" dt="2024-02-20T17:18:36.470" v="349" actId="20577"/>
        <pc:sldMkLst>
          <pc:docMk/>
          <pc:sldMk cId="3470197039" sldId="284"/>
        </pc:sldMkLst>
        <pc:spChg chg="mod">
          <ac:chgData name="Smith, Jaime" userId="S::jaime.smith@ct.gov::3f14fa99-cf25-4432-90fe-4425e62addc4" providerId="AD" clId="Web-{7CC13218-FAB6-DC52-2A30-B0CA2961C803}" dt="2024-02-20T17:18:27.126" v="347" actId="20577"/>
          <ac:spMkLst>
            <pc:docMk/>
            <pc:sldMk cId="3470197039" sldId="284"/>
            <ac:spMk id="2" creationId="{C919F035-0BF9-B7F5-96DC-00D092FFA6F1}"/>
          </ac:spMkLst>
        </pc:spChg>
        <pc:spChg chg="mod">
          <ac:chgData name="Smith, Jaime" userId="S::jaime.smith@ct.gov::3f14fa99-cf25-4432-90fe-4425e62addc4" providerId="AD" clId="Web-{7CC13218-FAB6-DC52-2A30-B0CA2961C803}" dt="2024-02-20T17:18:36.470" v="349" actId="20577"/>
          <ac:spMkLst>
            <pc:docMk/>
            <pc:sldMk cId="3470197039" sldId="284"/>
            <ac:spMk id="3" creationId="{04A3CECB-DD7C-4D49-8807-F0700773DA7D}"/>
          </ac:spMkLst>
        </pc:spChg>
      </pc:sldChg>
      <pc:sldChg chg="modSp">
        <pc:chgData name="Smith, Jaime" userId="S::jaime.smith@ct.gov::3f14fa99-cf25-4432-90fe-4425e62addc4" providerId="AD" clId="Web-{7CC13218-FAB6-DC52-2A30-B0CA2961C803}" dt="2024-02-20T17:20:10.627" v="351" actId="20577"/>
        <pc:sldMkLst>
          <pc:docMk/>
          <pc:sldMk cId="1354470530" sldId="285"/>
        </pc:sldMkLst>
        <pc:spChg chg="mod">
          <ac:chgData name="Smith, Jaime" userId="S::jaime.smith@ct.gov::3f14fa99-cf25-4432-90fe-4425e62addc4" providerId="AD" clId="Web-{7CC13218-FAB6-DC52-2A30-B0CA2961C803}" dt="2024-02-20T17:20:10.627" v="351" actId="20577"/>
          <ac:spMkLst>
            <pc:docMk/>
            <pc:sldMk cId="1354470530" sldId="285"/>
            <ac:spMk id="2" creationId="{29D46C23-1AA3-2444-3720-A04455FDC42F}"/>
          </ac:spMkLst>
        </pc:spChg>
      </pc:sldChg>
      <pc:sldChg chg="modSp">
        <pc:chgData name="Smith, Jaime" userId="S::jaime.smith@ct.gov::3f14fa99-cf25-4432-90fe-4425e62addc4" providerId="AD" clId="Web-{7CC13218-FAB6-DC52-2A30-B0CA2961C803}" dt="2024-02-20T17:17:57.595" v="340" actId="20577"/>
        <pc:sldMkLst>
          <pc:docMk/>
          <pc:sldMk cId="2298437364" sldId="287"/>
        </pc:sldMkLst>
        <pc:spChg chg="mod">
          <ac:chgData name="Smith, Jaime" userId="S::jaime.smith@ct.gov::3f14fa99-cf25-4432-90fe-4425e62addc4" providerId="AD" clId="Web-{7CC13218-FAB6-DC52-2A30-B0CA2961C803}" dt="2024-02-20T17:17:57.595" v="340" actId="20577"/>
          <ac:spMkLst>
            <pc:docMk/>
            <pc:sldMk cId="2298437364" sldId="287"/>
            <ac:spMk id="2" creationId="{0F304F3F-34AF-CECD-15D3-A17B579CA8DC}"/>
          </ac:spMkLst>
        </pc:spChg>
      </pc:sldChg>
      <pc:sldChg chg="modSp">
        <pc:chgData name="Smith, Jaime" userId="S::jaime.smith@ct.gov::3f14fa99-cf25-4432-90fe-4425e62addc4" providerId="AD" clId="Web-{7CC13218-FAB6-DC52-2A30-B0CA2961C803}" dt="2024-02-20T17:03:04.200" v="317" actId="20577"/>
        <pc:sldMkLst>
          <pc:docMk/>
          <pc:sldMk cId="3985966414" sldId="288"/>
        </pc:sldMkLst>
        <pc:spChg chg="mod">
          <ac:chgData name="Smith, Jaime" userId="S::jaime.smith@ct.gov::3f14fa99-cf25-4432-90fe-4425e62addc4" providerId="AD" clId="Web-{7CC13218-FAB6-DC52-2A30-B0CA2961C803}" dt="2024-02-20T17:02:59.497" v="316" actId="20577"/>
          <ac:spMkLst>
            <pc:docMk/>
            <pc:sldMk cId="3985966414" sldId="288"/>
            <ac:spMk id="2" creationId="{694AD133-CE8C-3E07-5D84-B4E9A71AA5B1}"/>
          </ac:spMkLst>
        </pc:spChg>
        <pc:spChg chg="mod">
          <ac:chgData name="Smith, Jaime" userId="S::jaime.smith@ct.gov::3f14fa99-cf25-4432-90fe-4425e62addc4" providerId="AD" clId="Web-{7CC13218-FAB6-DC52-2A30-B0CA2961C803}" dt="2024-02-20T17:03:04.200" v="317" actId="20577"/>
          <ac:spMkLst>
            <pc:docMk/>
            <pc:sldMk cId="3985966414" sldId="288"/>
            <ac:spMk id="3" creationId="{82F506D4-DFBF-36EA-3497-EF5DFAE5ACF0}"/>
          </ac:spMkLst>
        </pc:spChg>
      </pc:sldChg>
      <pc:sldChg chg="modSp">
        <pc:chgData name="Smith, Jaime" userId="S::jaime.smith@ct.gov::3f14fa99-cf25-4432-90fe-4425e62addc4" providerId="AD" clId="Web-{7CC13218-FAB6-DC52-2A30-B0CA2961C803}" dt="2024-02-20T17:17:33.266" v="336" actId="20577"/>
        <pc:sldMkLst>
          <pc:docMk/>
          <pc:sldMk cId="1459624882" sldId="289"/>
        </pc:sldMkLst>
        <pc:spChg chg="mod">
          <ac:chgData name="Smith, Jaime" userId="S::jaime.smith@ct.gov::3f14fa99-cf25-4432-90fe-4425e62addc4" providerId="AD" clId="Web-{7CC13218-FAB6-DC52-2A30-B0CA2961C803}" dt="2024-02-20T17:17:28.813" v="335" actId="20577"/>
          <ac:spMkLst>
            <pc:docMk/>
            <pc:sldMk cId="1459624882" sldId="289"/>
            <ac:spMk id="2" creationId="{B0E6A474-91F3-A355-5907-AC9B8A9E294A}"/>
          </ac:spMkLst>
        </pc:spChg>
        <pc:spChg chg="mod">
          <ac:chgData name="Smith, Jaime" userId="S::jaime.smith@ct.gov::3f14fa99-cf25-4432-90fe-4425e62addc4" providerId="AD" clId="Web-{7CC13218-FAB6-DC52-2A30-B0CA2961C803}" dt="2024-02-20T17:17:33.266" v="336" actId="20577"/>
          <ac:spMkLst>
            <pc:docMk/>
            <pc:sldMk cId="1459624882" sldId="289"/>
            <ac:spMk id="3" creationId="{78C26FE4-1EAC-DFA4-8495-CD784CF75A2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3.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hyperlink" Target="https://www.sba.gov/size-standards/index.html" TargetMode="Externa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hyperlink" Target="https://www.sba.gov/size-standards/index.html" TargetMode="External"/><Relationship Id="rId12" Type="http://schemas.openxmlformats.org/officeDocument/2006/relationships/image" Target="../media/image2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21.svg"/><Relationship Id="rId1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52577-2396-4050-BE6C-DD9CD41169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F33AC02-55ED-49BF-81D2-E705F92F08B1}">
      <dgm:prSet/>
      <dgm:spPr/>
      <dgm:t>
        <a:bodyPr/>
        <a:lstStyle/>
        <a:p>
          <a:pPr>
            <a:lnSpc>
              <a:spcPct val="100000"/>
            </a:lnSpc>
          </a:pPr>
          <a:r>
            <a:rPr lang="en-US"/>
            <a:t>Review/Clarify Grant Guidance</a:t>
          </a:r>
        </a:p>
      </dgm:t>
    </dgm:pt>
    <dgm:pt modelId="{549460B7-57FC-4618-805A-0CC82FB9B378}" type="parTrans" cxnId="{28A4DEBB-9CF5-46A2-8FD3-E8AA6499CEC7}">
      <dgm:prSet/>
      <dgm:spPr/>
      <dgm:t>
        <a:bodyPr/>
        <a:lstStyle/>
        <a:p>
          <a:endParaRPr lang="en-US"/>
        </a:p>
      </dgm:t>
    </dgm:pt>
    <dgm:pt modelId="{B22ED140-96C9-4154-A440-15249609E825}" type="sibTrans" cxnId="{28A4DEBB-9CF5-46A2-8FD3-E8AA6499CEC7}">
      <dgm:prSet/>
      <dgm:spPr/>
      <dgm:t>
        <a:bodyPr/>
        <a:lstStyle/>
        <a:p>
          <a:endParaRPr lang="en-US"/>
        </a:p>
      </dgm:t>
    </dgm:pt>
    <dgm:pt modelId="{7D600464-BF90-46D7-A905-DC18F4AF3F2C}">
      <dgm:prSet/>
      <dgm:spPr/>
      <dgm:t>
        <a:bodyPr/>
        <a:lstStyle/>
        <a:p>
          <a:pPr>
            <a:lnSpc>
              <a:spcPct val="100000"/>
            </a:lnSpc>
          </a:pPr>
          <a:r>
            <a:rPr lang="en-US"/>
            <a:t>Review Application</a:t>
          </a:r>
          <a:r>
            <a:rPr lang="en-US">
              <a:latin typeface="Corbel" panose="020B0503020204020204"/>
            </a:rPr>
            <a:t> </a:t>
          </a:r>
          <a:r>
            <a:rPr lang="en-US"/>
            <a:t>and Forms</a:t>
          </a:r>
        </a:p>
      </dgm:t>
    </dgm:pt>
    <dgm:pt modelId="{47DB3055-2CDC-4464-9F23-4FC02523D7F4}" type="parTrans" cxnId="{ECF567C8-BCFE-4E0C-9720-8C1447B7A42E}">
      <dgm:prSet/>
      <dgm:spPr/>
      <dgm:t>
        <a:bodyPr/>
        <a:lstStyle/>
        <a:p>
          <a:endParaRPr lang="en-US"/>
        </a:p>
      </dgm:t>
    </dgm:pt>
    <dgm:pt modelId="{959E8E4B-D211-4C96-B11C-DD58BD0FCB0D}" type="sibTrans" cxnId="{ECF567C8-BCFE-4E0C-9720-8C1447B7A42E}">
      <dgm:prSet/>
      <dgm:spPr/>
      <dgm:t>
        <a:bodyPr/>
        <a:lstStyle/>
        <a:p>
          <a:endParaRPr lang="en-US"/>
        </a:p>
      </dgm:t>
    </dgm:pt>
    <dgm:pt modelId="{E46D3796-20F9-4DAD-A589-E8F774ECD25E}">
      <dgm:prSet/>
      <dgm:spPr/>
      <dgm:t>
        <a:bodyPr/>
        <a:lstStyle/>
        <a:p>
          <a:pPr>
            <a:lnSpc>
              <a:spcPct val="100000"/>
            </a:lnSpc>
          </a:pPr>
          <a:r>
            <a:rPr lang="en-US"/>
            <a:t>Available Technical Assistance (CT SBDC, NEFOC, and Carrot Project)</a:t>
          </a:r>
        </a:p>
      </dgm:t>
    </dgm:pt>
    <dgm:pt modelId="{E130798A-D043-4BC6-86F4-B94C4620B629}" type="parTrans" cxnId="{4DBCB32E-3A69-444F-BC51-B5E69A634FE1}">
      <dgm:prSet/>
      <dgm:spPr/>
      <dgm:t>
        <a:bodyPr/>
        <a:lstStyle/>
        <a:p>
          <a:endParaRPr lang="en-US"/>
        </a:p>
      </dgm:t>
    </dgm:pt>
    <dgm:pt modelId="{0039C290-D045-445E-AD91-890CB3025BC1}" type="sibTrans" cxnId="{4DBCB32E-3A69-444F-BC51-B5E69A634FE1}">
      <dgm:prSet/>
      <dgm:spPr/>
      <dgm:t>
        <a:bodyPr/>
        <a:lstStyle/>
        <a:p>
          <a:endParaRPr lang="en-US"/>
        </a:p>
      </dgm:t>
    </dgm:pt>
    <dgm:pt modelId="{0F053D56-A6D8-4AE8-8221-8FC14C1BF3EA}">
      <dgm:prSet/>
      <dgm:spPr/>
      <dgm:t>
        <a:bodyPr/>
        <a:lstStyle/>
        <a:p>
          <a:pPr>
            <a:lnSpc>
              <a:spcPct val="100000"/>
            </a:lnSpc>
          </a:pPr>
          <a:r>
            <a:rPr lang="en-US"/>
            <a:t>Q &amp; A </a:t>
          </a:r>
        </a:p>
      </dgm:t>
    </dgm:pt>
    <dgm:pt modelId="{4A2BF5CA-3259-4BDA-9F97-89F6873F9FD8}" type="parTrans" cxnId="{841D2374-24D2-4913-B87F-D388073F3A5D}">
      <dgm:prSet/>
      <dgm:spPr/>
      <dgm:t>
        <a:bodyPr/>
        <a:lstStyle/>
        <a:p>
          <a:endParaRPr lang="en-US"/>
        </a:p>
      </dgm:t>
    </dgm:pt>
    <dgm:pt modelId="{94FEBF5F-BFF7-4CCE-9555-EFBEAF8F258D}" type="sibTrans" cxnId="{841D2374-24D2-4913-B87F-D388073F3A5D}">
      <dgm:prSet/>
      <dgm:spPr/>
      <dgm:t>
        <a:bodyPr/>
        <a:lstStyle/>
        <a:p>
          <a:endParaRPr lang="en-US"/>
        </a:p>
      </dgm:t>
    </dgm:pt>
    <dgm:pt modelId="{45B3FF0F-A59A-4D4C-BE7D-CF1507DBE16E}">
      <dgm:prSet phldr="0"/>
      <dgm:spPr/>
      <dgm:t>
        <a:bodyPr/>
        <a:lstStyle/>
        <a:p>
          <a:pPr>
            <a:lnSpc>
              <a:spcPct val="100000"/>
            </a:lnSpc>
          </a:pPr>
          <a:r>
            <a:rPr lang="en-US" b="0">
              <a:solidFill>
                <a:srgbClr val="000000"/>
              </a:solidFill>
              <a:latin typeface="Calibri"/>
              <a:cs typeface="Calibri"/>
            </a:rPr>
            <a:t>DoAg Office Hours and Assistance</a:t>
          </a:r>
          <a:endParaRPr lang="en-US" b="0">
            <a:solidFill>
              <a:srgbClr val="000000"/>
            </a:solidFill>
            <a:latin typeface="Corbel" panose="020B0503020204020204"/>
          </a:endParaRPr>
        </a:p>
      </dgm:t>
    </dgm:pt>
    <dgm:pt modelId="{768EFE83-CDCD-4FB4-AEA7-F954C914F353}" type="parTrans" cxnId="{6AA70C0C-39F9-480F-9646-FBA42618218B}">
      <dgm:prSet/>
      <dgm:spPr/>
    </dgm:pt>
    <dgm:pt modelId="{39725CE2-EAEB-4F1D-941F-97EF630E727D}" type="sibTrans" cxnId="{6AA70C0C-39F9-480F-9646-FBA42618218B}">
      <dgm:prSet/>
      <dgm:spPr/>
    </dgm:pt>
    <dgm:pt modelId="{742C5FDD-1250-479A-9B33-4EBB932567CF}" type="pres">
      <dgm:prSet presAssocID="{B4552577-2396-4050-BE6C-DD9CD4116949}" presName="root" presStyleCnt="0">
        <dgm:presLayoutVars>
          <dgm:dir/>
          <dgm:resizeHandles val="exact"/>
        </dgm:presLayoutVars>
      </dgm:prSet>
      <dgm:spPr/>
    </dgm:pt>
    <dgm:pt modelId="{40D50890-C601-4801-9AC9-CE716DF771CB}" type="pres">
      <dgm:prSet presAssocID="{7F33AC02-55ED-49BF-81D2-E705F92F08B1}" presName="compNode" presStyleCnt="0"/>
      <dgm:spPr/>
    </dgm:pt>
    <dgm:pt modelId="{9D58712E-3405-4A2F-90A7-40AC5AB68922}" type="pres">
      <dgm:prSet presAssocID="{7F33AC02-55ED-49BF-81D2-E705F92F08B1}" presName="bgRect" presStyleLbl="bgShp" presStyleIdx="0" presStyleCnt="5"/>
      <dgm:spPr/>
    </dgm:pt>
    <dgm:pt modelId="{9EC569FD-9213-4968-8436-4BACDB07C0AB}" type="pres">
      <dgm:prSet presAssocID="{7F33AC02-55ED-49BF-81D2-E705F92F08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74EE659-85B6-44E6-A23D-17BBA168F561}" type="pres">
      <dgm:prSet presAssocID="{7F33AC02-55ED-49BF-81D2-E705F92F08B1}" presName="spaceRect" presStyleCnt="0"/>
      <dgm:spPr/>
    </dgm:pt>
    <dgm:pt modelId="{76156DC4-6E5E-4E6F-9CCB-6E79DEB4D127}" type="pres">
      <dgm:prSet presAssocID="{7F33AC02-55ED-49BF-81D2-E705F92F08B1}" presName="parTx" presStyleLbl="revTx" presStyleIdx="0" presStyleCnt="5">
        <dgm:presLayoutVars>
          <dgm:chMax val="0"/>
          <dgm:chPref val="0"/>
        </dgm:presLayoutVars>
      </dgm:prSet>
      <dgm:spPr/>
    </dgm:pt>
    <dgm:pt modelId="{B97FB0B0-75FD-4CC9-A661-7CC3D607CA4A}" type="pres">
      <dgm:prSet presAssocID="{B22ED140-96C9-4154-A440-15249609E825}" presName="sibTrans" presStyleCnt="0"/>
      <dgm:spPr/>
    </dgm:pt>
    <dgm:pt modelId="{F47F582C-5C26-4793-A645-184BAD627037}" type="pres">
      <dgm:prSet presAssocID="{7D600464-BF90-46D7-A905-DC18F4AF3F2C}" presName="compNode" presStyleCnt="0"/>
      <dgm:spPr/>
    </dgm:pt>
    <dgm:pt modelId="{6686370D-5F67-4202-B8AD-4784C8E38B69}" type="pres">
      <dgm:prSet presAssocID="{7D600464-BF90-46D7-A905-DC18F4AF3F2C}" presName="bgRect" presStyleLbl="bgShp" presStyleIdx="1" presStyleCnt="5"/>
      <dgm:spPr/>
    </dgm:pt>
    <dgm:pt modelId="{588847B9-56C0-45DF-A6E6-3C7B666F847C}" type="pres">
      <dgm:prSet presAssocID="{7D600464-BF90-46D7-A905-DC18F4AF3F2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F74038F-B081-4EC9-A990-2D626A0711E1}" type="pres">
      <dgm:prSet presAssocID="{7D600464-BF90-46D7-A905-DC18F4AF3F2C}" presName="spaceRect" presStyleCnt="0"/>
      <dgm:spPr/>
    </dgm:pt>
    <dgm:pt modelId="{443D6C9B-F5A9-42B3-9B57-E8A429B33637}" type="pres">
      <dgm:prSet presAssocID="{7D600464-BF90-46D7-A905-DC18F4AF3F2C}" presName="parTx" presStyleLbl="revTx" presStyleIdx="1" presStyleCnt="5">
        <dgm:presLayoutVars>
          <dgm:chMax val="0"/>
          <dgm:chPref val="0"/>
        </dgm:presLayoutVars>
      </dgm:prSet>
      <dgm:spPr/>
    </dgm:pt>
    <dgm:pt modelId="{D2DEF7E6-D0C2-40E1-AB6A-21CD8C2C81F0}" type="pres">
      <dgm:prSet presAssocID="{959E8E4B-D211-4C96-B11C-DD58BD0FCB0D}" presName="sibTrans" presStyleCnt="0"/>
      <dgm:spPr/>
    </dgm:pt>
    <dgm:pt modelId="{64B01C61-0ED6-47E1-B68E-3EA9393FB710}" type="pres">
      <dgm:prSet presAssocID="{45B3FF0F-A59A-4D4C-BE7D-CF1507DBE16E}" presName="compNode" presStyleCnt="0"/>
      <dgm:spPr/>
    </dgm:pt>
    <dgm:pt modelId="{48D34BEA-8C7A-4FEC-B8E3-4AAE0E17A17A}" type="pres">
      <dgm:prSet presAssocID="{45B3FF0F-A59A-4D4C-BE7D-CF1507DBE16E}" presName="bgRect" presStyleLbl="bgShp" presStyleIdx="2" presStyleCnt="5"/>
      <dgm:spPr/>
    </dgm:pt>
    <dgm:pt modelId="{96D31F1B-4C01-404C-B3F6-B5BA80E5CFB1}" type="pres">
      <dgm:prSet presAssocID="{45B3FF0F-A59A-4D4C-BE7D-CF1507DBE16E}" presName="iconRect" presStyleLbl="node1" presStyleIdx="2" presStyleCnt="5"/>
      <dgm:spPr/>
    </dgm:pt>
    <dgm:pt modelId="{9040DA43-9B98-4E1B-8477-A4E5592ED534}" type="pres">
      <dgm:prSet presAssocID="{45B3FF0F-A59A-4D4C-BE7D-CF1507DBE16E}" presName="spaceRect" presStyleCnt="0"/>
      <dgm:spPr/>
    </dgm:pt>
    <dgm:pt modelId="{2CF784D6-EC32-42CC-88A1-064EC2873BFC}" type="pres">
      <dgm:prSet presAssocID="{45B3FF0F-A59A-4D4C-BE7D-CF1507DBE16E}" presName="parTx" presStyleLbl="revTx" presStyleIdx="2" presStyleCnt="5">
        <dgm:presLayoutVars>
          <dgm:chMax val="0"/>
          <dgm:chPref val="0"/>
        </dgm:presLayoutVars>
      </dgm:prSet>
      <dgm:spPr/>
    </dgm:pt>
    <dgm:pt modelId="{2BEEDD1C-4108-4244-9D58-26E62FB6E18E}" type="pres">
      <dgm:prSet presAssocID="{39725CE2-EAEB-4F1D-941F-97EF630E727D}" presName="sibTrans" presStyleCnt="0"/>
      <dgm:spPr/>
    </dgm:pt>
    <dgm:pt modelId="{CB81F8A7-80B0-41A1-8726-8C19E607CFA9}" type="pres">
      <dgm:prSet presAssocID="{E46D3796-20F9-4DAD-A589-E8F774ECD25E}" presName="compNode" presStyleCnt="0"/>
      <dgm:spPr/>
    </dgm:pt>
    <dgm:pt modelId="{0DD23271-261D-4234-9124-7AE46EDC3B98}" type="pres">
      <dgm:prSet presAssocID="{E46D3796-20F9-4DAD-A589-E8F774ECD25E}" presName="bgRect" presStyleLbl="bgShp" presStyleIdx="3" presStyleCnt="5"/>
      <dgm:spPr/>
    </dgm:pt>
    <dgm:pt modelId="{55E2C4C2-9237-484B-8167-A46DDABF81F4}" type="pres">
      <dgm:prSet presAssocID="{E46D3796-20F9-4DAD-A589-E8F774ECD25E}"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f"/>
        </a:ext>
      </dgm:extLst>
    </dgm:pt>
    <dgm:pt modelId="{6BA10CE7-688B-41A4-9833-B217D0083C76}" type="pres">
      <dgm:prSet presAssocID="{E46D3796-20F9-4DAD-A589-E8F774ECD25E}" presName="spaceRect" presStyleCnt="0"/>
      <dgm:spPr/>
    </dgm:pt>
    <dgm:pt modelId="{854A3494-E215-4828-A1CC-34DA6589913C}" type="pres">
      <dgm:prSet presAssocID="{E46D3796-20F9-4DAD-A589-E8F774ECD25E}" presName="parTx" presStyleLbl="revTx" presStyleIdx="3" presStyleCnt="5">
        <dgm:presLayoutVars>
          <dgm:chMax val="0"/>
          <dgm:chPref val="0"/>
        </dgm:presLayoutVars>
      </dgm:prSet>
      <dgm:spPr/>
    </dgm:pt>
    <dgm:pt modelId="{0CE995F6-B226-4BAB-BA4F-0EC649B0FD6E}" type="pres">
      <dgm:prSet presAssocID="{0039C290-D045-445E-AD91-890CB3025BC1}" presName="sibTrans" presStyleCnt="0"/>
      <dgm:spPr/>
    </dgm:pt>
    <dgm:pt modelId="{0C5136B2-3D7E-4E2A-88EC-C7888C73A90F}" type="pres">
      <dgm:prSet presAssocID="{0F053D56-A6D8-4AE8-8221-8FC14C1BF3EA}" presName="compNode" presStyleCnt="0"/>
      <dgm:spPr/>
    </dgm:pt>
    <dgm:pt modelId="{BC34D0EB-68DD-4AA2-8BA6-B5E302564E7F}" type="pres">
      <dgm:prSet presAssocID="{0F053D56-A6D8-4AE8-8221-8FC14C1BF3EA}" presName="bgRect" presStyleLbl="bgShp" presStyleIdx="4" presStyleCnt="5"/>
      <dgm:spPr/>
    </dgm:pt>
    <dgm:pt modelId="{98D9636C-0D88-4924-91D2-DB911DF55F7B}" type="pres">
      <dgm:prSet presAssocID="{0F053D56-A6D8-4AE8-8221-8FC14C1BF3EA}"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71C422A7-0553-4BD6-97A9-F7FB10377530}" type="pres">
      <dgm:prSet presAssocID="{0F053D56-A6D8-4AE8-8221-8FC14C1BF3EA}" presName="spaceRect" presStyleCnt="0"/>
      <dgm:spPr/>
    </dgm:pt>
    <dgm:pt modelId="{232B4473-F132-4BB1-AA11-EF9EB71B23E2}" type="pres">
      <dgm:prSet presAssocID="{0F053D56-A6D8-4AE8-8221-8FC14C1BF3EA}" presName="parTx" presStyleLbl="revTx" presStyleIdx="4" presStyleCnt="5">
        <dgm:presLayoutVars>
          <dgm:chMax val="0"/>
          <dgm:chPref val="0"/>
        </dgm:presLayoutVars>
      </dgm:prSet>
      <dgm:spPr/>
    </dgm:pt>
  </dgm:ptLst>
  <dgm:cxnLst>
    <dgm:cxn modelId="{6AA70C0C-39F9-480F-9646-FBA42618218B}" srcId="{B4552577-2396-4050-BE6C-DD9CD4116949}" destId="{45B3FF0F-A59A-4D4C-BE7D-CF1507DBE16E}" srcOrd="2" destOrd="0" parTransId="{768EFE83-CDCD-4FB4-AEA7-F954C914F353}" sibTransId="{39725CE2-EAEB-4F1D-941F-97EF630E727D}"/>
    <dgm:cxn modelId="{4DBCB32E-3A69-444F-BC51-B5E69A634FE1}" srcId="{B4552577-2396-4050-BE6C-DD9CD4116949}" destId="{E46D3796-20F9-4DAD-A589-E8F774ECD25E}" srcOrd="3" destOrd="0" parTransId="{E130798A-D043-4BC6-86F4-B94C4620B629}" sibTransId="{0039C290-D045-445E-AD91-890CB3025BC1}"/>
    <dgm:cxn modelId="{BE3ABF32-9DED-4271-9389-4473679661E4}" type="presOf" srcId="{45B3FF0F-A59A-4D4C-BE7D-CF1507DBE16E}" destId="{2CF784D6-EC32-42CC-88A1-064EC2873BFC}" srcOrd="0" destOrd="0" presId="urn:microsoft.com/office/officeart/2018/2/layout/IconVerticalSolidList"/>
    <dgm:cxn modelId="{DFA35B3D-FC40-49D4-BEC7-3B066B4BE6B2}" type="presOf" srcId="{B4552577-2396-4050-BE6C-DD9CD4116949}" destId="{742C5FDD-1250-479A-9B33-4EBB932567CF}" srcOrd="0" destOrd="0" presId="urn:microsoft.com/office/officeart/2018/2/layout/IconVerticalSolidList"/>
    <dgm:cxn modelId="{841D2374-24D2-4913-B87F-D388073F3A5D}" srcId="{B4552577-2396-4050-BE6C-DD9CD4116949}" destId="{0F053D56-A6D8-4AE8-8221-8FC14C1BF3EA}" srcOrd="4" destOrd="0" parTransId="{4A2BF5CA-3259-4BDA-9F97-89F6873F9FD8}" sibTransId="{94FEBF5F-BFF7-4CCE-9555-EFBEAF8F258D}"/>
    <dgm:cxn modelId="{520661A6-03E0-4703-9FB5-F24CA271B927}" type="presOf" srcId="{E46D3796-20F9-4DAD-A589-E8F774ECD25E}" destId="{854A3494-E215-4828-A1CC-34DA6589913C}" srcOrd="0" destOrd="0" presId="urn:microsoft.com/office/officeart/2018/2/layout/IconVerticalSolidList"/>
    <dgm:cxn modelId="{219565BB-C182-45D3-BC98-C7557138F7E6}" type="presOf" srcId="{7F33AC02-55ED-49BF-81D2-E705F92F08B1}" destId="{76156DC4-6E5E-4E6F-9CCB-6E79DEB4D127}" srcOrd="0" destOrd="0" presId="urn:microsoft.com/office/officeart/2018/2/layout/IconVerticalSolidList"/>
    <dgm:cxn modelId="{28A4DEBB-9CF5-46A2-8FD3-E8AA6499CEC7}" srcId="{B4552577-2396-4050-BE6C-DD9CD4116949}" destId="{7F33AC02-55ED-49BF-81D2-E705F92F08B1}" srcOrd="0" destOrd="0" parTransId="{549460B7-57FC-4618-805A-0CC82FB9B378}" sibTransId="{B22ED140-96C9-4154-A440-15249609E825}"/>
    <dgm:cxn modelId="{ECF567C8-BCFE-4E0C-9720-8C1447B7A42E}" srcId="{B4552577-2396-4050-BE6C-DD9CD4116949}" destId="{7D600464-BF90-46D7-A905-DC18F4AF3F2C}" srcOrd="1" destOrd="0" parTransId="{47DB3055-2CDC-4464-9F23-4FC02523D7F4}" sibTransId="{959E8E4B-D211-4C96-B11C-DD58BD0FCB0D}"/>
    <dgm:cxn modelId="{0F1803E4-F224-4E11-BC2D-E2F7188D5BEE}" type="presOf" srcId="{7D600464-BF90-46D7-A905-DC18F4AF3F2C}" destId="{443D6C9B-F5A9-42B3-9B57-E8A429B33637}" srcOrd="0" destOrd="0" presId="urn:microsoft.com/office/officeart/2018/2/layout/IconVerticalSolidList"/>
    <dgm:cxn modelId="{1C82FFFE-D95C-49AB-AC07-44888726C9E8}" type="presOf" srcId="{0F053D56-A6D8-4AE8-8221-8FC14C1BF3EA}" destId="{232B4473-F132-4BB1-AA11-EF9EB71B23E2}" srcOrd="0" destOrd="0" presId="urn:microsoft.com/office/officeart/2018/2/layout/IconVerticalSolidList"/>
    <dgm:cxn modelId="{10B77B4D-D85A-4A41-B936-DBBE05D9864E}" type="presParOf" srcId="{742C5FDD-1250-479A-9B33-4EBB932567CF}" destId="{40D50890-C601-4801-9AC9-CE716DF771CB}" srcOrd="0" destOrd="0" presId="urn:microsoft.com/office/officeart/2018/2/layout/IconVerticalSolidList"/>
    <dgm:cxn modelId="{25CA8F50-87DA-41FF-88D4-6F65C0EFE56F}" type="presParOf" srcId="{40D50890-C601-4801-9AC9-CE716DF771CB}" destId="{9D58712E-3405-4A2F-90A7-40AC5AB68922}" srcOrd="0" destOrd="0" presId="urn:microsoft.com/office/officeart/2018/2/layout/IconVerticalSolidList"/>
    <dgm:cxn modelId="{61CB80FD-7D36-47C0-ABB5-48D47BA201A9}" type="presParOf" srcId="{40D50890-C601-4801-9AC9-CE716DF771CB}" destId="{9EC569FD-9213-4968-8436-4BACDB07C0AB}" srcOrd="1" destOrd="0" presId="urn:microsoft.com/office/officeart/2018/2/layout/IconVerticalSolidList"/>
    <dgm:cxn modelId="{0705FFC1-E48C-412E-A3F7-E3F2969553CC}" type="presParOf" srcId="{40D50890-C601-4801-9AC9-CE716DF771CB}" destId="{674EE659-85B6-44E6-A23D-17BBA168F561}" srcOrd="2" destOrd="0" presId="urn:microsoft.com/office/officeart/2018/2/layout/IconVerticalSolidList"/>
    <dgm:cxn modelId="{B7066A6F-64B2-403F-9932-1E6D3A6A1764}" type="presParOf" srcId="{40D50890-C601-4801-9AC9-CE716DF771CB}" destId="{76156DC4-6E5E-4E6F-9CCB-6E79DEB4D127}" srcOrd="3" destOrd="0" presId="urn:microsoft.com/office/officeart/2018/2/layout/IconVerticalSolidList"/>
    <dgm:cxn modelId="{4104E221-6411-46F9-8818-69D30DCC8D84}" type="presParOf" srcId="{742C5FDD-1250-479A-9B33-4EBB932567CF}" destId="{B97FB0B0-75FD-4CC9-A661-7CC3D607CA4A}" srcOrd="1" destOrd="0" presId="urn:microsoft.com/office/officeart/2018/2/layout/IconVerticalSolidList"/>
    <dgm:cxn modelId="{2AAFF281-12D5-4D4F-A40B-7987057AF73B}" type="presParOf" srcId="{742C5FDD-1250-479A-9B33-4EBB932567CF}" destId="{F47F582C-5C26-4793-A645-184BAD627037}" srcOrd="2" destOrd="0" presId="urn:microsoft.com/office/officeart/2018/2/layout/IconVerticalSolidList"/>
    <dgm:cxn modelId="{E520164B-D52E-4643-AF41-57522EBA6C7F}" type="presParOf" srcId="{F47F582C-5C26-4793-A645-184BAD627037}" destId="{6686370D-5F67-4202-B8AD-4784C8E38B69}" srcOrd="0" destOrd="0" presId="urn:microsoft.com/office/officeart/2018/2/layout/IconVerticalSolidList"/>
    <dgm:cxn modelId="{462FAEE0-8128-4508-A8EB-7DA146B676F9}" type="presParOf" srcId="{F47F582C-5C26-4793-A645-184BAD627037}" destId="{588847B9-56C0-45DF-A6E6-3C7B666F847C}" srcOrd="1" destOrd="0" presId="urn:microsoft.com/office/officeart/2018/2/layout/IconVerticalSolidList"/>
    <dgm:cxn modelId="{8BB0DBF2-63E9-48BC-B017-EA8B7AEBF7EA}" type="presParOf" srcId="{F47F582C-5C26-4793-A645-184BAD627037}" destId="{5F74038F-B081-4EC9-A990-2D626A0711E1}" srcOrd="2" destOrd="0" presId="urn:microsoft.com/office/officeart/2018/2/layout/IconVerticalSolidList"/>
    <dgm:cxn modelId="{E979A759-ECE7-4D24-B703-D90609C13FBB}" type="presParOf" srcId="{F47F582C-5C26-4793-A645-184BAD627037}" destId="{443D6C9B-F5A9-42B3-9B57-E8A429B33637}" srcOrd="3" destOrd="0" presId="urn:microsoft.com/office/officeart/2018/2/layout/IconVerticalSolidList"/>
    <dgm:cxn modelId="{89149B0F-64CC-444F-9A8E-867F02623A97}" type="presParOf" srcId="{742C5FDD-1250-479A-9B33-4EBB932567CF}" destId="{D2DEF7E6-D0C2-40E1-AB6A-21CD8C2C81F0}" srcOrd="3" destOrd="0" presId="urn:microsoft.com/office/officeart/2018/2/layout/IconVerticalSolidList"/>
    <dgm:cxn modelId="{88720827-2655-487A-B684-13C084A60084}" type="presParOf" srcId="{742C5FDD-1250-479A-9B33-4EBB932567CF}" destId="{64B01C61-0ED6-47E1-B68E-3EA9393FB710}" srcOrd="4" destOrd="0" presId="urn:microsoft.com/office/officeart/2018/2/layout/IconVerticalSolidList"/>
    <dgm:cxn modelId="{D1D79C6E-2315-4E45-A6DE-DC46C7D2474C}" type="presParOf" srcId="{64B01C61-0ED6-47E1-B68E-3EA9393FB710}" destId="{48D34BEA-8C7A-4FEC-B8E3-4AAE0E17A17A}" srcOrd="0" destOrd="0" presId="urn:microsoft.com/office/officeart/2018/2/layout/IconVerticalSolidList"/>
    <dgm:cxn modelId="{39D98FB5-61C6-4BD1-8069-2E66D26D081E}" type="presParOf" srcId="{64B01C61-0ED6-47E1-B68E-3EA9393FB710}" destId="{96D31F1B-4C01-404C-B3F6-B5BA80E5CFB1}" srcOrd="1" destOrd="0" presId="urn:microsoft.com/office/officeart/2018/2/layout/IconVerticalSolidList"/>
    <dgm:cxn modelId="{2F70169F-1D3B-47D1-86E5-7D3F67070AC1}" type="presParOf" srcId="{64B01C61-0ED6-47E1-B68E-3EA9393FB710}" destId="{9040DA43-9B98-4E1B-8477-A4E5592ED534}" srcOrd="2" destOrd="0" presId="urn:microsoft.com/office/officeart/2018/2/layout/IconVerticalSolidList"/>
    <dgm:cxn modelId="{E3F2C547-BDB0-4E5C-A903-D6EDC20D7219}" type="presParOf" srcId="{64B01C61-0ED6-47E1-B68E-3EA9393FB710}" destId="{2CF784D6-EC32-42CC-88A1-064EC2873BFC}" srcOrd="3" destOrd="0" presId="urn:microsoft.com/office/officeart/2018/2/layout/IconVerticalSolidList"/>
    <dgm:cxn modelId="{15430EC6-84C2-4AA4-B3EE-2B6873FDA049}" type="presParOf" srcId="{742C5FDD-1250-479A-9B33-4EBB932567CF}" destId="{2BEEDD1C-4108-4244-9D58-26E62FB6E18E}" srcOrd="5" destOrd="0" presId="urn:microsoft.com/office/officeart/2018/2/layout/IconVerticalSolidList"/>
    <dgm:cxn modelId="{9EE1255F-D875-4B89-9366-7A84C0F2DE2E}" type="presParOf" srcId="{742C5FDD-1250-479A-9B33-4EBB932567CF}" destId="{CB81F8A7-80B0-41A1-8726-8C19E607CFA9}" srcOrd="6" destOrd="0" presId="urn:microsoft.com/office/officeart/2018/2/layout/IconVerticalSolidList"/>
    <dgm:cxn modelId="{80E06D51-499A-4552-B4E7-AE9B535D0A14}" type="presParOf" srcId="{CB81F8A7-80B0-41A1-8726-8C19E607CFA9}" destId="{0DD23271-261D-4234-9124-7AE46EDC3B98}" srcOrd="0" destOrd="0" presId="urn:microsoft.com/office/officeart/2018/2/layout/IconVerticalSolidList"/>
    <dgm:cxn modelId="{991573F9-B65B-40CB-8A8A-198D21591564}" type="presParOf" srcId="{CB81F8A7-80B0-41A1-8726-8C19E607CFA9}" destId="{55E2C4C2-9237-484B-8167-A46DDABF81F4}" srcOrd="1" destOrd="0" presId="urn:microsoft.com/office/officeart/2018/2/layout/IconVerticalSolidList"/>
    <dgm:cxn modelId="{76248069-77D2-494F-A0DD-9B0E3483C79C}" type="presParOf" srcId="{CB81F8A7-80B0-41A1-8726-8C19E607CFA9}" destId="{6BA10CE7-688B-41A4-9833-B217D0083C76}" srcOrd="2" destOrd="0" presId="urn:microsoft.com/office/officeart/2018/2/layout/IconVerticalSolidList"/>
    <dgm:cxn modelId="{FC69444C-EFC9-41A6-92DE-A7FC1186497F}" type="presParOf" srcId="{CB81F8A7-80B0-41A1-8726-8C19E607CFA9}" destId="{854A3494-E215-4828-A1CC-34DA6589913C}" srcOrd="3" destOrd="0" presId="urn:microsoft.com/office/officeart/2018/2/layout/IconVerticalSolidList"/>
    <dgm:cxn modelId="{7599329F-8D21-4711-AA73-406ABA3DDDA5}" type="presParOf" srcId="{742C5FDD-1250-479A-9B33-4EBB932567CF}" destId="{0CE995F6-B226-4BAB-BA4F-0EC649B0FD6E}" srcOrd="7" destOrd="0" presId="urn:microsoft.com/office/officeart/2018/2/layout/IconVerticalSolidList"/>
    <dgm:cxn modelId="{79DD63DC-11C2-46F6-950D-D1074F5BC427}" type="presParOf" srcId="{742C5FDD-1250-479A-9B33-4EBB932567CF}" destId="{0C5136B2-3D7E-4E2A-88EC-C7888C73A90F}" srcOrd="8" destOrd="0" presId="urn:microsoft.com/office/officeart/2018/2/layout/IconVerticalSolidList"/>
    <dgm:cxn modelId="{87C6EBCF-4052-44E0-9E91-39B87B8B18D6}" type="presParOf" srcId="{0C5136B2-3D7E-4E2A-88EC-C7888C73A90F}" destId="{BC34D0EB-68DD-4AA2-8BA6-B5E302564E7F}" srcOrd="0" destOrd="0" presId="urn:microsoft.com/office/officeart/2018/2/layout/IconVerticalSolidList"/>
    <dgm:cxn modelId="{726E3B1A-3FEF-41FB-926E-FB2501E4184E}" type="presParOf" srcId="{0C5136B2-3D7E-4E2A-88EC-C7888C73A90F}" destId="{98D9636C-0D88-4924-91D2-DB911DF55F7B}" srcOrd="1" destOrd="0" presId="urn:microsoft.com/office/officeart/2018/2/layout/IconVerticalSolidList"/>
    <dgm:cxn modelId="{F77408CD-BB7D-4C0C-9BF6-EEE64F38B160}" type="presParOf" srcId="{0C5136B2-3D7E-4E2A-88EC-C7888C73A90F}" destId="{71C422A7-0553-4BD6-97A9-F7FB10377530}" srcOrd="2" destOrd="0" presId="urn:microsoft.com/office/officeart/2018/2/layout/IconVerticalSolidList"/>
    <dgm:cxn modelId="{204E6950-A947-4F06-908F-29E563FF9DF1}" type="presParOf" srcId="{0C5136B2-3D7E-4E2A-88EC-C7888C73A90F}" destId="{232B4473-F132-4BB1-AA11-EF9EB71B23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ED9D4-DFBC-4B5B-9EF3-FCF9D6594A1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934728-01C2-4E35-BE28-52FD638CE812}">
      <dgm:prSet/>
      <dgm:spPr/>
      <dgm:t>
        <a:bodyPr/>
        <a:lstStyle/>
        <a:p>
          <a:pPr>
            <a:lnSpc>
              <a:spcPct val="100000"/>
            </a:lnSpc>
          </a:pPr>
          <a:r>
            <a:rPr lang="en-US">
              <a:latin typeface="Corbel" panose="020B0503020204020204"/>
            </a:rPr>
            <a:t>Build</a:t>
          </a:r>
          <a:r>
            <a:rPr lang="en-US"/>
            <a:t> and establish resilience in the middle of the food supply chain; to provide more and better markets to small farms and food businesses; to support the development of value-added products</a:t>
          </a:r>
          <a:r>
            <a:rPr lang="en-US">
              <a:latin typeface="Corbel" panose="020B0503020204020204"/>
            </a:rPr>
            <a:t> </a:t>
          </a:r>
          <a:r>
            <a:rPr lang="en-US"/>
            <a:t>; and create new and safe job opportunities.</a:t>
          </a:r>
          <a:r>
            <a:rPr lang="en-US">
              <a:latin typeface="Corbel" panose="020B0503020204020204"/>
            </a:rPr>
            <a:t> </a:t>
          </a:r>
        </a:p>
      </dgm:t>
    </dgm:pt>
    <dgm:pt modelId="{46941939-B976-46E8-B859-CEE1E18068AE}" type="parTrans" cxnId="{5172BBFA-2902-4C69-9392-A2EC97F3AB2F}">
      <dgm:prSet/>
      <dgm:spPr/>
      <dgm:t>
        <a:bodyPr/>
        <a:lstStyle/>
        <a:p>
          <a:endParaRPr lang="en-US"/>
        </a:p>
      </dgm:t>
    </dgm:pt>
    <dgm:pt modelId="{3E65F9C0-EC7C-4361-9D9A-97949E60BA02}" type="sibTrans" cxnId="{5172BBFA-2902-4C69-9392-A2EC97F3AB2F}">
      <dgm:prSet/>
      <dgm:spPr/>
      <dgm:t>
        <a:bodyPr/>
        <a:lstStyle/>
        <a:p>
          <a:endParaRPr lang="en-US"/>
        </a:p>
      </dgm:t>
    </dgm:pt>
    <dgm:pt modelId="{5303493D-4C51-4085-A578-E7D649D6A65E}">
      <dgm:prSet/>
      <dgm:spPr/>
      <dgm:t>
        <a:bodyPr/>
        <a:lstStyle/>
        <a:p>
          <a:pPr>
            <a:lnSpc>
              <a:spcPct val="100000"/>
            </a:lnSpc>
          </a:pPr>
          <a:r>
            <a:rPr lang="en-US" b="1"/>
            <a:t>Primary goal is to support CT agricultural producers</a:t>
          </a:r>
          <a:r>
            <a:rPr lang="en-US"/>
            <a:t> </a:t>
          </a:r>
        </a:p>
      </dgm:t>
    </dgm:pt>
    <dgm:pt modelId="{C6892C9B-060E-4134-8D56-63C87457F01C}" type="parTrans" cxnId="{44C9C87B-2130-4C4A-B414-C45E6406BC1E}">
      <dgm:prSet/>
      <dgm:spPr/>
      <dgm:t>
        <a:bodyPr/>
        <a:lstStyle/>
        <a:p>
          <a:endParaRPr lang="en-US"/>
        </a:p>
      </dgm:t>
    </dgm:pt>
    <dgm:pt modelId="{32B15B40-A03A-4217-BD08-232022133E5C}" type="sibTrans" cxnId="{44C9C87B-2130-4C4A-B414-C45E6406BC1E}">
      <dgm:prSet/>
      <dgm:spPr/>
      <dgm:t>
        <a:bodyPr/>
        <a:lstStyle/>
        <a:p>
          <a:endParaRPr lang="en-US"/>
        </a:p>
      </dgm:t>
    </dgm:pt>
    <dgm:pt modelId="{02BE9B67-3F56-484A-BE34-54E96EF0D825}">
      <dgm:prSet phldr="0"/>
      <dgm:spPr/>
      <dgm:t>
        <a:bodyPr/>
        <a:lstStyle/>
        <a:p>
          <a:pPr>
            <a:lnSpc>
              <a:spcPct val="100000"/>
            </a:lnSpc>
          </a:pPr>
          <a:r>
            <a:rPr lang="en-US"/>
            <a:t>RFSI seeks to expand capacity and infrastructure for the aggregation, processing, manufacturing, storing, transporting, wholesaling, or distribution of food products grown in Connecticut. </a:t>
          </a:r>
        </a:p>
      </dgm:t>
    </dgm:pt>
    <dgm:pt modelId="{6AAEC4C5-3789-4F1B-B58C-92AE92BC7419}" type="parTrans" cxnId="{0E786C33-22EE-490E-9718-03D6BAAD213B}">
      <dgm:prSet/>
      <dgm:spPr/>
    </dgm:pt>
    <dgm:pt modelId="{9A4079FE-96DE-41F5-A491-EB82D9DC89B1}" type="sibTrans" cxnId="{0E786C33-22EE-490E-9718-03D6BAAD213B}">
      <dgm:prSet/>
      <dgm:spPr/>
    </dgm:pt>
    <dgm:pt modelId="{336BA4C7-AB90-42FA-9CC2-EED50CEA0C9D}" type="pres">
      <dgm:prSet presAssocID="{BD5ED9D4-DFBC-4B5B-9EF3-FCF9D6594A18}" presName="root" presStyleCnt="0">
        <dgm:presLayoutVars>
          <dgm:dir/>
          <dgm:resizeHandles val="exact"/>
        </dgm:presLayoutVars>
      </dgm:prSet>
      <dgm:spPr/>
    </dgm:pt>
    <dgm:pt modelId="{576F9CDB-1F03-42C1-A19E-900F2BEFFD63}" type="pres">
      <dgm:prSet presAssocID="{D4934728-01C2-4E35-BE28-52FD638CE812}" presName="compNode" presStyleCnt="0"/>
      <dgm:spPr/>
    </dgm:pt>
    <dgm:pt modelId="{AC361951-B7EE-4FDF-B4E7-06C828844418}" type="pres">
      <dgm:prSet presAssocID="{D4934728-01C2-4E35-BE28-52FD638CE812}" presName="bgRect" presStyleLbl="bgShp" presStyleIdx="0" presStyleCnt="3"/>
      <dgm:spPr/>
    </dgm:pt>
    <dgm:pt modelId="{1B7E29CD-A2B2-4C25-B075-D3B9C1C508E0}" type="pres">
      <dgm:prSet presAssocID="{D4934728-01C2-4E35-BE28-52FD638CE8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794A565D-6B58-44E6-8FCA-7C74EDE9A667}" type="pres">
      <dgm:prSet presAssocID="{D4934728-01C2-4E35-BE28-52FD638CE812}" presName="spaceRect" presStyleCnt="0"/>
      <dgm:spPr/>
    </dgm:pt>
    <dgm:pt modelId="{08461C53-851F-4C13-89C6-FA46BC97A835}" type="pres">
      <dgm:prSet presAssocID="{D4934728-01C2-4E35-BE28-52FD638CE812}" presName="parTx" presStyleLbl="revTx" presStyleIdx="0" presStyleCnt="3">
        <dgm:presLayoutVars>
          <dgm:chMax val="0"/>
          <dgm:chPref val="0"/>
        </dgm:presLayoutVars>
      </dgm:prSet>
      <dgm:spPr/>
    </dgm:pt>
    <dgm:pt modelId="{D4C9B02F-497A-406D-8413-AFAB2A671168}" type="pres">
      <dgm:prSet presAssocID="{3E65F9C0-EC7C-4361-9D9A-97949E60BA02}" presName="sibTrans" presStyleCnt="0"/>
      <dgm:spPr/>
    </dgm:pt>
    <dgm:pt modelId="{597A0FDF-0870-42E0-83DF-3FFD678A4CF6}" type="pres">
      <dgm:prSet presAssocID="{02BE9B67-3F56-484A-BE34-54E96EF0D825}" presName="compNode" presStyleCnt="0"/>
      <dgm:spPr/>
    </dgm:pt>
    <dgm:pt modelId="{C4FF2714-C88F-4B68-9476-CA6FA399B2E5}" type="pres">
      <dgm:prSet presAssocID="{02BE9B67-3F56-484A-BE34-54E96EF0D825}" presName="bgRect" presStyleLbl="bgShp" presStyleIdx="1" presStyleCnt="3"/>
      <dgm:spPr/>
    </dgm:pt>
    <dgm:pt modelId="{4D0A7744-6D7F-482E-8056-3E11D3BFA73D}" type="pres">
      <dgm:prSet presAssocID="{02BE9B67-3F56-484A-BE34-54E96EF0D825}" presName="iconRect" presStyleLbl="node1" presStyleIdx="1" presStyleCnt="3"/>
      <dgm:spPr/>
    </dgm:pt>
    <dgm:pt modelId="{9EF5E6CD-C64B-4DCD-AEC1-21711D627A38}" type="pres">
      <dgm:prSet presAssocID="{02BE9B67-3F56-484A-BE34-54E96EF0D825}" presName="spaceRect" presStyleCnt="0"/>
      <dgm:spPr/>
    </dgm:pt>
    <dgm:pt modelId="{570B172C-D7AB-47DB-A202-7D2605B11552}" type="pres">
      <dgm:prSet presAssocID="{02BE9B67-3F56-484A-BE34-54E96EF0D825}" presName="parTx" presStyleLbl="revTx" presStyleIdx="1" presStyleCnt="3">
        <dgm:presLayoutVars>
          <dgm:chMax val="0"/>
          <dgm:chPref val="0"/>
        </dgm:presLayoutVars>
      </dgm:prSet>
      <dgm:spPr/>
    </dgm:pt>
    <dgm:pt modelId="{93CB57BD-A06D-4269-B5E5-AB6BBAE932F8}" type="pres">
      <dgm:prSet presAssocID="{9A4079FE-96DE-41F5-A491-EB82D9DC89B1}" presName="sibTrans" presStyleCnt="0"/>
      <dgm:spPr/>
    </dgm:pt>
    <dgm:pt modelId="{4BB2C629-99BC-4D04-BBDB-ECAB074412AD}" type="pres">
      <dgm:prSet presAssocID="{5303493D-4C51-4085-A578-E7D649D6A65E}" presName="compNode" presStyleCnt="0"/>
      <dgm:spPr/>
    </dgm:pt>
    <dgm:pt modelId="{EA6A4635-9538-4966-9B1B-FD96D44935D2}" type="pres">
      <dgm:prSet presAssocID="{5303493D-4C51-4085-A578-E7D649D6A65E}" presName="bgRect" presStyleLbl="bgShp" presStyleIdx="2" presStyleCnt="3"/>
      <dgm:spPr/>
    </dgm:pt>
    <dgm:pt modelId="{420C4025-B6C9-420B-8F54-A2B1F1C6E5FE}" type="pres">
      <dgm:prSet presAssocID="{5303493D-4C51-4085-A578-E7D649D6A65E}"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2F1288C2-21F6-439B-A41F-6AD0602C36EB}" type="pres">
      <dgm:prSet presAssocID="{5303493D-4C51-4085-A578-E7D649D6A65E}" presName="spaceRect" presStyleCnt="0"/>
      <dgm:spPr/>
    </dgm:pt>
    <dgm:pt modelId="{2F6965A6-C507-432D-8772-5B21D98608C9}" type="pres">
      <dgm:prSet presAssocID="{5303493D-4C51-4085-A578-E7D649D6A65E}" presName="parTx" presStyleLbl="revTx" presStyleIdx="2" presStyleCnt="3">
        <dgm:presLayoutVars>
          <dgm:chMax val="0"/>
          <dgm:chPref val="0"/>
        </dgm:presLayoutVars>
      </dgm:prSet>
      <dgm:spPr/>
    </dgm:pt>
  </dgm:ptLst>
  <dgm:cxnLst>
    <dgm:cxn modelId="{13411122-3326-4764-B7C3-8C32E540FD9B}" type="presOf" srcId="{02BE9B67-3F56-484A-BE34-54E96EF0D825}" destId="{570B172C-D7AB-47DB-A202-7D2605B11552}" srcOrd="0" destOrd="0" presId="urn:microsoft.com/office/officeart/2018/2/layout/IconVerticalSolidList"/>
    <dgm:cxn modelId="{0E786C33-22EE-490E-9718-03D6BAAD213B}" srcId="{BD5ED9D4-DFBC-4B5B-9EF3-FCF9D6594A18}" destId="{02BE9B67-3F56-484A-BE34-54E96EF0D825}" srcOrd="1" destOrd="0" parTransId="{6AAEC4C5-3789-4F1B-B58C-92AE92BC7419}" sibTransId="{9A4079FE-96DE-41F5-A491-EB82D9DC89B1}"/>
    <dgm:cxn modelId="{44C9C87B-2130-4C4A-B414-C45E6406BC1E}" srcId="{BD5ED9D4-DFBC-4B5B-9EF3-FCF9D6594A18}" destId="{5303493D-4C51-4085-A578-E7D649D6A65E}" srcOrd="2" destOrd="0" parTransId="{C6892C9B-060E-4134-8D56-63C87457F01C}" sibTransId="{32B15B40-A03A-4217-BD08-232022133E5C}"/>
    <dgm:cxn modelId="{6E9269A4-6123-44D4-B6BF-2F4D99A83A5F}" type="presOf" srcId="{BD5ED9D4-DFBC-4B5B-9EF3-FCF9D6594A18}" destId="{336BA4C7-AB90-42FA-9CC2-EED50CEA0C9D}" srcOrd="0" destOrd="0" presId="urn:microsoft.com/office/officeart/2018/2/layout/IconVerticalSolidList"/>
    <dgm:cxn modelId="{1CFE75CD-4CBC-47B0-843F-26A6008E4572}" type="presOf" srcId="{5303493D-4C51-4085-A578-E7D649D6A65E}" destId="{2F6965A6-C507-432D-8772-5B21D98608C9}" srcOrd="0" destOrd="0" presId="urn:microsoft.com/office/officeart/2018/2/layout/IconVerticalSolidList"/>
    <dgm:cxn modelId="{9A00A9F7-D4C0-4D57-B380-E15B6D69FBAE}" type="presOf" srcId="{D4934728-01C2-4E35-BE28-52FD638CE812}" destId="{08461C53-851F-4C13-89C6-FA46BC97A835}" srcOrd="0" destOrd="0" presId="urn:microsoft.com/office/officeart/2018/2/layout/IconVerticalSolidList"/>
    <dgm:cxn modelId="{5172BBFA-2902-4C69-9392-A2EC97F3AB2F}" srcId="{BD5ED9D4-DFBC-4B5B-9EF3-FCF9D6594A18}" destId="{D4934728-01C2-4E35-BE28-52FD638CE812}" srcOrd="0" destOrd="0" parTransId="{46941939-B976-46E8-B859-CEE1E18068AE}" sibTransId="{3E65F9C0-EC7C-4361-9D9A-97949E60BA02}"/>
    <dgm:cxn modelId="{00872E6F-DB29-488B-94C9-A925AF8908D6}" type="presParOf" srcId="{336BA4C7-AB90-42FA-9CC2-EED50CEA0C9D}" destId="{576F9CDB-1F03-42C1-A19E-900F2BEFFD63}" srcOrd="0" destOrd="0" presId="urn:microsoft.com/office/officeart/2018/2/layout/IconVerticalSolidList"/>
    <dgm:cxn modelId="{F82319D5-4A8B-490E-B651-49699C741849}" type="presParOf" srcId="{576F9CDB-1F03-42C1-A19E-900F2BEFFD63}" destId="{AC361951-B7EE-4FDF-B4E7-06C828844418}" srcOrd="0" destOrd="0" presId="urn:microsoft.com/office/officeart/2018/2/layout/IconVerticalSolidList"/>
    <dgm:cxn modelId="{D741A13F-D678-40EB-99E3-3D281BB226DD}" type="presParOf" srcId="{576F9CDB-1F03-42C1-A19E-900F2BEFFD63}" destId="{1B7E29CD-A2B2-4C25-B075-D3B9C1C508E0}" srcOrd="1" destOrd="0" presId="urn:microsoft.com/office/officeart/2018/2/layout/IconVerticalSolidList"/>
    <dgm:cxn modelId="{55436BE3-E4B6-4E11-816B-3C0FF2B47B45}" type="presParOf" srcId="{576F9CDB-1F03-42C1-A19E-900F2BEFFD63}" destId="{794A565D-6B58-44E6-8FCA-7C74EDE9A667}" srcOrd="2" destOrd="0" presId="urn:microsoft.com/office/officeart/2018/2/layout/IconVerticalSolidList"/>
    <dgm:cxn modelId="{BF7FA88C-D500-4206-A8EA-2897EB3696B7}" type="presParOf" srcId="{576F9CDB-1F03-42C1-A19E-900F2BEFFD63}" destId="{08461C53-851F-4C13-89C6-FA46BC97A835}" srcOrd="3" destOrd="0" presId="urn:microsoft.com/office/officeart/2018/2/layout/IconVerticalSolidList"/>
    <dgm:cxn modelId="{2516A571-2495-422B-9FBD-23C43072DEB1}" type="presParOf" srcId="{336BA4C7-AB90-42FA-9CC2-EED50CEA0C9D}" destId="{D4C9B02F-497A-406D-8413-AFAB2A671168}" srcOrd="1" destOrd="0" presId="urn:microsoft.com/office/officeart/2018/2/layout/IconVerticalSolidList"/>
    <dgm:cxn modelId="{8779688C-7900-4F66-A7E2-ECD7A0255230}" type="presParOf" srcId="{336BA4C7-AB90-42FA-9CC2-EED50CEA0C9D}" destId="{597A0FDF-0870-42E0-83DF-3FFD678A4CF6}" srcOrd="2" destOrd="0" presId="urn:microsoft.com/office/officeart/2018/2/layout/IconVerticalSolidList"/>
    <dgm:cxn modelId="{16D4F48D-C1A1-4026-A92D-BD3F3CE4F92D}" type="presParOf" srcId="{597A0FDF-0870-42E0-83DF-3FFD678A4CF6}" destId="{C4FF2714-C88F-4B68-9476-CA6FA399B2E5}" srcOrd="0" destOrd="0" presId="urn:microsoft.com/office/officeart/2018/2/layout/IconVerticalSolidList"/>
    <dgm:cxn modelId="{CFF7752A-C185-4FBF-8CC2-D2D0AAABD123}" type="presParOf" srcId="{597A0FDF-0870-42E0-83DF-3FFD678A4CF6}" destId="{4D0A7744-6D7F-482E-8056-3E11D3BFA73D}" srcOrd="1" destOrd="0" presId="urn:microsoft.com/office/officeart/2018/2/layout/IconVerticalSolidList"/>
    <dgm:cxn modelId="{5E94A6A6-CC98-4879-A22E-87D97848CBAF}" type="presParOf" srcId="{597A0FDF-0870-42E0-83DF-3FFD678A4CF6}" destId="{9EF5E6CD-C64B-4DCD-AEC1-21711D627A38}" srcOrd="2" destOrd="0" presId="urn:microsoft.com/office/officeart/2018/2/layout/IconVerticalSolidList"/>
    <dgm:cxn modelId="{E17EF5FC-F5BA-4D18-BD0B-60B91151E027}" type="presParOf" srcId="{597A0FDF-0870-42E0-83DF-3FFD678A4CF6}" destId="{570B172C-D7AB-47DB-A202-7D2605B11552}" srcOrd="3" destOrd="0" presId="urn:microsoft.com/office/officeart/2018/2/layout/IconVerticalSolidList"/>
    <dgm:cxn modelId="{79F0DD82-27A6-4EBC-A2D1-19387B0D1FEA}" type="presParOf" srcId="{336BA4C7-AB90-42FA-9CC2-EED50CEA0C9D}" destId="{93CB57BD-A06D-4269-B5E5-AB6BBAE932F8}" srcOrd="3" destOrd="0" presId="urn:microsoft.com/office/officeart/2018/2/layout/IconVerticalSolidList"/>
    <dgm:cxn modelId="{A8EE5A54-AFCC-4CC7-BF47-80086A5EA0CC}" type="presParOf" srcId="{336BA4C7-AB90-42FA-9CC2-EED50CEA0C9D}" destId="{4BB2C629-99BC-4D04-BBDB-ECAB074412AD}" srcOrd="4" destOrd="0" presId="urn:microsoft.com/office/officeart/2018/2/layout/IconVerticalSolidList"/>
    <dgm:cxn modelId="{36EFB6FA-2B22-4D5F-85FA-357A61D39034}" type="presParOf" srcId="{4BB2C629-99BC-4D04-BBDB-ECAB074412AD}" destId="{EA6A4635-9538-4966-9B1B-FD96D44935D2}" srcOrd="0" destOrd="0" presId="urn:microsoft.com/office/officeart/2018/2/layout/IconVerticalSolidList"/>
    <dgm:cxn modelId="{F5B1AF65-3C3F-4A15-9874-7373BABCA8A5}" type="presParOf" srcId="{4BB2C629-99BC-4D04-BBDB-ECAB074412AD}" destId="{420C4025-B6C9-420B-8F54-A2B1F1C6E5FE}" srcOrd="1" destOrd="0" presId="urn:microsoft.com/office/officeart/2018/2/layout/IconVerticalSolidList"/>
    <dgm:cxn modelId="{7C91B7B1-EF5D-479D-AC4D-4ADB6CA16767}" type="presParOf" srcId="{4BB2C629-99BC-4D04-BBDB-ECAB074412AD}" destId="{2F1288C2-21F6-439B-A41F-6AD0602C36EB}" srcOrd="2" destOrd="0" presId="urn:microsoft.com/office/officeart/2018/2/layout/IconVerticalSolidList"/>
    <dgm:cxn modelId="{A792F666-ABF9-46EA-B6C8-2E2F60B19D54}" type="presParOf" srcId="{4BB2C629-99BC-4D04-BBDB-ECAB074412AD}" destId="{2F6965A6-C507-432D-8772-5B21D98608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692A5C-A620-4EFE-A015-C63602382E88}" type="doc">
      <dgm:prSet loTypeId="urn:microsoft.com/office/officeart/2009/3/layout/HorizontalOrganizationChart" loCatId="hierarchy" qsTypeId="urn:microsoft.com/office/officeart/2005/8/quickstyle/simple4" qsCatId="simple" csTypeId="urn:microsoft.com/office/officeart/2005/8/colors/colorful1" csCatId="colorful"/>
      <dgm:spPr/>
      <dgm:t>
        <a:bodyPr/>
        <a:lstStyle/>
        <a:p>
          <a:endParaRPr lang="en-US"/>
        </a:p>
      </dgm:t>
    </dgm:pt>
    <dgm:pt modelId="{FC96A5D7-CD51-41E1-986F-280AA35BE44A}">
      <dgm:prSet/>
      <dgm:spPr/>
      <dgm:t>
        <a:bodyPr/>
        <a:lstStyle/>
        <a:p>
          <a:pPr rtl="0"/>
          <a:r>
            <a:rPr lang="en-US">
              <a:solidFill>
                <a:schemeClr val="tx1"/>
              </a:solidFill>
            </a:rPr>
            <a:t>This program supports food system crops and products that are intentionally produced for human consumption</a:t>
          </a:r>
          <a:r>
            <a:rPr lang="en-US">
              <a:solidFill>
                <a:schemeClr val="tx1"/>
              </a:solidFill>
              <a:latin typeface="Corbel" panose="020B0503020204020204"/>
            </a:rPr>
            <a:t> such as Fruits and Vegetables, Honey, Maple Syrup, Aquaculture, Dairy, and Wine/Beer produced with local ingredients.</a:t>
          </a:r>
          <a:endParaRPr lang="en-US">
            <a:solidFill>
              <a:schemeClr val="tx1"/>
            </a:solidFill>
          </a:endParaRPr>
        </a:p>
      </dgm:t>
    </dgm:pt>
    <dgm:pt modelId="{511800FE-34D5-42CC-843F-F79333ADC944}" type="parTrans" cxnId="{067958D9-03F9-426D-AA1A-631CA3CEE354}">
      <dgm:prSet/>
      <dgm:spPr/>
      <dgm:t>
        <a:bodyPr/>
        <a:lstStyle/>
        <a:p>
          <a:endParaRPr lang="en-US"/>
        </a:p>
      </dgm:t>
    </dgm:pt>
    <dgm:pt modelId="{0720DE7D-C5DE-4D6E-90A0-BF0409C18642}" type="sibTrans" cxnId="{067958D9-03F9-426D-AA1A-631CA3CEE354}">
      <dgm:prSet/>
      <dgm:spPr/>
      <dgm:t>
        <a:bodyPr/>
        <a:lstStyle/>
        <a:p>
          <a:endParaRPr lang="en-US"/>
        </a:p>
      </dgm:t>
    </dgm:pt>
    <dgm:pt modelId="{EE194C50-86F3-4453-9732-53BA02C17F07}">
      <dgm:prSet/>
      <dgm:spPr/>
      <dgm:t>
        <a:bodyPr/>
        <a:lstStyle/>
        <a:p>
          <a:r>
            <a:rPr lang="en-US">
              <a:solidFill>
                <a:schemeClr val="tx1"/>
              </a:solidFill>
            </a:rPr>
            <a:t>Ineligible products </a:t>
          </a:r>
          <a:r>
            <a:rPr lang="en-US">
              <a:solidFill>
                <a:schemeClr val="tx1"/>
              </a:solidFill>
              <a:latin typeface="Corbel" panose="020B0503020204020204"/>
            </a:rPr>
            <a:t>include</a:t>
          </a:r>
          <a:r>
            <a:rPr lang="en-US">
              <a:solidFill>
                <a:schemeClr val="tx1"/>
              </a:solidFill>
            </a:rPr>
            <a:t> </a:t>
          </a:r>
          <a:r>
            <a:rPr lang="en-US" b="1">
              <a:solidFill>
                <a:schemeClr val="tx1"/>
              </a:solidFill>
            </a:rPr>
            <a:t>meat and poultry</a:t>
          </a:r>
          <a:r>
            <a:rPr lang="en-US">
              <a:solidFill>
                <a:schemeClr val="tx1"/>
              </a:solidFill>
            </a:rPr>
            <a:t>, wild-caught seafood, exclusively animal feed and forage products, fiber, landscaping products, tobacco, or dietary supplements. </a:t>
          </a:r>
        </a:p>
      </dgm:t>
    </dgm:pt>
    <dgm:pt modelId="{9D1B6BF2-0135-4859-B611-477B62BCA9A9}" type="parTrans" cxnId="{2A370E74-8369-46AD-B1DE-1209AA24325E}">
      <dgm:prSet/>
      <dgm:spPr/>
      <dgm:t>
        <a:bodyPr/>
        <a:lstStyle/>
        <a:p>
          <a:endParaRPr lang="en-US"/>
        </a:p>
      </dgm:t>
    </dgm:pt>
    <dgm:pt modelId="{12364235-0616-4ECB-8E11-A29E1B6FABE7}" type="sibTrans" cxnId="{2A370E74-8369-46AD-B1DE-1209AA24325E}">
      <dgm:prSet/>
      <dgm:spPr/>
      <dgm:t>
        <a:bodyPr/>
        <a:lstStyle/>
        <a:p>
          <a:endParaRPr lang="en-US"/>
        </a:p>
      </dgm:t>
    </dgm:pt>
    <dgm:pt modelId="{463682A9-3595-4EF7-BC79-944807AE78EF}" type="pres">
      <dgm:prSet presAssocID="{64692A5C-A620-4EFE-A015-C63602382E88}" presName="hierChild1" presStyleCnt="0">
        <dgm:presLayoutVars>
          <dgm:orgChart val="1"/>
          <dgm:chPref val="1"/>
          <dgm:dir/>
          <dgm:animOne val="branch"/>
          <dgm:animLvl val="lvl"/>
          <dgm:resizeHandles/>
        </dgm:presLayoutVars>
      </dgm:prSet>
      <dgm:spPr/>
    </dgm:pt>
    <dgm:pt modelId="{E1BE2554-3695-4736-AB6C-61E0B379DC6D}" type="pres">
      <dgm:prSet presAssocID="{FC96A5D7-CD51-41E1-986F-280AA35BE44A}" presName="hierRoot1" presStyleCnt="0">
        <dgm:presLayoutVars>
          <dgm:hierBranch val="init"/>
        </dgm:presLayoutVars>
      </dgm:prSet>
      <dgm:spPr/>
    </dgm:pt>
    <dgm:pt modelId="{19B1B99E-5B24-48AD-B936-9F9BBE148B24}" type="pres">
      <dgm:prSet presAssocID="{FC96A5D7-CD51-41E1-986F-280AA35BE44A}" presName="rootComposite1" presStyleCnt="0"/>
      <dgm:spPr/>
    </dgm:pt>
    <dgm:pt modelId="{92C6AA1A-8CF5-4E8C-A9E3-3AA449576714}" type="pres">
      <dgm:prSet presAssocID="{FC96A5D7-CD51-41E1-986F-280AA35BE44A}" presName="rootText1" presStyleLbl="node0" presStyleIdx="0" presStyleCnt="2">
        <dgm:presLayoutVars>
          <dgm:chPref val="3"/>
        </dgm:presLayoutVars>
      </dgm:prSet>
      <dgm:spPr/>
    </dgm:pt>
    <dgm:pt modelId="{44AF4344-5F56-4F68-909A-4807506D075C}" type="pres">
      <dgm:prSet presAssocID="{FC96A5D7-CD51-41E1-986F-280AA35BE44A}" presName="rootConnector1" presStyleLbl="node1" presStyleIdx="0" presStyleCnt="0"/>
      <dgm:spPr/>
    </dgm:pt>
    <dgm:pt modelId="{C35CDB4E-0EA6-4A43-8B43-D6EEF1FA1CD0}" type="pres">
      <dgm:prSet presAssocID="{FC96A5D7-CD51-41E1-986F-280AA35BE44A}" presName="hierChild2" presStyleCnt="0"/>
      <dgm:spPr/>
    </dgm:pt>
    <dgm:pt modelId="{CD567BAB-CD4A-44B3-9EE2-95D33A4C3C27}" type="pres">
      <dgm:prSet presAssocID="{FC96A5D7-CD51-41E1-986F-280AA35BE44A}" presName="hierChild3" presStyleCnt="0"/>
      <dgm:spPr/>
    </dgm:pt>
    <dgm:pt modelId="{A2D472B2-6BC6-4FA9-9196-4C8F6C77BF42}" type="pres">
      <dgm:prSet presAssocID="{EE194C50-86F3-4453-9732-53BA02C17F07}" presName="hierRoot1" presStyleCnt="0">
        <dgm:presLayoutVars>
          <dgm:hierBranch val="init"/>
        </dgm:presLayoutVars>
      </dgm:prSet>
      <dgm:spPr/>
    </dgm:pt>
    <dgm:pt modelId="{71ADBF4A-34D7-4348-B359-9564ABADF51B}" type="pres">
      <dgm:prSet presAssocID="{EE194C50-86F3-4453-9732-53BA02C17F07}" presName="rootComposite1" presStyleCnt="0"/>
      <dgm:spPr/>
    </dgm:pt>
    <dgm:pt modelId="{429BE32A-5455-4EC9-ACD0-F13E95D9F14A}" type="pres">
      <dgm:prSet presAssocID="{EE194C50-86F3-4453-9732-53BA02C17F07}" presName="rootText1" presStyleLbl="node0" presStyleIdx="1" presStyleCnt="2">
        <dgm:presLayoutVars>
          <dgm:chPref val="3"/>
        </dgm:presLayoutVars>
      </dgm:prSet>
      <dgm:spPr/>
    </dgm:pt>
    <dgm:pt modelId="{B92C2A79-B427-467B-B4FE-16DCDE4E5C59}" type="pres">
      <dgm:prSet presAssocID="{EE194C50-86F3-4453-9732-53BA02C17F07}" presName="rootConnector1" presStyleLbl="node1" presStyleIdx="0" presStyleCnt="0"/>
      <dgm:spPr/>
    </dgm:pt>
    <dgm:pt modelId="{1C6F538E-05DB-45A0-8AF6-461E32498BC7}" type="pres">
      <dgm:prSet presAssocID="{EE194C50-86F3-4453-9732-53BA02C17F07}" presName="hierChild2" presStyleCnt="0"/>
      <dgm:spPr/>
    </dgm:pt>
    <dgm:pt modelId="{EACEDFF9-F3FC-4275-B27A-4E7195F1E97F}" type="pres">
      <dgm:prSet presAssocID="{EE194C50-86F3-4453-9732-53BA02C17F07}" presName="hierChild3" presStyleCnt="0"/>
      <dgm:spPr/>
    </dgm:pt>
  </dgm:ptLst>
  <dgm:cxnLst>
    <dgm:cxn modelId="{4E3D3F13-7A23-4AB8-889C-C8DF9569B57A}" type="presOf" srcId="{FC96A5D7-CD51-41E1-986F-280AA35BE44A}" destId="{44AF4344-5F56-4F68-909A-4807506D075C}" srcOrd="1" destOrd="0" presId="urn:microsoft.com/office/officeart/2009/3/layout/HorizontalOrganizationChart"/>
    <dgm:cxn modelId="{A722BD5C-7458-479C-ACC9-F9EFD804A18E}" type="presOf" srcId="{EE194C50-86F3-4453-9732-53BA02C17F07}" destId="{429BE32A-5455-4EC9-ACD0-F13E95D9F14A}" srcOrd="0" destOrd="0" presId="urn:microsoft.com/office/officeart/2009/3/layout/HorizontalOrganizationChart"/>
    <dgm:cxn modelId="{2A370E74-8369-46AD-B1DE-1209AA24325E}" srcId="{64692A5C-A620-4EFE-A015-C63602382E88}" destId="{EE194C50-86F3-4453-9732-53BA02C17F07}" srcOrd="1" destOrd="0" parTransId="{9D1B6BF2-0135-4859-B611-477B62BCA9A9}" sibTransId="{12364235-0616-4ECB-8E11-A29E1B6FABE7}"/>
    <dgm:cxn modelId="{8FB3EC83-0250-4A81-82B6-D7FBA66136D3}" type="presOf" srcId="{EE194C50-86F3-4453-9732-53BA02C17F07}" destId="{B92C2A79-B427-467B-B4FE-16DCDE4E5C59}" srcOrd="1" destOrd="0" presId="urn:microsoft.com/office/officeart/2009/3/layout/HorizontalOrganizationChart"/>
    <dgm:cxn modelId="{4C6DAAD5-3C70-4E2A-9A24-7E8D4158995F}" type="presOf" srcId="{64692A5C-A620-4EFE-A015-C63602382E88}" destId="{463682A9-3595-4EF7-BC79-944807AE78EF}" srcOrd="0" destOrd="0" presId="urn:microsoft.com/office/officeart/2009/3/layout/HorizontalOrganizationChart"/>
    <dgm:cxn modelId="{067958D9-03F9-426D-AA1A-631CA3CEE354}" srcId="{64692A5C-A620-4EFE-A015-C63602382E88}" destId="{FC96A5D7-CD51-41E1-986F-280AA35BE44A}" srcOrd="0" destOrd="0" parTransId="{511800FE-34D5-42CC-843F-F79333ADC944}" sibTransId="{0720DE7D-C5DE-4D6E-90A0-BF0409C18642}"/>
    <dgm:cxn modelId="{A345DBEC-5B1D-49DD-9B8F-CFAFE0D286F6}" type="presOf" srcId="{FC96A5D7-CD51-41E1-986F-280AA35BE44A}" destId="{92C6AA1A-8CF5-4E8C-A9E3-3AA449576714}" srcOrd="0" destOrd="0" presId="urn:microsoft.com/office/officeart/2009/3/layout/HorizontalOrganizationChart"/>
    <dgm:cxn modelId="{B2335440-A1EF-4254-96FB-CCC60076E7E8}" type="presParOf" srcId="{463682A9-3595-4EF7-BC79-944807AE78EF}" destId="{E1BE2554-3695-4736-AB6C-61E0B379DC6D}" srcOrd="0" destOrd="0" presId="urn:microsoft.com/office/officeart/2009/3/layout/HorizontalOrganizationChart"/>
    <dgm:cxn modelId="{A3FE3A8C-B45B-45D6-A8EB-F5E6F1DF910D}" type="presParOf" srcId="{E1BE2554-3695-4736-AB6C-61E0B379DC6D}" destId="{19B1B99E-5B24-48AD-B936-9F9BBE148B24}" srcOrd="0" destOrd="0" presId="urn:microsoft.com/office/officeart/2009/3/layout/HorizontalOrganizationChart"/>
    <dgm:cxn modelId="{7B4B2CF6-EC01-4256-A9BB-BD21C9188B44}" type="presParOf" srcId="{19B1B99E-5B24-48AD-B936-9F9BBE148B24}" destId="{92C6AA1A-8CF5-4E8C-A9E3-3AA449576714}" srcOrd="0" destOrd="0" presId="urn:microsoft.com/office/officeart/2009/3/layout/HorizontalOrganizationChart"/>
    <dgm:cxn modelId="{13CD3483-7FAB-4AC0-844E-92113775C68D}" type="presParOf" srcId="{19B1B99E-5B24-48AD-B936-9F9BBE148B24}" destId="{44AF4344-5F56-4F68-909A-4807506D075C}" srcOrd="1" destOrd="0" presId="urn:microsoft.com/office/officeart/2009/3/layout/HorizontalOrganizationChart"/>
    <dgm:cxn modelId="{E47FADD9-DDD7-4341-820F-2E5304DC2DEC}" type="presParOf" srcId="{E1BE2554-3695-4736-AB6C-61E0B379DC6D}" destId="{C35CDB4E-0EA6-4A43-8B43-D6EEF1FA1CD0}" srcOrd="1" destOrd="0" presId="urn:microsoft.com/office/officeart/2009/3/layout/HorizontalOrganizationChart"/>
    <dgm:cxn modelId="{7FAFC038-EC6D-4FDC-BD94-6597A7FD31EC}" type="presParOf" srcId="{E1BE2554-3695-4736-AB6C-61E0B379DC6D}" destId="{CD567BAB-CD4A-44B3-9EE2-95D33A4C3C27}" srcOrd="2" destOrd="0" presId="urn:microsoft.com/office/officeart/2009/3/layout/HorizontalOrganizationChart"/>
    <dgm:cxn modelId="{B91AB22F-FD9C-454E-A1C7-8BE396E2A1B0}" type="presParOf" srcId="{463682A9-3595-4EF7-BC79-944807AE78EF}" destId="{A2D472B2-6BC6-4FA9-9196-4C8F6C77BF42}" srcOrd="1" destOrd="0" presId="urn:microsoft.com/office/officeart/2009/3/layout/HorizontalOrganizationChart"/>
    <dgm:cxn modelId="{7CCE5E4B-E318-4B67-AB0F-65FDDF25A141}" type="presParOf" srcId="{A2D472B2-6BC6-4FA9-9196-4C8F6C77BF42}" destId="{71ADBF4A-34D7-4348-B359-9564ABADF51B}" srcOrd="0" destOrd="0" presId="urn:microsoft.com/office/officeart/2009/3/layout/HorizontalOrganizationChart"/>
    <dgm:cxn modelId="{B63126E2-4190-4419-92A4-00C58C84F1FF}" type="presParOf" srcId="{71ADBF4A-34D7-4348-B359-9564ABADF51B}" destId="{429BE32A-5455-4EC9-ACD0-F13E95D9F14A}" srcOrd="0" destOrd="0" presId="urn:microsoft.com/office/officeart/2009/3/layout/HorizontalOrganizationChart"/>
    <dgm:cxn modelId="{7F34FE44-20A4-41AC-8945-34D900605696}" type="presParOf" srcId="{71ADBF4A-34D7-4348-B359-9564ABADF51B}" destId="{B92C2A79-B427-467B-B4FE-16DCDE4E5C59}" srcOrd="1" destOrd="0" presId="urn:microsoft.com/office/officeart/2009/3/layout/HorizontalOrganizationChart"/>
    <dgm:cxn modelId="{C35F3E92-6F6F-4B34-B74C-8F4F48D342B8}" type="presParOf" srcId="{A2D472B2-6BC6-4FA9-9196-4C8F6C77BF42}" destId="{1C6F538E-05DB-45A0-8AF6-461E32498BC7}" srcOrd="1" destOrd="0" presId="urn:microsoft.com/office/officeart/2009/3/layout/HorizontalOrganizationChart"/>
    <dgm:cxn modelId="{2EA8C1E3-0F3C-4BA0-9D59-98F28EE975F4}" type="presParOf" srcId="{A2D472B2-6BC6-4FA9-9196-4C8F6C77BF42}" destId="{EACEDFF9-F3FC-4275-B27A-4E7195F1E97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BA60B3-7652-4FA3-A5F0-C6394558150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15ED37-8C92-4F5A-AE30-764E576F74E9}">
      <dgm:prSet/>
      <dgm:spPr/>
      <dgm:t>
        <a:bodyPr/>
        <a:lstStyle/>
        <a:p>
          <a:pPr>
            <a:lnSpc>
              <a:spcPct val="100000"/>
            </a:lnSpc>
          </a:pPr>
          <a:r>
            <a:rPr lang="en-US" b="1"/>
            <a:t>Agricultural producers or processors</a:t>
          </a:r>
          <a:r>
            <a:rPr lang="en-US"/>
            <a:t>, or groups of agricultural producers and processors conducting middle of the supply chain activities; </a:t>
          </a:r>
        </a:p>
      </dgm:t>
    </dgm:pt>
    <dgm:pt modelId="{C7850A2D-2484-4F1F-827C-6AF9A8CA336F}" type="parTrans" cxnId="{6A88FA5B-5330-4F0A-B767-709D78721138}">
      <dgm:prSet/>
      <dgm:spPr/>
      <dgm:t>
        <a:bodyPr/>
        <a:lstStyle/>
        <a:p>
          <a:endParaRPr lang="en-US"/>
        </a:p>
      </dgm:t>
    </dgm:pt>
    <dgm:pt modelId="{B673B1EE-9400-4D6F-A279-B151101B9F15}" type="sibTrans" cxnId="{6A88FA5B-5330-4F0A-B767-709D78721138}">
      <dgm:prSet/>
      <dgm:spPr/>
      <dgm:t>
        <a:bodyPr/>
        <a:lstStyle/>
        <a:p>
          <a:endParaRPr lang="en-US"/>
        </a:p>
      </dgm:t>
    </dgm:pt>
    <dgm:pt modelId="{22119EFF-5967-46CE-A93A-A842B24DAA29}">
      <dgm:prSet/>
      <dgm:spPr/>
      <dgm:t>
        <a:bodyPr/>
        <a:lstStyle/>
        <a:p>
          <a:pPr>
            <a:lnSpc>
              <a:spcPct val="100000"/>
            </a:lnSpc>
          </a:pPr>
          <a:r>
            <a:rPr lang="en-US" b="1"/>
            <a:t>Nonprofit organizations</a:t>
          </a:r>
          <a:r>
            <a:rPr lang="en-US"/>
            <a:t> operating middle-of-the-supply-chain activities; </a:t>
          </a:r>
        </a:p>
      </dgm:t>
    </dgm:pt>
    <dgm:pt modelId="{87D1E1A5-C7B2-41E7-B6BC-B3A85F8747C2}" type="parTrans" cxnId="{2405531F-BE7B-4475-8761-683939A6B632}">
      <dgm:prSet/>
      <dgm:spPr/>
      <dgm:t>
        <a:bodyPr/>
        <a:lstStyle/>
        <a:p>
          <a:endParaRPr lang="en-US"/>
        </a:p>
      </dgm:t>
    </dgm:pt>
    <dgm:pt modelId="{3D068703-2008-4780-9904-AB54E6346A9A}" type="sibTrans" cxnId="{2405531F-BE7B-4475-8761-683939A6B632}">
      <dgm:prSet/>
      <dgm:spPr/>
      <dgm:t>
        <a:bodyPr/>
        <a:lstStyle/>
        <a:p>
          <a:endParaRPr lang="en-US"/>
        </a:p>
      </dgm:t>
    </dgm:pt>
    <dgm:pt modelId="{E206DD16-D7CB-4E58-A6A0-2485BD9EAD21}">
      <dgm:prSet/>
      <dgm:spPr/>
      <dgm:t>
        <a:bodyPr/>
        <a:lstStyle/>
        <a:p>
          <a:pPr>
            <a:lnSpc>
              <a:spcPct val="100000"/>
            </a:lnSpc>
          </a:pPr>
          <a:r>
            <a:rPr lang="en-US" b="1"/>
            <a:t>For-profit entities</a:t>
          </a:r>
          <a:r>
            <a:rPr lang="en-US"/>
            <a:t> operating middle-of-the-supply-chain activities whose activities are primarily focused for the benefit of local and regional producers and that meet the eligibility requirements of the </a:t>
          </a:r>
          <a:r>
            <a:rPr lang="en-US">
              <a:hlinkClick xmlns:r="http://schemas.openxmlformats.org/officeDocument/2006/relationships" r:id="rId1"/>
            </a:rPr>
            <a:t>SBA small business size standard</a:t>
          </a:r>
          <a:r>
            <a:rPr lang="en-US"/>
            <a:t>s; </a:t>
          </a:r>
        </a:p>
      </dgm:t>
    </dgm:pt>
    <dgm:pt modelId="{4685EB22-BC16-4E1B-B882-4634638867D0}" type="parTrans" cxnId="{5BB5EC99-1341-4E78-B6B7-F798B713D8B5}">
      <dgm:prSet/>
      <dgm:spPr/>
      <dgm:t>
        <a:bodyPr/>
        <a:lstStyle/>
        <a:p>
          <a:endParaRPr lang="en-US"/>
        </a:p>
      </dgm:t>
    </dgm:pt>
    <dgm:pt modelId="{EE1B8C55-6EC1-4EBC-B3D2-CE793757B230}" type="sibTrans" cxnId="{5BB5EC99-1341-4E78-B6B7-F798B713D8B5}">
      <dgm:prSet/>
      <dgm:spPr/>
      <dgm:t>
        <a:bodyPr/>
        <a:lstStyle/>
        <a:p>
          <a:endParaRPr lang="en-US"/>
        </a:p>
      </dgm:t>
    </dgm:pt>
    <dgm:pt modelId="{06E05D6C-F208-4377-A023-307DC89E7A1B}">
      <dgm:prSet/>
      <dgm:spPr/>
      <dgm:t>
        <a:bodyPr/>
        <a:lstStyle/>
        <a:p>
          <a:pPr>
            <a:lnSpc>
              <a:spcPct val="100000"/>
            </a:lnSpc>
          </a:pPr>
          <a:r>
            <a:rPr lang="en-US" b="1"/>
            <a:t>Local government entities</a:t>
          </a:r>
          <a:r>
            <a:rPr lang="en-US"/>
            <a:t> operating middle-of-the-supply-chain activities;</a:t>
          </a:r>
        </a:p>
      </dgm:t>
    </dgm:pt>
    <dgm:pt modelId="{5C6D0AB5-CD41-42FE-877D-8129947DF680}" type="parTrans" cxnId="{55B479FA-C45C-429C-8D62-F79BA280DED3}">
      <dgm:prSet/>
      <dgm:spPr/>
      <dgm:t>
        <a:bodyPr/>
        <a:lstStyle/>
        <a:p>
          <a:endParaRPr lang="en-US"/>
        </a:p>
      </dgm:t>
    </dgm:pt>
    <dgm:pt modelId="{1BB90907-3F2B-4EBE-AE8C-C80B9237EAA6}" type="sibTrans" cxnId="{55B479FA-C45C-429C-8D62-F79BA280DED3}">
      <dgm:prSet/>
      <dgm:spPr/>
      <dgm:t>
        <a:bodyPr/>
        <a:lstStyle/>
        <a:p>
          <a:endParaRPr lang="en-US"/>
        </a:p>
      </dgm:t>
    </dgm:pt>
    <dgm:pt modelId="{74A23B2D-DBC1-4EC8-B020-BEEC3C579991}">
      <dgm:prSet/>
      <dgm:spPr/>
      <dgm:t>
        <a:bodyPr/>
        <a:lstStyle/>
        <a:p>
          <a:pPr>
            <a:lnSpc>
              <a:spcPct val="100000"/>
            </a:lnSpc>
          </a:pPr>
          <a:r>
            <a:rPr lang="en-US" b="1"/>
            <a:t>Tribal governments</a:t>
          </a:r>
          <a:r>
            <a:rPr lang="en-US"/>
            <a:t> operating middle-of-the-supply-chain activities;</a:t>
          </a:r>
        </a:p>
      </dgm:t>
    </dgm:pt>
    <dgm:pt modelId="{EAF26892-B320-489A-95F0-8B5CA959CE22}" type="parTrans" cxnId="{11A677D2-651D-4CB2-B30C-132589C8CDD2}">
      <dgm:prSet/>
      <dgm:spPr/>
      <dgm:t>
        <a:bodyPr/>
        <a:lstStyle/>
        <a:p>
          <a:endParaRPr lang="en-US"/>
        </a:p>
      </dgm:t>
    </dgm:pt>
    <dgm:pt modelId="{2298EA36-2A24-4982-BB21-EB41C29B3E6D}" type="sibTrans" cxnId="{11A677D2-651D-4CB2-B30C-132589C8CDD2}">
      <dgm:prSet/>
      <dgm:spPr/>
      <dgm:t>
        <a:bodyPr/>
        <a:lstStyle/>
        <a:p>
          <a:endParaRPr lang="en-US"/>
        </a:p>
      </dgm:t>
    </dgm:pt>
    <dgm:pt modelId="{4D729CA4-B3E0-4873-9665-0002973B1303}">
      <dgm:prSet/>
      <dgm:spPr/>
      <dgm:t>
        <a:bodyPr/>
        <a:lstStyle/>
        <a:p>
          <a:pPr>
            <a:lnSpc>
              <a:spcPct val="100000"/>
            </a:lnSpc>
          </a:pPr>
          <a:r>
            <a:rPr lang="en-US" b="1"/>
            <a:t>Institutions </a:t>
          </a:r>
          <a:r>
            <a:rPr lang="en-US"/>
            <a:t>such as schools, universities, or hospitals bringing producers together to establish cooperative or shared infrastructure or invest in equipment that will benefit multiple producers through middle-of-the-supply-chain activities.</a:t>
          </a:r>
        </a:p>
      </dgm:t>
    </dgm:pt>
    <dgm:pt modelId="{18AA0D9F-9EBF-447C-9037-E810DA6FE9A0}" type="parTrans" cxnId="{7AAE07AD-3FE9-47D4-A9CB-8B68DB21975B}">
      <dgm:prSet/>
      <dgm:spPr/>
      <dgm:t>
        <a:bodyPr/>
        <a:lstStyle/>
        <a:p>
          <a:endParaRPr lang="en-US"/>
        </a:p>
      </dgm:t>
    </dgm:pt>
    <dgm:pt modelId="{6F0F0C33-75B1-4A2E-867C-8D7D88B11872}" type="sibTrans" cxnId="{7AAE07AD-3FE9-47D4-A9CB-8B68DB21975B}">
      <dgm:prSet/>
      <dgm:spPr/>
      <dgm:t>
        <a:bodyPr/>
        <a:lstStyle/>
        <a:p>
          <a:endParaRPr lang="en-US"/>
        </a:p>
      </dgm:t>
    </dgm:pt>
    <dgm:pt modelId="{9744BDCD-C8BA-4CFF-AE94-AA1CFA1D95F8}">
      <dgm:prSet/>
      <dgm:spPr/>
      <dgm:t>
        <a:bodyPr/>
        <a:lstStyle/>
        <a:p>
          <a:pPr>
            <a:lnSpc>
              <a:spcPct val="100000"/>
            </a:lnSpc>
          </a:pPr>
          <a:r>
            <a:rPr lang="en-US"/>
            <a:t>All applicant businesses and organizations and project beneficiaries must be domestically owned and physically located in Connecticut.</a:t>
          </a:r>
          <a:r>
            <a:rPr lang="en-US">
              <a:latin typeface="Corbel" panose="020B0503020204020204"/>
            </a:rPr>
            <a:t> </a:t>
          </a:r>
          <a:endParaRPr lang="en-US"/>
        </a:p>
      </dgm:t>
    </dgm:pt>
    <dgm:pt modelId="{3C81FFD3-CF68-425E-9532-C36C2A740A8E}" type="parTrans" cxnId="{02FBC180-995C-4FE5-9E69-E81018019412}">
      <dgm:prSet/>
      <dgm:spPr/>
      <dgm:t>
        <a:bodyPr/>
        <a:lstStyle/>
        <a:p>
          <a:endParaRPr lang="en-US"/>
        </a:p>
      </dgm:t>
    </dgm:pt>
    <dgm:pt modelId="{48E75B2C-9B0A-4138-A98E-ECF9E44B502E}" type="sibTrans" cxnId="{02FBC180-995C-4FE5-9E69-E81018019412}">
      <dgm:prSet/>
      <dgm:spPr/>
      <dgm:t>
        <a:bodyPr/>
        <a:lstStyle/>
        <a:p>
          <a:endParaRPr lang="en-US"/>
        </a:p>
      </dgm:t>
    </dgm:pt>
    <dgm:pt modelId="{63B2CDFB-78C2-4A0A-B4B8-04CEBBB91BC0}" type="pres">
      <dgm:prSet presAssocID="{E7BA60B3-7652-4FA3-A5F0-C63945581503}" presName="root" presStyleCnt="0">
        <dgm:presLayoutVars>
          <dgm:dir/>
          <dgm:resizeHandles val="exact"/>
        </dgm:presLayoutVars>
      </dgm:prSet>
      <dgm:spPr/>
    </dgm:pt>
    <dgm:pt modelId="{B3875240-FE47-4D9D-AB6C-265ACDE918BD}" type="pres">
      <dgm:prSet presAssocID="{1015ED37-8C92-4F5A-AE30-764E576F74E9}" presName="compNode" presStyleCnt="0"/>
      <dgm:spPr/>
    </dgm:pt>
    <dgm:pt modelId="{C4CD9F29-A9D8-4165-B2F1-2B834B887DAC}" type="pres">
      <dgm:prSet presAssocID="{1015ED37-8C92-4F5A-AE30-764E576F74E9}" presName="bgRect" presStyleLbl="bgShp" presStyleIdx="0" presStyleCnt="7"/>
      <dgm:spPr/>
    </dgm:pt>
    <dgm:pt modelId="{5B84A9DF-8088-461E-BFCC-9DF8E2D109AB}" type="pres">
      <dgm:prSet presAssocID="{1015ED37-8C92-4F5A-AE30-764E576F74E9}"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Farm scene"/>
        </a:ext>
      </dgm:extLst>
    </dgm:pt>
    <dgm:pt modelId="{D29C6374-A006-4C0C-96FA-5252A10E804F}" type="pres">
      <dgm:prSet presAssocID="{1015ED37-8C92-4F5A-AE30-764E576F74E9}" presName="spaceRect" presStyleCnt="0"/>
      <dgm:spPr/>
    </dgm:pt>
    <dgm:pt modelId="{35BE531E-7375-4E36-9A30-2CDAD0B1A87D}" type="pres">
      <dgm:prSet presAssocID="{1015ED37-8C92-4F5A-AE30-764E576F74E9}" presName="parTx" presStyleLbl="revTx" presStyleIdx="0" presStyleCnt="7">
        <dgm:presLayoutVars>
          <dgm:chMax val="0"/>
          <dgm:chPref val="0"/>
        </dgm:presLayoutVars>
      </dgm:prSet>
      <dgm:spPr/>
    </dgm:pt>
    <dgm:pt modelId="{0124CA5F-02A3-4FB9-826A-E860D0081A6C}" type="pres">
      <dgm:prSet presAssocID="{B673B1EE-9400-4D6F-A279-B151101B9F15}" presName="sibTrans" presStyleCnt="0"/>
      <dgm:spPr/>
    </dgm:pt>
    <dgm:pt modelId="{8E9F7F7D-EAF9-44A9-90C9-5EBFACDEC7F2}" type="pres">
      <dgm:prSet presAssocID="{22119EFF-5967-46CE-A93A-A842B24DAA29}" presName="compNode" presStyleCnt="0"/>
      <dgm:spPr/>
    </dgm:pt>
    <dgm:pt modelId="{352B47D7-1874-4731-A8E2-E20AC560B7D7}" type="pres">
      <dgm:prSet presAssocID="{22119EFF-5967-46CE-A93A-A842B24DAA29}" presName="bgRect" presStyleLbl="bgShp" presStyleIdx="1" presStyleCnt="7"/>
      <dgm:spPr/>
    </dgm:pt>
    <dgm:pt modelId="{91FDA544-0EF5-49F7-80E8-375B27C19C22}" type="pres">
      <dgm:prSet presAssocID="{22119EFF-5967-46CE-A93A-A842B24DAA29}"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onnections"/>
        </a:ext>
      </dgm:extLst>
    </dgm:pt>
    <dgm:pt modelId="{5693D14E-0A8D-4629-A4C6-DAAB4997856E}" type="pres">
      <dgm:prSet presAssocID="{22119EFF-5967-46CE-A93A-A842B24DAA29}" presName="spaceRect" presStyleCnt="0"/>
      <dgm:spPr/>
    </dgm:pt>
    <dgm:pt modelId="{C290D46D-E764-44CA-A76F-4CA364A85E22}" type="pres">
      <dgm:prSet presAssocID="{22119EFF-5967-46CE-A93A-A842B24DAA29}" presName="parTx" presStyleLbl="revTx" presStyleIdx="1" presStyleCnt="7">
        <dgm:presLayoutVars>
          <dgm:chMax val="0"/>
          <dgm:chPref val="0"/>
        </dgm:presLayoutVars>
      </dgm:prSet>
      <dgm:spPr/>
    </dgm:pt>
    <dgm:pt modelId="{100AE164-E8B5-4F5C-8E65-64925C287A2C}" type="pres">
      <dgm:prSet presAssocID="{3D068703-2008-4780-9904-AB54E6346A9A}" presName="sibTrans" presStyleCnt="0"/>
      <dgm:spPr/>
    </dgm:pt>
    <dgm:pt modelId="{B2B15B0E-40F1-4D94-B246-DEE52BEE5686}" type="pres">
      <dgm:prSet presAssocID="{E206DD16-D7CB-4E58-A6A0-2485BD9EAD21}" presName="compNode" presStyleCnt="0"/>
      <dgm:spPr/>
    </dgm:pt>
    <dgm:pt modelId="{E5EE7239-A630-40C5-ACF0-304DD526CC98}" type="pres">
      <dgm:prSet presAssocID="{E206DD16-D7CB-4E58-A6A0-2485BD9EAD21}" presName="bgRect" presStyleLbl="bgShp" presStyleIdx="2" presStyleCnt="7"/>
      <dgm:spPr/>
    </dgm:pt>
    <dgm:pt modelId="{5BC683EA-1378-4B09-A3B1-8603A36BEA65}" type="pres">
      <dgm:prSet presAssocID="{E206DD16-D7CB-4E58-A6A0-2485BD9EAD21}"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usiness Growth"/>
        </a:ext>
      </dgm:extLst>
    </dgm:pt>
    <dgm:pt modelId="{BA99F5D4-6937-4430-A9ED-2E0BFF5D9C69}" type="pres">
      <dgm:prSet presAssocID="{E206DD16-D7CB-4E58-A6A0-2485BD9EAD21}" presName="spaceRect" presStyleCnt="0"/>
      <dgm:spPr/>
    </dgm:pt>
    <dgm:pt modelId="{16E31224-B0C0-4C9B-9996-87A710344AFE}" type="pres">
      <dgm:prSet presAssocID="{E206DD16-D7CB-4E58-A6A0-2485BD9EAD21}" presName="parTx" presStyleLbl="revTx" presStyleIdx="2" presStyleCnt="7">
        <dgm:presLayoutVars>
          <dgm:chMax val="0"/>
          <dgm:chPref val="0"/>
        </dgm:presLayoutVars>
      </dgm:prSet>
      <dgm:spPr/>
    </dgm:pt>
    <dgm:pt modelId="{4F384BBE-B0C1-40D2-9832-6017A237748F}" type="pres">
      <dgm:prSet presAssocID="{EE1B8C55-6EC1-4EBC-B3D2-CE793757B230}" presName="sibTrans" presStyleCnt="0"/>
      <dgm:spPr/>
    </dgm:pt>
    <dgm:pt modelId="{2E9D0732-A01B-49A5-9BBC-8FFB958BA888}" type="pres">
      <dgm:prSet presAssocID="{06E05D6C-F208-4377-A023-307DC89E7A1B}" presName="compNode" presStyleCnt="0"/>
      <dgm:spPr/>
    </dgm:pt>
    <dgm:pt modelId="{6CE21AED-C93B-428B-9ED7-FD3B6ED21009}" type="pres">
      <dgm:prSet presAssocID="{06E05D6C-F208-4377-A023-307DC89E7A1B}" presName="bgRect" presStyleLbl="bgShp" presStyleIdx="3" presStyleCnt="7"/>
      <dgm:spPr/>
    </dgm:pt>
    <dgm:pt modelId="{A0FA7725-E3CC-4438-8537-E67E6DA0B15F}" type="pres">
      <dgm:prSet presAssocID="{06E05D6C-F208-4377-A023-307DC89E7A1B}"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ank"/>
        </a:ext>
      </dgm:extLst>
    </dgm:pt>
    <dgm:pt modelId="{9FB0FE91-E6E5-4391-9152-E20C0046284D}" type="pres">
      <dgm:prSet presAssocID="{06E05D6C-F208-4377-A023-307DC89E7A1B}" presName="spaceRect" presStyleCnt="0"/>
      <dgm:spPr/>
    </dgm:pt>
    <dgm:pt modelId="{58AEB863-C6E1-43E7-9F84-10379B1B7421}" type="pres">
      <dgm:prSet presAssocID="{06E05D6C-F208-4377-A023-307DC89E7A1B}" presName="parTx" presStyleLbl="revTx" presStyleIdx="3" presStyleCnt="7">
        <dgm:presLayoutVars>
          <dgm:chMax val="0"/>
          <dgm:chPref val="0"/>
        </dgm:presLayoutVars>
      </dgm:prSet>
      <dgm:spPr/>
    </dgm:pt>
    <dgm:pt modelId="{94F60053-103E-4E96-AF53-CDD00B9DA790}" type="pres">
      <dgm:prSet presAssocID="{1BB90907-3F2B-4EBE-AE8C-C80B9237EAA6}" presName="sibTrans" presStyleCnt="0"/>
      <dgm:spPr/>
    </dgm:pt>
    <dgm:pt modelId="{6F9207CD-871F-47B3-B525-ABC72D623F42}" type="pres">
      <dgm:prSet presAssocID="{74A23B2D-DBC1-4EC8-B020-BEEC3C579991}" presName="compNode" presStyleCnt="0"/>
      <dgm:spPr/>
    </dgm:pt>
    <dgm:pt modelId="{8063123D-D652-484A-81FD-7EFEFB381FF3}" type="pres">
      <dgm:prSet presAssocID="{74A23B2D-DBC1-4EC8-B020-BEEC3C579991}" presName="bgRect" presStyleLbl="bgShp" presStyleIdx="4" presStyleCnt="7"/>
      <dgm:spPr/>
    </dgm:pt>
    <dgm:pt modelId="{3A655130-9441-4338-9439-0CAF974CAA50}" type="pres">
      <dgm:prSet presAssocID="{74A23B2D-DBC1-4EC8-B020-BEEC3C579991}"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inimize"/>
        </a:ext>
      </dgm:extLst>
    </dgm:pt>
    <dgm:pt modelId="{43B405A1-2B36-4A59-BC32-0BBA13B36A3F}" type="pres">
      <dgm:prSet presAssocID="{74A23B2D-DBC1-4EC8-B020-BEEC3C579991}" presName="spaceRect" presStyleCnt="0"/>
      <dgm:spPr/>
    </dgm:pt>
    <dgm:pt modelId="{60D4D3E5-F971-4967-BCD4-4A15A2A8FCD9}" type="pres">
      <dgm:prSet presAssocID="{74A23B2D-DBC1-4EC8-B020-BEEC3C579991}" presName="parTx" presStyleLbl="revTx" presStyleIdx="4" presStyleCnt="7">
        <dgm:presLayoutVars>
          <dgm:chMax val="0"/>
          <dgm:chPref val="0"/>
        </dgm:presLayoutVars>
      </dgm:prSet>
      <dgm:spPr/>
    </dgm:pt>
    <dgm:pt modelId="{28E9A5D3-0CAE-4503-8397-D95C89A4C193}" type="pres">
      <dgm:prSet presAssocID="{2298EA36-2A24-4982-BB21-EB41C29B3E6D}" presName="sibTrans" presStyleCnt="0"/>
      <dgm:spPr/>
    </dgm:pt>
    <dgm:pt modelId="{B8A14AFC-6F7C-46CE-8859-F514AED23A00}" type="pres">
      <dgm:prSet presAssocID="{4D729CA4-B3E0-4873-9665-0002973B1303}" presName="compNode" presStyleCnt="0"/>
      <dgm:spPr/>
    </dgm:pt>
    <dgm:pt modelId="{E276C41C-9BCB-4509-9947-5E1D0E749BE3}" type="pres">
      <dgm:prSet presAssocID="{4D729CA4-B3E0-4873-9665-0002973B1303}" presName="bgRect" presStyleLbl="bgShp" presStyleIdx="5" presStyleCnt="7"/>
      <dgm:spPr/>
    </dgm:pt>
    <dgm:pt modelId="{FF87FC33-4732-497B-AAAF-F00F846059C6}" type="pres">
      <dgm:prSet presAssocID="{4D729CA4-B3E0-4873-9665-0002973B1303}"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Schoolhouse"/>
        </a:ext>
      </dgm:extLst>
    </dgm:pt>
    <dgm:pt modelId="{43743B1C-A443-413C-95B2-B7A78E8C08D6}" type="pres">
      <dgm:prSet presAssocID="{4D729CA4-B3E0-4873-9665-0002973B1303}" presName="spaceRect" presStyleCnt="0"/>
      <dgm:spPr/>
    </dgm:pt>
    <dgm:pt modelId="{9C68199F-168F-4712-AFE3-A10C7E5A8D3D}" type="pres">
      <dgm:prSet presAssocID="{4D729CA4-B3E0-4873-9665-0002973B1303}" presName="parTx" presStyleLbl="revTx" presStyleIdx="5" presStyleCnt="7">
        <dgm:presLayoutVars>
          <dgm:chMax val="0"/>
          <dgm:chPref val="0"/>
        </dgm:presLayoutVars>
      </dgm:prSet>
      <dgm:spPr/>
    </dgm:pt>
    <dgm:pt modelId="{AD03CBA7-1E51-4B37-994F-77D64B97B902}" type="pres">
      <dgm:prSet presAssocID="{6F0F0C33-75B1-4A2E-867C-8D7D88B11872}" presName="sibTrans" presStyleCnt="0"/>
      <dgm:spPr/>
    </dgm:pt>
    <dgm:pt modelId="{223E11A8-0B82-4692-A222-60FACBA39C1C}" type="pres">
      <dgm:prSet presAssocID="{9744BDCD-C8BA-4CFF-AE94-AA1CFA1D95F8}" presName="compNode" presStyleCnt="0"/>
      <dgm:spPr/>
    </dgm:pt>
    <dgm:pt modelId="{C717050D-4E23-4EBA-92B8-D56B22759E98}" type="pres">
      <dgm:prSet presAssocID="{9744BDCD-C8BA-4CFF-AE94-AA1CFA1D95F8}" presName="bgRect" presStyleLbl="bgShp" presStyleIdx="6" presStyleCnt="7"/>
      <dgm:spPr/>
    </dgm:pt>
    <dgm:pt modelId="{D9D11C27-F0BB-4416-8052-B2ED04205ED7}" type="pres">
      <dgm:prSet presAssocID="{9744BDCD-C8BA-4CFF-AE94-AA1CFA1D95F8}"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Office Worker"/>
        </a:ext>
      </dgm:extLst>
    </dgm:pt>
    <dgm:pt modelId="{10F21B69-8039-48F7-85E9-8ABC7EE692BC}" type="pres">
      <dgm:prSet presAssocID="{9744BDCD-C8BA-4CFF-AE94-AA1CFA1D95F8}" presName="spaceRect" presStyleCnt="0"/>
      <dgm:spPr/>
    </dgm:pt>
    <dgm:pt modelId="{F1178116-8356-4EF4-A98F-D65335A1C813}" type="pres">
      <dgm:prSet presAssocID="{9744BDCD-C8BA-4CFF-AE94-AA1CFA1D95F8}" presName="parTx" presStyleLbl="revTx" presStyleIdx="6" presStyleCnt="7">
        <dgm:presLayoutVars>
          <dgm:chMax val="0"/>
          <dgm:chPref val="0"/>
        </dgm:presLayoutVars>
      </dgm:prSet>
      <dgm:spPr/>
    </dgm:pt>
  </dgm:ptLst>
  <dgm:cxnLst>
    <dgm:cxn modelId="{72F06B0E-02A0-495B-9BEE-5081FE81E32B}" type="presOf" srcId="{1015ED37-8C92-4F5A-AE30-764E576F74E9}" destId="{35BE531E-7375-4E36-9A30-2CDAD0B1A87D}" srcOrd="0" destOrd="0" presId="urn:microsoft.com/office/officeart/2018/2/layout/IconVerticalSolidList"/>
    <dgm:cxn modelId="{2405531F-BE7B-4475-8761-683939A6B632}" srcId="{E7BA60B3-7652-4FA3-A5F0-C63945581503}" destId="{22119EFF-5967-46CE-A93A-A842B24DAA29}" srcOrd="1" destOrd="0" parTransId="{87D1E1A5-C7B2-41E7-B6BC-B3A85F8747C2}" sibTransId="{3D068703-2008-4780-9904-AB54E6346A9A}"/>
    <dgm:cxn modelId="{487B1637-CDDE-4CA7-BD21-E76046D7AD4D}" type="presOf" srcId="{4D729CA4-B3E0-4873-9665-0002973B1303}" destId="{9C68199F-168F-4712-AFE3-A10C7E5A8D3D}" srcOrd="0" destOrd="0" presId="urn:microsoft.com/office/officeart/2018/2/layout/IconVerticalSolidList"/>
    <dgm:cxn modelId="{6A88FA5B-5330-4F0A-B767-709D78721138}" srcId="{E7BA60B3-7652-4FA3-A5F0-C63945581503}" destId="{1015ED37-8C92-4F5A-AE30-764E576F74E9}" srcOrd="0" destOrd="0" parTransId="{C7850A2D-2484-4F1F-827C-6AF9A8CA336F}" sibTransId="{B673B1EE-9400-4D6F-A279-B151101B9F15}"/>
    <dgm:cxn modelId="{2A46005C-CE13-4FA8-83A5-B5071597B460}" type="presOf" srcId="{22119EFF-5967-46CE-A93A-A842B24DAA29}" destId="{C290D46D-E764-44CA-A76F-4CA364A85E22}" srcOrd="0" destOrd="0" presId="urn:microsoft.com/office/officeart/2018/2/layout/IconVerticalSolidList"/>
    <dgm:cxn modelId="{C13DDF67-0659-4331-A3EC-61DCE54A4BF5}" type="presOf" srcId="{E7BA60B3-7652-4FA3-A5F0-C63945581503}" destId="{63B2CDFB-78C2-4A0A-B4B8-04CEBBB91BC0}" srcOrd="0" destOrd="0" presId="urn:microsoft.com/office/officeart/2018/2/layout/IconVerticalSolidList"/>
    <dgm:cxn modelId="{02FBC180-995C-4FE5-9E69-E81018019412}" srcId="{E7BA60B3-7652-4FA3-A5F0-C63945581503}" destId="{9744BDCD-C8BA-4CFF-AE94-AA1CFA1D95F8}" srcOrd="6" destOrd="0" parTransId="{3C81FFD3-CF68-425E-9532-C36C2A740A8E}" sibTransId="{48E75B2C-9B0A-4138-A98E-ECF9E44B502E}"/>
    <dgm:cxn modelId="{11F48D97-8F37-4777-8E38-DEDA671AE5D8}" type="presOf" srcId="{06E05D6C-F208-4377-A023-307DC89E7A1B}" destId="{58AEB863-C6E1-43E7-9F84-10379B1B7421}" srcOrd="0" destOrd="0" presId="urn:microsoft.com/office/officeart/2018/2/layout/IconVerticalSolidList"/>
    <dgm:cxn modelId="{5BB5EC99-1341-4E78-B6B7-F798B713D8B5}" srcId="{E7BA60B3-7652-4FA3-A5F0-C63945581503}" destId="{E206DD16-D7CB-4E58-A6A0-2485BD9EAD21}" srcOrd="2" destOrd="0" parTransId="{4685EB22-BC16-4E1B-B882-4634638867D0}" sibTransId="{EE1B8C55-6EC1-4EBC-B3D2-CE793757B230}"/>
    <dgm:cxn modelId="{195566A8-DCBB-41B1-8944-0CE79F860CAB}" type="presOf" srcId="{9744BDCD-C8BA-4CFF-AE94-AA1CFA1D95F8}" destId="{F1178116-8356-4EF4-A98F-D65335A1C813}" srcOrd="0" destOrd="0" presId="urn:microsoft.com/office/officeart/2018/2/layout/IconVerticalSolidList"/>
    <dgm:cxn modelId="{7AAE07AD-3FE9-47D4-A9CB-8B68DB21975B}" srcId="{E7BA60B3-7652-4FA3-A5F0-C63945581503}" destId="{4D729CA4-B3E0-4873-9665-0002973B1303}" srcOrd="5" destOrd="0" parTransId="{18AA0D9F-9EBF-447C-9037-E810DA6FE9A0}" sibTransId="{6F0F0C33-75B1-4A2E-867C-8D7D88B11872}"/>
    <dgm:cxn modelId="{85CA44B9-C1B2-4977-A8B1-D1031F7832CF}" type="presOf" srcId="{74A23B2D-DBC1-4EC8-B020-BEEC3C579991}" destId="{60D4D3E5-F971-4967-BCD4-4A15A2A8FCD9}" srcOrd="0" destOrd="0" presId="urn:microsoft.com/office/officeart/2018/2/layout/IconVerticalSolidList"/>
    <dgm:cxn modelId="{11A677D2-651D-4CB2-B30C-132589C8CDD2}" srcId="{E7BA60B3-7652-4FA3-A5F0-C63945581503}" destId="{74A23B2D-DBC1-4EC8-B020-BEEC3C579991}" srcOrd="4" destOrd="0" parTransId="{EAF26892-B320-489A-95F0-8B5CA959CE22}" sibTransId="{2298EA36-2A24-4982-BB21-EB41C29B3E6D}"/>
    <dgm:cxn modelId="{1E6A25D9-FDA3-448A-A23A-0E39BE15A9C7}" type="presOf" srcId="{E206DD16-D7CB-4E58-A6A0-2485BD9EAD21}" destId="{16E31224-B0C0-4C9B-9996-87A710344AFE}" srcOrd="0" destOrd="0" presId="urn:microsoft.com/office/officeart/2018/2/layout/IconVerticalSolidList"/>
    <dgm:cxn modelId="{55B479FA-C45C-429C-8D62-F79BA280DED3}" srcId="{E7BA60B3-7652-4FA3-A5F0-C63945581503}" destId="{06E05D6C-F208-4377-A023-307DC89E7A1B}" srcOrd="3" destOrd="0" parTransId="{5C6D0AB5-CD41-42FE-877D-8129947DF680}" sibTransId="{1BB90907-3F2B-4EBE-AE8C-C80B9237EAA6}"/>
    <dgm:cxn modelId="{5CAACC5B-867C-4882-9606-684F69EAABF4}" type="presParOf" srcId="{63B2CDFB-78C2-4A0A-B4B8-04CEBBB91BC0}" destId="{B3875240-FE47-4D9D-AB6C-265ACDE918BD}" srcOrd="0" destOrd="0" presId="urn:microsoft.com/office/officeart/2018/2/layout/IconVerticalSolidList"/>
    <dgm:cxn modelId="{CC81BC52-220C-428C-8EE2-FD7D036937A3}" type="presParOf" srcId="{B3875240-FE47-4D9D-AB6C-265ACDE918BD}" destId="{C4CD9F29-A9D8-4165-B2F1-2B834B887DAC}" srcOrd="0" destOrd="0" presId="urn:microsoft.com/office/officeart/2018/2/layout/IconVerticalSolidList"/>
    <dgm:cxn modelId="{EBBDB499-925E-49AD-B1C2-4CDB57C05921}" type="presParOf" srcId="{B3875240-FE47-4D9D-AB6C-265ACDE918BD}" destId="{5B84A9DF-8088-461E-BFCC-9DF8E2D109AB}" srcOrd="1" destOrd="0" presId="urn:microsoft.com/office/officeart/2018/2/layout/IconVerticalSolidList"/>
    <dgm:cxn modelId="{D76FEFC4-2AB7-45DD-9FCC-8947F0D06C07}" type="presParOf" srcId="{B3875240-FE47-4D9D-AB6C-265ACDE918BD}" destId="{D29C6374-A006-4C0C-96FA-5252A10E804F}" srcOrd="2" destOrd="0" presId="urn:microsoft.com/office/officeart/2018/2/layout/IconVerticalSolidList"/>
    <dgm:cxn modelId="{E1B6368D-90BB-4AE6-9E7D-3B737D79FFFF}" type="presParOf" srcId="{B3875240-FE47-4D9D-AB6C-265ACDE918BD}" destId="{35BE531E-7375-4E36-9A30-2CDAD0B1A87D}" srcOrd="3" destOrd="0" presId="urn:microsoft.com/office/officeart/2018/2/layout/IconVerticalSolidList"/>
    <dgm:cxn modelId="{FC64114A-A561-49CE-85A4-CB75462275A5}" type="presParOf" srcId="{63B2CDFB-78C2-4A0A-B4B8-04CEBBB91BC0}" destId="{0124CA5F-02A3-4FB9-826A-E860D0081A6C}" srcOrd="1" destOrd="0" presId="urn:microsoft.com/office/officeart/2018/2/layout/IconVerticalSolidList"/>
    <dgm:cxn modelId="{0FB7D05B-4BB4-4340-A466-06FAE66ABA52}" type="presParOf" srcId="{63B2CDFB-78C2-4A0A-B4B8-04CEBBB91BC0}" destId="{8E9F7F7D-EAF9-44A9-90C9-5EBFACDEC7F2}" srcOrd="2" destOrd="0" presId="urn:microsoft.com/office/officeart/2018/2/layout/IconVerticalSolidList"/>
    <dgm:cxn modelId="{098EF98F-4DD6-4379-87A5-B0D125B4ECD3}" type="presParOf" srcId="{8E9F7F7D-EAF9-44A9-90C9-5EBFACDEC7F2}" destId="{352B47D7-1874-4731-A8E2-E20AC560B7D7}" srcOrd="0" destOrd="0" presId="urn:microsoft.com/office/officeart/2018/2/layout/IconVerticalSolidList"/>
    <dgm:cxn modelId="{0981AD04-793A-4E0B-924D-9C91356704D5}" type="presParOf" srcId="{8E9F7F7D-EAF9-44A9-90C9-5EBFACDEC7F2}" destId="{91FDA544-0EF5-49F7-80E8-375B27C19C22}" srcOrd="1" destOrd="0" presId="urn:microsoft.com/office/officeart/2018/2/layout/IconVerticalSolidList"/>
    <dgm:cxn modelId="{6FC7257B-94F8-4E05-8A60-6DB8409F855D}" type="presParOf" srcId="{8E9F7F7D-EAF9-44A9-90C9-5EBFACDEC7F2}" destId="{5693D14E-0A8D-4629-A4C6-DAAB4997856E}" srcOrd="2" destOrd="0" presId="urn:microsoft.com/office/officeart/2018/2/layout/IconVerticalSolidList"/>
    <dgm:cxn modelId="{6EDA6A6D-1FD2-4BDD-AE27-00B350BE4CD4}" type="presParOf" srcId="{8E9F7F7D-EAF9-44A9-90C9-5EBFACDEC7F2}" destId="{C290D46D-E764-44CA-A76F-4CA364A85E22}" srcOrd="3" destOrd="0" presId="urn:microsoft.com/office/officeart/2018/2/layout/IconVerticalSolidList"/>
    <dgm:cxn modelId="{54F2815C-0646-4123-8DDF-178E295719A3}" type="presParOf" srcId="{63B2CDFB-78C2-4A0A-B4B8-04CEBBB91BC0}" destId="{100AE164-E8B5-4F5C-8E65-64925C287A2C}" srcOrd="3" destOrd="0" presId="urn:microsoft.com/office/officeart/2018/2/layout/IconVerticalSolidList"/>
    <dgm:cxn modelId="{0DDE2497-8749-4C30-A0D5-299189234361}" type="presParOf" srcId="{63B2CDFB-78C2-4A0A-B4B8-04CEBBB91BC0}" destId="{B2B15B0E-40F1-4D94-B246-DEE52BEE5686}" srcOrd="4" destOrd="0" presId="urn:microsoft.com/office/officeart/2018/2/layout/IconVerticalSolidList"/>
    <dgm:cxn modelId="{56A3DD21-FC36-45F9-8771-5E68A63D528D}" type="presParOf" srcId="{B2B15B0E-40F1-4D94-B246-DEE52BEE5686}" destId="{E5EE7239-A630-40C5-ACF0-304DD526CC98}" srcOrd="0" destOrd="0" presId="urn:microsoft.com/office/officeart/2018/2/layout/IconVerticalSolidList"/>
    <dgm:cxn modelId="{34539288-0EEB-459C-AD85-973312C3D6FC}" type="presParOf" srcId="{B2B15B0E-40F1-4D94-B246-DEE52BEE5686}" destId="{5BC683EA-1378-4B09-A3B1-8603A36BEA65}" srcOrd="1" destOrd="0" presId="urn:microsoft.com/office/officeart/2018/2/layout/IconVerticalSolidList"/>
    <dgm:cxn modelId="{53923DC9-E240-4FD8-919B-A2E851AA99B8}" type="presParOf" srcId="{B2B15B0E-40F1-4D94-B246-DEE52BEE5686}" destId="{BA99F5D4-6937-4430-A9ED-2E0BFF5D9C69}" srcOrd="2" destOrd="0" presId="urn:microsoft.com/office/officeart/2018/2/layout/IconVerticalSolidList"/>
    <dgm:cxn modelId="{803A6810-583A-49DE-9C58-2F9A89566511}" type="presParOf" srcId="{B2B15B0E-40F1-4D94-B246-DEE52BEE5686}" destId="{16E31224-B0C0-4C9B-9996-87A710344AFE}" srcOrd="3" destOrd="0" presId="urn:microsoft.com/office/officeart/2018/2/layout/IconVerticalSolidList"/>
    <dgm:cxn modelId="{7F5372B1-A49D-4849-A94D-8F353D87A572}" type="presParOf" srcId="{63B2CDFB-78C2-4A0A-B4B8-04CEBBB91BC0}" destId="{4F384BBE-B0C1-40D2-9832-6017A237748F}" srcOrd="5" destOrd="0" presId="urn:microsoft.com/office/officeart/2018/2/layout/IconVerticalSolidList"/>
    <dgm:cxn modelId="{B5A4E39A-25EE-4EC4-92F6-CB057DEC6F59}" type="presParOf" srcId="{63B2CDFB-78C2-4A0A-B4B8-04CEBBB91BC0}" destId="{2E9D0732-A01B-49A5-9BBC-8FFB958BA888}" srcOrd="6" destOrd="0" presId="urn:microsoft.com/office/officeart/2018/2/layout/IconVerticalSolidList"/>
    <dgm:cxn modelId="{63D88894-4C33-47C6-AE55-F61764510577}" type="presParOf" srcId="{2E9D0732-A01B-49A5-9BBC-8FFB958BA888}" destId="{6CE21AED-C93B-428B-9ED7-FD3B6ED21009}" srcOrd="0" destOrd="0" presId="urn:microsoft.com/office/officeart/2018/2/layout/IconVerticalSolidList"/>
    <dgm:cxn modelId="{56D4C48E-D0B1-430E-AD39-B71EC45ECD01}" type="presParOf" srcId="{2E9D0732-A01B-49A5-9BBC-8FFB958BA888}" destId="{A0FA7725-E3CC-4438-8537-E67E6DA0B15F}" srcOrd="1" destOrd="0" presId="urn:microsoft.com/office/officeart/2018/2/layout/IconVerticalSolidList"/>
    <dgm:cxn modelId="{31A25CCD-351D-431D-91B3-5410A38DC409}" type="presParOf" srcId="{2E9D0732-A01B-49A5-9BBC-8FFB958BA888}" destId="{9FB0FE91-E6E5-4391-9152-E20C0046284D}" srcOrd="2" destOrd="0" presId="urn:microsoft.com/office/officeart/2018/2/layout/IconVerticalSolidList"/>
    <dgm:cxn modelId="{8BEE9477-6407-4F73-801A-868507CDA720}" type="presParOf" srcId="{2E9D0732-A01B-49A5-9BBC-8FFB958BA888}" destId="{58AEB863-C6E1-43E7-9F84-10379B1B7421}" srcOrd="3" destOrd="0" presId="urn:microsoft.com/office/officeart/2018/2/layout/IconVerticalSolidList"/>
    <dgm:cxn modelId="{8D08FA6C-A9C3-458B-A4F5-CE6F52222673}" type="presParOf" srcId="{63B2CDFB-78C2-4A0A-B4B8-04CEBBB91BC0}" destId="{94F60053-103E-4E96-AF53-CDD00B9DA790}" srcOrd="7" destOrd="0" presId="urn:microsoft.com/office/officeart/2018/2/layout/IconVerticalSolidList"/>
    <dgm:cxn modelId="{28506454-2DC3-44CC-AD1C-C721158C5B0F}" type="presParOf" srcId="{63B2CDFB-78C2-4A0A-B4B8-04CEBBB91BC0}" destId="{6F9207CD-871F-47B3-B525-ABC72D623F42}" srcOrd="8" destOrd="0" presId="urn:microsoft.com/office/officeart/2018/2/layout/IconVerticalSolidList"/>
    <dgm:cxn modelId="{1863FBEC-59FC-46C7-BDD6-46EA3FA627A2}" type="presParOf" srcId="{6F9207CD-871F-47B3-B525-ABC72D623F42}" destId="{8063123D-D652-484A-81FD-7EFEFB381FF3}" srcOrd="0" destOrd="0" presId="urn:microsoft.com/office/officeart/2018/2/layout/IconVerticalSolidList"/>
    <dgm:cxn modelId="{F699A320-FD29-4192-9637-B9B737C7DCF9}" type="presParOf" srcId="{6F9207CD-871F-47B3-B525-ABC72D623F42}" destId="{3A655130-9441-4338-9439-0CAF974CAA50}" srcOrd="1" destOrd="0" presId="urn:microsoft.com/office/officeart/2018/2/layout/IconVerticalSolidList"/>
    <dgm:cxn modelId="{E45A8F33-62C2-47DD-8FD9-6C41DB884DA3}" type="presParOf" srcId="{6F9207CD-871F-47B3-B525-ABC72D623F42}" destId="{43B405A1-2B36-4A59-BC32-0BBA13B36A3F}" srcOrd="2" destOrd="0" presId="urn:microsoft.com/office/officeart/2018/2/layout/IconVerticalSolidList"/>
    <dgm:cxn modelId="{15812842-ACAA-4B9D-BAD7-34D64570E5B0}" type="presParOf" srcId="{6F9207CD-871F-47B3-B525-ABC72D623F42}" destId="{60D4D3E5-F971-4967-BCD4-4A15A2A8FCD9}" srcOrd="3" destOrd="0" presId="urn:microsoft.com/office/officeart/2018/2/layout/IconVerticalSolidList"/>
    <dgm:cxn modelId="{5E7222BB-DFC1-4127-AF0C-C379B611F91C}" type="presParOf" srcId="{63B2CDFB-78C2-4A0A-B4B8-04CEBBB91BC0}" destId="{28E9A5D3-0CAE-4503-8397-D95C89A4C193}" srcOrd="9" destOrd="0" presId="urn:microsoft.com/office/officeart/2018/2/layout/IconVerticalSolidList"/>
    <dgm:cxn modelId="{A047ED49-BD0C-4671-8024-3181A8D38900}" type="presParOf" srcId="{63B2CDFB-78C2-4A0A-B4B8-04CEBBB91BC0}" destId="{B8A14AFC-6F7C-46CE-8859-F514AED23A00}" srcOrd="10" destOrd="0" presId="urn:microsoft.com/office/officeart/2018/2/layout/IconVerticalSolidList"/>
    <dgm:cxn modelId="{555F6051-7E46-45B0-9AA8-4B7EF6AFD509}" type="presParOf" srcId="{B8A14AFC-6F7C-46CE-8859-F514AED23A00}" destId="{E276C41C-9BCB-4509-9947-5E1D0E749BE3}" srcOrd="0" destOrd="0" presId="urn:microsoft.com/office/officeart/2018/2/layout/IconVerticalSolidList"/>
    <dgm:cxn modelId="{F69290C6-39E2-46B2-A597-2B93D92C4D45}" type="presParOf" srcId="{B8A14AFC-6F7C-46CE-8859-F514AED23A00}" destId="{FF87FC33-4732-497B-AAAF-F00F846059C6}" srcOrd="1" destOrd="0" presId="urn:microsoft.com/office/officeart/2018/2/layout/IconVerticalSolidList"/>
    <dgm:cxn modelId="{54D81E7C-EE09-48E9-9DE4-407B75F7C1A3}" type="presParOf" srcId="{B8A14AFC-6F7C-46CE-8859-F514AED23A00}" destId="{43743B1C-A443-413C-95B2-B7A78E8C08D6}" srcOrd="2" destOrd="0" presId="urn:microsoft.com/office/officeart/2018/2/layout/IconVerticalSolidList"/>
    <dgm:cxn modelId="{7830B3B1-8515-4B9C-AB4B-05AEC588788A}" type="presParOf" srcId="{B8A14AFC-6F7C-46CE-8859-F514AED23A00}" destId="{9C68199F-168F-4712-AFE3-A10C7E5A8D3D}" srcOrd="3" destOrd="0" presId="urn:microsoft.com/office/officeart/2018/2/layout/IconVerticalSolidList"/>
    <dgm:cxn modelId="{1EE6DB77-2020-47A5-B14C-B84614773347}" type="presParOf" srcId="{63B2CDFB-78C2-4A0A-B4B8-04CEBBB91BC0}" destId="{AD03CBA7-1E51-4B37-994F-77D64B97B902}" srcOrd="11" destOrd="0" presId="urn:microsoft.com/office/officeart/2018/2/layout/IconVerticalSolidList"/>
    <dgm:cxn modelId="{62CDA0D6-279D-48D5-A48F-DB7397D4EBD4}" type="presParOf" srcId="{63B2CDFB-78C2-4A0A-B4B8-04CEBBB91BC0}" destId="{223E11A8-0B82-4692-A222-60FACBA39C1C}" srcOrd="12" destOrd="0" presId="urn:microsoft.com/office/officeart/2018/2/layout/IconVerticalSolidList"/>
    <dgm:cxn modelId="{2ACEE4B1-F709-4DD4-B4C5-BDD85AEE5942}" type="presParOf" srcId="{223E11A8-0B82-4692-A222-60FACBA39C1C}" destId="{C717050D-4E23-4EBA-92B8-D56B22759E98}" srcOrd="0" destOrd="0" presId="urn:microsoft.com/office/officeart/2018/2/layout/IconVerticalSolidList"/>
    <dgm:cxn modelId="{F9E2BAEE-8BF6-4003-B1AD-C955457103EE}" type="presParOf" srcId="{223E11A8-0B82-4692-A222-60FACBA39C1C}" destId="{D9D11C27-F0BB-4416-8052-B2ED04205ED7}" srcOrd="1" destOrd="0" presId="urn:microsoft.com/office/officeart/2018/2/layout/IconVerticalSolidList"/>
    <dgm:cxn modelId="{274FA9C9-D13C-426F-BA61-B8BD54E82EAA}" type="presParOf" srcId="{223E11A8-0B82-4692-A222-60FACBA39C1C}" destId="{10F21B69-8039-48F7-85E9-8ABC7EE692BC}" srcOrd="2" destOrd="0" presId="urn:microsoft.com/office/officeart/2018/2/layout/IconVerticalSolidList"/>
    <dgm:cxn modelId="{6C51E16B-06DB-4DB2-990E-AC3F06130EC4}" type="presParOf" srcId="{223E11A8-0B82-4692-A222-60FACBA39C1C}" destId="{F1178116-8356-4EF4-A98F-D65335A1C8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E1FF71-5EF3-4100-8005-1C96C5A7F77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8468554E-2290-4888-B8A7-13CE29456018}">
      <dgm:prSet/>
      <dgm:spPr/>
      <dgm:t>
        <a:bodyPr/>
        <a:lstStyle/>
        <a:p>
          <a:pPr>
            <a:defRPr b="1"/>
          </a:pPr>
          <a:r>
            <a:rPr lang="en-US"/>
            <a:t>10 Apr. 2024</a:t>
          </a:r>
        </a:p>
      </dgm:t>
    </dgm:pt>
    <dgm:pt modelId="{EA922E58-CBD0-4FB9-8336-5986C5CADC08}" type="parTrans" cxnId="{10053372-1B9C-4186-977A-26E6396AF3B5}">
      <dgm:prSet/>
      <dgm:spPr/>
      <dgm:t>
        <a:bodyPr/>
        <a:lstStyle/>
        <a:p>
          <a:endParaRPr lang="en-US"/>
        </a:p>
      </dgm:t>
    </dgm:pt>
    <dgm:pt modelId="{2F2DE044-C1D8-4D03-8934-7B273255107C}" type="sibTrans" cxnId="{10053372-1B9C-4186-977A-26E6396AF3B5}">
      <dgm:prSet/>
      <dgm:spPr/>
      <dgm:t>
        <a:bodyPr/>
        <a:lstStyle/>
        <a:p>
          <a:endParaRPr lang="en-US"/>
        </a:p>
      </dgm:t>
    </dgm:pt>
    <dgm:pt modelId="{615170D2-22AA-48F0-B4C8-6B77857C0AFB}">
      <dgm:prSet/>
      <dgm:spPr/>
      <dgm:t>
        <a:bodyPr/>
        <a:lstStyle/>
        <a:p>
          <a:r>
            <a:rPr lang="en-US"/>
            <a:t>Deadline to submit application </a:t>
          </a:r>
        </a:p>
      </dgm:t>
    </dgm:pt>
    <dgm:pt modelId="{9D35ADF6-3E82-4687-BF5F-AA065ABC299B}" type="parTrans" cxnId="{F338C7A7-E921-44C0-8B11-9D82A11E7899}">
      <dgm:prSet/>
      <dgm:spPr/>
      <dgm:t>
        <a:bodyPr/>
        <a:lstStyle/>
        <a:p>
          <a:endParaRPr lang="en-US"/>
        </a:p>
      </dgm:t>
    </dgm:pt>
    <dgm:pt modelId="{950F4E0A-DA9A-4697-858B-8968E0E0477D}" type="sibTrans" cxnId="{F338C7A7-E921-44C0-8B11-9D82A11E7899}">
      <dgm:prSet/>
      <dgm:spPr/>
      <dgm:t>
        <a:bodyPr/>
        <a:lstStyle/>
        <a:p>
          <a:endParaRPr lang="en-US"/>
        </a:p>
      </dgm:t>
    </dgm:pt>
    <dgm:pt modelId="{0DCFCB26-2ADB-4EB2-BF14-C529D7A43F7A}">
      <dgm:prSet/>
      <dgm:spPr/>
      <dgm:t>
        <a:bodyPr/>
        <a:lstStyle/>
        <a:p>
          <a:pPr>
            <a:defRPr b="1"/>
          </a:pPr>
          <a:r>
            <a:rPr lang="en-US"/>
            <a:t>May 2024</a:t>
          </a:r>
        </a:p>
      </dgm:t>
    </dgm:pt>
    <dgm:pt modelId="{57DE7087-B1F4-47C2-8E91-A9F4F8CF7F8F}" type="parTrans" cxnId="{911859CE-D487-4373-8D30-D10C3FA68BC6}">
      <dgm:prSet/>
      <dgm:spPr/>
      <dgm:t>
        <a:bodyPr/>
        <a:lstStyle/>
        <a:p>
          <a:endParaRPr lang="en-US"/>
        </a:p>
      </dgm:t>
    </dgm:pt>
    <dgm:pt modelId="{42154409-DEF4-4EFB-A1C6-66C2709C980D}" type="sibTrans" cxnId="{911859CE-D487-4373-8D30-D10C3FA68BC6}">
      <dgm:prSet/>
      <dgm:spPr/>
      <dgm:t>
        <a:bodyPr/>
        <a:lstStyle/>
        <a:p>
          <a:endParaRPr lang="en-US"/>
        </a:p>
      </dgm:t>
    </dgm:pt>
    <dgm:pt modelId="{1983B0FF-EE4C-4BA9-B876-6F4FBB421054}">
      <dgm:prSet/>
      <dgm:spPr/>
      <dgm:t>
        <a:bodyPr/>
        <a:lstStyle/>
        <a:p>
          <a:r>
            <a:rPr lang="en-US"/>
            <a:t>Applicants notified of preliminary funding decisions </a:t>
          </a:r>
        </a:p>
      </dgm:t>
    </dgm:pt>
    <dgm:pt modelId="{25717B7A-D996-4267-B469-51A73B6707E5}" type="parTrans" cxnId="{F50C007A-9F76-4004-A677-FA9AD3C3F34E}">
      <dgm:prSet/>
      <dgm:spPr/>
      <dgm:t>
        <a:bodyPr/>
        <a:lstStyle/>
        <a:p>
          <a:endParaRPr lang="en-US"/>
        </a:p>
      </dgm:t>
    </dgm:pt>
    <dgm:pt modelId="{C0A7F5F2-7F29-46C3-9F6C-49A30809E3EB}" type="sibTrans" cxnId="{F50C007A-9F76-4004-A677-FA9AD3C3F34E}">
      <dgm:prSet/>
      <dgm:spPr/>
      <dgm:t>
        <a:bodyPr/>
        <a:lstStyle/>
        <a:p>
          <a:endParaRPr lang="en-US"/>
        </a:p>
      </dgm:t>
    </dgm:pt>
    <dgm:pt modelId="{EB6264A7-4ADC-49FB-9967-6E6967456601}">
      <dgm:prSet/>
      <dgm:spPr/>
      <dgm:t>
        <a:bodyPr/>
        <a:lstStyle/>
        <a:p>
          <a:pPr>
            <a:defRPr b="1"/>
          </a:pPr>
          <a:r>
            <a:rPr lang="en-US"/>
            <a:t>May 2024</a:t>
          </a:r>
        </a:p>
      </dgm:t>
    </dgm:pt>
    <dgm:pt modelId="{7E87D551-9F7E-4182-8519-0A6B9E133B2A}" type="parTrans" cxnId="{2D7B9B7B-C14E-4FF8-90BA-8647083FF2E6}">
      <dgm:prSet/>
      <dgm:spPr/>
      <dgm:t>
        <a:bodyPr/>
        <a:lstStyle/>
        <a:p>
          <a:endParaRPr lang="en-US"/>
        </a:p>
      </dgm:t>
    </dgm:pt>
    <dgm:pt modelId="{B94D7B6A-AD79-4217-B759-B3355B2F139B}" type="sibTrans" cxnId="{2D7B9B7B-C14E-4FF8-90BA-8647083FF2E6}">
      <dgm:prSet/>
      <dgm:spPr/>
      <dgm:t>
        <a:bodyPr/>
        <a:lstStyle/>
        <a:p>
          <a:endParaRPr lang="en-US"/>
        </a:p>
      </dgm:t>
    </dgm:pt>
    <dgm:pt modelId="{2A7FB853-6240-45D3-A017-5D2DD5D03ACD}">
      <dgm:prSet/>
      <dgm:spPr/>
      <dgm:t>
        <a:bodyPr/>
        <a:lstStyle/>
        <a:p>
          <a:r>
            <a:rPr lang="en-US"/>
            <a:t>Connecticut Department of Agriculture submits State Plan to USDA-AMS </a:t>
          </a:r>
        </a:p>
      </dgm:t>
    </dgm:pt>
    <dgm:pt modelId="{1DE6403A-D388-4528-A711-175B0E88A48E}" type="parTrans" cxnId="{EFF59210-D7E0-428C-9F48-970D362D5E63}">
      <dgm:prSet/>
      <dgm:spPr/>
      <dgm:t>
        <a:bodyPr/>
        <a:lstStyle/>
        <a:p>
          <a:endParaRPr lang="en-US"/>
        </a:p>
      </dgm:t>
    </dgm:pt>
    <dgm:pt modelId="{86D841EF-CDDD-4DD1-A911-F1C3966A31B8}" type="sibTrans" cxnId="{EFF59210-D7E0-428C-9F48-970D362D5E63}">
      <dgm:prSet/>
      <dgm:spPr/>
      <dgm:t>
        <a:bodyPr/>
        <a:lstStyle/>
        <a:p>
          <a:endParaRPr lang="en-US"/>
        </a:p>
      </dgm:t>
    </dgm:pt>
    <dgm:pt modelId="{E254D8B2-2912-4C30-B660-D826FEA32057}">
      <dgm:prSet/>
      <dgm:spPr/>
      <dgm:t>
        <a:bodyPr/>
        <a:lstStyle/>
        <a:p>
          <a:pPr>
            <a:defRPr b="1"/>
          </a:pPr>
          <a:r>
            <a:rPr lang="en-US"/>
            <a:t>July 2024</a:t>
          </a:r>
        </a:p>
      </dgm:t>
    </dgm:pt>
    <dgm:pt modelId="{ECFAE2E9-4484-4979-9FE1-B35A89F23AA9}" type="parTrans" cxnId="{25986011-683B-4640-B4BB-FE5AE2559C57}">
      <dgm:prSet/>
      <dgm:spPr/>
      <dgm:t>
        <a:bodyPr/>
        <a:lstStyle/>
        <a:p>
          <a:endParaRPr lang="en-US"/>
        </a:p>
      </dgm:t>
    </dgm:pt>
    <dgm:pt modelId="{C0004BBF-4BDC-4FD1-89D6-0FA26B22A2D5}" type="sibTrans" cxnId="{25986011-683B-4640-B4BB-FE5AE2559C57}">
      <dgm:prSet/>
      <dgm:spPr/>
      <dgm:t>
        <a:bodyPr/>
        <a:lstStyle/>
        <a:p>
          <a:endParaRPr lang="en-US"/>
        </a:p>
      </dgm:t>
    </dgm:pt>
    <dgm:pt modelId="{033D3E77-5EEA-45A4-9603-44002304413E}">
      <dgm:prSet/>
      <dgm:spPr/>
      <dgm:t>
        <a:bodyPr/>
        <a:lstStyle/>
        <a:p>
          <a:r>
            <a:rPr lang="en-US"/>
            <a:t>Anticipated date of grantees notified of AMS decisions. Adjustments may be required subject to AMS approval. </a:t>
          </a:r>
        </a:p>
      </dgm:t>
    </dgm:pt>
    <dgm:pt modelId="{3F0DCB54-AE8D-4D05-988E-510D7E13E7FD}" type="parTrans" cxnId="{9D494B80-13BA-429E-A418-1BAD9BD07029}">
      <dgm:prSet/>
      <dgm:spPr/>
      <dgm:t>
        <a:bodyPr/>
        <a:lstStyle/>
        <a:p>
          <a:endParaRPr lang="en-US"/>
        </a:p>
      </dgm:t>
    </dgm:pt>
    <dgm:pt modelId="{06701A0B-828D-4595-82AE-F293A64C1443}" type="sibTrans" cxnId="{9D494B80-13BA-429E-A418-1BAD9BD07029}">
      <dgm:prSet/>
      <dgm:spPr/>
      <dgm:t>
        <a:bodyPr/>
        <a:lstStyle/>
        <a:p>
          <a:endParaRPr lang="en-US"/>
        </a:p>
      </dgm:t>
    </dgm:pt>
    <dgm:pt modelId="{4D44C29F-0EFE-4811-A9EC-EF74BEF3488B}">
      <dgm:prSet/>
      <dgm:spPr/>
      <dgm:t>
        <a:bodyPr/>
        <a:lstStyle/>
        <a:p>
          <a:pPr>
            <a:defRPr b="1"/>
          </a:pPr>
          <a:r>
            <a:rPr lang="en-US"/>
            <a:t>Sep. 2024</a:t>
          </a:r>
        </a:p>
      </dgm:t>
    </dgm:pt>
    <dgm:pt modelId="{4A8DF314-F754-422C-9DB2-8F298AE22667}" type="parTrans" cxnId="{E082FD90-AEDA-415A-A87E-365071333353}">
      <dgm:prSet/>
      <dgm:spPr/>
      <dgm:t>
        <a:bodyPr/>
        <a:lstStyle/>
        <a:p>
          <a:endParaRPr lang="en-US"/>
        </a:p>
      </dgm:t>
    </dgm:pt>
    <dgm:pt modelId="{A5FA8C5D-2C05-4D5C-85BD-5F8E5DD27D3A}" type="sibTrans" cxnId="{E082FD90-AEDA-415A-A87E-365071333353}">
      <dgm:prSet/>
      <dgm:spPr/>
      <dgm:t>
        <a:bodyPr/>
        <a:lstStyle/>
        <a:p>
          <a:endParaRPr lang="en-US"/>
        </a:p>
      </dgm:t>
    </dgm:pt>
    <dgm:pt modelId="{B0469F5E-7840-45CF-ADBB-8342146D4BEF}">
      <dgm:prSet/>
      <dgm:spPr/>
      <dgm:t>
        <a:bodyPr/>
        <a:lstStyle/>
        <a:p>
          <a:r>
            <a:rPr lang="en-US"/>
            <a:t>Anticipated contract start date.</a:t>
          </a:r>
        </a:p>
      </dgm:t>
    </dgm:pt>
    <dgm:pt modelId="{8C4EFF96-5731-44D1-914E-7B35C3E0D9CD}" type="parTrans" cxnId="{6BBCCA01-A5F0-4F5A-ACA4-C76A2CC91E78}">
      <dgm:prSet/>
      <dgm:spPr/>
      <dgm:t>
        <a:bodyPr/>
        <a:lstStyle/>
        <a:p>
          <a:endParaRPr lang="en-US"/>
        </a:p>
      </dgm:t>
    </dgm:pt>
    <dgm:pt modelId="{FCE0BC27-9476-48C2-8220-A5E2E8739974}" type="sibTrans" cxnId="{6BBCCA01-A5F0-4F5A-ACA4-C76A2CC91E78}">
      <dgm:prSet/>
      <dgm:spPr/>
      <dgm:t>
        <a:bodyPr/>
        <a:lstStyle/>
        <a:p>
          <a:endParaRPr lang="en-US"/>
        </a:p>
      </dgm:t>
    </dgm:pt>
    <dgm:pt modelId="{F79BDAB7-A903-4254-9648-3CB8BA3A4A29}">
      <dgm:prSet/>
      <dgm:spPr/>
      <dgm:t>
        <a:bodyPr/>
        <a:lstStyle/>
        <a:p>
          <a:pPr>
            <a:defRPr b="1"/>
          </a:pPr>
          <a:r>
            <a:rPr lang="en-US"/>
            <a:t>May 2027</a:t>
          </a:r>
        </a:p>
      </dgm:t>
    </dgm:pt>
    <dgm:pt modelId="{D4D4F977-275C-4358-B3D2-BCD9BDD03B05}" type="parTrans" cxnId="{2E0C1524-5054-41A7-9044-8E374DAEACF4}">
      <dgm:prSet/>
      <dgm:spPr/>
      <dgm:t>
        <a:bodyPr/>
        <a:lstStyle/>
        <a:p>
          <a:endParaRPr lang="en-US"/>
        </a:p>
      </dgm:t>
    </dgm:pt>
    <dgm:pt modelId="{EB450A7D-DF9E-4BB9-B5E9-3F3F995ED071}" type="sibTrans" cxnId="{2E0C1524-5054-41A7-9044-8E374DAEACF4}">
      <dgm:prSet/>
      <dgm:spPr/>
      <dgm:t>
        <a:bodyPr/>
        <a:lstStyle/>
        <a:p>
          <a:endParaRPr lang="en-US"/>
        </a:p>
      </dgm:t>
    </dgm:pt>
    <dgm:pt modelId="{4C132E3C-802F-4974-B461-C0968B7A6814}">
      <dgm:prSet/>
      <dgm:spPr/>
      <dgm:t>
        <a:bodyPr/>
        <a:lstStyle/>
        <a:p>
          <a:r>
            <a:rPr lang="en-US"/>
            <a:t>Projects must be completed </a:t>
          </a:r>
        </a:p>
      </dgm:t>
    </dgm:pt>
    <dgm:pt modelId="{6951D3E9-8FD1-4C9F-8BFF-3B159D42245E}" type="parTrans" cxnId="{61B6007C-165B-41A6-B08D-ECEB32873270}">
      <dgm:prSet/>
      <dgm:spPr/>
      <dgm:t>
        <a:bodyPr/>
        <a:lstStyle/>
        <a:p>
          <a:endParaRPr lang="en-US"/>
        </a:p>
      </dgm:t>
    </dgm:pt>
    <dgm:pt modelId="{EE439FAC-8086-4573-AAF4-7E976926A29B}" type="sibTrans" cxnId="{61B6007C-165B-41A6-B08D-ECEB32873270}">
      <dgm:prSet/>
      <dgm:spPr/>
      <dgm:t>
        <a:bodyPr/>
        <a:lstStyle/>
        <a:p>
          <a:endParaRPr lang="en-US"/>
        </a:p>
      </dgm:t>
    </dgm:pt>
    <dgm:pt modelId="{34DD045C-5FFE-4C62-A829-D2AD5A2151DA}" type="pres">
      <dgm:prSet presAssocID="{82E1FF71-5EF3-4100-8005-1C96C5A7F772}" presName="root" presStyleCnt="0">
        <dgm:presLayoutVars>
          <dgm:chMax/>
          <dgm:chPref/>
          <dgm:animLvl val="lvl"/>
        </dgm:presLayoutVars>
      </dgm:prSet>
      <dgm:spPr/>
    </dgm:pt>
    <dgm:pt modelId="{5C950B81-A2FF-46D0-A21B-0B275AA5ACAF}" type="pres">
      <dgm:prSet presAssocID="{82E1FF71-5EF3-4100-8005-1C96C5A7F772}"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8ED92471-9CDA-4B04-B831-D01B51B9527E}" type="pres">
      <dgm:prSet presAssocID="{82E1FF71-5EF3-4100-8005-1C96C5A7F772}" presName="nodes" presStyleCnt="0">
        <dgm:presLayoutVars>
          <dgm:chMax/>
          <dgm:chPref/>
          <dgm:animLvl val="lvl"/>
        </dgm:presLayoutVars>
      </dgm:prSet>
      <dgm:spPr/>
    </dgm:pt>
    <dgm:pt modelId="{F294623C-F205-40AC-805C-5BFD75AF8F17}" type="pres">
      <dgm:prSet presAssocID="{8468554E-2290-4888-B8A7-13CE29456018}" presName="composite" presStyleCnt="0"/>
      <dgm:spPr/>
    </dgm:pt>
    <dgm:pt modelId="{8FB4CE26-B1B9-46EC-9789-C8D421989DD2}" type="pres">
      <dgm:prSet presAssocID="{8468554E-2290-4888-B8A7-13CE29456018}"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B9DFCA57-C38D-4818-AAAC-CD06348B1520}" type="pres">
      <dgm:prSet presAssocID="{8468554E-2290-4888-B8A7-13CE29456018}" presName="DropPinPlaceHolder" presStyleCnt="0"/>
      <dgm:spPr/>
    </dgm:pt>
    <dgm:pt modelId="{2E704EE3-D79B-4BF2-9182-29416C06BDC4}" type="pres">
      <dgm:prSet presAssocID="{8468554E-2290-4888-B8A7-13CE29456018}" presName="DropPin" presStyleLbl="alignNode1" presStyleIdx="0" presStyleCnt="6"/>
      <dgm:spPr/>
    </dgm:pt>
    <dgm:pt modelId="{1D6131BA-DB36-44C9-AC52-04B609501D46}" type="pres">
      <dgm:prSet presAssocID="{8468554E-2290-4888-B8A7-13CE29456018}" presName="Ellipse" presStyleLbl="fgAcc1" presStyleIdx="1" presStyleCnt="7"/>
      <dgm:spPr>
        <a:solidFill>
          <a:schemeClr val="lt1">
            <a:alpha val="90000"/>
            <a:hueOff val="0"/>
            <a:satOff val="0"/>
            <a:lumOff val="0"/>
            <a:alphaOff val="0"/>
          </a:schemeClr>
        </a:solidFill>
        <a:ln w="10795" cap="flat" cmpd="sng" algn="ctr">
          <a:noFill/>
          <a:prstDash val="solid"/>
        </a:ln>
        <a:effectLst/>
      </dgm:spPr>
    </dgm:pt>
    <dgm:pt modelId="{73A87F86-204C-4630-B183-13BED54549C6}" type="pres">
      <dgm:prSet presAssocID="{8468554E-2290-4888-B8A7-13CE29456018}" presName="L2TextContainer" presStyleLbl="revTx" presStyleIdx="0" presStyleCnt="12">
        <dgm:presLayoutVars>
          <dgm:bulletEnabled val="1"/>
        </dgm:presLayoutVars>
      </dgm:prSet>
      <dgm:spPr/>
    </dgm:pt>
    <dgm:pt modelId="{3E8DC4FC-D0BD-4F25-84D4-2091A718DABF}" type="pres">
      <dgm:prSet presAssocID="{8468554E-2290-4888-B8A7-13CE29456018}" presName="L1TextContainer" presStyleLbl="revTx" presStyleIdx="1" presStyleCnt="12">
        <dgm:presLayoutVars>
          <dgm:chMax val="1"/>
          <dgm:chPref val="1"/>
          <dgm:bulletEnabled val="1"/>
        </dgm:presLayoutVars>
      </dgm:prSet>
      <dgm:spPr/>
    </dgm:pt>
    <dgm:pt modelId="{7A996568-62F8-4D63-839C-78310A31E931}" type="pres">
      <dgm:prSet presAssocID="{8468554E-2290-4888-B8A7-13CE29456018}" presName="ConnectLine" presStyleLbl="sibTrans1D1" presStyleIdx="0" presStyleCnt="6"/>
      <dgm:spPr>
        <a:noFill/>
        <a:ln w="12700" cap="flat" cmpd="sng" algn="ctr">
          <a:solidFill>
            <a:schemeClr val="accent2">
              <a:hueOff val="0"/>
              <a:satOff val="0"/>
              <a:lumOff val="0"/>
              <a:alphaOff val="0"/>
            </a:schemeClr>
          </a:solidFill>
          <a:prstDash val="dash"/>
        </a:ln>
        <a:effectLst/>
      </dgm:spPr>
    </dgm:pt>
    <dgm:pt modelId="{0AA82E46-FCA3-487F-8EB9-D98505B08642}" type="pres">
      <dgm:prSet presAssocID="{8468554E-2290-4888-B8A7-13CE29456018}" presName="EmptyPlaceHolder" presStyleCnt="0"/>
      <dgm:spPr/>
    </dgm:pt>
    <dgm:pt modelId="{6767374E-1D93-415C-B1E1-9E07179205A9}" type="pres">
      <dgm:prSet presAssocID="{2F2DE044-C1D8-4D03-8934-7B273255107C}" presName="spaceBetweenRectangles" presStyleCnt="0"/>
      <dgm:spPr/>
    </dgm:pt>
    <dgm:pt modelId="{70FA3224-455A-4468-8B7E-70BC88A302CD}" type="pres">
      <dgm:prSet presAssocID="{0DCFCB26-2ADB-4EB2-BF14-C529D7A43F7A}" presName="composite" presStyleCnt="0"/>
      <dgm:spPr/>
    </dgm:pt>
    <dgm:pt modelId="{C209BE92-4085-4807-8D92-761003810733}" type="pres">
      <dgm:prSet presAssocID="{0DCFCB26-2ADB-4EB2-BF14-C529D7A43F7A}" presName="ConnectorPoint" presStyleLbl="lnNode1" presStyleIdx="1" presStyleCnt="6"/>
      <dgm:spPr>
        <a:solidFill>
          <a:schemeClr val="accent2">
            <a:hueOff val="-1468225"/>
            <a:satOff val="6479"/>
            <a:lumOff val="-1098"/>
            <a:alphaOff val="0"/>
          </a:schemeClr>
        </a:solidFill>
        <a:ln w="6350" cap="flat" cmpd="sng" algn="ctr">
          <a:solidFill>
            <a:schemeClr val="lt1">
              <a:hueOff val="0"/>
              <a:satOff val="0"/>
              <a:lumOff val="0"/>
              <a:alphaOff val="0"/>
            </a:schemeClr>
          </a:solidFill>
          <a:prstDash val="solid"/>
        </a:ln>
        <a:effectLst/>
      </dgm:spPr>
    </dgm:pt>
    <dgm:pt modelId="{38AD8DCB-3436-4B88-8F7D-EB600D996DA9}" type="pres">
      <dgm:prSet presAssocID="{0DCFCB26-2ADB-4EB2-BF14-C529D7A43F7A}" presName="DropPinPlaceHolder" presStyleCnt="0"/>
      <dgm:spPr/>
    </dgm:pt>
    <dgm:pt modelId="{2D0B6460-A930-45B3-8F3A-F9090EF085C2}" type="pres">
      <dgm:prSet presAssocID="{0DCFCB26-2ADB-4EB2-BF14-C529D7A43F7A}" presName="DropPin" presStyleLbl="alignNode1" presStyleIdx="1" presStyleCnt="6"/>
      <dgm:spPr/>
    </dgm:pt>
    <dgm:pt modelId="{AB6B7F2B-096B-498A-BF4D-8762EBB2B1EF}" type="pres">
      <dgm:prSet presAssocID="{0DCFCB26-2ADB-4EB2-BF14-C529D7A43F7A}" presName="Ellipse" presStyleLbl="fgAcc1" presStyleIdx="2" presStyleCnt="7"/>
      <dgm:spPr>
        <a:solidFill>
          <a:schemeClr val="lt1">
            <a:alpha val="90000"/>
            <a:hueOff val="0"/>
            <a:satOff val="0"/>
            <a:lumOff val="0"/>
            <a:alphaOff val="0"/>
          </a:schemeClr>
        </a:solidFill>
        <a:ln w="10795" cap="flat" cmpd="sng" algn="ctr">
          <a:noFill/>
          <a:prstDash val="solid"/>
        </a:ln>
        <a:effectLst/>
      </dgm:spPr>
    </dgm:pt>
    <dgm:pt modelId="{43997F66-AB0D-403A-BC05-71C2996A8875}" type="pres">
      <dgm:prSet presAssocID="{0DCFCB26-2ADB-4EB2-BF14-C529D7A43F7A}" presName="L2TextContainer" presStyleLbl="revTx" presStyleIdx="2" presStyleCnt="12">
        <dgm:presLayoutVars>
          <dgm:bulletEnabled val="1"/>
        </dgm:presLayoutVars>
      </dgm:prSet>
      <dgm:spPr/>
    </dgm:pt>
    <dgm:pt modelId="{F1643C71-98D3-4916-BAC8-CEFF9E8CD856}" type="pres">
      <dgm:prSet presAssocID="{0DCFCB26-2ADB-4EB2-BF14-C529D7A43F7A}" presName="L1TextContainer" presStyleLbl="revTx" presStyleIdx="3" presStyleCnt="12">
        <dgm:presLayoutVars>
          <dgm:chMax val="1"/>
          <dgm:chPref val="1"/>
          <dgm:bulletEnabled val="1"/>
        </dgm:presLayoutVars>
      </dgm:prSet>
      <dgm:spPr/>
    </dgm:pt>
    <dgm:pt modelId="{BDEE10C1-7E0F-4D6A-BA73-BD4C8CE29175}" type="pres">
      <dgm:prSet presAssocID="{0DCFCB26-2ADB-4EB2-BF14-C529D7A43F7A}" presName="ConnectLine" presStyleLbl="sibTrans1D1" presStyleIdx="1" presStyleCnt="6"/>
      <dgm:spPr>
        <a:noFill/>
        <a:ln w="12700" cap="flat" cmpd="sng" algn="ctr">
          <a:solidFill>
            <a:schemeClr val="accent2">
              <a:hueOff val="-1468225"/>
              <a:satOff val="6479"/>
              <a:lumOff val="-1098"/>
              <a:alphaOff val="0"/>
            </a:schemeClr>
          </a:solidFill>
          <a:prstDash val="dash"/>
        </a:ln>
        <a:effectLst/>
      </dgm:spPr>
    </dgm:pt>
    <dgm:pt modelId="{32B75BAF-9505-45A8-BD7E-BBDBC89EF856}" type="pres">
      <dgm:prSet presAssocID="{0DCFCB26-2ADB-4EB2-BF14-C529D7A43F7A}" presName="EmptyPlaceHolder" presStyleCnt="0"/>
      <dgm:spPr/>
    </dgm:pt>
    <dgm:pt modelId="{87E7457D-2DA4-4898-964C-4DE0D2193635}" type="pres">
      <dgm:prSet presAssocID="{42154409-DEF4-4EFB-A1C6-66C2709C980D}" presName="spaceBetweenRectangles" presStyleCnt="0"/>
      <dgm:spPr/>
    </dgm:pt>
    <dgm:pt modelId="{848964B1-6BA4-49DC-9EE5-343066E93FF3}" type="pres">
      <dgm:prSet presAssocID="{EB6264A7-4ADC-49FB-9967-6E6967456601}" presName="composite" presStyleCnt="0"/>
      <dgm:spPr/>
    </dgm:pt>
    <dgm:pt modelId="{4A025937-1BB7-4CDB-A0A5-5A0AF48E9128}" type="pres">
      <dgm:prSet presAssocID="{EB6264A7-4ADC-49FB-9967-6E6967456601}" presName="ConnectorPoint" presStyleLbl="lnNode1" presStyleIdx="2" presStyleCnt="6"/>
      <dgm:spPr>
        <a:solidFill>
          <a:schemeClr val="accent2">
            <a:hueOff val="-2936450"/>
            <a:satOff val="12957"/>
            <a:lumOff val="-2196"/>
            <a:alphaOff val="0"/>
          </a:schemeClr>
        </a:solidFill>
        <a:ln w="6350" cap="flat" cmpd="sng" algn="ctr">
          <a:solidFill>
            <a:schemeClr val="lt1">
              <a:hueOff val="0"/>
              <a:satOff val="0"/>
              <a:lumOff val="0"/>
              <a:alphaOff val="0"/>
            </a:schemeClr>
          </a:solidFill>
          <a:prstDash val="solid"/>
        </a:ln>
        <a:effectLst/>
      </dgm:spPr>
    </dgm:pt>
    <dgm:pt modelId="{83B90498-1D48-4A2E-BD93-0F6AC62CA6F5}" type="pres">
      <dgm:prSet presAssocID="{EB6264A7-4ADC-49FB-9967-6E6967456601}" presName="DropPinPlaceHolder" presStyleCnt="0"/>
      <dgm:spPr/>
    </dgm:pt>
    <dgm:pt modelId="{D2EE1320-1A26-4AC7-AA82-EA001F261426}" type="pres">
      <dgm:prSet presAssocID="{EB6264A7-4ADC-49FB-9967-6E6967456601}" presName="DropPin" presStyleLbl="alignNode1" presStyleIdx="2" presStyleCnt="6"/>
      <dgm:spPr/>
    </dgm:pt>
    <dgm:pt modelId="{0DD68C30-EEE5-4208-96CF-894084B59789}" type="pres">
      <dgm:prSet presAssocID="{EB6264A7-4ADC-49FB-9967-6E6967456601}" presName="Ellipse" presStyleLbl="fgAcc1" presStyleIdx="3" presStyleCnt="7"/>
      <dgm:spPr>
        <a:solidFill>
          <a:schemeClr val="lt1">
            <a:alpha val="90000"/>
            <a:hueOff val="0"/>
            <a:satOff val="0"/>
            <a:lumOff val="0"/>
            <a:alphaOff val="0"/>
          </a:schemeClr>
        </a:solidFill>
        <a:ln w="10795" cap="flat" cmpd="sng" algn="ctr">
          <a:noFill/>
          <a:prstDash val="solid"/>
        </a:ln>
        <a:effectLst/>
      </dgm:spPr>
    </dgm:pt>
    <dgm:pt modelId="{10EA9C2C-A775-445E-97E5-837B8D70E588}" type="pres">
      <dgm:prSet presAssocID="{EB6264A7-4ADC-49FB-9967-6E6967456601}" presName="L2TextContainer" presStyleLbl="revTx" presStyleIdx="4" presStyleCnt="12">
        <dgm:presLayoutVars>
          <dgm:bulletEnabled val="1"/>
        </dgm:presLayoutVars>
      </dgm:prSet>
      <dgm:spPr/>
    </dgm:pt>
    <dgm:pt modelId="{E14469ED-360C-4F6C-ADB0-244258519AA1}" type="pres">
      <dgm:prSet presAssocID="{EB6264A7-4ADC-49FB-9967-6E6967456601}" presName="L1TextContainer" presStyleLbl="revTx" presStyleIdx="5" presStyleCnt="12">
        <dgm:presLayoutVars>
          <dgm:chMax val="1"/>
          <dgm:chPref val="1"/>
          <dgm:bulletEnabled val="1"/>
        </dgm:presLayoutVars>
      </dgm:prSet>
      <dgm:spPr/>
    </dgm:pt>
    <dgm:pt modelId="{8D19E4D9-3CCF-4CE3-A685-F36570C2DFB3}" type="pres">
      <dgm:prSet presAssocID="{EB6264A7-4ADC-49FB-9967-6E6967456601}" presName="ConnectLine" presStyleLbl="sibTrans1D1" presStyleIdx="2" presStyleCnt="6"/>
      <dgm:spPr>
        <a:noFill/>
        <a:ln w="12700" cap="flat" cmpd="sng" algn="ctr">
          <a:solidFill>
            <a:schemeClr val="accent2">
              <a:hueOff val="-2936450"/>
              <a:satOff val="12957"/>
              <a:lumOff val="-2196"/>
              <a:alphaOff val="0"/>
            </a:schemeClr>
          </a:solidFill>
          <a:prstDash val="dash"/>
        </a:ln>
        <a:effectLst/>
      </dgm:spPr>
    </dgm:pt>
    <dgm:pt modelId="{DCD45BDB-192D-47A2-B2B9-A4E6A34AF532}" type="pres">
      <dgm:prSet presAssocID="{EB6264A7-4ADC-49FB-9967-6E6967456601}" presName="EmptyPlaceHolder" presStyleCnt="0"/>
      <dgm:spPr/>
    </dgm:pt>
    <dgm:pt modelId="{C42FF807-3900-4311-9C53-41CA1AA0569E}" type="pres">
      <dgm:prSet presAssocID="{B94D7B6A-AD79-4217-B759-B3355B2F139B}" presName="spaceBetweenRectangles" presStyleCnt="0"/>
      <dgm:spPr/>
    </dgm:pt>
    <dgm:pt modelId="{74F5F7B4-7EA0-43AE-A281-EB04ED79FEA0}" type="pres">
      <dgm:prSet presAssocID="{E254D8B2-2912-4C30-B660-D826FEA32057}" presName="composite" presStyleCnt="0"/>
      <dgm:spPr/>
    </dgm:pt>
    <dgm:pt modelId="{1718C2C6-D0E0-4C8D-A3FA-E1671C254B0E}" type="pres">
      <dgm:prSet presAssocID="{E254D8B2-2912-4C30-B660-D826FEA32057}" presName="ConnectorPoint" presStyleLbl="lnNode1" presStyleIdx="3" presStyleCnt="6"/>
      <dgm:spPr>
        <a:solidFill>
          <a:schemeClr val="accent2">
            <a:hueOff val="-4404675"/>
            <a:satOff val="19436"/>
            <a:lumOff val="-3294"/>
            <a:alphaOff val="0"/>
          </a:schemeClr>
        </a:solidFill>
        <a:ln w="6350" cap="flat" cmpd="sng" algn="ctr">
          <a:solidFill>
            <a:schemeClr val="lt1">
              <a:hueOff val="0"/>
              <a:satOff val="0"/>
              <a:lumOff val="0"/>
              <a:alphaOff val="0"/>
            </a:schemeClr>
          </a:solidFill>
          <a:prstDash val="solid"/>
        </a:ln>
        <a:effectLst/>
      </dgm:spPr>
    </dgm:pt>
    <dgm:pt modelId="{FAEFDDE3-B041-4735-AC17-0E9D4E013AF5}" type="pres">
      <dgm:prSet presAssocID="{E254D8B2-2912-4C30-B660-D826FEA32057}" presName="DropPinPlaceHolder" presStyleCnt="0"/>
      <dgm:spPr/>
    </dgm:pt>
    <dgm:pt modelId="{BF847476-5540-43D7-BA9F-2A28B2EDF585}" type="pres">
      <dgm:prSet presAssocID="{E254D8B2-2912-4C30-B660-D826FEA32057}" presName="DropPin" presStyleLbl="alignNode1" presStyleIdx="3" presStyleCnt="6"/>
      <dgm:spPr/>
    </dgm:pt>
    <dgm:pt modelId="{9D826302-FDE8-4CD0-82C3-D6BA4D5FE5C3}" type="pres">
      <dgm:prSet presAssocID="{E254D8B2-2912-4C30-B660-D826FEA32057}" presName="Ellipse" presStyleLbl="fgAcc1" presStyleIdx="4" presStyleCnt="7"/>
      <dgm:spPr>
        <a:solidFill>
          <a:schemeClr val="lt1">
            <a:alpha val="90000"/>
            <a:hueOff val="0"/>
            <a:satOff val="0"/>
            <a:lumOff val="0"/>
            <a:alphaOff val="0"/>
          </a:schemeClr>
        </a:solidFill>
        <a:ln w="10795" cap="flat" cmpd="sng" algn="ctr">
          <a:noFill/>
          <a:prstDash val="solid"/>
        </a:ln>
        <a:effectLst/>
      </dgm:spPr>
    </dgm:pt>
    <dgm:pt modelId="{9B72697F-E434-4AFA-A09C-F3BA37F5CC32}" type="pres">
      <dgm:prSet presAssocID="{E254D8B2-2912-4C30-B660-D826FEA32057}" presName="L2TextContainer" presStyleLbl="revTx" presStyleIdx="6" presStyleCnt="12">
        <dgm:presLayoutVars>
          <dgm:bulletEnabled val="1"/>
        </dgm:presLayoutVars>
      </dgm:prSet>
      <dgm:spPr/>
    </dgm:pt>
    <dgm:pt modelId="{B1FBD105-A467-417C-BC9E-EF4D2F619A5D}" type="pres">
      <dgm:prSet presAssocID="{E254D8B2-2912-4C30-B660-D826FEA32057}" presName="L1TextContainer" presStyleLbl="revTx" presStyleIdx="7" presStyleCnt="12">
        <dgm:presLayoutVars>
          <dgm:chMax val="1"/>
          <dgm:chPref val="1"/>
          <dgm:bulletEnabled val="1"/>
        </dgm:presLayoutVars>
      </dgm:prSet>
      <dgm:spPr/>
    </dgm:pt>
    <dgm:pt modelId="{5814F1AF-06FC-492A-B862-88F2C95DCEF3}" type="pres">
      <dgm:prSet presAssocID="{E254D8B2-2912-4C30-B660-D826FEA32057}" presName="ConnectLine" presStyleLbl="sibTrans1D1" presStyleIdx="3" presStyleCnt="6"/>
      <dgm:spPr>
        <a:noFill/>
        <a:ln w="12700" cap="flat" cmpd="sng" algn="ctr">
          <a:solidFill>
            <a:schemeClr val="accent2">
              <a:hueOff val="-4404675"/>
              <a:satOff val="19436"/>
              <a:lumOff val="-3294"/>
              <a:alphaOff val="0"/>
            </a:schemeClr>
          </a:solidFill>
          <a:prstDash val="dash"/>
        </a:ln>
        <a:effectLst/>
      </dgm:spPr>
    </dgm:pt>
    <dgm:pt modelId="{D57D9AB7-5CE6-4EC7-8763-9CB13EA36C23}" type="pres">
      <dgm:prSet presAssocID="{E254D8B2-2912-4C30-B660-D826FEA32057}" presName="EmptyPlaceHolder" presStyleCnt="0"/>
      <dgm:spPr/>
    </dgm:pt>
    <dgm:pt modelId="{6D9606CF-5003-4EFA-B2C7-07C5166A683B}" type="pres">
      <dgm:prSet presAssocID="{C0004BBF-4BDC-4FD1-89D6-0FA26B22A2D5}" presName="spaceBetweenRectangles" presStyleCnt="0"/>
      <dgm:spPr/>
    </dgm:pt>
    <dgm:pt modelId="{1FC9C55F-E932-44F6-81BB-9ECCBE52D6A1}" type="pres">
      <dgm:prSet presAssocID="{4D44C29F-0EFE-4811-A9EC-EF74BEF3488B}" presName="composite" presStyleCnt="0"/>
      <dgm:spPr/>
    </dgm:pt>
    <dgm:pt modelId="{52EE858B-64A5-4109-A2AC-48E111AA306A}" type="pres">
      <dgm:prSet presAssocID="{4D44C29F-0EFE-4811-A9EC-EF74BEF3488B}" presName="ConnectorPoint" presStyleLbl="lnNode1" presStyleIdx="4" presStyleCnt="6"/>
      <dgm:spPr>
        <a:solidFill>
          <a:schemeClr val="accent2">
            <a:hueOff val="-5872900"/>
            <a:satOff val="25914"/>
            <a:lumOff val="-4392"/>
            <a:alphaOff val="0"/>
          </a:schemeClr>
        </a:solidFill>
        <a:ln w="6350" cap="flat" cmpd="sng" algn="ctr">
          <a:solidFill>
            <a:schemeClr val="lt1">
              <a:hueOff val="0"/>
              <a:satOff val="0"/>
              <a:lumOff val="0"/>
              <a:alphaOff val="0"/>
            </a:schemeClr>
          </a:solidFill>
          <a:prstDash val="solid"/>
        </a:ln>
        <a:effectLst/>
      </dgm:spPr>
    </dgm:pt>
    <dgm:pt modelId="{429E6E9A-F45B-428E-9B7D-4C8772311AC7}" type="pres">
      <dgm:prSet presAssocID="{4D44C29F-0EFE-4811-A9EC-EF74BEF3488B}" presName="DropPinPlaceHolder" presStyleCnt="0"/>
      <dgm:spPr/>
    </dgm:pt>
    <dgm:pt modelId="{5A4C5515-32CC-4497-B820-9ABCBA6E0791}" type="pres">
      <dgm:prSet presAssocID="{4D44C29F-0EFE-4811-A9EC-EF74BEF3488B}" presName="DropPin" presStyleLbl="alignNode1" presStyleIdx="4" presStyleCnt="6"/>
      <dgm:spPr/>
    </dgm:pt>
    <dgm:pt modelId="{9297B9B9-0C1B-4F1B-A1AE-FFEA8C926B1B}" type="pres">
      <dgm:prSet presAssocID="{4D44C29F-0EFE-4811-A9EC-EF74BEF3488B}" presName="Ellipse" presStyleLbl="fgAcc1" presStyleIdx="5" presStyleCnt="7"/>
      <dgm:spPr>
        <a:solidFill>
          <a:schemeClr val="lt1">
            <a:alpha val="90000"/>
            <a:hueOff val="0"/>
            <a:satOff val="0"/>
            <a:lumOff val="0"/>
            <a:alphaOff val="0"/>
          </a:schemeClr>
        </a:solidFill>
        <a:ln w="10795" cap="flat" cmpd="sng" algn="ctr">
          <a:noFill/>
          <a:prstDash val="solid"/>
        </a:ln>
        <a:effectLst/>
      </dgm:spPr>
    </dgm:pt>
    <dgm:pt modelId="{824C1B65-1BE9-4EE8-85F2-4CD3A2954F7A}" type="pres">
      <dgm:prSet presAssocID="{4D44C29F-0EFE-4811-A9EC-EF74BEF3488B}" presName="L2TextContainer" presStyleLbl="revTx" presStyleIdx="8" presStyleCnt="12">
        <dgm:presLayoutVars>
          <dgm:bulletEnabled val="1"/>
        </dgm:presLayoutVars>
      </dgm:prSet>
      <dgm:spPr/>
    </dgm:pt>
    <dgm:pt modelId="{D97FC05C-CC76-4275-8EB0-9F0580E7924B}" type="pres">
      <dgm:prSet presAssocID="{4D44C29F-0EFE-4811-A9EC-EF74BEF3488B}" presName="L1TextContainer" presStyleLbl="revTx" presStyleIdx="9" presStyleCnt="12">
        <dgm:presLayoutVars>
          <dgm:chMax val="1"/>
          <dgm:chPref val="1"/>
          <dgm:bulletEnabled val="1"/>
        </dgm:presLayoutVars>
      </dgm:prSet>
      <dgm:spPr/>
    </dgm:pt>
    <dgm:pt modelId="{B2F99858-89E3-4BB1-9E32-C57ACB417798}" type="pres">
      <dgm:prSet presAssocID="{4D44C29F-0EFE-4811-A9EC-EF74BEF3488B}" presName="ConnectLine" presStyleLbl="sibTrans1D1" presStyleIdx="4" presStyleCnt="6"/>
      <dgm:spPr>
        <a:noFill/>
        <a:ln w="12700" cap="flat" cmpd="sng" algn="ctr">
          <a:solidFill>
            <a:schemeClr val="accent2">
              <a:hueOff val="-5872900"/>
              <a:satOff val="25914"/>
              <a:lumOff val="-4392"/>
              <a:alphaOff val="0"/>
            </a:schemeClr>
          </a:solidFill>
          <a:prstDash val="dash"/>
        </a:ln>
        <a:effectLst/>
      </dgm:spPr>
    </dgm:pt>
    <dgm:pt modelId="{9BA0C450-E901-45EB-A6EE-360D659700CC}" type="pres">
      <dgm:prSet presAssocID="{4D44C29F-0EFE-4811-A9EC-EF74BEF3488B}" presName="EmptyPlaceHolder" presStyleCnt="0"/>
      <dgm:spPr/>
    </dgm:pt>
    <dgm:pt modelId="{EE7D75C9-0573-4AED-9E8B-4B5FD298936F}" type="pres">
      <dgm:prSet presAssocID="{A5FA8C5D-2C05-4D5C-85BD-5F8E5DD27D3A}" presName="spaceBetweenRectangles" presStyleCnt="0"/>
      <dgm:spPr/>
    </dgm:pt>
    <dgm:pt modelId="{260B9484-FB57-4526-A3B4-A3DC5BEC6695}" type="pres">
      <dgm:prSet presAssocID="{F79BDAB7-A903-4254-9648-3CB8BA3A4A29}" presName="composite" presStyleCnt="0"/>
      <dgm:spPr/>
    </dgm:pt>
    <dgm:pt modelId="{246CE3EC-2897-41D5-824D-C00D5839DDDD}" type="pres">
      <dgm:prSet presAssocID="{F79BDAB7-A903-4254-9648-3CB8BA3A4A29}" presName="ConnectorPoint" presStyleLbl="lnNode1" presStyleIdx="5" presStyleCnt="6"/>
      <dgm:spPr>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gm:spPr>
    </dgm:pt>
    <dgm:pt modelId="{9D0E4033-A98A-478A-B696-58442AECF8C2}" type="pres">
      <dgm:prSet presAssocID="{F79BDAB7-A903-4254-9648-3CB8BA3A4A29}" presName="DropPinPlaceHolder" presStyleCnt="0"/>
      <dgm:spPr/>
    </dgm:pt>
    <dgm:pt modelId="{EEE1AAC6-0DBA-482F-A3A0-173735B6839E}" type="pres">
      <dgm:prSet presAssocID="{F79BDAB7-A903-4254-9648-3CB8BA3A4A29}" presName="DropPin" presStyleLbl="alignNode1" presStyleIdx="5" presStyleCnt="6"/>
      <dgm:spPr/>
    </dgm:pt>
    <dgm:pt modelId="{00179546-CED6-434A-94A7-62A6C0BB875F}" type="pres">
      <dgm:prSet presAssocID="{F79BDAB7-A903-4254-9648-3CB8BA3A4A29}" presName="Ellipse" presStyleLbl="fgAcc1" presStyleIdx="6" presStyleCnt="7"/>
      <dgm:spPr>
        <a:solidFill>
          <a:schemeClr val="lt1">
            <a:alpha val="90000"/>
            <a:hueOff val="0"/>
            <a:satOff val="0"/>
            <a:lumOff val="0"/>
            <a:alphaOff val="0"/>
          </a:schemeClr>
        </a:solidFill>
        <a:ln w="10795" cap="flat" cmpd="sng" algn="ctr">
          <a:noFill/>
          <a:prstDash val="solid"/>
        </a:ln>
        <a:effectLst/>
      </dgm:spPr>
    </dgm:pt>
    <dgm:pt modelId="{8CE69B7F-33DD-4B58-960D-64E54259E315}" type="pres">
      <dgm:prSet presAssocID="{F79BDAB7-A903-4254-9648-3CB8BA3A4A29}" presName="L2TextContainer" presStyleLbl="revTx" presStyleIdx="10" presStyleCnt="12">
        <dgm:presLayoutVars>
          <dgm:bulletEnabled val="1"/>
        </dgm:presLayoutVars>
      </dgm:prSet>
      <dgm:spPr/>
    </dgm:pt>
    <dgm:pt modelId="{9B1A973A-10F7-4DD8-80C4-03CEAF66DC08}" type="pres">
      <dgm:prSet presAssocID="{F79BDAB7-A903-4254-9648-3CB8BA3A4A29}" presName="L1TextContainer" presStyleLbl="revTx" presStyleIdx="11" presStyleCnt="12">
        <dgm:presLayoutVars>
          <dgm:chMax val="1"/>
          <dgm:chPref val="1"/>
          <dgm:bulletEnabled val="1"/>
        </dgm:presLayoutVars>
      </dgm:prSet>
      <dgm:spPr/>
    </dgm:pt>
    <dgm:pt modelId="{967E74A7-239B-4085-9B8E-2082EF663894}" type="pres">
      <dgm:prSet presAssocID="{F79BDAB7-A903-4254-9648-3CB8BA3A4A29}" presName="ConnectLine" presStyleLbl="sibTrans1D1" presStyleIdx="5" presStyleCnt="6"/>
      <dgm:spPr>
        <a:noFill/>
        <a:ln w="12700" cap="flat" cmpd="sng" algn="ctr">
          <a:solidFill>
            <a:schemeClr val="accent2">
              <a:hueOff val="-7341125"/>
              <a:satOff val="32393"/>
              <a:lumOff val="-5490"/>
              <a:alphaOff val="0"/>
            </a:schemeClr>
          </a:solidFill>
          <a:prstDash val="dash"/>
        </a:ln>
        <a:effectLst/>
      </dgm:spPr>
    </dgm:pt>
    <dgm:pt modelId="{25E0C094-BB89-4C08-B2EE-57F3A1907037}" type="pres">
      <dgm:prSet presAssocID="{F79BDAB7-A903-4254-9648-3CB8BA3A4A29}" presName="EmptyPlaceHolder" presStyleCnt="0"/>
      <dgm:spPr/>
    </dgm:pt>
  </dgm:ptLst>
  <dgm:cxnLst>
    <dgm:cxn modelId="{6BBCCA01-A5F0-4F5A-ACA4-C76A2CC91E78}" srcId="{4D44C29F-0EFE-4811-A9EC-EF74BEF3488B}" destId="{B0469F5E-7840-45CF-ADBB-8342146D4BEF}" srcOrd="0" destOrd="0" parTransId="{8C4EFF96-5731-44D1-914E-7B35C3E0D9CD}" sibTransId="{FCE0BC27-9476-48C2-8220-A5E2E8739974}"/>
    <dgm:cxn modelId="{1A51FE0C-6200-4B1C-8069-95DBB8FF53D1}" type="presOf" srcId="{033D3E77-5EEA-45A4-9603-44002304413E}" destId="{9B72697F-E434-4AFA-A09C-F3BA37F5CC32}" srcOrd="0" destOrd="0" presId="urn:microsoft.com/office/officeart/2017/3/layout/DropPinTimeline"/>
    <dgm:cxn modelId="{EFF59210-D7E0-428C-9F48-970D362D5E63}" srcId="{EB6264A7-4ADC-49FB-9967-6E6967456601}" destId="{2A7FB853-6240-45D3-A017-5D2DD5D03ACD}" srcOrd="0" destOrd="0" parTransId="{1DE6403A-D388-4528-A711-175B0E88A48E}" sibTransId="{86D841EF-CDDD-4DD1-A911-F1C3966A31B8}"/>
    <dgm:cxn modelId="{25986011-683B-4640-B4BB-FE5AE2559C57}" srcId="{82E1FF71-5EF3-4100-8005-1C96C5A7F772}" destId="{E254D8B2-2912-4C30-B660-D826FEA32057}" srcOrd="3" destOrd="0" parTransId="{ECFAE2E9-4484-4979-9FE1-B35A89F23AA9}" sibTransId="{C0004BBF-4BDC-4FD1-89D6-0FA26B22A2D5}"/>
    <dgm:cxn modelId="{79DECE17-AAC7-4845-8AC3-29649BCCE67B}" type="presOf" srcId="{82E1FF71-5EF3-4100-8005-1C96C5A7F772}" destId="{34DD045C-5FFE-4C62-A829-D2AD5A2151DA}" srcOrd="0" destOrd="0" presId="urn:microsoft.com/office/officeart/2017/3/layout/DropPinTimeline"/>
    <dgm:cxn modelId="{A38FDA1E-0AC4-4213-A69A-4932F9DB9553}" type="presOf" srcId="{2A7FB853-6240-45D3-A017-5D2DD5D03ACD}" destId="{10EA9C2C-A775-445E-97E5-837B8D70E588}" srcOrd="0" destOrd="0" presId="urn:microsoft.com/office/officeart/2017/3/layout/DropPinTimeline"/>
    <dgm:cxn modelId="{2E0C1524-5054-41A7-9044-8E374DAEACF4}" srcId="{82E1FF71-5EF3-4100-8005-1C96C5A7F772}" destId="{F79BDAB7-A903-4254-9648-3CB8BA3A4A29}" srcOrd="5" destOrd="0" parTransId="{D4D4F977-275C-4358-B3D2-BCD9BDD03B05}" sibTransId="{EB450A7D-DF9E-4BB9-B5E9-3F3F995ED071}"/>
    <dgm:cxn modelId="{3AA5B235-088A-4522-9E96-B76F4F4F4EF7}" type="presOf" srcId="{B0469F5E-7840-45CF-ADBB-8342146D4BEF}" destId="{824C1B65-1BE9-4EE8-85F2-4CD3A2954F7A}" srcOrd="0" destOrd="0" presId="urn:microsoft.com/office/officeart/2017/3/layout/DropPinTimeline"/>
    <dgm:cxn modelId="{10053372-1B9C-4186-977A-26E6396AF3B5}" srcId="{82E1FF71-5EF3-4100-8005-1C96C5A7F772}" destId="{8468554E-2290-4888-B8A7-13CE29456018}" srcOrd="0" destOrd="0" parTransId="{EA922E58-CBD0-4FB9-8336-5986C5CADC08}" sibTransId="{2F2DE044-C1D8-4D03-8934-7B273255107C}"/>
    <dgm:cxn modelId="{F50C007A-9F76-4004-A677-FA9AD3C3F34E}" srcId="{0DCFCB26-2ADB-4EB2-BF14-C529D7A43F7A}" destId="{1983B0FF-EE4C-4BA9-B876-6F4FBB421054}" srcOrd="0" destOrd="0" parTransId="{25717B7A-D996-4267-B469-51A73B6707E5}" sibTransId="{C0A7F5F2-7F29-46C3-9F6C-49A30809E3EB}"/>
    <dgm:cxn modelId="{2D7B9B7B-C14E-4FF8-90BA-8647083FF2E6}" srcId="{82E1FF71-5EF3-4100-8005-1C96C5A7F772}" destId="{EB6264A7-4ADC-49FB-9967-6E6967456601}" srcOrd="2" destOrd="0" parTransId="{7E87D551-9F7E-4182-8519-0A6B9E133B2A}" sibTransId="{B94D7B6A-AD79-4217-B759-B3355B2F139B}"/>
    <dgm:cxn modelId="{61B6007C-165B-41A6-B08D-ECEB32873270}" srcId="{F79BDAB7-A903-4254-9648-3CB8BA3A4A29}" destId="{4C132E3C-802F-4974-B461-C0968B7A6814}" srcOrd="0" destOrd="0" parTransId="{6951D3E9-8FD1-4C9F-8BFF-3B159D42245E}" sibTransId="{EE439FAC-8086-4573-AAF4-7E976926A29B}"/>
    <dgm:cxn modelId="{9D494B80-13BA-429E-A418-1BAD9BD07029}" srcId="{E254D8B2-2912-4C30-B660-D826FEA32057}" destId="{033D3E77-5EEA-45A4-9603-44002304413E}" srcOrd="0" destOrd="0" parTransId="{3F0DCB54-AE8D-4D05-988E-510D7E13E7FD}" sibTransId="{06701A0B-828D-4595-82AE-F293A64C1443}"/>
    <dgm:cxn modelId="{799A4E81-3EBE-4E55-AA1D-D41C7EB5B338}" type="presOf" srcId="{0DCFCB26-2ADB-4EB2-BF14-C529D7A43F7A}" destId="{F1643C71-98D3-4916-BAC8-CEFF9E8CD856}" srcOrd="0" destOrd="0" presId="urn:microsoft.com/office/officeart/2017/3/layout/DropPinTimeline"/>
    <dgm:cxn modelId="{2A02FC87-A6A6-4D85-B6EF-AB832E319F77}" type="presOf" srcId="{8468554E-2290-4888-B8A7-13CE29456018}" destId="{3E8DC4FC-D0BD-4F25-84D4-2091A718DABF}" srcOrd="0" destOrd="0" presId="urn:microsoft.com/office/officeart/2017/3/layout/DropPinTimeline"/>
    <dgm:cxn modelId="{E082FD90-AEDA-415A-A87E-365071333353}" srcId="{82E1FF71-5EF3-4100-8005-1C96C5A7F772}" destId="{4D44C29F-0EFE-4811-A9EC-EF74BEF3488B}" srcOrd="4" destOrd="0" parTransId="{4A8DF314-F754-422C-9DB2-8F298AE22667}" sibTransId="{A5FA8C5D-2C05-4D5C-85BD-5F8E5DD27D3A}"/>
    <dgm:cxn modelId="{0A119891-402E-4341-9CA5-5F35CE331817}" type="presOf" srcId="{F79BDAB7-A903-4254-9648-3CB8BA3A4A29}" destId="{9B1A973A-10F7-4DD8-80C4-03CEAF66DC08}" srcOrd="0" destOrd="0" presId="urn:microsoft.com/office/officeart/2017/3/layout/DropPinTimeline"/>
    <dgm:cxn modelId="{D3570998-1591-49AF-B30D-42B7887DDE2B}" type="presOf" srcId="{E254D8B2-2912-4C30-B660-D826FEA32057}" destId="{B1FBD105-A467-417C-BC9E-EF4D2F619A5D}" srcOrd="0" destOrd="0" presId="urn:microsoft.com/office/officeart/2017/3/layout/DropPinTimeline"/>
    <dgm:cxn modelId="{F338C7A7-E921-44C0-8B11-9D82A11E7899}" srcId="{8468554E-2290-4888-B8A7-13CE29456018}" destId="{615170D2-22AA-48F0-B4C8-6B77857C0AFB}" srcOrd="0" destOrd="0" parTransId="{9D35ADF6-3E82-4687-BF5F-AA065ABC299B}" sibTransId="{950F4E0A-DA9A-4697-858B-8968E0E0477D}"/>
    <dgm:cxn modelId="{57D9BCB2-FFE0-43C0-AF2A-6F3740DD2D6F}" type="presOf" srcId="{1983B0FF-EE4C-4BA9-B876-6F4FBB421054}" destId="{43997F66-AB0D-403A-BC05-71C2996A8875}" srcOrd="0" destOrd="0" presId="urn:microsoft.com/office/officeart/2017/3/layout/DropPinTimeline"/>
    <dgm:cxn modelId="{2989DBB8-1640-4170-A001-E712D57E58F8}" type="presOf" srcId="{4D44C29F-0EFE-4811-A9EC-EF74BEF3488B}" destId="{D97FC05C-CC76-4275-8EB0-9F0580E7924B}" srcOrd="0" destOrd="0" presId="urn:microsoft.com/office/officeart/2017/3/layout/DropPinTimeline"/>
    <dgm:cxn modelId="{C5AE00CC-F0DB-4AB8-BB91-8525A1759666}" type="presOf" srcId="{4C132E3C-802F-4974-B461-C0968B7A6814}" destId="{8CE69B7F-33DD-4B58-960D-64E54259E315}" srcOrd="0" destOrd="0" presId="urn:microsoft.com/office/officeart/2017/3/layout/DropPinTimeline"/>
    <dgm:cxn modelId="{911859CE-D487-4373-8D30-D10C3FA68BC6}" srcId="{82E1FF71-5EF3-4100-8005-1C96C5A7F772}" destId="{0DCFCB26-2ADB-4EB2-BF14-C529D7A43F7A}" srcOrd="1" destOrd="0" parTransId="{57DE7087-B1F4-47C2-8E91-A9F4F8CF7F8F}" sibTransId="{42154409-DEF4-4EFB-A1C6-66C2709C980D}"/>
    <dgm:cxn modelId="{22B622E7-120F-4CA1-BBAF-4E436B719052}" type="presOf" srcId="{EB6264A7-4ADC-49FB-9967-6E6967456601}" destId="{E14469ED-360C-4F6C-ADB0-244258519AA1}" srcOrd="0" destOrd="0" presId="urn:microsoft.com/office/officeart/2017/3/layout/DropPinTimeline"/>
    <dgm:cxn modelId="{A1F346FD-B734-4F86-B2C7-D36F2C9F4711}" type="presOf" srcId="{615170D2-22AA-48F0-B4C8-6B77857C0AFB}" destId="{73A87F86-204C-4630-B183-13BED54549C6}" srcOrd="0" destOrd="0" presId="urn:microsoft.com/office/officeart/2017/3/layout/DropPinTimeline"/>
    <dgm:cxn modelId="{0FE9FB1D-ABED-4B1E-80C7-375237C09949}" type="presParOf" srcId="{34DD045C-5FFE-4C62-A829-D2AD5A2151DA}" destId="{5C950B81-A2FF-46D0-A21B-0B275AA5ACAF}" srcOrd="0" destOrd="0" presId="urn:microsoft.com/office/officeart/2017/3/layout/DropPinTimeline"/>
    <dgm:cxn modelId="{54A85A5F-8B06-4027-9627-3CBEBBBB954A}" type="presParOf" srcId="{34DD045C-5FFE-4C62-A829-D2AD5A2151DA}" destId="{8ED92471-9CDA-4B04-B831-D01B51B9527E}" srcOrd="1" destOrd="0" presId="urn:microsoft.com/office/officeart/2017/3/layout/DropPinTimeline"/>
    <dgm:cxn modelId="{94482A3D-B47D-4715-BE67-347EEAB8F847}" type="presParOf" srcId="{8ED92471-9CDA-4B04-B831-D01B51B9527E}" destId="{F294623C-F205-40AC-805C-5BFD75AF8F17}" srcOrd="0" destOrd="0" presId="urn:microsoft.com/office/officeart/2017/3/layout/DropPinTimeline"/>
    <dgm:cxn modelId="{C353B9F3-828B-4650-AB9D-CBBE3AD81C47}" type="presParOf" srcId="{F294623C-F205-40AC-805C-5BFD75AF8F17}" destId="{8FB4CE26-B1B9-46EC-9789-C8D421989DD2}" srcOrd="0" destOrd="0" presId="urn:microsoft.com/office/officeart/2017/3/layout/DropPinTimeline"/>
    <dgm:cxn modelId="{E8D20971-C69F-43D3-9169-8CFC8161451F}" type="presParOf" srcId="{F294623C-F205-40AC-805C-5BFD75AF8F17}" destId="{B9DFCA57-C38D-4818-AAAC-CD06348B1520}" srcOrd="1" destOrd="0" presId="urn:microsoft.com/office/officeart/2017/3/layout/DropPinTimeline"/>
    <dgm:cxn modelId="{8531F1D3-B437-49B6-9951-8D6874D37060}" type="presParOf" srcId="{B9DFCA57-C38D-4818-AAAC-CD06348B1520}" destId="{2E704EE3-D79B-4BF2-9182-29416C06BDC4}" srcOrd="0" destOrd="0" presId="urn:microsoft.com/office/officeart/2017/3/layout/DropPinTimeline"/>
    <dgm:cxn modelId="{317410E6-B94D-4727-8B67-9BA5689248E1}" type="presParOf" srcId="{B9DFCA57-C38D-4818-AAAC-CD06348B1520}" destId="{1D6131BA-DB36-44C9-AC52-04B609501D46}" srcOrd="1" destOrd="0" presId="urn:microsoft.com/office/officeart/2017/3/layout/DropPinTimeline"/>
    <dgm:cxn modelId="{178214A5-A8E8-4EA4-9C0C-AC7D5825D25D}" type="presParOf" srcId="{F294623C-F205-40AC-805C-5BFD75AF8F17}" destId="{73A87F86-204C-4630-B183-13BED54549C6}" srcOrd="2" destOrd="0" presId="urn:microsoft.com/office/officeart/2017/3/layout/DropPinTimeline"/>
    <dgm:cxn modelId="{7AC102DD-5E18-49C3-89EB-36917A636A17}" type="presParOf" srcId="{F294623C-F205-40AC-805C-5BFD75AF8F17}" destId="{3E8DC4FC-D0BD-4F25-84D4-2091A718DABF}" srcOrd="3" destOrd="0" presId="urn:microsoft.com/office/officeart/2017/3/layout/DropPinTimeline"/>
    <dgm:cxn modelId="{2B08E882-DD67-45DA-8941-766933998CB1}" type="presParOf" srcId="{F294623C-F205-40AC-805C-5BFD75AF8F17}" destId="{7A996568-62F8-4D63-839C-78310A31E931}" srcOrd="4" destOrd="0" presId="urn:microsoft.com/office/officeart/2017/3/layout/DropPinTimeline"/>
    <dgm:cxn modelId="{F1A31DF9-E081-4328-A573-5C1CE64A6F80}" type="presParOf" srcId="{F294623C-F205-40AC-805C-5BFD75AF8F17}" destId="{0AA82E46-FCA3-487F-8EB9-D98505B08642}" srcOrd="5" destOrd="0" presId="urn:microsoft.com/office/officeart/2017/3/layout/DropPinTimeline"/>
    <dgm:cxn modelId="{82B3A134-932B-4505-8757-1740B669B52F}" type="presParOf" srcId="{8ED92471-9CDA-4B04-B831-D01B51B9527E}" destId="{6767374E-1D93-415C-B1E1-9E07179205A9}" srcOrd="1" destOrd="0" presId="urn:microsoft.com/office/officeart/2017/3/layout/DropPinTimeline"/>
    <dgm:cxn modelId="{8E1AAFF6-71F3-49A8-9B16-8D3223F85D31}" type="presParOf" srcId="{8ED92471-9CDA-4B04-B831-D01B51B9527E}" destId="{70FA3224-455A-4468-8B7E-70BC88A302CD}" srcOrd="2" destOrd="0" presId="urn:microsoft.com/office/officeart/2017/3/layout/DropPinTimeline"/>
    <dgm:cxn modelId="{3EB38EC6-A74F-476D-90DE-58AA5DB75C3A}" type="presParOf" srcId="{70FA3224-455A-4468-8B7E-70BC88A302CD}" destId="{C209BE92-4085-4807-8D92-761003810733}" srcOrd="0" destOrd="0" presId="urn:microsoft.com/office/officeart/2017/3/layout/DropPinTimeline"/>
    <dgm:cxn modelId="{B1141DA2-2372-42AC-916E-1104BA2B556F}" type="presParOf" srcId="{70FA3224-455A-4468-8B7E-70BC88A302CD}" destId="{38AD8DCB-3436-4B88-8F7D-EB600D996DA9}" srcOrd="1" destOrd="0" presId="urn:microsoft.com/office/officeart/2017/3/layout/DropPinTimeline"/>
    <dgm:cxn modelId="{B8A6BF70-1981-4268-BEF0-89598E93B9CE}" type="presParOf" srcId="{38AD8DCB-3436-4B88-8F7D-EB600D996DA9}" destId="{2D0B6460-A930-45B3-8F3A-F9090EF085C2}" srcOrd="0" destOrd="0" presId="urn:microsoft.com/office/officeart/2017/3/layout/DropPinTimeline"/>
    <dgm:cxn modelId="{92057C61-C46C-47C2-A887-4D8F994DA8C0}" type="presParOf" srcId="{38AD8DCB-3436-4B88-8F7D-EB600D996DA9}" destId="{AB6B7F2B-096B-498A-BF4D-8762EBB2B1EF}" srcOrd="1" destOrd="0" presId="urn:microsoft.com/office/officeart/2017/3/layout/DropPinTimeline"/>
    <dgm:cxn modelId="{82D0BE63-2A1E-46AC-9DAC-3CD326FDFB5A}" type="presParOf" srcId="{70FA3224-455A-4468-8B7E-70BC88A302CD}" destId="{43997F66-AB0D-403A-BC05-71C2996A8875}" srcOrd="2" destOrd="0" presId="urn:microsoft.com/office/officeart/2017/3/layout/DropPinTimeline"/>
    <dgm:cxn modelId="{0DEC19AF-DC68-484C-B74C-6BFC552A8854}" type="presParOf" srcId="{70FA3224-455A-4468-8B7E-70BC88A302CD}" destId="{F1643C71-98D3-4916-BAC8-CEFF9E8CD856}" srcOrd="3" destOrd="0" presId="urn:microsoft.com/office/officeart/2017/3/layout/DropPinTimeline"/>
    <dgm:cxn modelId="{0E01B903-CEC6-4365-89B6-A1C1D06F44B2}" type="presParOf" srcId="{70FA3224-455A-4468-8B7E-70BC88A302CD}" destId="{BDEE10C1-7E0F-4D6A-BA73-BD4C8CE29175}" srcOrd="4" destOrd="0" presId="urn:microsoft.com/office/officeart/2017/3/layout/DropPinTimeline"/>
    <dgm:cxn modelId="{95904B74-9420-4119-A037-34AA9E8BFD3B}" type="presParOf" srcId="{70FA3224-455A-4468-8B7E-70BC88A302CD}" destId="{32B75BAF-9505-45A8-BD7E-BBDBC89EF856}" srcOrd="5" destOrd="0" presId="urn:microsoft.com/office/officeart/2017/3/layout/DropPinTimeline"/>
    <dgm:cxn modelId="{B9598CCB-6135-4138-A586-FD227DD6C32E}" type="presParOf" srcId="{8ED92471-9CDA-4B04-B831-D01B51B9527E}" destId="{87E7457D-2DA4-4898-964C-4DE0D2193635}" srcOrd="3" destOrd="0" presId="urn:microsoft.com/office/officeart/2017/3/layout/DropPinTimeline"/>
    <dgm:cxn modelId="{FBFD77F2-AAA5-42AF-849F-D95F6B2B8028}" type="presParOf" srcId="{8ED92471-9CDA-4B04-B831-D01B51B9527E}" destId="{848964B1-6BA4-49DC-9EE5-343066E93FF3}" srcOrd="4" destOrd="0" presId="urn:microsoft.com/office/officeart/2017/3/layout/DropPinTimeline"/>
    <dgm:cxn modelId="{3C7E9D0D-8FD0-4D35-8258-F0B71AADAA6B}" type="presParOf" srcId="{848964B1-6BA4-49DC-9EE5-343066E93FF3}" destId="{4A025937-1BB7-4CDB-A0A5-5A0AF48E9128}" srcOrd="0" destOrd="0" presId="urn:microsoft.com/office/officeart/2017/3/layout/DropPinTimeline"/>
    <dgm:cxn modelId="{70BC38D5-8320-41F0-BA55-0A895E2F1559}" type="presParOf" srcId="{848964B1-6BA4-49DC-9EE5-343066E93FF3}" destId="{83B90498-1D48-4A2E-BD93-0F6AC62CA6F5}" srcOrd="1" destOrd="0" presId="urn:microsoft.com/office/officeart/2017/3/layout/DropPinTimeline"/>
    <dgm:cxn modelId="{4F9A8EA9-FAD3-414A-A7F9-992B2F1E9803}" type="presParOf" srcId="{83B90498-1D48-4A2E-BD93-0F6AC62CA6F5}" destId="{D2EE1320-1A26-4AC7-AA82-EA001F261426}" srcOrd="0" destOrd="0" presId="urn:microsoft.com/office/officeart/2017/3/layout/DropPinTimeline"/>
    <dgm:cxn modelId="{DF092A0A-5980-4816-8192-AC8C5A1649C1}" type="presParOf" srcId="{83B90498-1D48-4A2E-BD93-0F6AC62CA6F5}" destId="{0DD68C30-EEE5-4208-96CF-894084B59789}" srcOrd="1" destOrd="0" presId="urn:microsoft.com/office/officeart/2017/3/layout/DropPinTimeline"/>
    <dgm:cxn modelId="{10662E03-56EC-4AE9-83D9-98B484D89D26}" type="presParOf" srcId="{848964B1-6BA4-49DC-9EE5-343066E93FF3}" destId="{10EA9C2C-A775-445E-97E5-837B8D70E588}" srcOrd="2" destOrd="0" presId="urn:microsoft.com/office/officeart/2017/3/layout/DropPinTimeline"/>
    <dgm:cxn modelId="{F71EA718-DD24-46D7-B9F8-A6616C98FE4D}" type="presParOf" srcId="{848964B1-6BA4-49DC-9EE5-343066E93FF3}" destId="{E14469ED-360C-4F6C-ADB0-244258519AA1}" srcOrd="3" destOrd="0" presId="urn:microsoft.com/office/officeart/2017/3/layout/DropPinTimeline"/>
    <dgm:cxn modelId="{33B1030A-1F29-4AE4-89CE-E811453833C0}" type="presParOf" srcId="{848964B1-6BA4-49DC-9EE5-343066E93FF3}" destId="{8D19E4D9-3CCF-4CE3-A685-F36570C2DFB3}" srcOrd="4" destOrd="0" presId="urn:microsoft.com/office/officeart/2017/3/layout/DropPinTimeline"/>
    <dgm:cxn modelId="{3D79E93D-5BE5-4DCF-8F43-596AA1AC1920}" type="presParOf" srcId="{848964B1-6BA4-49DC-9EE5-343066E93FF3}" destId="{DCD45BDB-192D-47A2-B2B9-A4E6A34AF532}" srcOrd="5" destOrd="0" presId="urn:microsoft.com/office/officeart/2017/3/layout/DropPinTimeline"/>
    <dgm:cxn modelId="{EFF00DA1-D8AD-4253-8188-772D581AC1ED}" type="presParOf" srcId="{8ED92471-9CDA-4B04-B831-D01B51B9527E}" destId="{C42FF807-3900-4311-9C53-41CA1AA0569E}" srcOrd="5" destOrd="0" presId="urn:microsoft.com/office/officeart/2017/3/layout/DropPinTimeline"/>
    <dgm:cxn modelId="{11DD6BF2-FD4C-4C2F-AEDD-73F5A50588EB}" type="presParOf" srcId="{8ED92471-9CDA-4B04-B831-D01B51B9527E}" destId="{74F5F7B4-7EA0-43AE-A281-EB04ED79FEA0}" srcOrd="6" destOrd="0" presId="urn:microsoft.com/office/officeart/2017/3/layout/DropPinTimeline"/>
    <dgm:cxn modelId="{F3C99FFC-3125-4CEA-B411-7CCF94583DBD}" type="presParOf" srcId="{74F5F7B4-7EA0-43AE-A281-EB04ED79FEA0}" destId="{1718C2C6-D0E0-4C8D-A3FA-E1671C254B0E}" srcOrd="0" destOrd="0" presId="urn:microsoft.com/office/officeart/2017/3/layout/DropPinTimeline"/>
    <dgm:cxn modelId="{144F110D-BDB7-4FC5-9A4F-5BEF719FE540}" type="presParOf" srcId="{74F5F7B4-7EA0-43AE-A281-EB04ED79FEA0}" destId="{FAEFDDE3-B041-4735-AC17-0E9D4E013AF5}" srcOrd="1" destOrd="0" presId="urn:microsoft.com/office/officeart/2017/3/layout/DropPinTimeline"/>
    <dgm:cxn modelId="{25DCE922-17FD-433C-85B5-E33A2D69ACB9}" type="presParOf" srcId="{FAEFDDE3-B041-4735-AC17-0E9D4E013AF5}" destId="{BF847476-5540-43D7-BA9F-2A28B2EDF585}" srcOrd="0" destOrd="0" presId="urn:microsoft.com/office/officeart/2017/3/layout/DropPinTimeline"/>
    <dgm:cxn modelId="{70124712-E70C-4C0B-8D25-0CE48CD3735D}" type="presParOf" srcId="{FAEFDDE3-B041-4735-AC17-0E9D4E013AF5}" destId="{9D826302-FDE8-4CD0-82C3-D6BA4D5FE5C3}" srcOrd="1" destOrd="0" presId="urn:microsoft.com/office/officeart/2017/3/layout/DropPinTimeline"/>
    <dgm:cxn modelId="{60710659-2385-4503-B33E-1B2F8A8114D9}" type="presParOf" srcId="{74F5F7B4-7EA0-43AE-A281-EB04ED79FEA0}" destId="{9B72697F-E434-4AFA-A09C-F3BA37F5CC32}" srcOrd="2" destOrd="0" presId="urn:microsoft.com/office/officeart/2017/3/layout/DropPinTimeline"/>
    <dgm:cxn modelId="{0B572B10-224D-44DB-A858-52B8FB4707E8}" type="presParOf" srcId="{74F5F7B4-7EA0-43AE-A281-EB04ED79FEA0}" destId="{B1FBD105-A467-417C-BC9E-EF4D2F619A5D}" srcOrd="3" destOrd="0" presId="urn:microsoft.com/office/officeart/2017/3/layout/DropPinTimeline"/>
    <dgm:cxn modelId="{D3D4CC4A-445F-4B4C-909E-5CD183C9420F}" type="presParOf" srcId="{74F5F7B4-7EA0-43AE-A281-EB04ED79FEA0}" destId="{5814F1AF-06FC-492A-B862-88F2C95DCEF3}" srcOrd="4" destOrd="0" presId="urn:microsoft.com/office/officeart/2017/3/layout/DropPinTimeline"/>
    <dgm:cxn modelId="{CB8ECFC6-4E74-460A-B70C-17C09EE671C4}" type="presParOf" srcId="{74F5F7B4-7EA0-43AE-A281-EB04ED79FEA0}" destId="{D57D9AB7-5CE6-4EC7-8763-9CB13EA36C23}" srcOrd="5" destOrd="0" presId="urn:microsoft.com/office/officeart/2017/3/layout/DropPinTimeline"/>
    <dgm:cxn modelId="{F91EFA47-74EB-41EE-93A1-AD9062361F41}" type="presParOf" srcId="{8ED92471-9CDA-4B04-B831-D01B51B9527E}" destId="{6D9606CF-5003-4EFA-B2C7-07C5166A683B}" srcOrd="7" destOrd="0" presId="urn:microsoft.com/office/officeart/2017/3/layout/DropPinTimeline"/>
    <dgm:cxn modelId="{2663BBE3-892E-4FCA-A347-8107609A2609}" type="presParOf" srcId="{8ED92471-9CDA-4B04-B831-D01B51B9527E}" destId="{1FC9C55F-E932-44F6-81BB-9ECCBE52D6A1}" srcOrd="8" destOrd="0" presId="urn:microsoft.com/office/officeart/2017/3/layout/DropPinTimeline"/>
    <dgm:cxn modelId="{5392A0F1-87CC-4AA6-A857-77DF7F6D676F}" type="presParOf" srcId="{1FC9C55F-E932-44F6-81BB-9ECCBE52D6A1}" destId="{52EE858B-64A5-4109-A2AC-48E111AA306A}" srcOrd="0" destOrd="0" presId="urn:microsoft.com/office/officeart/2017/3/layout/DropPinTimeline"/>
    <dgm:cxn modelId="{6A37B1DE-B756-49EA-B23E-CBCA66B1FEB7}" type="presParOf" srcId="{1FC9C55F-E932-44F6-81BB-9ECCBE52D6A1}" destId="{429E6E9A-F45B-428E-9B7D-4C8772311AC7}" srcOrd="1" destOrd="0" presId="urn:microsoft.com/office/officeart/2017/3/layout/DropPinTimeline"/>
    <dgm:cxn modelId="{7E9B5F56-DFDA-4566-B53C-303DABE54188}" type="presParOf" srcId="{429E6E9A-F45B-428E-9B7D-4C8772311AC7}" destId="{5A4C5515-32CC-4497-B820-9ABCBA6E0791}" srcOrd="0" destOrd="0" presId="urn:microsoft.com/office/officeart/2017/3/layout/DropPinTimeline"/>
    <dgm:cxn modelId="{20B02E4C-83B2-43AE-B587-FF4454A0400C}" type="presParOf" srcId="{429E6E9A-F45B-428E-9B7D-4C8772311AC7}" destId="{9297B9B9-0C1B-4F1B-A1AE-FFEA8C926B1B}" srcOrd="1" destOrd="0" presId="urn:microsoft.com/office/officeart/2017/3/layout/DropPinTimeline"/>
    <dgm:cxn modelId="{CBD6ACCD-DD13-4884-935E-B1081A4C0EF5}" type="presParOf" srcId="{1FC9C55F-E932-44F6-81BB-9ECCBE52D6A1}" destId="{824C1B65-1BE9-4EE8-85F2-4CD3A2954F7A}" srcOrd="2" destOrd="0" presId="urn:microsoft.com/office/officeart/2017/3/layout/DropPinTimeline"/>
    <dgm:cxn modelId="{532FDCF6-6270-4644-9211-9925C61A53AE}" type="presParOf" srcId="{1FC9C55F-E932-44F6-81BB-9ECCBE52D6A1}" destId="{D97FC05C-CC76-4275-8EB0-9F0580E7924B}" srcOrd="3" destOrd="0" presId="urn:microsoft.com/office/officeart/2017/3/layout/DropPinTimeline"/>
    <dgm:cxn modelId="{A14158C7-4B4A-4215-932E-76D77762F02A}" type="presParOf" srcId="{1FC9C55F-E932-44F6-81BB-9ECCBE52D6A1}" destId="{B2F99858-89E3-4BB1-9E32-C57ACB417798}" srcOrd="4" destOrd="0" presId="urn:microsoft.com/office/officeart/2017/3/layout/DropPinTimeline"/>
    <dgm:cxn modelId="{CD399D7C-9C68-4ADC-9B36-75998EB5E537}" type="presParOf" srcId="{1FC9C55F-E932-44F6-81BB-9ECCBE52D6A1}" destId="{9BA0C450-E901-45EB-A6EE-360D659700CC}" srcOrd="5" destOrd="0" presId="urn:microsoft.com/office/officeart/2017/3/layout/DropPinTimeline"/>
    <dgm:cxn modelId="{05E28F26-CD5E-4FCE-9B38-EB96D3D5BED3}" type="presParOf" srcId="{8ED92471-9CDA-4B04-B831-D01B51B9527E}" destId="{EE7D75C9-0573-4AED-9E8B-4B5FD298936F}" srcOrd="9" destOrd="0" presId="urn:microsoft.com/office/officeart/2017/3/layout/DropPinTimeline"/>
    <dgm:cxn modelId="{378C1367-DF1C-4D72-A86C-FCAE403A503A}" type="presParOf" srcId="{8ED92471-9CDA-4B04-B831-D01B51B9527E}" destId="{260B9484-FB57-4526-A3B4-A3DC5BEC6695}" srcOrd="10" destOrd="0" presId="urn:microsoft.com/office/officeart/2017/3/layout/DropPinTimeline"/>
    <dgm:cxn modelId="{3341F806-4C57-4F61-9E44-DF2CDE916CB4}" type="presParOf" srcId="{260B9484-FB57-4526-A3B4-A3DC5BEC6695}" destId="{246CE3EC-2897-41D5-824D-C00D5839DDDD}" srcOrd="0" destOrd="0" presId="urn:microsoft.com/office/officeart/2017/3/layout/DropPinTimeline"/>
    <dgm:cxn modelId="{E903EA4E-EE49-4D38-9DB4-B19F468BBFF1}" type="presParOf" srcId="{260B9484-FB57-4526-A3B4-A3DC5BEC6695}" destId="{9D0E4033-A98A-478A-B696-58442AECF8C2}" srcOrd="1" destOrd="0" presId="urn:microsoft.com/office/officeart/2017/3/layout/DropPinTimeline"/>
    <dgm:cxn modelId="{C0163CF9-9297-4FB2-807A-278ECC8A8108}" type="presParOf" srcId="{9D0E4033-A98A-478A-B696-58442AECF8C2}" destId="{EEE1AAC6-0DBA-482F-A3A0-173735B6839E}" srcOrd="0" destOrd="0" presId="urn:microsoft.com/office/officeart/2017/3/layout/DropPinTimeline"/>
    <dgm:cxn modelId="{E0E7E287-240D-4B52-B6DD-4F904FD8CF89}" type="presParOf" srcId="{9D0E4033-A98A-478A-B696-58442AECF8C2}" destId="{00179546-CED6-434A-94A7-62A6C0BB875F}" srcOrd="1" destOrd="0" presId="urn:microsoft.com/office/officeart/2017/3/layout/DropPinTimeline"/>
    <dgm:cxn modelId="{4E1143A7-358B-4051-AF52-D7EDD49C96F3}" type="presParOf" srcId="{260B9484-FB57-4526-A3B4-A3DC5BEC6695}" destId="{8CE69B7F-33DD-4B58-960D-64E54259E315}" srcOrd="2" destOrd="0" presId="urn:microsoft.com/office/officeart/2017/3/layout/DropPinTimeline"/>
    <dgm:cxn modelId="{6C2DCD7F-9C89-4FFE-A344-29085E60873A}" type="presParOf" srcId="{260B9484-FB57-4526-A3B4-A3DC5BEC6695}" destId="{9B1A973A-10F7-4DD8-80C4-03CEAF66DC08}" srcOrd="3" destOrd="0" presId="urn:microsoft.com/office/officeart/2017/3/layout/DropPinTimeline"/>
    <dgm:cxn modelId="{633E739C-3A88-4833-933E-819A98697021}" type="presParOf" srcId="{260B9484-FB57-4526-A3B4-A3DC5BEC6695}" destId="{967E74A7-239B-4085-9B8E-2082EF663894}" srcOrd="4" destOrd="0" presId="urn:microsoft.com/office/officeart/2017/3/layout/DropPinTimeline"/>
    <dgm:cxn modelId="{A3561C5E-D497-4F96-AFBE-AB7BFEFBACA2}" type="presParOf" srcId="{260B9484-FB57-4526-A3B4-A3DC5BEC6695}" destId="{25E0C094-BB89-4C08-B2EE-57F3A1907037}"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712E-3405-4A2F-90A7-40AC5AB68922}">
      <dsp:nvSpPr>
        <dsp:cNvPr id="0" name=""/>
        <dsp:cNvSpPr/>
      </dsp:nvSpPr>
      <dsp:spPr>
        <a:xfrm>
          <a:off x="0" y="393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569FD-9213-4968-8436-4BACDB07C0AB}">
      <dsp:nvSpPr>
        <dsp:cNvPr id="0" name=""/>
        <dsp:cNvSpPr/>
      </dsp:nvSpPr>
      <dsp:spPr>
        <a:xfrm>
          <a:off x="253795" y="192712"/>
          <a:ext cx="461445" cy="46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156DC4-6E5E-4E6F-9CCB-6E79DEB4D127}">
      <dsp:nvSpPr>
        <dsp:cNvPr id="0" name=""/>
        <dsp:cNvSpPr/>
      </dsp:nvSpPr>
      <dsp:spPr>
        <a:xfrm>
          <a:off x="969035" y="393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100000"/>
            </a:lnSpc>
            <a:spcBef>
              <a:spcPct val="0"/>
            </a:spcBef>
            <a:spcAft>
              <a:spcPct val="35000"/>
            </a:spcAft>
            <a:buNone/>
          </a:pPr>
          <a:r>
            <a:rPr lang="en-US" sz="1900" kern="1200"/>
            <a:t>Review/Clarify Grant Guidance</a:t>
          </a:r>
        </a:p>
      </dsp:txBody>
      <dsp:txXfrm>
        <a:off x="969035" y="3938"/>
        <a:ext cx="6324574" cy="838991"/>
      </dsp:txXfrm>
    </dsp:sp>
    <dsp:sp modelId="{6686370D-5F67-4202-B8AD-4784C8E38B69}">
      <dsp:nvSpPr>
        <dsp:cNvPr id="0" name=""/>
        <dsp:cNvSpPr/>
      </dsp:nvSpPr>
      <dsp:spPr>
        <a:xfrm>
          <a:off x="0" y="105267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847B9-56C0-45DF-A6E6-3C7B666F847C}">
      <dsp:nvSpPr>
        <dsp:cNvPr id="0" name=""/>
        <dsp:cNvSpPr/>
      </dsp:nvSpPr>
      <dsp:spPr>
        <a:xfrm>
          <a:off x="253795" y="1241451"/>
          <a:ext cx="461445" cy="46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3D6C9B-F5A9-42B3-9B57-E8A429B33637}">
      <dsp:nvSpPr>
        <dsp:cNvPr id="0" name=""/>
        <dsp:cNvSpPr/>
      </dsp:nvSpPr>
      <dsp:spPr>
        <a:xfrm>
          <a:off x="969035" y="105267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100000"/>
            </a:lnSpc>
            <a:spcBef>
              <a:spcPct val="0"/>
            </a:spcBef>
            <a:spcAft>
              <a:spcPct val="35000"/>
            </a:spcAft>
            <a:buNone/>
          </a:pPr>
          <a:r>
            <a:rPr lang="en-US" sz="1900" kern="1200"/>
            <a:t>Review Application</a:t>
          </a:r>
          <a:r>
            <a:rPr lang="en-US" sz="1900" kern="1200">
              <a:latin typeface="Corbel" panose="020B0503020204020204"/>
            </a:rPr>
            <a:t> </a:t>
          </a:r>
          <a:r>
            <a:rPr lang="en-US" sz="1900" kern="1200"/>
            <a:t>and Forms</a:t>
          </a:r>
        </a:p>
      </dsp:txBody>
      <dsp:txXfrm>
        <a:off x="969035" y="1052678"/>
        <a:ext cx="6324574" cy="838991"/>
      </dsp:txXfrm>
    </dsp:sp>
    <dsp:sp modelId="{48D34BEA-8C7A-4FEC-B8E3-4AAE0E17A17A}">
      <dsp:nvSpPr>
        <dsp:cNvPr id="0" name=""/>
        <dsp:cNvSpPr/>
      </dsp:nvSpPr>
      <dsp:spPr>
        <a:xfrm>
          <a:off x="0" y="210141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31F1B-4C01-404C-B3F6-B5BA80E5CFB1}">
      <dsp:nvSpPr>
        <dsp:cNvPr id="0" name=""/>
        <dsp:cNvSpPr/>
      </dsp:nvSpPr>
      <dsp:spPr>
        <a:xfrm>
          <a:off x="253795" y="2290191"/>
          <a:ext cx="461445" cy="461445"/>
        </a:xfrm>
        <a:prstGeom prst="rect">
          <a:avLst/>
        </a:prstGeom>
        <a:solidFill>
          <a:schemeClr val="accent4">
            <a:hueOff val="0"/>
            <a:satOff val="0"/>
            <a:lumOff val="0"/>
            <a:alphaOff val="0"/>
          </a:schemeClr>
        </a:solid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784D6-EC32-42CC-88A1-064EC2873BFC}">
      <dsp:nvSpPr>
        <dsp:cNvPr id="0" name=""/>
        <dsp:cNvSpPr/>
      </dsp:nvSpPr>
      <dsp:spPr>
        <a:xfrm>
          <a:off x="969035" y="210141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100000"/>
            </a:lnSpc>
            <a:spcBef>
              <a:spcPct val="0"/>
            </a:spcBef>
            <a:spcAft>
              <a:spcPct val="35000"/>
            </a:spcAft>
            <a:buNone/>
          </a:pPr>
          <a:r>
            <a:rPr lang="en-US" sz="1900" b="0" kern="1200">
              <a:solidFill>
                <a:srgbClr val="000000"/>
              </a:solidFill>
              <a:latin typeface="Calibri"/>
              <a:cs typeface="Calibri"/>
            </a:rPr>
            <a:t>DoAg Office Hours and Assistance</a:t>
          </a:r>
          <a:endParaRPr lang="en-US" sz="1900" b="0" kern="1200">
            <a:solidFill>
              <a:srgbClr val="000000"/>
            </a:solidFill>
            <a:latin typeface="Corbel" panose="020B0503020204020204"/>
          </a:endParaRPr>
        </a:p>
      </dsp:txBody>
      <dsp:txXfrm>
        <a:off x="969035" y="2101418"/>
        <a:ext cx="6324574" cy="838991"/>
      </dsp:txXfrm>
    </dsp:sp>
    <dsp:sp modelId="{0DD23271-261D-4234-9124-7AE46EDC3B98}">
      <dsp:nvSpPr>
        <dsp:cNvPr id="0" name=""/>
        <dsp:cNvSpPr/>
      </dsp:nvSpPr>
      <dsp:spPr>
        <a:xfrm>
          <a:off x="0" y="315015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2C4C2-9237-484B-8167-A46DDABF81F4}">
      <dsp:nvSpPr>
        <dsp:cNvPr id="0" name=""/>
        <dsp:cNvSpPr/>
      </dsp:nvSpPr>
      <dsp:spPr>
        <a:xfrm>
          <a:off x="253795" y="3338931"/>
          <a:ext cx="461445" cy="461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4A3494-E215-4828-A1CC-34DA6589913C}">
      <dsp:nvSpPr>
        <dsp:cNvPr id="0" name=""/>
        <dsp:cNvSpPr/>
      </dsp:nvSpPr>
      <dsp:spPr>
        <a:xfrm>
          <a:off x="969035" y="315015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100000"/>
            </a:lnSpc>
            <a:spcBef>
              <a:spcPct val="0"/>
            </a:spcBef>
            <a:spcAft>
              <a:spcPct val="35000"/>
            </a:spcAft>
            <a:buNone/>
          </a:pPr>
          <a:r>
            <a:rPr lang="en-US" sz="1900" kern="1200"/>
            <a:t>Available Technical Assistance (CT SBDC, NEFOC, and Carrot Project)</a:t>
          </a:r>
        </a:p>
      </dsp:txBody>
      <dsp:txXfrm>
        <a:off x="969035" y="3150158"/>
        <a:ext cx="6324574" cy="838991"/>
      </dsp:txXfrm>
    </dsp:sp>
    <dsp:sp modelId="{BC34D0EB-68DD-4AA2-8BA6-B5E302564E7F}">
      <dsp:nvSpPr>
        <dsp:cNvPr id="0" name=""/>
        <dsp:cNvSpPr/>
      </dsp:nvSpPr>
      <dsp:spPr>
        <a:xfrm>
          <a:off x="0" y="419889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9636C-0D88-4924-91D2-DB911DF55F7B}">
      <dsp:nvSpPr>
        <dsp:cNvPr id="0" name=""/>
        <dsp:cNvSpPr/>
      </dsp:nvSpPr>
      <dsp:spPr>
        <a:xfrm>
          <a:off x="253795" y="4387671"/>
          <a:ext cx="461445" cy="461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2B4473-F132-4BB1-AA11-EF9EB71B23E2}">
      <dsp:nvSpPr>
        <dsp:cNvPr id="0" name=""/>
        <dsp:cNvSpPr/>
      </dsp:nvSpPr>
      <dsp:spPr>
        <a:xfrm>
          <a:off x="969035" y="419889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100000"/>
            </a:lnSpc>
            <a:spcBef>
              <a:spcPct val="0"/>
            </a:spcBef>
            <a:spcAft>
              <a:spcPct val="35000"/>
            </a:spcAft>
            <a:buNone/>
          </a:pPr>
          <a:r>
            <a:rPr lang="en-US" sz="1900" kern="1200"/>
            <a:t>Q &amp; A </a:t>
          </a:r>
        </a:p>
      </dsp:txBody>
      <dsp:txXfrm>
        <a:off x="969035" y="4198898"/>
        <a:ext cx="6324574" cy="838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61951-B7EE-4FDF-B4E7-06C828844418}">
      <dsp:nvSpPr>
        <dsp:cNvPr id="0" name=""/>
        <dsp:cNvSpPr/>
      </dsp:nvSpPr>
      <dsp:spPr>
        <a:xfrm>
          <a:off x="0" y="615"/>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E29CD-A2B2-4C25-B075-D3B9C1C508E0}">
      <dsp:nvSpPr>
        <dsp:cNvPr id="0" name=""/>
        <dsp:cNvSpPr/>
      </dsp:nvSpPr>
      <dsp:spPr>
        <a:xfrm>
          <a:off x="435651" y="324653"/>
          <a:ext cx="792093" cy="792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461C53-851F-4C13-89C6-FA46BC97A835}">
      <dsp:nvSpPr>
        <dsp:cNvPr id="0" name=""/>
        <dsp:cNvSpPr/>
      </dsp:nvSpPr>
      <dsp:spPr>
        <a:xfrm>
          <a:off x="1663397" y="615"/>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711200">
            <a:lnSpc>
              <a:spcPct val="100000"/>
            </a:lnSpc>
            <a:spcBef>
              <a:spcPct val="0"/>
            </a:spcBef>
            <a:spcAft>
              <a:spcPct val="35000"/>
            </a:spcAft>
            <a:buNone/>
          </a:pPr>
          <a:r>
            <a:rPr lang="en-US" sz="1600" kern="1200">
              <a:latin typeface="Corbel" panose="020B0503020204020204"/>
            </a:rPr>
            <a:t>Build</a:t>
          </a:r>
          <a:r>
            <a:rPr lang="en-US" sz="1600" kern="1200"/>
            <a:t> and establish resilience in the middle of the food supply chain; to provide more and better markets to small farms and food businesses; to support the development of value-added products</a:t>
          </a:r>
          <a:r>
            <a:rPr lang="en-US" sz="1600" kern="1200">
              <a:latin typeface="Corbel" panose="020B0503020204020204"/>
            </a:rPr>
            <a:t> </a:t>
          </a:r>
          <a:r>
            <a:rPr lang="en-US" sz="1600" kern="1200"/>
            <a:t>; and create new and safe job opportunities.</a:t>
          </a:r>
          <a:r>
            <a:rPr lang="en-US" sz="1600" kern="1200">
              <a:latin typeface="Corbel" panose="020B0503020204020204"/>
            </a:rPr>
            <a:t> </a:t>
          </a:r>
        </a:p>
      </dsp:txBody>
      <dsp:txXfrm>
        <a:off x="1663397" y="615"/>
        <a:ext cx="5630212" cy="1440170"/>
      </dsp:txXfrm>
    </dsp:sp>
    <dsp:sp modelId="{C4FF2714-C88F-4B68-9476-CA6FA399B2E5}">
      <dsp:nvSpPr>
        <dsp:cNvPr id="0" name=""/>
        <dsp:cNvSpPr/>
      </dsp:nvSpPr>
      <dsp:spPr>
        <a:xfrm>
          <a:off x="0" y="1800829"/>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A7744-6D7F-482E-8056-3E11D3BFA73D}">
      <dsp:nvSpPr>
        <dsp:cNvPr id="0" name=""/>
        <dsp:cNvSpPr/>
      </dsp:nvSpPr>
      <dsp:spPr>
        <a:xfrm>
          <a:off x="435651" y="2124867"/>
          <a:ext cx="792093" cy="792093"/>
        </a:xfrm>
        <a:prstGeom prst="rect">
          <a:avLst/>
        </a:prstGeom>
        <a:solidFill>
          <a:schemeClr val="accent3">
            <a:hueOff val="0"/>
            <a:satOff val="0"/>
            <a:lumOff val="0"/>
            <a:alphaOff val="0"/>
          </a:schemeClr>
        </a:solid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B172C-D7AB-47DB-A202-7D2605B11552}">
      <dsp:nvSpPr>
        <dsp:cNvPr id="0" name=""/>
        <dsp:cNvSpPr/>
      </dsp:nvSpPr>
      <dsp:spPr>
        <a:xfrm>
          <a:off x="1663397" y="1800829"/>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711200">
            <a:lnSpc>
              <a:spcPct val="100000"/>
            </a:lnSpc>
            <a:spcBef>
              <a:spcPct val="0"/>
            </a:spcBef>
            <a:spcAft>
              <a:spcPct val="35000"/>
            </a:spcAft>
            <a:buNone/>
          </a:pPr>
          <a:r>
            <a:rPr lang="en-US" sz="1600" kern="1200"/>
            <a:t>RFSI seeks to expand capacity and infrastructure for the aggregation, processing, manufacturing, storing, transporting, wholesaling, or distribution of food products grown in Connecticut. </a:t>
          </a:r>
        </a:p>
      </dsp:txBody>
      <dsp:txXfrm>
        <a:off x="1663397" y="1800829"/>
        <a:ext cx="5630212" cy="1440170"/>
      </dsp:txXfrm>
    </dsp:sp>
    <dsp:sp modelId="{EA6A4635-9538-4966-9B1B-FD96D44935D2}">
      <dsp:nvSpPr>
        <dsp:cNvPr id="0" name=""/>
        <dsp:cNvSpPr/>
      </dsp:nvSpPr>
      <dsp:spPr>
        <a:xfrm>
          <a:off x="0" y="3601042"/>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C4025-B6C9-420B-8F54-A2B1F1C6E5FE}">
      <dsp:nvSpPr>
        <dsp:cNvPr id="0" name=""/>
        <dsp:cNvSpPr/>
      </dsp:nvSpPr>
      <dsp:spPr>
        <a:xfrm>
          <a:off x="435651" y="3925081"/>
          <a:ext cx="792093" cy="792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6965A6-C507-432D-8772-5B21D98608C9}">
      <dsp:nvSpPr>
        <dsp:cNvPr id="0" name=""/>
        <dsp:cNvSpPr/>
      </dsp:nvSpPr>
      <dsp:spPr>
        <a:xfrm>
          <a:off x="1663397" y="3601042"/>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711200">
            <a:lnSpc>
              <a:spcPct val="100000"/>
            </a:lnSpc>
            <a:spcBef>
              <a:spcPct val="0"/>
            </a:spcBef>
            <a:spcAft>
              <a:spcPct val="35000"/>
            </a:spcAft>
            <a:buNone/>
          </a:pPr>
          <a:r>
            <a:rPr lang="en-US" sz="1600" b="1" kern="1200"/>
            <a:t>Primary goal is to support CT agricultural producers</a:t>
          </a:r>
          <a:r>
            <a:rPr lang="en-US" sz="1600" kern="1200"/>
            <a:t> </a:t>
          </a:r>
        </a:p>
      </dsp:txBody>
      <dsp:txXfrm>
        <a:off x="1663397" y="3601042"/>
        <a:ext cx="5630212" cy="1440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6AA1A-8CF5-4E8C-A9E3-3AA449576714}">
      <dsp:nvSpPr>
        <dsp:cNvPr id="0" name=""/>
        <dsp:cNvSpPr/>
      </dsp:nvSpPr>
      <dsp:spPr>
        <a:xfrm>
          <a:off x="867" y="55191"/>
          <a:ext cx="7102814" cy="2166358"/>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kern="1200">
              <a:solidFill>
                <a:schemeClr val="tx1"/>
              </a:solidFill>
            </a:rPr>
            <a:t>This program supports food system crops and products that are intentionally produced for human consumption</a:t>
          </a:r>
          <a:r>
            <a:rPr lang="en-US" sz="2600" kern="1200">
              <a:solidFill>
                <a:schemeClr val="tx1"/>
              </a:solidFill>
              <a:latin typeface="Corbel" panose="020B0503020204020204"/>
            </a:rPr>
            <a:t> such as Fruits and Vegetables, Honey, Maple Syrup, Aquaculture, Dairy, and Wine/Beer produced with local ingredients.</a:t>
          </a:r>
          <a:endParaRPr lang="en-US" sz="2600" kern="1200">
            <a:solidFill>
              <a:schemeClr val="tx1"/>
            </a:solidFill>
          </a:endParaRPr>
        </a:p>
      </dsp:txBody>
      <dsp:txXfrm>
        <a:off x="867" y="55191"/>
        <a:ext cx="7102814" cy="2166358"/>
      </dsp:txXfrm>
    </dsp:sp>
    <dsp:sp modelId="{429BE32A-5455-4EC9-ACD0-F13E95D9F14A}">
      <dsp:nvSpPr>
        <dsp:cNvPr id="0" name=""/>
        <dsp:cNvSpPr/>
      </dsp:nvSpPr>
      <dsp:spPr>
        <a:xfrm>
          <a:off x="867" y="3109401"/>
          <a:ext cx="7102814" cy="2166358"/>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rPr>
            <a:t>Ineligible products </a:t>
          </a:r>
          <a:r>
            <a:rPr lang="en-US" sz="2600" kern="1200">
              <a:solidFill>
                <a:schemeClr val="tx1"/>
              </a:solidFill>
              <a:latin typeface="Corbel" panose="020B0503020204020204"/>
            </a:rPr>
            <a:t>include</a:t>
          </a:r>
          <a:r>
            <a:rPr lang="en-US" sz="2600" kern="1200">
              <a:solidFill>
                <a:schemeClr val="tx1"/>
              </a:solidFill>
            </a:rPr>
            <a:t> </a:t>
          </a:r>
          <a:r>
            <a:rPr lang="en-US" sz="2600" b="1" kern="1200">
              <a:solidFill>
                <a:schemeClr val="tx1"/>
              </a:solidFill>
            </a:rPr>
            <a:t>meat and poultry</a:t>
          </a:r>
          <a:r>
            <a:rPr lang="en-US" sz="2600" kern="1200">
              <a:solidFill>
                <a:schemeClr val="tx1"/>
              </a:solidFill>
            </a:rPr>
            <a:t>, wild-caught seafood, exclusively animal feed and forage products, fiber, landscaping products, tobacco, or dietary supplements. </a:t>
          </a:r>
        </a:p>
      </dsp:txBody>
      <dsp:txXfrm>
        <a:off x="867" y="3109401"/>
        <a:ext cx="7102814" cy="2166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D9F29-A9D8-4165-B2F1-2B834B887DAC}">
      <dsp:nvSpPr>
        <dsp:cNvPr id="0" name=""/>
        <dsp:cNvSpPr/>
      </dsp:nvSpPr>
      <dsp:spPr>
        <a:xfrm>
          <a:off x="0" y="3709"/>
          <a:ext cx="7931908" cy="694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4A9DF-8088-461E-BFCC-9DF8E2D109AB}">
      <dsp:nvSpPr>
        <dsp:cNvPr id="0" name=""/>
        <dsp:cNvSpPr/>
      </dsp:nvSpPr>
      <dsp:spPr>
        <a:xfrm>
          <a:off x="210176" y="160039"/>
          <a:ext cx="382512" cy="382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BE531E-7375-4E36-9A30-2CDAD0B1A87D}">
      <dsp:nvSpPr>
        <dsp:cNvPr id="0" name=""/>
        <dsp:cNvSpPr/>
      </dsp:nvSpPr>
      <dsp:spPr>
        <a:xfrm>
          <a:off x="802864" y="3709"/>
          <a:ext cx="7092771" cy="7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622300">
            <a:lnSpc>
              <a:spcPct val="100000"/>
            </a:lnSpc>
            <a:spcBef>
              <a:spcPct val="0"/>
            </a:spcBef>
            <a:spcAft>
              <a:spcPct val="35000"/>
            </a:spcAft>
            <a:buNone/>
          </a:pPr>
          <a:r>
            <a:rPr lang="en-US" sz="1400" b="1" kern="1200"/>
            <a:t>Agricultural producers or processors</a:t>
          </a:r>
          <a:r>
            <a:rPr lang="en-US" sz="1400" kern="1200"/>
            <a:t>, or groups of agricultural producers and processors conducting middle of the supply chain activities; </a:t>
          </a:r>
        </a:p>
      </dsp:txBody>
      <dsp:txXfrm>
        <a:off x="802864" y="3709"/>
        <a:ext cx="7092771" cy="759935"/>
      </dsp:txXfrm>
    </dsp:sp>
    <dsp:sp modelId="{352B47D7-1874-4731-A8E2-E20AC560B7D7}">
      <dsp:nvSpPr>
        <dsp:cNvPr id="0" name=""/>
        <dsp:cNvSpPr/>
      </dsp:nvSpPr>
      <dsp:spPr>
        <a:xfrm>
          <a:off x="0" y="953628"/>
          <a:ext cx="7931908" cy="694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DA544-0EF5-49F7-80E8-375B27C19C22}">
      <dsp:nvSpPr>
        <dsp:cNvPr id="0" name=""/>
        <dsp:cNvSpPr/>
      </dsp:nvSpPr>
      <dsp:spPr>
        <a:xfrm>
          <a:off x="210176" y="1109957"/>
          <a:ext cx="382512" cy="382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90D46D-E764-44CA-A76F-4CA364A85E22}">
      <dsp:nvSpPr>
        <dsp:cNvPr id="0" name=""/>
        <dsp:cNvSpPr/>
      </dsp:nvSpPr>
      <dsp:spPr>
        <a:xfrm>
          <a:off x="802864" y="953628"/>
          <a:ext cx="7092771" cy="7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622300">
            <a:lnSpc>
              <a:spcPct val="100000"/>
            </a:lnSpc>
            <a:spcBef>
              <a:spcPct val="0"/>
            </a:spcBef>
            <a:spcAft>
              <a:spcPct val="35000"/>
            </a:spcAft>
            <a:buNone/>
          </a:pPr>
          <a:r>
            <a:rPr lang="en-US" sz="1400" b="1" kern="1200"/>
            <a:t>Nonprofit organizations</a:t>
          </a:r>
          <a:r>
            <a:rPr lang="en-US" sz="1400" kern="1200"/>
            <a:t> operating middle-of-the-supply-chain activities; </a:t>
          </a:r>
        </a:p>
      </dsp:txBody>
      <dsp:txXfrm>
        <a:off x="802864" y="953628"/>
        <a:ext cx="7092771" cy="759935"/>
      </dsp:txXfrm>
    </dsp:sp>
    <dsp:sp modelId="{E5EE7239-A630-40C5-ACF0-304DD526CC98}">
      <dsp:nvSpPr>
        <dsp:cNvPr id="0" name=""/>
        <dsp:cNvSpPr/>
      </dsp:nvSpPr>
      <dsp:spPr>
        <a:xfrm>
          <a:off x="0" y="1903547"/>
          <a:ext cx="7931908" cy="694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683EA-1378-4B09-A3B1-8603A36BEA65}">
      <dsp:nvSpPr>
        <dsp:cNvPr id="0" name=""/>
        <dsp:cNvSpPr/>
      </dsp:nvSpPr>
      <dsp:spPr>
        <a:xfrm>
          <a:off x="210176" y="2059876"/>
          <a:ext cx="382512" cy="382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E31224-B0C0-4C9B-9996-87A710344AFE}">
      <dsp:nvSpPr>
        <dsp:cNvPr id="0" name=""/>
        <dsp:cNvSpPr/>
      </dsp:nvSpPr>
      <dsp:spPr>
        <a:xfrm>
          <a:off x="802864" y="1903547"/>
          <a:ext cx="7092771" cy="7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622300">
            <a:lnSpc>
              <a:spcPct val="100000"/>
            </a:lnSpc>
            <a:spcBef>
              <a:spcPct val="0"/>
            </a:spcBef>
            <a:spcAft>
              <a:spcPct val="35000"/>
            </a:spcAft>
            <a:buNone/>
          </a:pPr>
          <a:r>
            <a:rPr lang="en-US" sz="1400" b="1" kern="1200"/>
            <a:t>For-profit entities</a:t>
          </a:r>
          <a:r>
            <a:rPr lang="en-US" sz="1400" kern="1200"/>
            <a:t> operating middle-of-the-supply-chain activities whose activities are primarily focused for the benefit of local and regional producers and that meet the eligibility requirements of the </a:t>
          </a:r>
          <a:r>
            <a:rPr lang="en-US" sz="1400" kern="1200">
              <a:hlinkClick xmlns:r="http://schemas.openxmlformats.org/officeDocument/2006/relationships" r:id="rId7"/>
            </a:rPr>
            <a:t>SBA small business size standard</a:t>
          </a:r>
          <a:r>
            <a:rPr lang="en-US" sz="1400" kern="1200"/>
            <a:t>s; </a:t>
          </a:r>
        </a:p>
      </dsp:txBody>
      <dsp:txXfrm>
        <a:off x="802864" y="1903547"/>
        <a:ext cx="7092771" cy="759935"/>
      </dsp:txXfrm>
    </dsp:sp>
    <dsp:sp modelId="{6CE21AED-C93B-428B-9ED7-FD3B6ED21009}">
      <dsp:nvSpPr>
        <dsp:cNvPr id="0" name=""/>
        <dsp:cNvSpPr/>
      </dsp:nvSpPr>
      <dsp:spPr>
        <a:xfrm>
          <a:off x="0" y="2853465"/>
          <a:ext cx="7931908" cy="694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A7725-E3CC-4438-8537-E67E6DA0B15F}">
      <dsp:nvSpPr>
        <dsp:cNvPr id="0" name=""/>
        <dsp:cNvSpPr/>
      </dsp:nvSpPr>
      <dsp:spPr>
        <a:xfrm>
          <a:off x="210176" y="3009795"/>
          <a:ext cx="382512" cy="38213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AEB863-C6E1-43E7-9F84-10379B1B7421}">
      <dsp:nvSpPr>
        <dsp:cNvPr id="0" name=""/>
        <dsp:cNvSpPr/>
      </dsp:nvSpPr>
      <dsp:spPr>
        <a:xfrm>
          <a:off x="802864" y="2853465"/>
          <a:ext cx="7092771" cy="7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622300">
            <a:lnSpc>
              <a:spcPct val="100000"/>
            </a:lnSpc>
            <a:spcBef>
              <a:spcPct val="0"/>
            </a:spcBef>
            <a:spcAft>
              <a:spcPct val="35000"/>
            </a:spcAft>
            <a:buNone/>
          </a:pPr>
          <a:r>
            <a:rPr lang="en-US" sz="1400" b="1" kern="1200"/>
            <a:t>Local government entities</a:t>
          </a:r>
          <a:r>
            <a:rPr lang="en-US" sz="1400" kern="1200"/>
            <a:t> operating middle-of-the-supply-chain activities;</a:t>
          </a:r>
        </a:p>
      </dsp:txBody>
      <dsp:txXfrm>
        <a:off x="802864" y="2853465"/>
        <a:ext cx="7092771" cy="759935"/>
      </dsp:txXfrm>
    </dsp:sp>
    <dsp:sp modelId="{8063123D-D652-484A-81FD-7EFEFB381FF3}">
      <dsp:nvSpPr>
        <dsp:cNvPr id="0" name=""/>
        <dsp:cNvSpPr/>
      </dsp:nvSpPr>
      <dsp:spPr>
        <a:xfrm>
          <a:off x="0" y="3803384"/>
          <a:ext cx="7931908" cy="694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55130-9441-4338-9439-0CAF974CAA50}">
      <dsp:nvSpPr>
        <dsp:cNvPr id="0" name=""/>
        <dsp:cNvSpPr/>
      </dsp:nvSpPr>
      <dsp:spPr>
        <a:xfrm>
          <a:off x="210176" y="3959714"/>
          <a:ext cx="382512" cy="382138"/>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D4D3E5-F971-4967-BCD4-4A15A2A8FCD9}">
      <dsp:nvSpPr>
        <dsp:cNvPr id="0" name=""/>
        <dsp:cNvSpPr/>
      </dsp:nvSpPr>
      <dsp:spPr>
        <a:xfrm>
          <a:off x="802864" y="3803384"/>
          <a:ext cx="7092771" cy="7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622300">
            <a:lnSpc>
              <a:spcPct val="100000"/>
            </a:lnSpc>
            <a:spcBef>
              <a:spcPct val="0"/>
            </a:spcBef>
            <a:spcAft>
              <a:spcPct val="35000"/>
            </a:spcAft>
            <a:buNone/>
          </a:pPr>
          <a:r>
            <a:rPr lang="en-US" sz="1400" b="1" kern="1200"/>
            <a:t>Tribal governments</a:t>
          </a:r>
          <a:r>
            <a:rPr lang="en-US" sz="1400" kern="1200"/>
            <a:t> operating middle-of-the-supply-chain activities;</a:t>
          </a:r>
        </a:p>
      </dsp:txBody>
      <dsp:txXfrm>
        <a:off x="802864" y="3803384"/>
        <a:ext cx="7092771" cy="759935"/>
      </dsp:txXfrm>
    </dsp:sp>
    <dsp:sp modelId="{E276C41C-9BCB-4509-9947-5E1D0E749BE3}">
      <dsp:nvSpPr>
        <dsp:cNvPr id="0" name=""/>
        <dsp:cNvSpPr/>
      </dsp:nvSpPr>
      <dsp:spPr>
        <a:xfrm>
          <a:off x="0" y="4753303"/>
          <a:ext cx="7931908" cy="694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7FC33-4732-497B-AAAF-F00F846059C6}">
      <dsp:nvSpPr>
        <dsp:cNvPr id="0" name=""/>
        <dsp:cNvSpPr/>
      </dsp:nvSpPr>
      <dsp:spPr>
        <a:xfrm>
          <a:off x="210176" y="4909633"/>
          <a:ext cx="382512" cy="382138"/>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68199F-168F-4712-AFE3-A10C7E5A8D3D}">
      <dsp:nvSpPr>
        <dsp:cNvPr id="0" name=""/>
        <dsp:cNvSpPr/>
      </dsp:nvSpPr>
      <dsp:spPr>
        <a:xfrm>
          <a:off x="802864" y="4753303"/>
          <a:ext cx="7092771" cy="7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622300">
            <a:lnSpc>
              <a:spcPct val="100000"/>
            </a:lnSpc>
            <a:spcBef>
              <a:spcPct val="0"/>
            </a:spcBef>
            <a:spcAft>
              <a:spcPct val="35000"/>
            </a:spcAft>
            <a:buNone/>
          </a:pPr>
          <a:r>
            <a:rPr lang="en-US" sz="1400" b="1" kern="1200"/>
            <a:t>Institutions </a:t>
          </a:r>
          <a:r>
            <a:rPr lang="en-US" sz="1400" kern="1200"/>
            <a:t>such as schools, universities, or hospitals bringing producers together to establish cooperative or shared infrastructure or invest in equipment that will benefit multiple producers through middle-of-the-supply-chain activities.</a:t>
          </a:r>
        </a:p>
      </dsp:txBody>
      <dsp:txXfrm>
        <a:off x="802864" y="4753303"/>
        <a:ext cx="7092771" cy="759935"/>
      </dsp:txXfrm>
    </dsp:sp>
    <dsp:sp modelId="{C717050D-4E23-4EBA-92B8-D56B22759E98}">
      <dsp:nvSpPr>
        <dsp:cNvPr id="0" name=""/>
        <dsp:cNvSpPr/>
      </dsp:nvSpPr>
      <dsp:spPr>
        <a:xfrm>
          <a:off x="0" y="5703222"/>
          <a:ext cx="7931908" cy="694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11C27-F0BB-4416-8052-B2ED04205ED7}">
      <dsp:nvSpPr>
        <dsp:cNvPr id="0" name=""/>
        <dsp:cNvSpPr/>
      </dsp:nvSpPr>
      <dsp:spPr>
        <a:xfrm>
          <a:off x="210176" y="5859551"/>
          <a:ext cx="382512" cy="382138"/>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178116-8356-4EF4-A98F-D65335A1C813}">
      <dsp:nvSpPr>
        <dsp:cNvPr id="0" name=""/>
        <dsp:cNvSpPr/>
      </dsp:nvSpPr>
      <dsp:spPr>
        <a:xfrm>
          <a:off x="802864" y="5703222"/>
          <a:ext cx="7092771" cy="7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622300">
            <a:lnSpc>
              <a:spcPct val="100000"/>
            </a:lnSpc>
            <a:spcBef>
              <a:spcPct val="0"/>
            </a:spcBef>
            <a:spcAft>
              <a:spcPct val="35000"/>
            </a:spcAft>
            <a:buNone/>
          </a:pPr>
          <a:r>
            <a:rPr lang="en-US" sz="1400" kern="1200"/>
            <a:t>All applicant businesses and organizations and project beneficiaries must be domestically owned and physically located in Connecticut.</a:t>
          </a:r>
          <a:r>
            <a:rPr lang="en-US" sz="1400" kern="1200">
              <a:latin typeface="Corbel" panose="020B0503020204020204"/>
            </a:rPr>
            <a:t> </a:t>
          </a:r>
          <a:endParaRPr lang="en-US" sz="1400" kern="1200"/>
        </a:p>
      </dsp:txBody>
      <dsp:txXfrm>
        <a:off x="802864" y="5703222"/>
        <a:ext cx="7092771" cy="759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50B81-A2FF-46D0-A21B-0B275AA5ACAF}">
      <dsp:nvSpPr>
        <dsp:cNvPr id="0" name=""/>
        <dsp:cNvSpPr/>
      </dsp:nvSpPr>
      <dsp:spPr>
        <a:xfrm>
          <a:off x="0" y="2543662"/>
          <a:ext cx="772826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E704EE3-D79B-4BF2-9182-29416C06BDC4}">
      <dsp:nvSpPr>
        <dsp:cNvPr id="0" name=""/>
        <dsp:cNvSpPr/>
      </dsp:nvSpPr>
      <dsp:spPr>
        <a:xfrm rot="8100000">
          <a:off x="74793" y="598239"/>
          <a:ext cx="350067" cy="350067"/>
        </a:xfrm>
        <a:prstGeom prst="teardrop">
          <a:avLst>
            <a:gd name="adj" fmla="val 11500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131BA-DB36-44C9-AC52-04B609501D46}">
      <dsp:nvSpPr>
        <dsp:cNvPr id="0" name=""/>
        <dsp:cNvSpPr/>
      </dsp:nvSpPr>
      <dsp:spPr>
        <a:xfrm>
          <a:off x="113682" y="637128"/>
          <a:ext cx="272288" cy="272288"/>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73A87F86-204C-4630-B183-13BED54549C6}">
      <dsp:nvSpPr>
        <dsp:cNvPr id="0" name=""/>
        <dsp:cNvSpPr/>
      </dsp:nvSpPr>
      <dsp:spPr>
        <a:xfrm>
          <a:off x="497362" y="1037814"/>
          <a:ext cx="1721450" cy="150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Deadline to submit application </a:t>
          </a:r>
        </a:p>
      </dsp:txBody>
      <dsp:txXfrm>
        <a:off x="497362" y="1037814"/>
        <a:ext cx="1721450" cy="1505847"/>
      </dsp:txXfrm>
    </dsp:sp>
    <dsp:sp modelId="{3E8DC4FC-D0BD-4F25-84D4-2091A718DABF}">
      <dsp:nvSpPr>
        <dsp:cNvPr id="0" name=""/>
        <dsp:cNvSpPr/>
      </dsp:nvSpPr>
      <dsp:spPr>
        <a:xfrm>
          <a:off x="497362" y="508732"/>
          <a:ext cx="1721450" cy="52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10 Apr. 2024</a:t>
          </a:r>
        </a:p>
      </dsp:txBody>
      <dsp:txXfrm>
        <a:off x="497362" y="508732"/>
        <a:ext cx="1721450" cy="529081"/>
      </dsp:txXfrm>
    </dsp:sp>
    <dsp:sp modelId="{7A996568-62F8-4D63-839C-78310A31E931}">
      <dsp:nvSpPr>
        <dsp:cNvPr id="0" name=""/>
        <dsp:cNvSpPr/>
      </dsp:nvSpPr>
      <dsp:spPr>
        <a:xfrm>
          <a:off x="249827" y="1037814"/>
          <a:ext cx="0" cy="1505847"/>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FB4CE26-B1B9-46EC-9789-C8D421989DD2}">
      <dsp:nvSpPr>
        <dsp:cNvPr id="0" name=""/>
        <dsp:cNvSpPr/>
      </dsp:nvSpPr>
      <dsp:spPr>
        <a:xfrm>
          <a:off x="222276" y="2496044"/>
          <a:ext cx="89112" cy="9523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B6460-A930-45B3-8F3A-F9090EF085C2}">
      <dsp:nvSpPr>
        <dsp:cNvPr id="0" name=""/>
        <dsp:cNvSpPr/>
      </dsp:nvSpPr>
      <dsp:spPr>
        <a:xfrm rot="18900000">
          <a:off x="1176225" y="4139016"/>
          <a:ext cx="350067" cy="350067"/>
        </a:xfrm>
        <a:prstGeom prst="teardrop">
          <a:avLst>
            <a:gd name="adj" fmla="val 115000"/>
          </a:avLst>
        </a:prstGeom>
        <a:solidFill>
          <a:schemeClr val="accent2">
            <a:hueOff val="-1468225"/>
            <a:satOff val="6479"/>
            <a:lumOff val="-1098"/>
            <a:alphaOff val="0"/>
          </a:schemeClr>
        </a:solidFill>
        <a:ln w="10795" cap="flat" cmpd="sng" algn="ctr">
          <a:solidFill>
            <a:schemeClr val="accent2">
              <a:hueOff val="-1468225"/>
              <a:satOff val="6479"/>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7F2B-096B-498A-BF4D-8762EBB2B1EF}">
      <dsp:nvSpPr>
        <dsp:cNvPr id="0" name=""/>
        <dsp:cNvSpPr/>
      </dsp:nvSpPr>
      <dsp:spPr>
        <a:xfrm>
          <a:off x="1215115" y="4177906"/>
          <a:ext cx="272288" cy="272288"/>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43997F66-AB0D-403A-BC05-71C2996A8875}">
      <dsp:nvSpPr>
        <dsp:cNvPr id="0" name=""/>
        <dsp:cNvSpPr/>
      </dsp:nvSpPr>
      <dsp:spPr>
        <a:xfrm>
          <a:off x="1598795" y="2543662"/>
          <a:ext cx="1721450" cy="150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Applicants notified of preliminary funding decisions </a:t>
          </a:r>
        </a:p>
      </dsp:txBody>
      <dsp:txXfrm>
        <a:off x="1598795" y="2543662"/>
        <a:ext cx="1721450" cy="1505847"/>
      </dsp:txXfrm>
    </dsp:sp>
    <dsp:sp modelId="{F1643C71-98D3-4916-BAC8-CEFF9E8CD856}">
      <dsp:nvSpPr>
        <dsp:cNvPr id="0" name=""/>
        <dsp:cNvSpPr/>
      </dsp:nvSpPr>
      <dsp:spPr>
        <a:xfrm>
          <a:off x="1598795" y="4049509"/>
          <a:ext cx="1721450" cy="52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May 2024</a:t>
          </a:r>
        </a:p>
      </dsp:txBody>
      <dsp:txXfrm>
        <a:off x="1598795" y="4049509"/>
        <a:ext cx="1721450" cy="529081"/>
      </dsp:txXfrm>
    </dsp:sp>
    <dsp:sp modelId="{BDEE10C1-7E0F-4D6A-BA73-BD4C8CE29175}">
      <dsp:nvSpPr>
        <dsp:cNvPr id="0" name=""/>
        <dsp:cNvSpPr/>
      </dsp:nvSpPr>
      <dsp:spPr>
        <a:xfrm>
          <a:off x="1351259" y="2543662"/>
          <a:ext cx="0" cy="1505847"/>
        </a:xfrm>
        <a:prstGeom prst="line">
          <a:avLst/>
        </a:prstGeom>
        <a:noFill/>
        <a:ln w="12700" cap="flat" cmpd="sng" algn="ctr">
          <a:solidFill>
            <a:schemeClr val="accent2">
              <a:hueOff val="-1468225"/>
              <a:satOff val="6479"/>
              <a:lumOff val="-1098"/>
              <a:alphaOff val="0"/>
            </a:schemeClr>
          </a:solidFill>
          <a:prstDash val="dash"/>
        </a:ln>
        <a:effectLst/>
      </dsp:spPr>
      <dsp:style>
        <a:lnRef idx="1">
          <a:scrgbClr r="0" g="0" b="0"/>
        </a:lnRef>
        <a:fillRef idx="0">
          <a:scrgbClr r="0" g="0" b="0"/>
        </a:fillRef>
        <a:effectRef idx="0">
          <a:scrgbClr r="0" g="0" b="0"/>
        </a:effectRef>
        <a:fontRef idx="minor"/>
      </dsp:style>
    </dsp:sp>
    <dsp:sp modelId="{C209BE92-4085-4807-8D92-761003810733}">
      <dsp:nvSpPr>
        <dsp:cNvPr id="0" name=""/>
        <dsp:cNvSpPr/>
      </dsp:nvSpPr>
      <dsp:spPr>
        <a:xfrm>
          <a:off x="1323708" y="2496044"/>
          <a:ext cx="89112" cy="95234"/>
        </a:xfrm>
        <a:prstGeom prst="ellipse">
          <a:avLst/>
        </a:prstGeom>
        <a:solidFill>
          <a:schemeClr val="accent2">
            <a:hueOff val="-1468225"/>
            <a:satOff val="6479"/>
            <a:lumOff val="-109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E1320-1A26-4AC7-AA82-EA001F261426}">
      <dsp:nvSpPr>
        <dsp:cNvPr id="0" name=""/>
        <dsp:cNvSpPr/>
      </dsp:nvSpPr>
      <dsp:spPr>
        <a:xfrm rot="8100000">
          <a:off x="2277657" y="598239"/>
          <a:ext cx="350067" cy="350067"/>
        </a:xfrm>
        <a:prstGeom prst="teardrop">
          <a:avLst>
            <a:gd name="adj" fmla="val 115000"/>
          </a:avLst>
        </a:prstGeom>
        <a:solidFill>
          <a:schemeClr val="accent2">
            <a:hueOff val="-2936450"/>
            <a:satOff val="12957"/>
            <a:lumOff val="-2196"/>
            <a:alphaOff val="0"/>
          </a:schemeClr>
        </a:solidFill>
        <a:ln w="10795" cap="flat" cmpd="sng" algn="ctr">
          <a:solidFill>
            <a:schemeClr val="accent2">
              <a:hueOff val="-2936450"/>
              <a:satOff val="12957"/>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68C30-EEE5-4208-96CF-894084B59789}">
      <dsp:nvSpPr>
        <dsp:cNvPr id="0" name=""/>
        <dsp:cNvSpPr/>
      </dsp:nvSpPr>
      <dsp:spPr>
        <a:xfrm>
          <a:off x="2316547" y="637128"/>
          <a:ext cx="272288" cy="272288"/>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10EA9C2C-A775-445E-97E5-837B8D70E588}">
      <dsp:nvSpPr>
        <dsp:cNvPr id="0" name=""/>
        <dsp:cNvSpPr/>
      </dsp:nvSpPr>
      <dsp:spPr>
        <a:xfrm>
          <a:off x="2700227" y="1037814"/>
          <a:ext cx="1721450" cy="150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Connecticut Department of Agriculture submits State Plan to USDA-AMS </a:t>
          </a:r>
        </a:p>
      </dsp:txBody>
      <dsp:txXfrm>
        <a:off x="2700227" y="1037814"/>
        <a:ext cx="1721450" cy="1505847"/>
      </dsp:txXfrm>
    </dsp:sp>
    <dsp:sp modelId="{E14469ED-360C-4F6C-ADB0-244258519AA1}">
      <dsp:nvSpPr>
        <dsp:cNvPr id="0" name=""/>
        <dsp:cNvSpPr/>
      </dsp:nvSpPr>
      <dsp:spPr>
        <a:xfrm>
          <a:off x="2700227" y="508732"/>
          <a:ext cx="1721450" cy="52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May 2024</a:t>
          </a:r>
        </a:p>
      </dsp:txBody>
      <dsp:txXfrm>
        <a:off x="2700227" y="508732"/>
        <a:ext cx="1721450" cy="529081"/>
      </dsp:txXfrm>
    </dsp:sp>
    <dsp:sp modelId="{8D19E4D9-3CCF-4CE3-A685-F36570C2DFB3}">
      <dsp:nvSpPr>
        <dsp:cNvPr id="0" name=""/>
        <dsp:cNvSpPr/>
      </dsp:nvSpPr>
      <dsp:spPr>
        <a:xfrm>
          <a:off x="2452691" y="1037814"/>
          <a:ext cx="0" cy="1505847"/>
        </a:xfrm>
        <a:prstGeom prst="line">
          <a:avLst/>
        </a:prstGeom>
        <a:noFill/>
        <a:ln w="12700" cap="flat" cmpd="sng" algn="ctr">
          <a:solidFill>
            <a:schemeClr val="accent2">
              <a:hueOff val="-2936450"/>
              <a:satOff val="12957"/>
              <a:lumOff val="-2196"/>
              <a:alphaOff val="0"/>
            </a:schemeClr>
          </a:solidFill>
          <a:prstDash val="dash"/>
        </a:ln>
        <a:effectLst/>
      </dsp:spPr>
      <dsp:style>
        <a:lnRef idx="1">
          <a:scrgbClr r="0" g="0" b="0"/>
        </a:lnRef>
        <a:fillRef idx="0">
          <a:scrgbClr r="0" g="0" b="0"/>
        </a:fillRef>
        <a:effectRef idx="0">
          <a:scrgbClr r="0" g="0" b="0"/>
        </a:effectRef>
        <a:fontRef idx="minor"/>
      </dsp:style>
    </dsp:sp>
    <dsp:sp modelId="{4A025937-1BB7-4CDB-A0A5-5A0AF48E9128}">
      <dsp:nvSpPr>
        <dsp:cNvPr id="0" name=""/>
        <dsp:cNvSpPr/>
      </dsp:nvSpPr>
      <dsp:spPr>
        <a:xfrm>
          <a:off x="2425141" y="2496044"/>
          <a:ext cx="89112" cy="95234"/>
        </a:xfrm>
        <a:prstGeom prst="ellipse">
          <a:avLst/>
        </a:prstGeom>
        <a:solidFill>
          <a:schemeClr val="accent2">
            <a:hueOff val="-2936450"/>
            <a:satOff val="12957"/>
            <a:lumOff val="-219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47476-5540-43D7-BA9F-2A28B2EDF585}">
      <dsp:nvSpPr>
        <dsp:cNvPr id="0" name=""/>
        <dsp:cNvSpPr/>
      </dsp:nvSpPr>
      <dsp:spPr>
        <a:xfrm rot="18900000">
          <a:off x="3379090" y="4139016"/>
          <a:ext cx="350067" cy="350067"/>
        </a:xfrm>
        <a:prstGeom prst="teardrop">
          <a:avLst>
            <a:gd name="adj" fmla="val 115000"/>
          </a:avLst>
        </a:prstGeom>
        <a:solidFill>
          <a:schemeClr val="accent2">
            <a:hueOff val="-4404675"/>
            <a:satOff val="19436"/>
            <a:lumOff val="-3294"/>
            <a:alphaOff val="0"/>
          </a:schemeClr>
        </a:solidFill>
        <a:ln w="10795" cap="flat" cmpd="sng" algn="ctr">
          <a:solidFill>
            <a:schemeClr val="accent2">
              <a:hueOff val="-4404675"/>
              <a:satOff val="19436"/>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26302-FDE8-4CD0-82C3-D6BA4D5FE5C3}">
      <dsp:nvSpPr>
        <dsp:cNvPr id="0" name=""/>
        <dsp:cNvSpPr/>
      </dsp:nvSpPr>
      <dsp:spPr>
        <a:xfrm>
          <a:off x="3417979" y="4177906"/>
          <a:ext cx="272288" cy="272288"/>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9B72697F-E434-4AFA-A09C-F3BA37F5CC32}">
      <dsp:nvSpPr>
        <dsp:cNvPr id="0" name=""/>
        <dsp:cNvSpPr/>
      </dsp:nvSpPr>
      <dsp:spPr>
        <a:xfrm>
          <a:off x="3801659" y="2543662"/>
          <a:ext cx="1721450" cy="150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Anticipated date of grantees notified of AMS decisions. Adjustments may be required subject to AMS approval. </a:t>
          </a:r>
        </a:p>
      </dsp:txBody>
      <dsp:txXfrm>
        <a:off x="3801659" y="2543662"/>
        <a:ext cx="1721450" cy="1505847"/>
      </dsp:txXfrm>
    </dsp:sp>
    <dsp:sp modelId="{B1FBD105-A467-417C-BC9E-EF4D2F619A5D}">
      <dsp:nvSpPr>
        <dsp:cNvPr id="0" name=""/>
        <dsp:cNvSpPr/>
      </dsp:nvSpPr>
      <dsp:spPr>
        <a:xfrm>
          <a:off x="3801659" y="4049509"/>
          <a:ext cx="1721450" cy="52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July 2024</a:t>
          </a:r>
        </a:p>
      </dsp:txBody>
      <dsp:txXfrm>
        <a:off x="3801659" y="4049509"/>
        <a:ext cx="1721450" cy="529081"/>
      </dsp:txXfrm>
    </dsp:sp>
    <dsp:sp modelId="{5814F1AF-06FC-492A-B862-88F2C95DCEF3}">
      <dsp:nvSpPr>
        <dsp:cNvPr id="0" name=""/>
        <dsp:cNvSpPr/>
      </dsp:nvSpPr>
      <dsp:spPr>
        <a:xfrm>
          <a:off x="3554124" y="2543662"/>
          <a:ext cx="0" cy="1505847"/>
        </a:xfrm>
        <a:prstGeom prst="line">
          <a:avLst/>
        </a:prstGeom>
        <a:noFill/>
        <a:ln w="12700" cap="flat" cmpd="sng" algn="ctr">
          <a:solidFill>
            <a:schemeClr val="accent2">
              <a:hueOff val="-4404675"/>
              <a:satOff val="19436"/>
              <a:lumOff val="-3294"/>
              <a:alphaOff val="0"/>
            </a:schemeClr>
          </a:solidFill>
          <a:prstDash val="dash"/>
        </a:ln>
        <a:effectLst/>
      </dsp:spPr>
      <dsp:style>
        <a:lnRef idx="1">
          <a:scrgbClr r="0" g="0" b="0"/>
        </a:lnRef>
        <a:fillRef idx="0">
          <a:scrgbClr r="0" g="0" b="0"/>
        </a:fillRef>
        <a:effectRef idx="0">
          <a:scrgbClr r="0" g="0" b="0"/>
        </a:effectRef>
        <a:fontRef idx="minor"/>
      </dsp:style>
    </dsp:sp>
    <dsp:sp modelId="{1718C2C6-D0E0-4C8D-A3FA-E1671C254B0E}">
      <dsp:nvSpPr>
        <dsp:cNvPr id="0" name=""/>
        <dsp:cNvSpPr/>
      </dsp:nvSpPr>
      <dsp:spPr>
        <a:xfrm>
          <a:off x="3526573" y="2496044"/>
          <a:ext cx="89112" cy="95234"/>
        </a:xfrm>
        <a:prstGeom prst="ellipse">
          <a:avLst/>
        </a:prstGeom>
        <a:solidFill>
          <a:schemeClr val="accent2">
            <a:hueOff val="-4404675"/>
            <a:satOff val="19436"/>
            <a:lumOff val="-3294"/>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C5515-32CC-4497-B820-9ABCBA6E0791}">
      <dsp:nvSpPr>
        <dsp:cNvPr id="0" name=""/>
        <dsp:cNvSpPr/>
      </dsp:nvSpPr>
      <dsp:spPr>
        <a:xfrm rot="8100000">
          <a:off x="4480522" y="598239"/>
          <a:ext cx="350067" cy="350067"/>
        </a:xfrm>
        <a:prstGeom prst="teardrop">
          <a:avLst>
            <a:gd name="adj" fmla="val 115000"/>
          </a:avLst>
        </a:prstGeom>
        <a:solidFill>
          <a:schemeClr val="accent2">
            <a:hueOff val="-5872900"/>
            <a:satOff val="25914"/>
            <a:lumOff val="-4392"/>
            <a:alphaOff val="0"/>
          </a:schemeClr>
        </a:solidFill>
        <a:ln w="10795" cap="flat" cmpd="sng" algn="ctr">
          <a:solidFill>
            <a:schemeClr val="accent2">
              <a:hueOff val="-5872900"/>
              <a:satOff val="25914"/>
              <a:lumOff val="-4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97B9B9-0C1B-4F1B-A1AE-FFEA8C926B1B}">
      <dsp:nvSpPr>
        <dsp:cNvPr id="0" name=""/>
        <dsp:cNvSpPr/>
      </dsp:nvSpPr>
      <dsp:spPr>
        <a:xfrm>
          <a:off x="4519412" y="637128"/>
          <a:ext cx="272288" cy="272288"/>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824C1B65-1BE9-4EE8-85F2-4CD3A2954F7A}">
      <dsp:nvSpPr>
        <dsp:cNvPr id="0" name=""/>
        <dsp:cNvSpPr/>
      </dsp:nvSpPr>
      <dsp:spPr>
        <a:xfrm>
          <a:off x="4903091" y="1037814"/>
          <a:ext cx="1721450" cy="150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Anticipated contract start date.</a:t>
          </a:r>
        </a:p>
      </dsp:txBody>
      <dsp:txXfrm>
        <a:off x="4903091" y="1037814"/>
        <a:ext cx="1721450" cy="1505847"/>
      </dsp:txXfrm>
    </dsp:sp>
    <dsp:sp modelId="{D97FC05C-CC76-4275-8EB0-9F0580E7924B}">
      <dsp:nvSpPr>
        <dsp:cNvPr id="0" name=""/>
        <dsp:cNvSpPr/>
      </dsp:nvSpPr>
      <dsp:spPr>
        <a:xfrm>
          <a:off x="4903091" y="508732"/>
          <a:ext cx="1721450" cy="52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Sep. 2024</a:t>
          </a:r>
        </a:p>
      </dsp:txBody>
      <dsp:txXfrm>
        <a:off x="4903091" y="508732"/>
        <a:ext cx="1721450" cy="529081"/>
      </dsp:txXfrm>
    </dsp:sp>
    <dsp:sp modelId="{B2F99858-89E3-4BB1-9E32-C57ACB417798}">
      <dsp:nvSpPr>
        <dsp:cNvPr id="0" name=""/>
        <dsp:cNvSpPr/>
      </dsp:nvSpPr>
      <dsp:spPr>
        <a:xfrm>
          <a:off x="4655556" y="1037814"/>
          <a:ext cx="0" cy="1505847"/>
        </a:xfrm>
        <a:prstGeom prst="line">
          <a:avLst/>
        </a:prstGeom>
        <a:noFill/>
        <a:ln w="12700" cap="flat" cmpd="sng" algn="ctr">
          <a:solidFill>
            <a:schemeClr val="accent2">
              <a:hueOff val="-5872900"/>
              <a:satOff val="25914"/>
              <a:lumOff val="-4392"/>
              <a:alphaOff val="0"/>
            </a:schemeClr>
          </a:solidFill>
          <a:prstDash val="dash"/>
        </a:ln>
        <a:effectLst/>
      </dsp:spPr>
      <dsp:style>
        <a:lnRef idx="1">
          <a:scrgbClr r="0" g="0" b="0"/>
        </a:lnRef>
        <a:fillRef idx="0">
          <a:scrgbClr r="0" g="0" b="0"/>
        </a:fillRef>
        <a:effectRef idx="0">
          <a:scrgbClr r="0" g="0" b="0"/>
        </a:effectRef>
        <a:fontRef idx="minor"/>
      </dsp:style>
    </dsp:sp>
    <dsp:sp modelId="{52EE858B-64A5-4109-A2AC-48E111AA306A}">
      <dsp:nvSpPr>
        <dsp:cNvPr id="0" name=""/>
        <dsp:cNvSpPr/>
      </dsp:nvSpPr>
      <dsp:spPr>
        <a:xfrm>
          <a:off x="4628005" y="2496044"/>
          <a:ext cx="89112" cy="95234"/>
        </a:xfrm>
        <a:prstGeom prst="ellipse">
          <a:avLst/>
        </a:prstGeom>
        <a:solidFill>
          <a:schemeClr val="accent2">
            <a:hueOff val="-5872900"/>
            <a:satOff val="25914"/>
            <a:lumOff val="-439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1AAC6-0DBA-482F-A3A0-173735B6839E}">
      <dsp:nvSpPr>
        <dsp:cNvPr id="0" name=""/>
        <dsp:cNvSpPr/>
      </dsp:nvSpPr>
      <dsp:spPr>
        <a:xfrm rot="18900000">
          <a:off x="5581954" y="4139016"/>
          <a:ext cx="350067" cy="350067"/>
        </a:xfrm>
        <a:prstGeom prst="teardrop">
          <a:avLst>
            <a:gd name="adj" fmla="val 115000"/>
          </a:avLst>
        </a:prstGeom>
        <a:solidFill>
          <a:schemeClr val="accent2">
            <a:hueOff val="-7341125"/>
            <a:satOff val="32393"/>
            <a:lumOff val="-5490"/>
            <a:alphaOff val="0"/>
          </a:schemeClr>
        </a:solidFill>
        <a:ln w="1079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79546-CED6-434A-94A7-62A6C0BB875F}">
      <dsp:nvSpPr>
        <dsp:cNvPr id="0" name=""/>
        <dsp:cNvSpPr/>
      </dsp:nvSpPr>
      <dsp:spPr>
        <a:xfrm>
          <a:off x="5620844" y="4177906"/>
          <a:ext cx="272288" cy="272288"/>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8CE69B7F-33DD-4B58-960D-64E54259E315}">
      <dsp:nvSpPr>
        <dsp:cNvPr id="0" name=""/>
        <dsp:cNvSpPr/>
      </dsp:nvSpPr>
      <dsp:spPr>
        <a:xfrm>
          <a:off x="6004524" y="2543662"/>
          <a:ext cx="1721450" cy="150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Projects must be completed </a:t>
          </a:r>
        </a:p>
      </dsp:txBody>
      <dsp:txXfrm>
        <a:off x="6004524" y="2543662"/>
        <a:ext cx="1721450" cy="1505847"/>
      </dsp:txXfrm>
    </dsp:sp>
    <dsp:sp modelId="{9B1A973A-10F7-4DD8-80C4-03CEAF66DC08}">
      <dsp:nvSpPr>
        <dsp:cNvPr id="0" name=""/>
        <dsp:cNvSpPr/>
      </dsp:nvSpPr>
      <dsp:spPr>
        <a:xfrm>
          <a:off x="6004524" y="4049509"/>
          <a:ext cx="1721450" cy="52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May 2027</a:t>
          </a:r>
        </a:p>
      </dsp:txBody>
      <dsp:txXfrm>
        <a:off x="6004524" y="4049509"/>
        <a:ext cx="1721450" cy="529081"/>
      </dsp:txXfrm>
    </dsp:sp>
    <dsp:sp modelId="{967E74A7-239B-4085-9B8E-2082EF663894}">
      <dsp:nvSpPr>
        <dsp:cNvPr id="0" name=""/>
        <dsp:cNvSpPr/>
      </dsp:nvSpPr>
      <dsp:spPr>
        <a:xfrm>
          <a:off x="5756988" y="2543662"/>
          <a:ext cx="0" cy="1505847"/>
        </a:xfrm>
        <a:prstGeom prst="line">
          <a:avLst/>
        </a:prstGeom>
        <a:noFill/>
        <a:ln w="12700" cap="flat" cmpd="sng" algn="ctr">
          <a:solidFill>
            <a:schemeClr val="accent2">
              <a:hueOff val="-7341125"/>
              <a:satOff val="32393"/>
              <a:lumOff val="-5490"/>
              <a:alphaOff val="0"/>
            </a:schemeClr>
          </a:solidFill>
          <a:prstDash val="dash"/>
        </a:ln>
        <a:effectLst/>
      </dsp:spPr>
      <dsp:style>
        <a:lnRef idx="1">
          <a:scrgbClr r="0" g="0" b="0"/>
        </a:lnRef>
        <a:fillRef idx="0">
          <a:scrgbClr r="0" g="0" b="0"/>
        </a:fillRef>
        <a:effectRef idx="0">
          <a:scrgbClr r="0" g="0" b="0"/>
        </a:effectRef>
        <a:fontRef idx="minor"/>
      </dsp:style>
    </dsp:sp>
    <dsp:sp modelId="{246CE3EC-2897-41D5-824D-C00D5839DDDD}">
      <dsp:nvSpPr>
        <dsp:cNvPr id="0" name=""/>
        <dsp:cNvSpPr/>
      </dsp:nvSpPr>
      <dsp:spPr>
        <a:xfrm>
          <a:off x="5729437" y="2496044"/>
          <a:ext cx="89112" cy="95234"/>
        </a:xfrm>
        <a:prstGeom prst="ellipse">
          <a:avLst/>
        </a:prstGeom>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1802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70242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7741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4897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1482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2/20/2024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55428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2/20/2024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7839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2/20/2024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5075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8529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2/20/2024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0694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2/20/2024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4614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2/20/2024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8431879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ortal.ct.gov/DOAG/ADaRC/ADaRC/Grants/Resilient-Food-Systems-Infrastructure-Progra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ortal.ct.gov/DOAG/ADaRC/ADaRC/Grants/Resilient-Food-Systems-Infrastructure-Program/Docum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ortal.ct.gov/DOAG/ADaRC/ADaRC/Grants/Resilient-Food-Systems-Infrastructure-Program/Docum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ortal.ct.gov/DOAG/ADaRC/ADaRC/Grants/Resilient-Food-Systems-Infrastructure-Program/Documen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ortal.ct.gov/DOAG/ADaRC/ADaRC/Grants/Resilient-Food-Systems-Infrastructure-Program/Document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ortal.ct.gov/DOAG/ADaRC/ADaRC/Grants/Resilient-Food-Systems-Infrastructure-Progr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hyperlink" Target="https://www.ams.usda.gov/services/grants/lfpp" TargetMode="External"/><Relationship Id="rId7" Type="http://schemas.openxmlformats.org/officeDocument/2006/relationships/hyperlink" Target="https://ctwbdc.org/" TargetMode="External"/><Relationship Id="rId2" Type="http://schemas.openxmlformats.org/officeDocument/2006/relationships/hyperlink" Target="https://www.rd.usda.gov/programs-services/business-programs/value-added-producer-grants" TargetMode="External"/><Relationship Id="rId1" Type="http://schemas.openxmlformats.org/officeDocument/2006/relationships/slideLayout" Target="../slideLayouts/slideLayout2.xml"/><Relationship Id="rId6" Type="http://schemas.openxmlformats.org/officeDocument/2006/relationships/hyperlink" Target="https://portal.ct.gov/DECD/Content/Business-Development/01_Type_of_Business/Small-Businesses" TargetMode="External"/><Relationship Id="rId5" Type="http://schemas.openxmlformats.org/officeDocument/2006/relationships/hyperlink" Target="https://portal.ct.gov/DOAG/Commissioner/Commissioner/Agency-Grants-and-Loans" TargetMode="External"/><Relationship Id="rId4" Type="http://schemas.openxmlformats.org/officeDocument/2006/relationships/hyperlink" Target="https://www.nasda.org/nasda-foundation/northeast-regional-food-business-center/"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tdoag.webex.com/meet/cyrena.thibodeau" TargetMode="External"/><Relationship Id="rId2" Type="http://schemas.openxmlformats.org/officeDocument/2006/relationships/hyperlink" Target="mailto:Cyrena.Thibodeau@ct.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Shape 17">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9" y="1298448"/>
            <a:ext cx="7056444" cy="3255264"/>
          </a:xfrm>
        </p:spPr>
        <p:txBody>
          <a:bodyPr>
            <a:normAutofit/>
          </a:bodyPr>
          <a:lstStyle/>
          <a:p>
            <a:pPr algn="r"/>
            <a:r>
              <a:rPr lang="en-US">
                <a:solidFill>
                  <a:schemeClr val="accent4"/>
                </a:solidFill>
                <a:cs typeface="Calibri Light"/>
              </a:rPr>
              <a:t>2024 CT Resilient Food System Infrastructure Grant Program</a:t>
            </a:r>
            <a:endParaRPr lang="en-US">
              <a:solidFill>
                <a:schemeClr val="accent4"/>
              </a:solidFill>
            </a:endParaRPr>
          </a:p>
        </p:txBody>
      </p:sp>
      <p:sp>
        <p:nvSpPr>
          <p:cNvPr id="3" name="Subtitle 2"/>
          <p:cNvSpPr>
            <a:spLocks noGrp="1"/>
          </p:cNvSpPr>
          <p:nvPr>
            <p:ph type="subTitle" idx="1"/>
          </p:nvPr>
        </p:nvSpPr>
        <p:spPr>
          <a:xfrm>
            <a:off x="8528702" y="4084889"/>
            <a:ext cx="3556010" cy="1709159"/>
          </a:xfrm>
        </p:spPr>
        <p:txBody>
          <a:bodyPr vert="horz" lIns="91440" tIns="45720" rIns="91440" bIns="45720" rtlCol="0">
            <a:normAutofit/>
          </a:bodyPr>
          <a:lstStyle/>
          <a:p>
            <a:pPr algn="r"/>
            <a:r>
              <a:rPr lang="en-US" sz="1800">
                <a:solidFill>
                  <a:schemeClr val="tx1"/>
                </a:solidFill>
                <a:cs typeface="Calibri"/>
              </a:rPr>
              <a:t>Large Infrastructure Grant Program</a:t>
            </a:r>
          </a:p>
          <a:p>
            <a:pPr algn="r"/>
            <a:r>
              <a:rPr lang="en-US" sz="1800">
                <a:solidFill>
                  <a:schemeClr val="tx1"/>
                </a:solidFill>
                <a:ea typeface="+mn-lt"/>
                <a:cs typeface="+mn-lt"/>
                <a:hlinkClick r:id="rId2">
                  <a:extLst>
                    <a:ext uri="{A12FA001-AC4F-418D-AE19-62706E023703}">
                      <ahyp:hlinkClr xmlns:ahyp="http://schemas.microsoft.com/office/drawing/2018/hyperlinkcolor" val="tx"/>
                    </a:ext>
                  </a:extLst>
                </a:hlinkClick>
              </a:rPr>
              <a:t>https://portal.ct.gov/DOAG/ADaRC/ADaRC/Grants/Resilient-Food-Systems-Infrastructure-Program</a:t>
            </a:r>
            <a:endParaRPr lang="en-US">
              <a:solidFill>
                <a:schemeClr val="tx1"/>
              </a:solidFill>
            </a:endParaRPr>
          </a:p>
        </p:txBody>
      </p:sp>
      <p:sp>
        <p:nvSpPr>
          <p:cNvPr id="4" name="TextBox 3">
            <a:extLst>
              <a:ext uri="{FF2B5EF4-FFF2-40B4-BE49-F238E27FC236}">
                <a16:creationId xmlns:a16="http://schemas.microsoft.com/office/drawing/2014/main" id="{7EE79E44-1930-C2B7-2F17-2CE448B76F64}"/>
              </a:ext>
            </a:extLst>
          </p:cNvPr>
          <p:cNvSpPr txBox="1"/>
          <p:nvPr/>
        </p:nvSpPr>
        <p:spPr>
          <a:xfrm>
            <a:off x="9192846" y="1240692"/>
            <a:ext cx="258884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Please keep yourself on mute and feel free to introduce yourself in the chat!</a:t>
            </a:r>
          </a:p>
        </p:txBody>
      </p:sp>
      <p:pic>
        <p:nvPicPr>
          <p:cNvPr id="5" name="Picture 4" descr="Connecticut Department of Agriculture - NASDA">
            <a:extLst>
              <a:ext uri="{FF2B5EF4-FFF2-40B4-BE49-F238E27FC236}">
                <a16:creationId xmlns:a16="http://schemas.microsoft.com/office/drawing/2014/main" id="{EA794ED3-DCDF-0617-E889-F2F9F707F559}"/>
              </a:ext>
            </a:extLst>
          </p:cNvPr>
          <p:cNvPicPr>
            <a:picLocks noChangeAspect="1"/>
          </p:cNvPicPr>
          <p:nvPr/>
        </p:nvPicPr>
        <p:blipFill>
          <a:blip r:embed="rId3"/>
          <a:stretch>
            <a:fillRect/>
          </a:stretch>
        </p:blipFill>
        <p:spPr>
          <a:xfrm>
            <a:off x="589206" y="4897437"/>
            <a:ext cx="1517895" cy="1517895"/>
          </a:xfrm>
          <a:prstGeom prst="rect">
            <a:avLst/>
          </a:prstGeom>
        </p:spPr>
      </p:pic>
      <p:pic>
        <p:nvPicPr>
          <p:cNvPr id="6" name="Picture 5" descr="U.S. Department of Agriculture | Washington D.C. DC">
            <a:extLst>
              <a:ext uri="{FF2B5EF4-FFF2-40B4-BE49-F238E27FC236}">
                <a16:creationId xmlns:a16="http://schemas.microsoft.com/office/drawing/2014/main" id="{D1610264-0140-9BAA-43A5-3BF3E0166AF0}"/>
              </a:ext>
            </a:extLst>
          </p:cNvPr>
          <p:cNvPicPr>
            <a:picLocks noChangeAspect="1"/>
          </p:cNvPicPr>
          <p:nvPr/>
        </p:nvPicPr>
        <p:blipFill>
          <a:blip r:embed="rId4"/>
          <a:stretch>
            <a:fillRect/>
          </a:stretch>
        </p:blipFill>
        <p:spPr>
          <a:xfrm>
            <a:off x="2298822" y="4760669"/>
            <a:ext cx="1908664" cy="1908664"/>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21B4-1144-A6CF-D912-9921DEB9FBCD}"/>
              </a:ext>
            </a:extLst>
          </p:cNvPr>
          <p:cNvSpPr>
            <a:spLocks noGrp="1"/>
          </p:cNvSpPr>
          <p:nvPr>
            <p:ph type="title"/>
          </p:nvPr>
        </p:nvSpPr>
        <p:spPr/>
        <p:txBody>
          <a:bodyPr/>
          <a:lstStyle/>
          <a:p>
            <a:r>
              <a:rPr lang="en-US" b="1">
                <a:solidFill>
                  <a:schemeClr val="tx1"/>
                </a:solidFill>
                <a:cs typeface="Calibri Light"/>
              </a:rPr>
              <a:t>Definitions</a:t>
            </a:r>
            <a:endParaRPr lang="en-US" b="1">
              <a:solidFill>
                <a:schemeClr val="tx1"/>
              </a:solidFill>
            </a:endParaRPr>
          </a:p>
        </p:txBody>
      </p:sp>
      <p:sp>
        <p:nvSpPr>
          <p:cNvPr id="3" name="Content Placeholder 2">
            <a:extLst>
              <a:ext uri="{FF2B5EF4-FFF2-40B4-BE49-F238E27FC236}">
                <a16:creationId xmlns:a16="http://schemas.microsoft.com/office/drawing/2014/main" id="{4471F258-3938-FFBF-F1FD-B0F0FAC4A5AF}"/>
              </a:ext>
            </a:extLst>
          </p:cNvPr>
          <p:cNvSpPr>
            <a:spLocks noGrp="1"/>
          </p:cNvSpPr>
          <p:nvPr>
            <p:ph idx="1"/>
          </p:nvPr>
        </p:nvSpPr>
        <p:spPr/>
        <p:txBody>
          <a:bodyPr>
            <a:normAutofit fontScale="92500" lnSpcReduction="20000"/>
          </a:bodyPr>
          <a:lstStyle/>
          <a:p>
            <a:pPr marL="0" indent="0">
              <a:buNone/>
            </a:pPr>
            <a:r>
              <a:rPr lang="en-US" b="1">
                <a:ea typeface="+mn-lt"/>
                <a:cs typeface="+mn-lt"/>
              </a:rPr>
              <a:t>Underserved Communities</a:t>
            </a:r>
            <a:r>
              <a:rPr lang="en-US">
                <a:ea typeface="+mn-lt"/>
                <a:cs typeface="+mn-lt"/>
              </a:rPr>
              <a:t>: Exec Order 13985, Executive Order on Advancing Racial Equity and Support for Underserved Communities Through the Federal Government, Jan 20, 2021</a:t>
            </a:r>
          </a:p>
          <a:p>
            <a:pPr marL="0" indent="0">
              <a:buNone/>
            </a:pPr>
            <a:r>
              <a:rPr lang="en-US">
                <a:ea typeface="+mn-lt"/>
                <a:cs typeface="+mn-lt"/>
              </a:rPr>
              <a:t>  (a) The term “equity” means the consistent and systematic fair, just, and impartial treatment of all individuals, including individuals who belong to underserved communities that have been denied such treatment, such as Black, Latino, and Indigenous and Native American persons, Asian Americans and Pacific Islanders and other persons of color; members of religious minorities; lesbian, gay, bisexual, transgender, and queer (LGBTQ+) persons; persons with disabilities; persons who live in rural areas; and persons otherwise adversely affected by persistent poverty or inequality. </a:t>
            </a:r>
          </a:p>
          <a:p>
            <a:pPr marL="0" indent="0">
              <a:buNone/>
            </a:pPr>
            <a:r>
              <a:rPr lang="en-US">
                <a:ea typeface="+mn-lt"/>
                <a:cs typeface="+mn-lt"/>
              </a:rPr>
              <a:t>(b) The term “underserved communities” </a:t>
            </a:r>
            <a:r>
              <a:rPr lang="en-US" b="1">
                <a:ea typeface="+mn-lt"/>
                <a:cs typeface="+mn-lt"/>
              </a:rPr>
              <a:t>refers to populations sharing a particular characteristic, as well as geographic communities, that have been systematically denied a full opportunity to participate in aspects of economic, social, and civic life, as exemplified by the list in the preceding definition of “equity.”</a:t>
            </a:r>
            <a:endParaRPr lang="en-US" b="1"/>
          </a:p>
          <a:p>
            <a:endParaRPr lang="en-US"/>
          </a:p>
          <a:p>
            <a:pPr marL="0" indent="0">
              <a:buNone/>
            </a:pPr>
            <a:r>
              <a:rPr lang="en-US"/>
              <a:t>Please refer to </a:t>
            </a:r>
            <a:r>
              <a:rPr lang="en-US" b="1"/>
              <a:t>Appendix C </a:t>
            </a:r>
            <a:r>
              <a:rPr lang="en-US"/>
              <a:t>in grant guidance document for full list of terms</a:t>
            </a:r>
          </a:p>
        </p:txBody>
      </p:sp>
    </p:spTree>
    <p:extLst>
      <p:ext uri="{BB962C8B-B14F-4D97-AF65-F5344CB8AC3E}">
        <p14:creationId xmlns:p14="http://schemas.microsoft.com/office/powerpoint/2010/main" val="316883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42E06F-C5F9-CC9D-6339-C4B029942A46}"/>
              </a:ext>
            </a:extLst>
          </p:cNvPr>
          <p:cNvSpPr>
            <a:spLocks noGrp="1"/>
          </p:cNvSpPr>
          <p:nvPr>
            <p:ph type="title"/>
          </p:nvPr>
        </p:nvSpPr>
        <p:spPr>
          <a:xfrm>
            <a:off x="1539116" y="864108"/>
            <a:ext cx="3073914" cy="5120639"/>
          </a:xfrm>
        </p:spPr>
        <p:txBody>
          <a:bodyPr>
            <a:normAutofit/>
          </a:bodyPr>
          <a:lstStyle/>
          <a:p>
            <a:pPr algn="r"/>
            <a:r>
              <a:rPr lang="en-US" b="1">
                <a:solidFill>
                  <a:schemeClr val="tx1">
                    <a:lumMod val="85000"/>
                    <a:lumOff val="15000"/>
                  </a:schemeClr>
                </a:solidFill>
                <a:cs typeface="Calibri Light"/>
              </a:rPr>
              <a:t>State Funding Priorities </a:t>
            </a:r>
            <a:endParaRPr lang="en-US" b="1">
              <a:solidFill>
                <a:schemeClr val="tx1">
                  <a:lumMod val="85000"/>
                  <a:lumOff val="15000"/>
                </a:schemeClr>
              </a:solidFill>
            </a:endParaRP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FBDB1-9381-4EC7-9774-908F53A00E76}"/>
              </a:ext>
            </a:extLst>
          </p:cNvPr>
          <p:cNvSpPr>
            <a:spLocks noGrp="1"/>
          </p:cNvSpPr>
          <p:nvPr>
            <p:ph idx="1"/>
          </p:nvPr>
        </p:nvSpPr>
        <p:spPr>
          <a:xfrm>
            <a:off x="5289229" y="864108"/>
            <a:ext cx="5910677" cy="5120640"/>
          </a:xfrm>
        </p:spPr>
        <p:txBody>
          <a:bodyPr vert="horz" lIns="91440" tIns="45720" rIns="91440" bIns="45720" rtlCol="0">
            <a:normAutofit/>
          </a:bodyPr>
          <a:lstStyle/>
          <a:p>
            <a:r>
              <a:rPr lang="en-US">
                <a:solidFill>
                  <a:schemeClr val="tx1"/>
                </a:solidFill>
                <a:ea typeface="+mn-lt"/>
                <a:cs typeface="+mn-lt"/>
              </a:rPr>
              <a:t>Projects that benefit and/or are led by individuals from the following groups will receive additional points in the grant review process: </a:t>
            </a:r>
            <a:endParaRPr lang="en-US">
              <a:solidFill>
                <a:schemeClr val="tx1"/>
              </a:solidFill>
            </a:endParaRPr>
          </a:p>
          <a:p>
            <a:pPr lvl="1"/>
            <a:r>
              <a:rPr lang="en-US">
                <a:solidFill>
                  <a:schemeClr val="tx1"/>
                </a:solidFill>
                <a:ea typeface="+mn-lt"/>
                <a:cs typeface="+mn-lt"/>
              </a:rPr>
              <a:t>Historically underserved farmers as defined by USDA; </a:t>
            </a:r>
          </a:p>
          <a:p>
            <a:pPr lvl="1"/>
            <a:r>
              <a:rPr lang="en-US">
                <a:solidFill>
                  <a:schemeClr val="tx1"/>
                </a:solidFill>
                <a:ea typeface="+mn-lt"/>
                <a:cs typeface="+mn-lt"/>
              </a:rPr>
              <a:t>Agricultural operations that qualify as small disadvantaged businesses, women-owned businesses, or veteran-owned businesses as defined by the U.S. Small Business Administration </a:t>
            </a:r>
          </a:p>
          <a:p>
            <a:pPr lvl="1"/>
            <a:r>
              <a:rPr lang="en-US">
                <a:solidFill>
                  <a:schemeClr val="tx1"/>
                </a:solidFill>
                <a:ea typeface="+mn-lt"/>
                <a:cs typeface="+mn-lt"/>
              </a:rPr>
              <a:t>Socially disadvantaged farmers as defined by AB 1348, the Farmer Equity Act of 2017; </a:t>
            </a:r>
          </a:p>
          <a:p>
            <a:r>
              <a:rPr lang="en-US">
                <a:solidFill>
                  <a:schemeClr val="tx1"/>
                </a:solidFill>
                <a:ea typeface="+mn-lt"/>
                <a:cs typeface="+mn-lt"/>
              </a:rPr>
              <a:t>Projects that don’t meet one of the funding priorities will still be considered. The priorities listed are not in order of priority or preference.</a:t>
            </a:r>
            <a:endParaRPr lang="en-US">
              <a:solidFill>
                <a:schemeClr val="tx1"/>
              </a:solidFill>
              <a:cs typeface="Calibri"/>
            </a:endParaRP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82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73616D-797C-0613-D72D-F873F66CAD73}"/>
              </a:ext>
            </a:extLst>
          </p:cNvPr>
          <p:cNvSpPr>
            <a:spLocks noGrp="1"/>
          </p:cNvSpPr>
          <p:nvPr>
            <p:ph type="title"/>
          </p:nvPr>
        </p:nvSpPr>
        <p:spPr>
          <a:xfrm>
            <a:off x="1539116" y="864108"/>
            <a:ext cx="3073914" cy="5120639"/>
          </a:xfrm>
        </p:spPr>
        <p:txBody>
          <a:bodyPr>
            <a:normAutofit/>
          </a:bodyPr>
          <a:lstStyle/>
          <a:p>
            <a:pPr algn="r"/>
            <a:r>
              <a:rPr lang="en-US" b="1">
                <a:solidFill>
                  <a:schemeClr val="tx1">
                    <a:lumMod val="85000"/>
                    <a:lumOff val="15000"/>
                  </a:schemeClr>
                </a:solidFill>
                <a:cs typeface="Calibri Light"/>
              </a:rPr>
              <a:t>State Funding Priorities (Cont.)</a:t>
            </a:r>
            <a:endParaRPr lang="en-US" b="1">
              <a:solidFill>
                <a:schemeClr val="tx1">
                  <a:lumMod val="85000"/>
                  <a:lumOff val="15000"/>
                </a:schemeClr>
              </a:solidFill>
            </a:endParaRP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CC04A3-AC43-4C06-3499-478F78A74764}"/>
              </a:ext>
            </a:extLst>
          </p:cNvPr>
          <p:cNvSpPr>
            <a:spLocks noGrp="1"/>
          </p:cNvSpPr>
          <p:nvPr>
            <p:ph idx="1"/>
          </p:nvPr>
        </p:nvSpPr>
        <p:spPr>
          <a:xfrm>
            <a:off x="5289229" y="864108"/>
            <a:ext cx="5910677" cy="5120640"/>
          </a:xfrm>
        </p:spPr>
        <p:txBody>
          <a:bodyPr vert="horz" lIns="91440" tIns="45720" rIns="91440" bIns="45720" rtlCol="0">
            <a:normAutofit lnSpcReduction="10000"/>
          </a:bodyPr>
          <a:lstStyle/>
          <a:p>
            <a:pPr marL="0" indent="0">
              <a:buNone/>
            </a:pPr>
            <a:r>
              <a:rPr lang="en-US">
                <a:solidFill>
                  <a:schemeClr val="tx1"/>
                </a:solidFill>
                <a:ea typeface="+mn-lt"/>
                <a:cs typeface="+mn-lt"/>
              </a:rPr>
              <a:t>1. Projects that increase aggregation of farm products through food hubs and informal producer networks, which focuses on, but is not exclusive to, wholesale buyers. </a:t>
            </a:r>
            <a:endParaRPr lang="en-US">
              <a:solidFill>
                <a:schemeClr val="tx1"/>
              </a:solidFill>
            </a:endParaRPr>
          </a:p>
          <a:p>
            <a:pPr marL="0" indent="0">
              <a:buNone/>
            </a:pPr>
            <a:r>
              <a:rPr lang="en-US">
                <a:solidFill>
                  <a:schemeClr val="tx1"/>
                </a:solidFill>
                <a:ea typeface="+mn-lt"/>
                <a:cs typeface="+mn-lt"/>
              </a:rPr>
              <a:t>2. Projects that increase the number of and access to processing facilities including commercial kitchens and co-packers, to preserve farm products and create value-added food products. </a:t>
            </a:r>
          </a:p>
          <a:p>
            <a:pPr marL="0" indent="0">
              <a:buNone/>
            </a:pPr>
            <a:r>
              <a:rPr lang="en-US">
                <a:solidFill>
                  <a:schemeClr val="tx1"/>
                </a:solidFill>
                <a:ea typeface="+mn-lt"/>
                <a:cs typeface="+mn-lt"/>
              </a:rPr>
              <a:t>3. Projects that increase delivery infrastructure (such as vehicles) benefiting multiple farm business with eligible products and cold storage for aggregated produce, dairy, and aquaculture products. (Please note that there will be a smaller no match equipment only round in 2025.) </a:t>
            </a:r>
          </a:p>
          <a:p>
            <a:pPr marL="0" indent="0">
              <a:buNone/>
            </a:pPr>
            <a:r>
              <a:rPr lang="en-US">
                <a:solidFill>
                  <a:schemeClr val="tx1"/>
                </a:solidFill>
                <a:ea typeface="+mn-lt"/>
                <a:cs typeface="+mn-lt"/>
              </a:rPr>
              <a:t>4. Projects that support </a:t>
            </a:r>
            <a:r>
              <a:rPr lang="en-US" b="1">
                <a:solidFill>
                  <a:schemeClr val="tx1"/>
                </a:solidFill>
                <a:ea typeface="+mn-lt"/>
                <a:cs typeface="+mn-lt"/>
              </a:rPr>
              <a:t>underserved communities</a:t>
            </a:r>
            <a:r>
              <a:rPr lang="en-US">
                <a:solidFill>
                  <a:schemeClr val="tx1"/>
                </a:solidFill>
                <a:ea typeface="+mn-lt"/>
                <a:cs typeface="+mn-lt"/>
              </a:rPr>
              <a:t> and demonstrate local support for the project. (Encourage letters of support)</a:t>
            </a:r>
            <a:endParaRPr lang="en-US">
              <a:solidFill>
                <a:schemeClr val="tx1"/>
              </a:solidFill>
              <a:cs typeface="Calibri"/>
            </a:endParaRP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09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80F5E12-8429-77D8-C808-CA9A444D0B1A}"/>
              </a:ext>
            </a:extLst>
          </p:cNvPr>
          <p:cNvSpPr>
            <a:spLocks noGrp="1"/>
          </p:cNvSpPr>
          <p:nvPr>
            <p:ph type="title"/>
          </p:nvPr>
        </p:nvSpPr>
        <p:spPr>
          <a:xfrm>
            <a:off x="1600754" y="1087374"/>
            <a:ext cx="8983489" cy="1000978"/>
          </a:xfrm>
        </p:spPr>
        <p:txBody>
          <a:bodyPr>
            <a:normAutofit/>
          </a:bodyPr>
          <a:lstStyle/>
          <a:p>
            <a:r>
              <a:rPr lang="en-US" b="1">
                <a:solidFill>
                  <a:schemeClr val="tx1"/>
                </a:solidFill>
                <a:cs typeface="Calibri Light"/>
              </a:rPr>
              <a:t>Matching Funds</a:t>
            </a:r>
            <a:endParaRPr lang="en-US" b="1">
              <a:solidFill>
                <a:schemeClr val="tx1"/>
              </a:solidFill>
            </a:endParaRP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9D141A8-057B-11A2-AD79-AFEDAA96CAD6}"/>
              </a:ext>
            </a:extLst>
          </p:cNvPr>
          <p:cNvSpPr>
            <a:spLocks noGrp="1"/>
          </p:cNvSpPr>
          <p:nvPr>
            <p:ph idx="1"/>
          </p:nvPr>
        </p:nvSpPr>
        <p:spPr>
          <a:xfrm>
            <a:off x="1600753" y="2535446"/>
            <a:ext cx="8983489" cy="3554457"/>
          </a:xfrm>
        </p:spPr>
        <p:txBody>
          <a:bodyPr vert="horz" lIns="91440" tIns="45720" rIns="91440" bIns="45720" rtlCol="0">
            <a:normAutofit/>
          </a:bodyPr>
          <a:lstStyle/>
          <a:p>
            <a:pPr marL="0" indent="0">
              <a:buNone/>
            </a:pPr>
            <a:r>
              <a:rPr lang="en-US" sz="2400">
                <a:solidFill>
                  <a:schemeClr val="tx1"/>
                </a:solidFill>
                <a:ea typeface="+mn-lt"/>
                <a:cs typeface="+mn-lt"/>
              </a:rPr>
              <a:t>Infrastructure grant recipients are required to contribute </a:t>
            </a:r>
            <a:r>
              <a:rPr lang="en-US" sz="2400" b="1">
                <a:solidFill>
                  <a:schemeClr val="tx1"/>
                </a:solidFill>
                <a:ea typeface="+mn-lt"/>
                <a:cs typeface="+mn-lt"/>
              </a:rPr>
              <a:t>50%</a:t>
            </a:r>
            <a:r>
              <a:rPr lang="en-US" sz="2400">
                <a:solidFill>
                  <a:schemeClr val="tx1"/>
                </a:solidFill>
                <a:ea typeface="+mn-lt"/>
                <a:cs typeface="+mn-lt"/>
              </a:rPr>
              <a:t> of the </a:t>
            </a:r>
            <a:r>
              <a:rPr lang="en-US" sz="2400" u="sng">
                <a:solidFill>
                  <a:schemeClr val="tx1"/>
                </a:solidFill>
                <a:ea typeface="+mn-lt"/>
                <a:cs typeface="+mn-lt"/>
              </a:rPr>
              <a:t>total project cost</a:t>
            </a:r>
            <a:r>
              <a:rPr lang="en-US" sz="2400">
                <a:solidFill>
                  <a:schemeClr val="tx1"/>
                </a:solidFill>
                <a:ea typeface="+mn-lt"/>
                <a:cs typeface="+mn-lt"/>
              </a:rPr>
              <a:t> as a match to federal funding. </a:t>
            </a:r>
          </a:p>
          <a:p>
            <a:pPr marL="0" indent="0">
              <a:buNone/>
            </a:pPr>
            <a:r>
              <a:rPr lang="en-US" sz="2400">
                <a:solidFill>
                  <a:schemeClr val="tx1"/>
                </a:solidFill>
                <a:ea typeface="+mn-lt"/>
                <a:cs typeface="+mn-lt"/>
              </a:rPr>
              <a:t>This may be as cash, in-kind, or a combination of the two. </a:t>
            </a:r>
          </a:p>
          <a:p>
            <a:pPr marL="0" indent="0">
              <a:buNone/>
            </a:pPr>
            <a:r>
              <a:rPr lang="en-US" sz="2400">
                <a:solidFill>
                  <a:schemeClr val="tx1"/>
                </a:solidFill>
                <a:ea typeface="+mn-lt"/>
                <a:cs typeface="+mn-lt"/>
              </a:rPr>
              <a:t>This applies to all applicants except those who qualify for the reduced match. </a:t>
            </a:r>
          </a:p>
          <a:p>
            <a:pPr marL="0" indent="0">
              <a:buNone/>
            </a:pPr>
            <a:r>
              <a:rPr lang="en-US" sz="2400">
                <a:solidFill>
                  <a:schemeClr val="tx1"/>
                </a:solidFill>
                <a:ea typeface="+mn-lt"/>
                <a:cs typeface="+mn-lt"/>
              </a:rPr>
              <a:t>All applicants will be required to certify their match through submission of a Letter of Match Verification for </a:t>
            </a:r>
            <a:r>
              <a:rPr lang="en-US" sz="2400" b="1">
                <a:solidFill>
                  <a:schemeClr val="tx1"/>
                </a:solidFill>
                <a:ea typeface="+mn-lt"/>
                <a:cs typeface="+mn-lt"/>
              </a:rPr>
              <a:t>EACH</a:t>
            </a:r>
            <a:r>
              <a:rPr lang="en-US" sz="2400">
                <a:solidFill>
                  <a:schemeClr val="tx1"/>
                </a:solidFill>
                <a:ea typeface="+mn-lt"/>
                <a:cs typeface="+mn-lt"/>
              </a:rPr>
              <a:t> source of match. </a:t>
            </a:r>
            <a:endParaRPr lang="en-US" sz="2400">
              <a:solidFill>
                <a:schemeClr val="tx1"/>
              </a:solidFill>
            </a:endParaRPr>
          </a:p>
        </p:txBody>
      </p:sp>
    </p:spTree>
    <p:extLst>
      <p:ext uri="{BB962C8B-B14F-4D97-AF65-F5344CB8AC3E}">
        <p14:creationId xmlns:p14="http://schemas.microsoft.com/office/powerpoint/2010/main" val="7195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2774-2941-01CC-590E-76C3F284E518}"/>
              </a:ext>
            </a:extLst>
          </p:cNvPr>
          <p:cNvSpPr>
            <a:spLocks noGrp="1"/>
          </p:cNvSpPr>
          <p:nvPr>
            <p:ph type="title"/>
          </p:nvPr>
        </p:nvSpPr>
        <p:spPr/>
        <p:txBody>
          <a:bodyPr/>
          <a:lstStyle/>
          <a:p>
            <a:r>
              <a:rPr lang="en-US" b="1">
                <a:solidFill>
                  <a:schemeClr val="tx1"/>
                </a:solidFill>
                <a:cs typeface="Calibri Light"/>
              </a:rPr>
              <a:t>Reduced Matching Funds</a:t>
            </a:r>
            <a:endParaRPr lang="en-US" b="1">
              <a:solidFill>
                <a:schemeClr val="tx1"/>
              </a:solidFill>
            </a:endParaRPr>
          </a:p>
        </p:txBody>
      </p:sp>
      <p:sp>
        <p:nvSpPr>
          <p:cNvPr id="3" name="Content Placeholder 2">
            <a:extLst>
              <a:ext uri="{FF2B5EF4-FFF2-40B4-BE49-F238E27FC236}">
                <a16:creationId xmlns:a16="http://schemas.microsoft.com/office/drawing/2014/main" id="{DE3D7E9B-DF27-9BC9-8A2D-3BEB23CB7F40}"/>
              </a:ext>
            </a:extLst>
          </p:cNvPr>
          <p:cNvSpPr>
            <a:spLocks noGrp="1"/>
          </p:cNvSpPr>
          <p:nvPr>
            <p:ph idx="1"/>
          </p:nvPr>
        </p:nvSpPr>
        <p:spPr/>
        <p:txBody>
          <a:bodyPr vert="horz" lIns="91440" tIns="45720" rIns="91440" bIns="45720" rtlCol="0" anchor="t">
            <a:normAutofit/>
          </a:bodyPr>
          <a:lstStyle/>
          <a:p>
            <a:r>
              <a:rPr lang="en-US" sz="2400">
                <a:solidFill>
                  <a:schemeClr val="tx1"/>
                </a:solidFill>
                <a:ea typeface="+mn-lt"/>
                <a:cs typeface="+mn-lt"/>
              </a:rPr>
              <a:t>For historically underserved farmers and ranchers, or for other businesses that qualify under SBA categories of small, disadvantaged business, women-owned small business, or veteran-owned small business, the required match funding contribution or cost share is reduced to </a:t>
            </a:r>
            <a:r>
              <a:rPr lang="en-US" sz="2400" b="1">
                <a:solidFill>
                  <a:schemeClr val="tx1"/>
                </a:solidFill>
                <a:ea typeface="+mn-lt"/>
                <a:cs typeface="+mn-lt"/>
              </a:rPr>
              <a:t>25%</a:t>
            </a:r>
            <a:r>
              <a:rPr lang="en-US" sz="2400">
                <a:solidFill>
                  <a:schemeClr val="tx1"/>
                </a:solidFill>
                <a:ea typeface="+mn-lt"/>
                <a:cs typeface="+mn-lt"/>
              </a:rPr>
              <a:t> of the project cost. </a:t>
            </a:r>
          </a:p>
          <a:p>
            <a:r>
              <a:rPr lang="en-US" sz="2400">
                <a:solidFill>
                  <a:schemeClr val="tx1"/>
                </a:solidFill>
                <a:ea typeface="+mn-lt"/>
                <a:cs typeface="+mn-lt"/>
              </a:rPr>
              <a:t>Applicants will self-certify in their Infrastructure Grant applications to being eligible for this reduced match. </a:t>
            </a:r>
          </a:p>
          <a:p>
            <a:r>
              <a:rPr lang="en-US" sz="2400">
                <a:solidFill>
                  <a:schemeClr val="tx1"/>
                </a:solidFill>
                <a:ea typeface="+mn-lt"/>
                <a:cs typeface="+mn-lt"/>
              </a:rPr>
              <a:t>For non-profits and formal cooperatives to qualify for the reduced matching funds the majority (51% or higher) of the board of directors or owners/operators need to meet the criteria. </a:t>
            </a:r>
            <a:endParaRPr lang="en-US" sz="2400">
              <a:solidFill>
                <a:schemeClr val="tx1"/>
              </a:solidFill>
              <a:cs typeface="Calibri"/>
            </a:endParaRPr>
          </a:p>
        </p:txBody>
      </p:sp>
    </p:spTree>
    <p:extLst>
      <p:ext uri="{BB962C8B-B14F-4D97-AF65-F5344CB8AC3E}">
        <p14:creationId xmlns:p14="http://schemas.microsoft.com/office/powerpoint/2010/main" val="59943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567E-7C7A-BFA2-1998-85B2F53F2E40}"/>
              </a:ext>
            </a:extLst>
          </p:cNvPr>
          <p:cNvSpPr>
            <a:spLocks noGrp="1"/>
          </p:cNvSpPr>
          <p:nvPr>
            <p:ph type="title"/>
          </p:nvPr>
        </p:nvSpPr>
        <p:spPr/>
        <p:txBody>
          <a:bodyPr/>
          <a:lstStyle/>
          <a:p>
            <a:r>
              <a:rPr lang="en-US" b="1">
                <a:solidFill>
                  <a:schemeClr val="tx1"/>
                </a:solidFill>
                <a:cs typeface="Calibri Light"/>
              </a:rPr>
              <a:t>Other Matching Fund Information</a:t>
            </a:r>
            <a:endParaRPr lang="en-US" b="1">
              <a:solidFill>
                <a:schemeClr val="tx1"/>
              </a:solidFill>
            </a:endParaRPr>
          </a:p>
        </p:txBody>
      </p:sp>
      <p:sp>
        <p:nvSpPr>
          <p:cNvPr id="3" name="Content Placeholder 2">
            <a:extLst>
              <a:ext uri="{FF2B5EF4-FFF2-40B4-BE49-F238E27FC236}">
                <a16:creationId xmlns:a16="http://schemas.microsoft.com/office/drawing/2014/main" id="{4A72D2A8-446A-80AC-65B6-CAF9334A9003}"/>
              </a:ext>
            </a:extLst>
          </p:cNvPr>
          <p:cNvSpPr>
            <a:spLocks noGrp="1"/>
          </p:cNvSpPr>
          <p:nvPr>
            <p:ph idx="1"/>
          </p:nvPr>
        </p:nvSpPr>
        <p:spPr/>
        <p:txBody>
          <a:bodyPr vert="horz" lIns="91440" tIns="45720" rIns="91440" bIns="45720" rtlCol="0" anchor="t">
            <a:normAutofit/>
          </a:bodyPr>
          <a:lstStyle/>
          <a:p>
            <a:r>
              <a:rPr lang="en-US" sz="2400" b="1">
                <a:solidFill>
                  <a:schemeClr val="tx1"/>
                </a:solidFill>
                <a:ea typeface="+mn-lt"/>
                <a:cs typeface="+mn-lt"/>
              </a:rPr>
              <a:t>In-kind</a:t>
            </a:r>
            <a:r>
              <a:rPr lang="en-US" sz="2400">
                <a:solidFill>
                  <a:schemeClr val="tx1"/>
                </a:solidFill>
                <a:ea typeface="+mn-lt"/>
                <a:cs typeface="+mn-lt"/>
              </a:rPr>
              <a:t> contributions are defined, when used as a cost share or match for a grant, as the value of goods or services provided for the benefit of the grant program, where no funds transferred hands. </a:t>
            </a:r>
            <a:endParaRPr lang="en-US" sz="2400">
              <a:solidFill>
                <a:schemeClr val="tx1"/>
              </a:solidFill>
            </a:endParaRPr>
          </a:p>
          <a:p>
            <a:r>
              <a:rPr lang="en-US" sz="2400">
                <a:solidFill>
                  <a:schemeClr val="tx1"/>
                </a:solidFill>
                <a:ea typeface="+mn-lt"/>
                <a:cs typeface="+mn-lt"/>
              </a:rPr>
              <a:t>These contributions cannot satisfy a cost sharing or matching requirement for this grant program if they are used toward satisfying a match requirement under any other Federal grant agreement to which the applicant is a party. </a:t>
            </a:r>
          </a:p>
          <a:p>
            <a:r>
              <a:rPr lang="en-US" sz="2400" b="1">
                <a:solidFill>
                  <a:schemeClr val="tx1"/>
                </a:solidFill>
                <a:ea typeface="+mn-lt"/>
                <a:cs typeface="+mn-lt"/>
              </a:rPr>
              <a:t>Indirect costs</a:t>
            </a:r>
            <a:r>
              <a:rPr lang="en-US" sz="2400">
                <a:solidFill>
                  <a:schemeClr val="tx1"/>
                </a:solidFill>
                <a:ea typeface="+mn-lt"/>
                <a:cs typeface="+mn-lt"/>
              </a:rPr>
              <a:t> may count toward the Infrastructure Grant applicant’s match. Program income or any other Federal funds is an ineligible source of match or cost share.</a:t>
            </a:r>
            <a:endParaRPr lang="en-US" sz="2400">
              <a:solidFill>
                <a:schemeClr val="tx1"/>
              </a:solidFill>
              <a:cs typeface="Calibri"/>
            </a:endParaRPr>
          </a:p>
        </p:txBody>
      </p:sp>
    </p:spTree>
    <p:extLst>
      <p:ext uri="{BB962C8B-B14F-4D97-AF65-F5344CB8AC3E}">
        <p14:creationId xmlns:p14="http://schemas.microsoft.com/office/powerpoint/2010/main" val="298024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D5EC15-0FB6-58BC-CAF0-B197D35C5381}"/>
              </a:ext>
            </a:extLst>
          </p:cNvPr>
          <p:cNvSpPr txBox="1"/>
          <p:nvPr/>
        </p:nvSpPr>
        <p:spPr>
          <a:xfrm>
            <a:off x="252920" y="2177512"/>
            <a:ext cx="2947482" cy="37287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buClr>
                <a:schemeClr val="accent1"/>
              </a:buClr>
            </a:pPr>
            <a:r>
              <a:rPr lang="en-US" sz="2000"/>
              <a:t>Match Calculator-</a:t>
            </a:r>
            <a:r>
              <a:rPr lang="en-US" sz="2000">
                <a:hlinkClick r:id="rId2"/>
              </a:rPr>
              <a:t>https</a:t>
            </a:r>
            <a:r>
              <a:rPr lang="en-US" sz="2000">
                <a:hlinkClick r:id="rId2">
                  <a:extLst>
                    <a:ext uri="{A12FA001-AC4F-418D-AE19-62706E023703}">
                      <ahyp:hlinkClr xmlns:ahyp="http://schemas.microsoft.com/office/drawing/2018/hyperlinkcolor" val="tx"/>
                    </a:ext>
                  </a:extLst>
                </a:hlinkClick>
              </a:rPr>
              <a:t>://portal.ct.gov/DOAG/ADaRC/ADaRC/Grants/Resilient-Food-Systems-Infrastructure-Program/Documents</a:t>
            </a:r>
            <a:endParaRPr lang="en-US" sz="2000"/>
          </a:p>
          <a:p>
            <a:pPr indent="-182880">
              <a:lnSpc>
                <a:spcPct val="90000"/>
              </a:lnSpc>
              <a:spcAft>
                <a:spcPts val="600"/>
              </a:spcAft>
              <a:buClr>
                <a:schemeClr val="accent1"/>
              </a:buClr>
              <a:buFont typeface="Wingdings 2" pitchFamily="18" charset="2"/>
              <a:buChar char=""/>
            </a:pPr>
            <a:endParaRPr lang="en-US" sz="1600">
              <a:solidFill>
                <a:schemeClr val="bg1"/>
              </a:solidFill>
            </a:endParaRPr>
          </a:p>
        </p:txBody>
      </p:sp>
      <p:pic>
        <p:nvPicPr>
          <p:cNvPr id="6" name="Content Placeholder 5">
            <a:extLst>
              <a:ext uri="{FF2B5EF4-FFF2-40B4-BE49-F238E27FC236}">
                <a16:creationId xmlns:a16="http://schemas.microsoft.com/office/drawing/2014/main" id="{CCD65974-07FB-6B55-6ABB-20269124A93C}"/>
              </a:ext>
            </a:extLst>
          </p:cNvPr>
          <p:cNvPicPr>
            <a:picLocks noGrp="1" noChangeAspect="1"/>
          </p:cNvPicPr>
          <p:nvPr>
            <p:ph idx="1"/>
          </p:nvPr>
        </p:nvPicPr>
        <p:blipFill>
          <a:blip r:embed="rId3"/>
          <a:stretch>
            <a:fillRect/>
          </a:stretch>
        </p:blipFill>
        <p:spPr>
          <a:xfrm>
            <a:off x="3778897" y="1180440"/>
            <a:ext cx="7772401" cy="4469130"/>
          </a:xfrm>
          <a:prstGeom prst="rect">
            <a:avLst/>
          </a:prstGeom>
        </p:spPr>
      </p:pic>
    </p:spTree>
    <p:extLst>
      <p:ext uri="{BB962C8B-B14F-4D97-AF65-F5344CB8AC3E}">
        <p14:creationId xmlns:p14="http://schemas.microsoft.com/office/powerpoint/2010/main" val="258592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529D1A6-D896-F925-8191-B17A66AB76E8}"/>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sz="5900" spc="-100">
                <a:solidFill>
                  <a:schemeClr val="accent1"/>
                </a:solidFill>
              </a:rPr>
              <a:t>Matching Funds Verification</a:t>
            </a:r>
          </a:p>
        </p:txBody>
      </p:sp>
      <p:sp>
        <p:nvSpPr>
          <p:cNvPr id="3" name="Content Placeholder 2">
            <a:extLst>
              <a:ext uri="{FF2B5EF4-FFF2-40B4-BE49-F238E27FC236}">
                <a16:creationId xmlns:a16="http://schemas.microsoft.com/office/drawing/2014/main" id="{EC60A723-D049-88D0-EF5C-997D98FCA6D8}"/>
              </a:ext>
            </a:extLst>
          </p:cNvPr>
          <p:cNvSpPr>
            <a:spLocks noGrp="1"/>
          </p:cNvSpPr>
          <p:nvPr>
            <p:ph idx="1"/>
          </p:nvPr>
        </p:nvSpPr>
        <p:spPr>
          <a:xfrm>
            <a:off x="8528702" y="4084889"/>
            <a:ext cx="3021621" cy="1709159"/>
          </a:xfrm>
        </p:spPr>
        <p:txBody>
          <a:bodyPr vert="horz" lIns="91440" tIns="45720" rIns="91440" bIns="45720" rtlCol="0" anchor="t">
            <a:normAutofit/>
          </a:bodyPr>
          <a:lstStyle/>
          <a:p>
            <a:pPr marL="0" indent="0" algn="r">
              <a:buNone/>
            </a:pPr>
            <a:r>
              <a:rPr lang="en-US" sz="1800">
                <a:solidFill>
                  <a:srgbClr val="FFFFFF"/>
                </a:solidFill>
              </a:rPr>
              <a:t> </a:t>
            </a:r>
            <a:r>
              <a:rPr lang="en-US">
                <a:solidFill>
                  <a:schemeClr val="tx1"/>
                </a:solidFill>
                <a:hlinkClick r:id="rId2"/>
              </a:rPr>
              <a:t>Review of the template and how to complete</a:t>
            </a:r>
            <a:r>
              <a:rPr lang="en-US">
                <a:solidFill>
                  <a:schemeClr val="tx1"/>
                </a:solidFill>
              </a:rPr>
              <a:t> </a:t>
            </a:r>
          </a:p>
        </p:txBody>
      </p:sp>
    </p:spTree>
    <p:extLst>
      <p:ext uri="{BB962C8B-B14F-4D97-AF65-F5344CB8AC3E}">
        <p14:creationId xmlns:p14="http://schemas.microsoft.com/office/powerpoint/2010/main" val="326213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521DEB9-D659-DE1F-2AC2-107941BC255C}"/>
              </a:ext>
            </a:extLst>
          </p:cNvPr>
          <p:cNvSpPr>
            <a:spLocks noGrp="1"/>
          </p:cNvSpPr>
          <p:nvPr>
            <p:ph type="title"/>
          </p:nvPr>
        </p:nvSpPr>
        <p:spPr>
          <a:xfrm>
            <a:off x="1600754" y="1087374"/>
            <a:ext cx="8983489" cy="1000978"/>
          </a:xfrm>
        </p:spPr>
        <p:txBody>
          <a:bodyPr>
            <a:normAutofit/>
          </a:bodyPr>
          <a:lstStyle/>
          <a:p>
            <a:r>
              <a:rPr lang="en-US" b="1">
                <a:solidFill>
                  <a:schemeClr val="tx1"/>
                </a:solidFill>
                <a:cs typeface="Calibri Light"/>
              </a:rPr>
              <a:t>Indirect Funds</a:t>
            </a:r>
            <a:endParaRPr lang="en-US" b="1">
              <a:solidFill>
                <a:schemeClr val="tx1"/>
              </a:solidFill>
            </a:endParaRPr>
          </a:p>
        </p:txBody>
      </p:sp>
      <p:sp>
        <p:nvSpPr>
          <p:cNvPr id="18" name="Rectangle 1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7BAF276-9915-5ABB-16B0-033453E18692}"/>
              </a:ext>
            </a:extLst>
          </p:cNvPr>
          <p:cNvSpPr>
            <a:spLocks noGrp="1"/>
          </p:cNvSpPr>
          <p:nvPr>
            <p:ph idx="1"/>
          </p:nvPr>
        </p:nvSpPr>
        <p:spPr>
          <a:xfrm>
            <a:off x="1600753" y="2535446"/>
            <a:ext cx="8983489" cy="3554457"/>
          </a:xfrm>
        </p:spPr>
        <p:txBody>
          <a:bodyPr vert="horz" lIns="91440" tIns="45720" rIns="91440" bIns="45720" rtlCol="0">
            <a:normAutofit/>
          </a:bodyPr>
          <a:lstStyle/>
          <a:p>
            <a:r>
              <a:rPr lang="en-US">
                <a:solidFill>
                  <a:schemeClr val="tx1"/>
                </a:solidFill>
                <a:ea typeface="+mn-lt"/>
                <a:cs typeface="+mn-lt"/>
              </a:rPr>
              <a:t>Applicants </a:t>
            </a:r>
            <a:r>
              <a:rPr lang="en-US" u="sng">
                <a:solidFill>
                  <a:schemeClr val="tx1"/>
                </a:solidFill>
                <a:ea typeface="+mn-lt"/>
                <a:cs typeface="+mn-lt"/>
              </a:rPr>
              <a:t>can</a:t>
            </a:r>
            <a:r>
              <a:rPr lang="en-US">
                <a:solidFill>
                  <a:schemeClr val="tx1"/>
                </a:solidFill>
                <a:ea typeface="+mn-lt"/>
                <a:cs typeface="+mn-lt"/>
              </a:rPr>
              <a:t> request indirect costs in their proposal. </a:t>
            </a:r>
          </a:p>
          <a:p>
            <a:r>
              <a:rPr lang="en-US" b="1">
                <a:solidFill>
                  <a:schemeClr val="tx1"/>
                </a:solidFill>
                <a:ea typeface="+mn-lt"/>
                <a:cs typeface="+mn-lt"/>
              </a:rPr>
              <a:t>Indirect costs</a:t>
            </a:r>
            <a:r>
              <a:rPr lang="en-US">
                <a:solidFill>
                  <a:schemeClr val="tx1"/>
                </a:solidFill>
                <a:ea typeface="+mn-lt"/>
                <a:cs typeface="+mn-lt"/>
              </a:rPr>
              <a:t> are any costs that are incurred for common or joint objectives that cannot be readily identified with an individual project, program, or organizational activity. They generally include facilities operation and maintenance costs, depreciation, and administrative expenses. </a:t>
            </a:r>
          </a:p>
          <a:p>
            <a:r>
              <a:rPr lang="en-US">
                <a:solidFill>
                  <a:schemeClr val="tx1"/>
                </a:solidFill>
                <a:ea typeface="+mn-lt"/>
                <a:cs typeface="+mn-lt"/>
              </a:rPr>
              <a:t>If an applicant has a NICRA and wishes to charge that rate, a copy must be submitted as an attachment to the application on Cognito. Otherwise, applicants may elect to charge a de minimis rate of </a:t>
            </a:r>
            <a:r>
              <a:rPr lang="en-US" b="1">
                <a:solidFill>
                  <a:schemeClr val="tx1"/>
                </a:solidFill>
                <a:ea typeface="+mn-lt"/>
                <a:cs typeface="+mn-lt"/>
              </a:rPr>
              <a:t>10 percent (10%)</a:t>
            </a:r>
            <a:r>
              <a:rPr lang="en-US">
                <a:solidFill>
                  <a:schemeClr val="tx1"/>
                </a:solidFill>
                <a:ea typeface="+mn-lt"/>
                <a:cs typeface="+mn-lt"/>
              </a:rPr>
              <a:t> of modified total direct costs (MTDC).</a:t>
            </a:r>
            <a:endParaRPr lang="en-US">
              <a:solidFill>
                <a:schemeClr val="tx1"/>
              </a:solidFill>
              <a:cs typeface="Calibri"/>
            </a:endParaRPr>
          </a:p>
        </p:txBody>
      </p:sp>
    </p:spTree>
    <p:extLst>
      <p:ext uri="{BB962C8B-B14F-4D97-AF65-F5344CB8AC3E}">
        <p14:creationId xmlns:p14="http://schemas.microsoft.com/office/powerpoint/2010/main" val="7504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D133-CE8C-3E07-5D84-B4E9A71AA5B1}"/>
              </a:ext>
            </a:extLst>
          </p:cNvPr>
          <p:cNvSpPr>
            <a:spLocks noGrp="1"/>
          </p:cNvSpPr>
          <p:nvPr>
            <p:ph type="title"/>
          </p:nvPr>
        </p:nvSpPr>
        <p:spPr/>
        <p:txBody>
          <a:bodyPr/>
          <a:lstStyle/>
          <a:p>
            <a:r>
              <a:rPr lang="en-US" b="1">
                <a:solidFill>
                  <a:schemeClr val="tx1"/>
                </a:solidFill>
              </a:rPr>
              <a:t>A few USDA FAQ's</a:t>
            </a:r>
          </a:p>
        </p:txBody>
      </p:sp>
      <p:sp>
        <p:nvSpPr>
          <p:cNvPr id="3" name="Content Placeholder 2">
            <a:extLst>
              <a:ext uri="{FF2B5EF4-FFF2-40B4-BE49-F238E27FC236}">
                <a16:creationId xmlns:a16="http://schemas.microsoft.com/office/drawing/2014/main" id="{82F506D4-DFBF-36EA-3497-EF5DFAE5ACF0}"/>
              </a:ext>
            </a:extLst>
          </p:cNvPr>
          <p:cNvSpPr>
            <a:spLocks noGrp="1"/>
          </p:cNvSpPr>
          <p:nvPr>
            <p:ph idx="1"/>
          </p:nvPr>
        </p:nvSpPr>
        <p:spPr/>
        <p:txBody>
          <a:bodyPr/>
          <a:lstStyle/>
          <a:p>
            <a:r>
              <a:rPr lang="en-US">
                <a:solidFill>
                  <a:schemeClr val="tx1"/>
                </a:solidFill>
                <a:ea typeface="+mn-lt"/>
                <a:cs typeface="+mn-lt"/>
              </a:rPr>
              <a:t>Q: CAN UNRECOVERED INDIRECT COST BE USED AS PART OF THE COST SHARING OR MATCHING? A: Yes, it is allowable to use unrecovered indirect costs as part of cost sharing or matching. Unrecovered indirect cost means the difference between the amount charged to the Federal award and the amount that could have been charged to the Federal award under the potential recipients approved negotiated indirect cost rate.</a:t>
            </a:r>
          </a:p>
          <a:p>
            <a:r>
              <a:rPr lang="en-US">
                <a:solidFill>
                  <a:schemeClr val="tx1"/>
                </a:solidFill>
                <a:ea typeface="+mn-lt"/>
                <a:cs typeface="+mn-lt"/>
              </a:rPr>
              <a:t>Q: CAN DONATED LABOR/PERSONNEL TIME COUNT AS IN-KIND MATCH? A: Labor/personnel time may be used as a match for the percentage of time the person is working on the project. For example, if someone is only spending 15% of their time working on the project, then you can only bring that 15% to the project as a match. Also, you must ensure that what you would normally pay that individual is reasonable according to standard personnel rates for similar positions in your geographic locality.</a:t>
            </a:r>
            <a:endParaRPr lang="en-US">
              <a:solidFill>
                <a:schemeClr val="tx1"/>
              </a:solidFill>
            </a:endParaRPr>
          </a:p>
        </p:txBody>
      </p:sp>
    </p:spTree>
    <p:extLst>
      <p:ext uri="{BB962C8B-B14F-4D97-AF65-F5344CB8AC3E}">
        <p14:creationId xmlns:p14="http://schemas.microsoft.com/office/powerpoint/2010/main" val="398596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5D238-8C85-5ACC-434F-6784D1B2742D}"/>
              </a:ext>
            </a:extLst>
          </p:cNvPr>
          <p:cNvSpPr>
            <a:spLocks noGrp="1"/>
          </p:cNvSpPr>
          <p:nvPr>
            <p:ph type="title"/>
          </p:nvPr>
        </p:nvSpPr>
        <p:spPr>
          <a:xfrm>
            <a:off x="8895775" y="1123837"/>
            <a:ext cx="2947482" cy="4601183"/>
          </a:xfrm>
        </p:spPr>
        <p:txBody>
          <a:bodyPr>
            <a:normAutofit/>
          </a:bodyPr>
          <a:lstStyle/>
          <a:p>
            <a:r>
              <a:rPr lang="en-US" b="1">
                <a:solidFill>
                  <a:schemeClr val="tx1"/>
                </a:solidFill>
                <a:cs typeface="Calibri Light"/>
              </a:rPr>
              <a:t>Agenda</a:t>
            </a:r>
            <a:endParaRPr lang="en-US" b="1">
              <a:solidFill>
                <a:schemeClr val="tx1"/>
              </a:solidFill>
            </a:endParaRPr>
          </a:p>
        </p:txBody>
      </p:sp>
      <p:sp>
        <p:nvSpPr>
          <p:cNvPr id="13" name="Rectangle 12">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07F78A2-9D1E-21A5-11A8-3CD4A0F73070}"/>
              </a:ext>
            </a:extLst>
          </p:cNvPr>
          <p:cNvGraphicFramePr>
            <a:graphicFrameLocks noGrp="1"/>
          </p:cNvGraphicFramePr>
          <p:nvPr>
            <p:ph idx="1"/>
            <p:extLst>
              <p:ext uri="{D42A27DB-BD31-4B8C-83A1-F6EECF244321}">
                <p14:modId xmlns:p14="http://schemas.microsoft.com/office/powerpoint/2010/main" val="384483110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105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8133EF-DB9D-2691-AE10-A032EFFBD384}"/>
              </a:ext>
            </a:extLst>
          </p:cNvPr>
          <p:cNvSpPr>
            <a:spLocks noGrp="1"/>
          </p:cNvSpPr>
          <p:nvPr>
            <p:ph type="title"/>
          </p:nvPr>
        </p:nvSpPr>
        <p:spPr>
          <a:xfrm>
            <a:off x="1539116" y="864108"/>
            <a:ext cx="3073914" cy="5120639"/>
          </a:xfrm>
        </p:spPr>
        <p:txBody>
          <a:bodyPr>
            <a:normAutofit/>
          </a:bodyPr>
          <a:lstStyle/>
          <a:p>
            <a:pPr algn="r"/>
            <a:r>
              <a:rPr lang="en-US" b="1">
                <a:solidFill>
                  <a:schemeClr val="tx1">
                    <a:lumMod val="85000"/>
                    <a:lumOff val="15000"/>
                  </a:schemeClr>
                </a:solidFill>
                <a:cs typeface="Calibri Light"/>
              </a:rPr>
              <a:t>Evidence of Critical Resouces and Infrastructure</a:t>
            </a:r>
            <a:endParaRPr lang="en-US" b="1">
              <a:solidFill>
                <a:schemeClr val="tx1">
                  <a:lumMod val="85000"/>
                  <a:lumOff val="15000"/>
                </a:schemeClr>
              </a:solidFill>
            </a:endParaRP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14ADE2-B8A4-EA5C-B639-F515E9D71624}"/>
              </a:ext>
            </a:extLst>
          </p:cNvPr>
          <p:cNvSpPr>
            <a:spLocks noGrp="1"/>
          </p:cNvSpPr>
          <p:nvPr>
            <p:ph idx="1"/>
          </p:nvPr>
        </p:nvSpPr>
        <p:spPr>
          <a:xfrm>
            <a:off x="5289229" y="864108"/>
            <a:ext cx="5910677" cy="5120640"/>
          </a:xfrm>
        </p:spPr>
        <p:txBody>
          <a:bodyPr vert="horz" lIns="91440" tIns="45720" rIns="91440" bIns="45720" rtlCol="0">
            <a:normAutofit/>
          </a:bodyPr>
          <a:lstStyle/>
          <a:p>
            <a:r>
              <a:rPr lang="en-US">
                <a:solidFill>
                  <a:schemeClr val="tx1"/>
                </a:solidFill>
                <a:ea typeface="+mn-lt"/>
                <a:cs typeface="+mn-lt"/>
              </a:rPr>
              <a:t>Evidence of Critical Infrastructure is required if critical resources and/or infrastructure are necessary for the completion of the proposed Infrastructure Grant project. </a:t>
            </a:r>
          </a:p>
          <a:p>
            <a:r>
              <a:rPr lang="en-US">
                <a:solidFill>
                  <a:schemeClr val="tx1"/>
                </a:solidFill>
                <a:ea typeface="+mn-lt"/>
                <a:cs typeface="+mn-lt"/>
              </a:rPr>
              <a:t>If this is applicable to the proposed project, applicants must submit evidence (in MS Word or PDF) that critical resources and infrastructure necessary to support the initiation and completion of a project are in place. </a:t>
            </a:r>
          </a:p>
          <a:p>
            <a:r>
              <a:rPr lang="en-US">
                <a:solidFill>
                  <a:schemeClr val="tx1"/>
                </a:solidFill>
                <a:ea typeface="+mn-lt"/>
                <a:cs typeface="+mn-lt"/>
              </a:rPr>
              <a:t>Land, structures, and other critical resources must be in place and in working condition at the time of application submission. The letter must indicate the critical resources that are necessary for initiation and completion of the project and certify that they are in place and committed prior to the start date of the project.</a:t>
            </a:r>
            <a:endParaRPr lang="en-US">
              <a:solidFill>
                <a:schemeClr val="tx1"/>
              </a:solidFill>
              <a:cs typeface="Calibri"/>
            </a:endParaRP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885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035CC5-9884-26F7-5215-5ACC04998B5B}"/>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sz="5900" spc="-100">
                <a:solidFill>
                  <a:schemeClr val="accent1"/>
                </a:solidFill>
              </a:rPr>
              <a:t>Evidence of Critical Resouces and Infrastructure</a:t>
            </a:r>
          </a:p>
        </p:txBody>
      </p:sp>
      <p:sp>
        <p:nvSpPr>
          <p:cNvPr id="3" name="Content Placeholder 2">
            <a:extLst>
              <a:ext uri="{FF2B5EF4-FFF2-40B4-BE49-F238E27FC236}">
                <a16:creationId xmlns:a16="http://schemas.microsoft.com/office/drawing/2014/main" id="{6589F3DE-EA79-D696-AFBD-B7462A310818}"/>
              </a:ext>
            </a:extLst>
          </p:cNvPr>
          <p:cNvSpPr>
            <a:spLocks noGrp="1"/>
          </p:cNvSpPr>
          <p:nvPr>
            <p:ph idx="1"/>
          </p:nvPr>
        </p:nvSpPr>
        <p:spPr>
          <a:xfrm>
            <a:off x="8528702" y="4084889"/>
            <a:ext cx="3021621" cy="1709159"/>
          </a:xfrm>
        </p:spPr>
        <p:txBody>
          <a:bodyPr vert="horz" lIns="91440" tIns="45720" rIns="91440" bIns="45720" rtlCol="0" anchor="t">
            <a:normAutofit/>
          </a:bodyPr>
          <a:lstStyle/>
          <a:p>
            <a:pPr marL="0" indent="0" algn="r">
              <a:buNone/>
            </a:pPr>
            <a:r>
              <a:rPr lang="en-US" sz="1800">
                <a:solidFill>
                  <a:srgbClr val="FFFFFF"/>
                </a:solidFill>
                <a:hlinkClick r:id="rId2"/>
              </a:rPr>
              <a:t>Review Letter</a:t>
            </a:r>
            <a:r>
              <a:rPr lang="en-US" sz="1800">
                <a:solidFill>
                  <a:srgbClr val="FFFFFF"/>
                </a:solidFill>
              </a:rPr>
              <a:t> </a:t>
            </a:r>
          </a:p>
        </p:txBody>
      </p:sp>
    </p:spTree>
    <p:extLst>
      <p:ext uri="{BB962C8B-B14F-4D97-AF65-F5344CB8AC3E}">
        <p14:creationId xmlns:p14="http://schemas.microsoft.com/office/powerpoint/2010/main" val="1656515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035CC5-9884-26F7-5215-5ACC04998B5B}"/>
              </a:ext>
            </a:extLst>
          </p:cNvPr>
          <p:cNvSpPr>
            <a:spLocks noGrp="1"/>
          </p:cNvSpPr>
          <p:nvPr>
            <p:ph type="title"/>
          </p:nvPr>
        </p:nvSpPr>
        <p:spPr>
          <a:xfrm>
            <a:off x="1069849" y="1298448"/>
            <a:ext cx="7056444" cy="3255264"/>
          </a:xfrm>
        </p:spPr>
        <p:txBody>
          <a:bodyPr vert="horz" lIns="91440" tIns="45720" rIns="91440" bIns="45720" rtlCol="0" anchor="b">
            <a:normAutofit fontScale="90000"/>
          </a:bodyPr>
          <a:lstStyle/>
          <a:p>
            <a:pPr algn="r"/>
            <a:r>
              <a:rPr lang="en-US" sz="5900" spc="-100">
                <a:solidFill>
                  <a:schemeClr val="accent1"/>
                </a:solidFill>
              </a:rPr>
              <a:t>Project Collaborators vs Letter of Support vs </a:t>
            </a:r>
            <a:br>
              <a:rPr lang="en-US" sz="5900" spc="-100">
                <a:solidFill>
                  <a:schemeClr val="accent1"/>
                </a:solidFill>
              </a:rPr>
            </a:br>
            <a:r>
              <a:rPr lang="en-US" sz="5900" spc="-100">
                <a:solidFill>
                  <a:schemeClr val="accent1"/>
                </a:solidFill>
              </a:rPr>
              <a:t>In-Kind Matching Funds- </a:t>
            </a:r>
          </a:p>
        </p:txBody>
      </p:sp>
      <p:sp>
        <p:nvSpPr>
          <p:cNvPr id="3" name="Content Placeholder 2">
            <a:extLst>
              <a:ext uri="{FF2B5EF4-FFF2-40B4-BE49-F238E27FC236}">
                <a16:creationId xmlns:a16="http://schemas.microsoft.com/office/drawing/2014/main" id="{6589F3DE-EA79-D696-AFBD-B7462A310818}"/>
              </a:ext>
            </a:extLst>
          </p:cNvPr>
          <p:cNvSpPr>
            <a:spLocks noGrp="1"/>
          </p:cNvSpPr>
          <p:nvPr>
            <p:ph idx="1"/>
          </p:nvPr>
        </p:nvSpPr>
        <p:spPr>
          <a:xfrm>
            <a:off x="8528702" y="4084889"/>
            <a:ext cx="3021621" cy="1709159"/>
          </a:xfrm>
        </p:spPr>
        <p:txBody>
          <a:bodyPr vert="horz" lIns="91440" tIns="45720" rIns="91440" bIns="45720" rtlCol="0" anchor="t">
            <a:normAutofit/>
          </a:bodyPr>
          <a:lstStyle/>
          <a:p>
            <a:pPr marL="0" indent="0" algn="r">
              <a:buNone/>
            </a:pPr>
            <a:r>
              <a:rPr lang="en-US" sz="1800">
                <a:solidFill>
                  <a:srgbClr val="FFFFFF"/>
                </a:solidFill>
                <a:hlinkClick r:id="rId2"/>
              </a:rPr>
              <a:t>Review Collaborator Organization/Business Letter</a:t>
            </a:r>
            <a:r>
              <a:rPr lang="en-US" sz="1800">
                <a:solidFill>
                  <a:srgbClr val="FFFFFF"/>
                </a:solidFill>
              </a:rPr>
              <a:t> </a:t>
            </a:r>
          </a:p>
        </p:txBody>
      </p:sp>
    </p:spTree>
    <p:extLst>
      <p:ext uri="{BB962C8B-B14F-4D97-AF65-F5344CB8AC3E}">
        <p14:creationId xmlns:p14="http://schemas.microsoft.com/office/powerpoint/2010/main" val="163154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12A176-ECB0-3D64-7E59-6EDC58C05678}"/>
              </a:ext>
            </a:extLst>
          </p:cNvPr>
          <p:cNvSpPr>
            <a:spLocks noGrp="1"/>
          </p:cNvSpPr>
          <p:nvPr>
            <p:ph type="title"/>
          </p:nvPr>
        </p:nvSpPr>
        <p:spPr>
          <a:xfrm>
            <a:off x="1539116" y="864108"/>
            <a:ext cx="3073914" cy="5120639"/>
          </a:xfrm>
        </p:spPr>
        <p:txBody>
          <a:bodyPr>
            <a:normAutofit/>
          </a:bodyPr>
          <a:lstStyle/>
          <a:p>
            <a:pPr algn="r"/>
            <a:r>
              <a:rPr lang="en-US" b="1">
                <a:solidFill>
                  <a:schemeClr val="tx1">
                    <a:lumMod val="85000"/>
                    <a:lumOff val="15000"/>
                  </a:schemeClr>
                </a:solidFill>
                <a:ea typeface="+mj-lt"/>
                <a:cs typeface="+mj-lt"/>
              </a:rPr>
              <a:t>Definition of a Project</a:t>
            </a:r>
            <a:endParaRPr lang="en-US" b="1">
              <a:solidFill>
                <a:schemeClr val="tx1">
                  <a:lumMod val="85000"/>
                  <a:lumOff val="15000"/>
                </a:schemeClr>
              </a:solidFill>
            </a:endParaRP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B204F8-9BCE-F2DD-F55E-A2D665A48D9F}"/>
              </a:ext>
            </a:extLst>
          </p:cNvPr>
          <p:cNvSpPr>
            <a:spLocks noGrp="1"/>
          </p:cNvSpPr>
          <p:nvPr>
            <p:ph idx="1"/>
          </p:nvPr>
        </p:nvSpPr>
        <p:spPr>
          <a:xfrm>
            <a:off x="5289229" y="864108"/>
            <a:ext cx="5910677" cy="5120640"/>
          </a:xfrm>
        </p:spPr>
        <p:txBody>
          <a:bodyPr vert="horz" lIns="91440" tIns="45720" rIns="91440" bIns="45720" rtlCol="0">
            <a:normAutofit/>
          </a:bodyPr>
          <a:lstStyle/>
          <a:p>
            <a:r>
              <a:rPr lang="en-US" sz="1900">
                <a:solidFill>
                  <a:schemeClr val="tx1"/>
                </a:solidFill>
                <a:ea typeface="+mn-lt"/>
                <a:cs typeface="+mn-lt"/>
              </a:rPr>
              <a:t>A project is a set of interrelated tasks with a cohesive, distinct, specified, and defined goal. It follows a planned, organized approach over a fixed period and within specific limitations (cost, performance/quality, etc.). Additionally, it uses resources that are specifically allocated to the work of the project and usually involves a team of people. </a:t>
            </a:r>
          </a:p>
          <a:p>
            <a:r>
              <a:rPr lang="en-US" sz="1900">
                <a:solidFill>
                  <a:schemeClr val="tx1"/>
                </a:solidFill>
                <a:ea typeface="+mn-lt"/>
                <a:cs typeface="+mn-lt"/>
              </a:rPr>
              <a:t>Projects are different from other ongoing operations in an organization because, unlike operations, projects have a limited duration with a definitive beginning and end. A project will also have an overarching goal that the applicant wants to accomplish through a series of individual activities or tasks. </a:t>
            </a:r>
          </a:p>
          <a:p>
            <a:r>
              <a:rPr lang="en-US" sz="1900">
                <a:solidFill>
                  <a:schemeClr val="tx1"/>
                </a:solidFill>
                <a:ea typeface="+mn-lt"/>
                <a:cs typeface="+mn-lt"/>
              </a:rPr>
              <a:t>Infrastructure Grants will fund projects that expand capacity and infrastructure for the aggregation, processing, manufacturing, storing, transporting, wholesaling, or distribution of targeted agricultural products.</a:t>
            </a:r>
            <a:endParaRPr lang="en-US" sz="1900">
              <a:solidFill>
                <a:schemeClr val="tx1"/>
              </a:solidFill>
              <a:cs typeface="Calibri"/>
            </a:endParaRP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35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CCE2429-1433-19A5-A18A-52140D3E35C5}"/>
              </a:ext>
            </a:extLst>
          </p:cNvPr>
          <p:cNvSpPr>
            <a:spLocks noGrp="1"/>
          </p:cNvSpPr>
          <p:nvPr>
            <p:ph type="title"/>
          </p:nvPr>
        </p:nvSpPr>
        <p:spPr>
          <a:xfrm>
            <a:off x="1600754" y="1087374"/>
            <a:ext cx="8983489" cy="1000978"/>
          </a:xfrm>
        </p:spPr>
        <p:txBody>
          <a:bodyPr>
            <a:normAutofit/>
          </a:bodyPr>
          <a:lstStyle/>
          <a:p>
            <a:r>
              <a:rPr lang="en-US" b="1">
                <a:solidFill>
                  <a:schemeClr val="tx1"/>
                </a:solidFill>
                <a:cs typeface="Calibri Light"/>
              </a:rPr>
              <a:t>Outcomes</a:t>
            </a:r>
            <a:endParaRPr lang="en-US" b="1">
              <a:solidFill>
                <a:schemeClr val="tx1"/>
              </a:solidFill>
            </a:endParaRP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48154FF-8443-CBB6-B3A3-E52E14E9B076}"/>
              </a:ext>
            </a:extLst>
          </p:cNvPr>
          <p:cNvSpPr>
            <a:spLocks noGrp="1"/>
          </p:cNvSpPr>
          <p:nvPr>
            <p:ph idx="1"/>
          </p:nvPr>
        </p:nvSpPr>
        <p:spPr>
          <a:xfrm>
            <a:off x="1600753" y="2535446"/>
            <a:ext cx="8983489" cy="3554457"/>
          </a:xfrm>
        </p:spPr>
        <p:txBody>
          <a:bodyPr vert="horz" lIns="91440" tIns="45720" rIns="91440" bIns="45720" rtlCol="0">
            <a:normAutofit/>
          </a:bodyPr>
          <a:lstStyle/>
          <a:p>
            <a:r>
              <a:rPr lang="en-US">
                <a:solidFill>
                  <a:schemeClr val="tx1"/>
                </a:solidFill>
                <a:ea typeface="+mn-lt"/>
                <a:cs typeface="+mn-lt"/>
              </a:rPr>
              <a:t>Each project must include </a:t>
            </a:r>
            <a:r>
              <a:rPr lang="en-US" u="sng">
                <a:solidFill>
                  <a:schemeClr val="tx1"/>
                </a:solidFill>
                <a:ea typeface="+mn-lt"/>
                <a:cs typeface="+mn-lt"/>
              </a:rPr>
              <a:t>at least one</a:t>
            </a:r>
            <a:r>
              <a:rPr lang="en-US">
                <a:solidFill>
                  <a:schemeClr val="tx1"/>
                </a:solidFill>
                <a:ea typeface="+mn-lt"/>
                <a:cs typeface="+mn-lt"/>
              </a:rPr>
              <a:t> of the two </a:t>
            </a:r>
            <a:r>
              <a:rPr lang="en-US" b="1">
                <a:solidFill>
                  <a:schemeClr val="tx1"/>
                </a:solidFill>
                <a:ea typeface="+mn-lt"/>
                <a:cs typeface="+mn-lt"/>
              </a:rPr>
              <a:t>outcomes</a:t>
            </a:r>
            <a:r>
              <a:rPr lang="en-US">
                <a:solidFill>
                  <a:schemeClr val="tx1"/>
                </a:solidFill>
                <a:ea typeface="+mn-lt"/>
                <a:cs typeface="+mn-lt"/>
              </a:rPr>
              <a:t> listed in Appendix A: USDA Performance Measures (grant guidance) and </a:t>
            </a:r>
            <a:r>
              <a:rPr lang="en-US" u="sng">
                <a:solidFill>
                  <a:schemeClr val="tx1"/>
                </a:solidFill>
                <a:ea typeface="+mn-lt"/>
                <a:cs typeface="+mn-lt"/>
              </a:rPr>
              <a:t>at least one</a:t>
            </a:r>
            <a:r>
              <a:rPr lang="en-US">
                <a:solidFill>
                  <a:schemeClr val="tx1"/>
                </a:solidFill>
                <a:ea typeface="+mn-lt"/>
                <a:cs typeface="+mn-lt"/>
              </a:rPr>
              <a:t> of the </a:t>
            </a:r>
            <a:r>
              <a:rPr lang="en-US" b="1">
                <a:solidFill>
                  <a:schemeClr val="tx1"/>
                </a:solidFill>
                <a:ea typeface="+mn-lt"/>
                <a:cs typeface="+mn-lt"/>
              </a:rPr>
              <a:t>indicators</a:t>
            </a:r>
            <a:r>
              <a:rPr lang="en-US">
                <a:solidFill>
                  <a:schemeClr val="tx1"/>
                </a:solidFill>
                <a:ea typeface="+mn-lt"/>
                <a:cs typeface="+mn-lt"/>
              </a:rPr>
              <a:t> listed under the selected outcome(s). Progress toward outcomes and indicators selected will be reported in annual and final performance reports.</a:t>
            </a:r>
          </a:p>
          <a:p>
            <a:r>
              <a:rPr lang="en-US">
                <a:solidFill>
                  <a:schemeClr val="tx1"/>
                </a:solidFill>
                <a:cs typeface="Calibri"/>
              </a:rPr>
              <a:t>Please be realistic in your estimates and have some rationale to back them up. </a:t>
            </a:r>
          </a:p>
          <a:p>
            <a:r>
              <a:rPr lang="en-US">
                <a:solidFill>
                  <a:schemeClr val="tx1"/>
                </a:solidFill>
                <a:cs typeface="Calibri"/>
              </a:rPr>
              <a:t>We will go over the outcomes/indicators when we get to the application review </a:t>
            </a:r>
          </a:p>
        </p:txBody>
      </p:sp>
    </p:spTree>
    <p:extLst>
      <p:ext uri="{BB962C8B-B14F-4D97-AF65-F5344CB8AC3E}">
        <p14:creationId xmlns:p14="http://schemas.microsoft.com/office/powerpoint/2010/main" val="904670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41F2C432-D7C3-913F-DBEA-EFEEAAE0189C}"/>
              </a:ext>
            </a:extLst>
          </p:cNvPr>
          <p:cNvPicPr>
            <a:picLocks noChangeAspect="1"/>
          </p:cNvPicPr>
          <p:nvPr/>
        </p:nvPicPr>
        <p:blipFill>
          <a:blip r:embed="rId2"/>
          <a:stretch>
            <a:fillRect/>
          </a:stretch>
        </p:blipFill>
        <p:spPr>
          <a:xfrm>
            <a:off x="1942077" y="0"/>
            <a:ext cx="8307846" cy="6858000"/>
          </a:xfrm>
          <a:prstGeom prst="rect">
            <a:avLst/>
          </a:prstGeom>
        </p:spPr>
      </p:pic>
    </p:spTree>
    <p:extLst>
      <p:ext uri="{BB962C8B-B14F-4D97-AF65-F5344CB8AC3E}">
        <p14:creationId xmlns:p14="http://schemas.microsoft.com/office/powerpoint/2010/main" val="40605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5335-E498-882E-B5CE-DD569E585B75}"/>
              </a:ext>
            </a:extLst>
          </p:cNvPr>
          <p:cNvSpPr>
            <a:spLocks noGrp="1"/>
          </p:cNvSpPr>
          <p:nvPr>
            <p:ph type="title"/>
          </p:nvPr>
        </p:nvSpPr>
        <p:spPr/>
        <p:txBody>
          <a:bodyPr/>
          <a:lstStyle/>
          <a:p>
            <a:r>
              <a:rPr lang="en-US" b="1">
                <a:solidFill>
                  <a:schemeClr val="tx1"/>
                </a:solidFill>
                <a:cs typeface="Calibri Light"/>
              </a:rPr>
              <a:t>Example Projects</a:t>
            </a:r>
            <a:br>
              <a:rPr lang="en-US">
                <a:solidFill>
                  <a:schemeClr val="tx1"/>
                </a:solidFill>
                <a:cs typeface="Calibri Light"/>
              </a:rPr>
            </a:br>
            <a:r>
              <a:rPr lang="en-US" sz="2500">
                <a:solidFill>
                  <a:schemeClr val="tx1"/>
                </a:solidFill>
                <a:cs typeface="Calibri Light"/>
              </a:rPr>
              <a:t>A non-exhaustive list is on p. 8 of projects and activities</a:t>
            </a:r>
            <a:endParaRPr lang="en-US" sz="2500">
              <a:solidFill>
                <a:schemeClr val="tx1"/>
              </a:solidFill>
            </a:endParaRPr>
          </a:p>
        </p:txBody>
      </p:sp>
      <p:sp>
        <p:nvSpPr>
          <p:cNvPr id="3" name="Content Placeholder 2">
            <a:extLst>
              <a:ext uri="{FF2B5EF4-FFF2-40B4-BE49-F238E27FC236}">
                <a16:creationId xmlns:a16="http://schemas.microsoft.com/office/drawing/2014/main" id="{3BC8C4F8-B33A-5B66-CA28-29D5141728FF}"/>
              </a:ext>
            </a:extLst>
          </p:cNvPr>
          <p:cNvSpPr>
            <a:spLocks noGrp="1"/>
          </p:cNvSpPr>
          <p:nvPr>
            <p:ph idx="1"/>
          </p:nvPr>
        </p:nvSpPr>
        <p:spPr/>
        <p:txBody>
          <a:bodyPr>
            <a:normAutofit fontScale="77500" lnSpcReduction="20000"/>
          </a:bodyPr>
          <a:lstStyle/>
          <a:p>
            <a:r>
              <a:rPr lang="en-US">
                <a:solidFill>
                  <a:schemeClr val="tx1"/>
                </a:solidFill>
                <a:ea typeface="+mn-lt"/>
                <a:cs typeface="+mn-lt"/>
              </a:rPr>
              <a:t>Q: CAN FUNDS BE USED FOR FARM PRODUCTION RELATED ACTIVITIES?</a:t>
            </a:r>
          </a:p>
          <a:p>
            <a:r>
              <a:rPr lang="en-US">
                <a:solidFill>
                  <a:schemeClr val="tx1"/>
                </a:solidFill>
                <a:ea typeface="+mn-lt"/>
                <a:cs typeface="+mn-lt"/>
              </a:rPr>
              <a:t>A: No, funds cannot be use for agricultural production activities/costs including farm equipment, tools, supplies, gardening, or production related labor/training.</a:t>
            </a:r>
            <a:endParaRPr lang="en-US">
              <a:solidFill>
                <a:schemeClr val="tx1"/>
              </a:solidFill>
            </a:endParaRPr>
          </a:p>
          <a:p>
            <a:r>
              <a:rPr lang="en-US">
                <a:solidFill>
                  <a:schemeClr val="tx1"/>
                </a:solidFill>
                <a:ea typeface="+mn-lt"/>
                <a:cs typeface="+mn-lt"/>
              </a:rPr>
              <a:t>Please note that in accordance with the Program Scope and Requirements, on-farm post-harvest processing, preservation, and storage/cold storage are allowable activities. *</a:t>
            </a:r>
            <a:r>
              <a:rPr lang="en-US" b="1">
                <a:solidFill>
                  <a:schemeClr val="tx1"/>
                </a:solidFill>
                <a:ea typeface="+mn-lt"/>
                <a:cs typeface="+mn-lt"/>
              </a:rPr>
              <a:t>Remember, it must benefit multiple producers/organizations.</a:t>
            </a:r>
          </a:p>
          <a:p>
            <a:endParaRPr lang="en-US">
              <a:solidFill>
                <a:schemeClr val="tx1"/>
              </a:solidFill>
              <a:ea typeface="+mn-lt"/>
              <a:cs typeface="+mn-lt"/>
            </a:endParaRPr>
          </a:p>
          <a:p>
            <a:r>
              <a:rPr lang="en-US">
                <a:solidFill>
                  <a:schemeClr val="tx1"/>
                </a:solidFill>
                <a:ea typeface="+mn-lt"/>
                <a:cs typeface="+mn-lt"/>
              </a:rPr>
              <a:t>Q: CAN FUNDS BE USED TO PURCHASE VEHICLES?</a:t>
            </a:r>
          </a:p>
          <a:p>
            <a:r>
              <a:rPr lang="en-US">
                <a:solidFill>
                  <a:schemeClr val="tx1"/>
                </a:solidFill>
                <a:ea typeface="+mn-lt"/>
                <a:cs typeface="+mn-lt"/>
              </a:rPr>
              <a:t>A: Special purpose vehicles relevant to the scope of work on an Infrastructure Grant project, such as delivery vehicles or refrigerated trucks, are allowable. However, the purchase of a general use vehicles is not allowable. Please see the RFSI Program Specific Terms and Conditions for more information on </a:t>
            </a:r>
            <a:r>
              <a:rPr lang="en-US" b="1">
                <a:solidFill>
                  <a:schemeClr val="tx1"/>
                </a:solidFill>
                <a:ea typeface="+mn-lt"/>
                <a:cs typeface="+mn-lt"/>
              </a:rPr>
              <a:t>general use and special purpose equipment.</a:t>
            </a:r>
          </a:p>
          <a:p>
            <a:endParaRPr lang="en-US">
              <a:solidFill>
                <a:schemeClr val="tx1"/>
              </a:solidFill>
            </a:endParaRPr>
          </a:p>
          <a:p>
            <a:r>
              <a:rPr lang="en-US">
                <a:solidFill>
                  <a:schemeClr val="tx1"/>
                </a:solidFill>
                <a:ea typeface="+mn-lt"/>
                <a:cs typeface="+mn-lt"/>
              </a:rPr>
              <a:t>Q: WHAT RETAIL RELATED ACTIVITIES ARE ELIGIBLE FOR FUNDING?</a:t>
            </a:r>
            <a:endParaRPr lang="en-US">
              <a:solidFill>
                <a:schemeClr val="tx1"/>
              </a:solidFill>
            </a:endParaRPr>
          </a:p>
          <a:p>
            <a:r>
              <a:rPr lang="en-US">
                <a:solidFill>
                  <a:schemeClr val="tx1"/>
                </a:solidFill>
                <a:ea typeface="+mn-lt"/>
                <a:cs typeface="+mn-lt"/>
              </a:rPr>
              <a:t>A: Eligible retail related activities can include creating distribution channels to new retail opportunities, or expanding processing and packaging capacities, including adding product types, increasing production volumes, and supporting new retail product lines.</a:t>
            </a:r>
            <a:endParaRPr lang="en-US">
              <a:solidFill>
                <a:schemeClr val="tx1"/>
              </a:solidFill>
            </a:endParaRPr>
          </a:p>
        </p:txBody>
      </p:sp>
    </p:spTree>
    <p:extLst>
      <p:ext uri="{BB962C8B-B14F-4D97-AF65-F5344CB8AC3E}">
        <p14:creationId xmlns:p14="http://schemas.microsoft.com/office/powerpoint/2010/main" val="905195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E756BB-E923-1F12-F3FF-DC61C1F88120}"/>
              </a:ext>
            </a:extLst>
          </p:cNvPr>
          <p:cNvSpPr>
            <a:spLocks noGrp="1"/>
          </p:cNvSpPr>
          <p:nvPr>
            <p:ph type="title"/>
          </p:nvPr>
        </p:nvSpPr>
        <p:spPr>
          <a:xfrm>
            <a:off x="1539116" y="864108"/>
            <a:ext cx="3073914" cy="5120639"/>
          </a:xfrm>
        </p:spPr>
        <p:txBody>
          <a:bodyPr>
            <a:normAutofit/>
          </a:bodyPr>
          <a:lstStyle/>
          <a:p>
            <a:pPr algn="r"/>
            <a:r>
              <a:rPr lang="en-US" b="1">
                <a:solidFill>
                  <a:schemeClr val="tx1"/>
                </a:solidFill>
                <a:cs typeface="Calibri Light"/>
              </a:rPr>
              <a:t>Allowable &amp; Unallowable Activities</a:t>
            </a:r>
            <a:br>
              <a:rPr lang="en-US" b="1">
                <a:cs typeface="Calibri Light"/>
              </a:rPr>
            </a:br>
            <a:r>
              <a:rPr lang="en-US" sz="2500">
                <a:solidFill>
                  <a:schemeClr val="tx1">
                    <a:lumMod val="85000"/>
                    <a:lumOff val="15000"/>
                  </a:schemeClr>
                </a:solidFill>
                <a:cs typeface="Calibri Light"/>
              </a:rPr>
              <a:t>Please read Appendix B in grant guidance document! </a:t>
            </a:r>
            <a:endParaRPr lang="en-US" sz="2500">
              <a:solidFill>
                <a:schemeClr val="tx1">
                  <a:lumMod val="85000"/>
                  <a:lumOff val="15000"/>
                </a:schemeClr>
              </a:solidFill>
            </a:endParaRP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B4A35E-8B86-B95C-D6DF-960A16A8AD92}"/>
              </a:ext>
            </a:extLst>
          </p:cNvPr>
          <p:cNvSpPr>
            <a:spLocks noGrp="1"/>
          </p:cNvSpPr>
          <p:nvPr>
            <p:ph idx="1"/>
          </p:nvPr>
        </p:nvSpPr>
        <p:spPr>
          <a:xfrm>
            <a:off x="5289229" y="864108"/>
            <a:ext cx="5910677" cy="5120640"/>
          </a:xfrm>
        </p:spPr>
        <p:txBody>
          <a:bodyPr vert="horz" lIns="91440" tIns="45720" rIns="91440" bIns="45720" rtlCol="0">
            <a:normAutofit/>
          </a:bodyPr>
          <a:lstStyle/>
          <a:p>
            <a:pPr marL="0" indent="0">
              <a:buNone/>
            </a:pPr>
            <a:r>
              <a:rPr lang="en-US" sz="1900" b="1">
                <a:solidFill>
                  <a:schemeClr val="tx1"/>
                </a:solidFill>
                <a:ea typeface="+mn-lt"/>
                <a:cs typeface="+mn-lt"/>
              </a:rPr>
              <a:t>The following activities are not eligible for funding:</a:t>
            </a:r>
            <a:endParaRPr lang="en-US" sz="1900" b="1">
              <a:solidFill>
                <a:schemeClr val="tx1"/>
              </a:solidFill>
              <a:cs typeface="Calibri" panose="020F0502020204030204"/>
            </a:endParaRPr>
          </a:p>
          <a:p>
            <a:r>
              <a:rPr lang="en-US" sz="1900">
                <a:solidFill>
                  <a:schemeClr val="tx1"/>
                </a:solidFill>
                <a:ea typeface="+mn-lt"/>
                <a:cs typeface="+mn-lt"/>
              </a:rPr>
              <a:t> Acquiring real property (including land purchases), or any interest therein;</a:t>
            </a:r>
            <a:endParaRPr lang="en-US" sz="1900">
              <a:solidFill>
                <a:schemeClr val="tx1"/>
              </a:solidFill>
            </a:endParaRPr>
          </a:p>
          <a:p>
            <a:r>
              <a:rPr lang="en-US" sz="1900">
                <a:solidFill>
                  <a:schemeClr val="tx1"/>
                </a:solidFill>
                <a:ea typeface="+mn-lt"/>
                <a:cs typeface="+mn-lt"/>
              </a:rPr>
              <a:t>Projects focused on meat and poultry processing or other ineligible agricultural products;</a:t>
            </a:r>
            <a:endParaRPr lang="en-US" sz="1900">
              <a:solidFill>
                <a:schemeClr val="tx1"/>
              </a:solidFill>
            </a:endParaRPr>
          </a:p>
          <a:p>
            <a:r>
              <a:rPr lang="en-US" sz="1900">
                <a:solidFill>
                  <a:schemeClr val="tx1"/>
                </a:solidFill>
                <a:ea typeface="+mn-lt"/>
                <a:cs typeface="+mn-lt"/>
              </a:rPr>
              <a:t>Activities that have received funding from another Federal award program;</a:t>
            </a:r>
            <a:endParaRPr lang="en-US" sz="1900">
              <a:solidFill>
                <a:schemeClr val="tx1"/>
              </a:solidFill>
            </a:endParaRPr>
          </a:p>
          <a:p>
            <a:r>
              <a:rPr lang="en-US" sz="1900">
                <a:solidFill>
                  <a:schemeClr val="tx1"/>
                </a:solidFill>
                <a:ea typeface="+mn-lt"/>
                <a:cs typeface="+mn-lt"/>
              </a:rPr>
              <a:t>Claim expenses that have been or will be reimbursed under any Federal, State, or local government funding; and</a:t>
            </a:r>
            <a:endParaRPr lang="en-US" sz="1900">
              <a:solidFill>
                <a:schemeClr val="tx1"/>
              </a:solidFill>
            </a:endParaRPr>
          </a:p>
          <a:p>
            <a:r>
              <a:rPr lang="en-US" sz="1900">
                <a:solidFill>
                  <a:schemeClr val="tx1"/>
                </a:solidFill>
                <a:ea typeface="+mn-lt"/>
                <a:cs typeface="+mn-lt"/>
              </a:rPr>
              <a:t>Projects which have already received funding from another federal grant or subaward programs may not receive funding for the same activities through an Infrastructure Grant. However, Infrastructure Grants may build on the successes of prior funding to fund subsequent activities.</a:t>
            </a:r>
            <a:endParaRPr lang="en-US" sz="1900">
              <a:solidFill>
                <a:schemeClr val="tx1"/>
              </a:solidFill>
            </a:endParaRP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083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A474-91F3-A355-5907-AC9B8A9E294A}"/>
              </a:ext>
            </a:extLst>
          </p:cNvPr>
          <p:cNvSpPr>
            <a:spLocks noGrp="1"/>
          </p:cNvSpPr>
          <p:nvPr>
            <p:ph type="title"/>
          </p:nvPr>
        </p:nvSpPr>
        <p:spPr/>
        <p:txBody>
          <a:bodyPr/>
          <a:lstStyle/>
          <a:p>
            <a:r>
              <a:rPr lang="en-US" b="1">
                <a:solidFill>
                  <a:schemeClr val="tx1"/>
                </a:solidFill>
              </a:rPr>
              <a:t>NEPA</a:t>
            </a:r>
          </a:p>
        </p:txBody>
      </p:sp>
      <p:sp>
        <p:nvSpPr>
          <p:cNvPr id="3" name="Content Placeholder 2">
            <a:extLst>
              <a:ext uri="{FF2B5EF4-FFF2-40B4-BE49-F238E27FC236}">
                <a16:creationId xmlns:a16="http://schemas.microsoft.com/office/drawing/2014/main" id="{78C26FE4-1EAC-DFA4-8495-CD784CF75A24}"/>
              </a:ext>
            </a:extLst>
          </p:cNvPr>
          <p:cNvSpPr>
            <a:spLocks noGrp="1"/>
          </p:cNvSpPr>
          <p:nvPr>
            <p:ph idx="1"/>
          </p:nvPr>
        </p:nvSpPr>
        <p:spPr/>
        <p:txBody>
          <a:bodyPr/>
          <a:lstStyle/>
          <a:p>
            <a:r>
              <a:rPr lang="en-US">
                <a:solidFill>
                  <a:schemeClr val="tx1"/>
                </a:solidFill>
                <a:ea typeface="+mn-lt"/>
                <a:cs typeface="+mn-lt"/>
              </a:rPr>
              <a:t>Q. IF INFRASTRUCTURE GRANT APPLICATIONS INCLUDE CONSTRUCTION, WILL THE PROJECTS NEED TO COMPLY WITH NATIONAL ENVIRONMENTAL POLICY ACT (NEPA)?</a:t>
            </a:r>
            <a:endParaRPr lang="en-US">
              <a:solidFill>
                <a:schemeClr val="tx1"/>
              </a:solidFill>
            </a:endParaRPr>
          </a:p>
          <a:p>
            <a:r>
              <a:rPr lang="en-US">
                <a:solidFill>
                  <a:schemeClr val="tx1"/>
                </a:solidFill>
                <a:ea typeface="+mn-lt"/>
                <a:cs typeface="+mn-lt"/>
              </a:rPr>
              <a:t>A: Yes, any application that may have ground disturbing activities needs to comply with NEPA, Section 106 of the National Historic Preservation Act, and other state, local and tribal laws.</a:t>
            </a:r>
          </a:p>
          <a:p>
            <a:endParaRPr lang="en-US">
              <a:solidFill>
                <a:schemeClr val="tx1"/>
              </a:solidFill>
            </a:endParaRPr>
          </a:p>
          <a:p>
            <a:r>
              <a:rPr lang="en-US">
                <a:solidFill>
                  <a:schemeClr val="tx1"/>
                </a:solidFill>
              </a:rPr>
              <a:t>If you're planning a construction project, please talk to me first! </a:t>
            </a:r>
          </a:p>
        </p:txBody>
      </p:sp>
    </p:spTree>
    <p:extLst>
      <p:ext uri="{BB962C8B-B14F-4D97-AF65-F5344CB8AC3E}">
        <p14:creationId xmlns:p14="http://schemas.microsoft.com/office/powerpoint/2010/main" val="1459624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59AA023-0F1D-E183-90C0-C76FDEE33437}"/>
              </a:ext>
            </a:extLst>
          </p:cNvPr>
          <p:cNvSpPr>
            <a:spLocks noGrp="1"/>
          </p:cNvSpPr>
          <p:nvPr>
            <p:ph type="title"/>
          </p:nvPr>
        </p:nvSpPr>
        <p:spPr>
          <a:xfrm>
            <a:off x="1600754" y="1087374"/>
            <a:ext cx="8983489" cy="1000978"/>
          </a:xfrm>
        </p:spPr>
        <p:txBody>
          <a:bodyPr>
            <a:normAutofit/>
          </a:bodyPr>
          <a:lstStyle/>
          <a:p>
            <a:r>
              <a:rPr lang="en-US" b="1">
                <a:solidFill>
                  <a:schemeClr val="tx1"/>
                </a:solidFill>
                <a:cs typeface="Calibri Light"/>
              </a:rPr>
              <a:t>Submission and Application Review</a:t>
            </a:r>
            <a:endParaRPr lang="en-US" b="1">
              <a:solidFill>
                <a:schemeClr val="tx1"/>
              </a:solidFill>
            </a:endParaRP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343A587-C217-31EA-D58C-52C31FF812FD}"/>
              </a:ext>
            </a:extLst>
          </p:cNvPr>
          <p:cNvSpPr>
            <a:spLocks noGrp="1"/>
          </p:cNvSpPr>
          <p:nvPr>
            <p:ph idx="1"/>
          </p:nvPr>
        </p:nvSpPr>
        <p:spPr>
          <a:xfrm>
            <a:off x="1600753" y="2750369"/>
            <a:ext cx="8983489" cy="3554457"/>
          </a:xfrm>
        </p:spPr>
        <p:txBody>
          <a:bodyPr vert="horz" lIns="91440" tIns="45720" rIns="91440" bIns="45720" rtlCol="0">
            <a:normAutofit/>
          </a:bodyPr>
          <a:lstStyle/>
          <a:p>
            <a:pPr marL="0" indent="0">
              <a:buNone/>
            </a:pPr>
            <a:r>
              <a:rPr lang="en-US">
                <a:solidFill>
                  <a:schemeClr val="tx1"/>
                </a:solidFill>
                <a:ea typeface="+mn-lt"/>
                <a:cs typeface="+mn-lt"/>
              </a:rPr>
              <a:t>A complete application will include:</a:t>
            </a:r>
            <a:br>
              <a:rPr lang="en-US">
                <a:ea typeface="+mn-lt"/>
                <a:cs typeface="+mn-lt"/>
              </a:rPr>
            </a:br>
            <a:br>
              <a:rPr lang="en-US">
                <a:ea typeface="+mn-lt"/>
                <a:cs typeface="+mn-lt"/>
              </a:rPr>
            </a:br>
            <a:r>
              <a:rPr lang="en-US">
                <a:solidFill>
                  <a:schemeClr val="tx1"/>
                </a:solidFill>
                <a:ea typeface="+mn-lt"/>
                <a:cs typeface="+mn-lt"/>
              </a:rPr>
              <a:t>1.Cognito Project Information Page and the following as attachments on Cognito</a:t>
            </a:r>
            <a:br>
              <a:rPr lang="en-US">
                <a:ea typeface="+mn-lt"/>
                <a:cs typeface="+mn-lt"/>
              </a:rPr>
            </a:br>
            <a:r>
              <a:rPr lang="en-US">
                <a:solidFill>
                  <a:schemeClr val="tx1"/>
                </a:solidFill>
                <a:ea typeface="+mn-lt"/>
                <a:cs typeface="+mn-lt"/>
              </a:rPr>
              <a:t>2. Infrastructure Grant Proposal Template - Required</a:t>
            </a:r>
            <a:br>
              <a:rPr lang="en-US">
                <a:ea typeface="+mn-lt"/>
                <a:cs typeface="+mn-lt"/>
              </a:rPr>
            </a:br>
            <a:r>
              <a:rPr lang="en-US">
                <a:solidFill>
                  <a:schemeClr val="tx1"/>
                </a:solidFill>
                <a:ea typeface="+mn-lt"/>
                <a:cs typeface="+mn-lt"/>
              </a:rPr>
              <a:t>3. Match Verification Letter(s)- Required</a:t>
            </a:r>
            <a:br>
              <a:rPr lang="en-US">
                <a:ea typeface="+mn-lt"/>
                <a:cs typeface="+mn-lt"/>
              </a:rPr>
            </a:br>
            <a:r>
              <a:rPr lang="en-US">
                <a:solidFill>
                  <a:schemeClr val="tx1"/>
                </a:solidFill>
                <a:ea typeface="+mn-lt"/>
                <a:cs typeface="+mn-lt"/>
              </a:rPr>
              <a:t>4. Up to three (3) Letter of Support- Optional </a:t>
            </a:r>
            <a:br>
              <a:rPr lang="en-US">
                <a:ea typeface="+mn-lt"/>
                <a:cs typeface="+mn-lt"/>
              </a:rPr>
            </a:br>
            <a:r>
              <a:rPr lang="en-US">
                <a:solidFill>
                  <a:schemeClr val="tx1"/>
                </a:solidFill>
                <a:ea typeface="+mn-lt"/>
                <a:cs typeface="+mn-lt"/>
              </a:rPr>
              <a:t>5. Critical Resource Infrastructure Letter (Required if applicable)</a:t>
            </a:r>
            <a:br>
              <a:rPr lang="en-US">
                <a:ea typeface="+mn-lt"/>
                <a:cs typeface="+mn-lt"/>
              </a:rPr>
            </a:br>
            <a:r>
              <a:rPr lang="en-US">
                <a:solidFill>
                  <a:schemeClr val="tx1"/>
                </a:solidFill>
                <a:ea typeface="+mn-lt"/>
                <a:cs typeface="+mn-lt"/>
              </a:rPr>
              <a:t>6. Collaborating Organization Letter(s) (Required if applicable)</a:t>
            </a:r>
            <a:endParaRPr lang="en-US">
              <a:solidFill>
                <a:schemeClr val="tx1"/>
              </a:solidFill>
            </a:endParaRPr>
          </a:p>
          <a:p>
            <a:endParaRPr lang="en-US" sz="1700">
              <a:solidFill>
                <a:schemeClr val="tx1"/>
              </a:solidFill>
              <a:cs typeface="Calibri"/>
            </a:endParaRPr>
          </a:p>
          <a:p>
            <a:r>
              <a:rPr lang="en-US" sz="1700">
                <a:solidFill>
                  <a:schemeClr val="tx1"/>
                </a:solidFill>
                <a:ea typeface="+mn-lt"/>
                <a:cs typeface="+mn-lt"/>
                <a:hlinkClick r:id="rId2">
                  <a:extLst>
                    <a:ext uri="{A12FA001-AC4F-418D-AE19-62706E023703}">
                      <ahyp:hlinkClr xmlns:ahyp="http://schemas.microsoft.com/office/drawing/2018/hyperlinkcolor" val="tx"/>
                    </a:ext>
                  </a:extLst>
                </a:hlinkClick>
              </a:rPr>
              <a:t>https://portal.ct.gov/DOAG/ADaRC/ADaRC/Grants/Resilient-Food-Systems-Infrastructure-Program</a:t>
            </a:r>
            <a:endParaRPr lang="en-US" sz="1700">
              <a:solidFill>
                <a:schemeClr val="tx1"/>
              </a:solidFill>
              <a:ea typeface="+mn-lt"/>
              <a:cs typeface="+mn-lt"/>
            </a:endParaRPr>
          </a:p>
          <a:p>
            <a:endParaRPr lang="en-US" sz="1700">
              <a:solidFill>
                <a:schemeClr val="tx1"/>
              </a:solidFill>
              <a:cs typeface="Calibri"/>
            </a:endParaRPr>
          </a:p>
        </p:txBody>
      </p:sp>
    </p:spTree>
    <p:extLst>
      <p:ext uri="{BB962C8B-B14F-4D97-AF65-F5344CB8AC3E}">
        <p14:creationId xmlns:p14="http://schemas.microsoft.com/office/powerpoint/2010/main" val="132534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8A373B-BE84-1240-B75B-ABFA79D489A3}"/>
              </a:ext>
            </a:extLst>
          </p:cNvPr>
          <p:cNvSpPr txBox="1"/>
          <p:nvPr/>
        </p:nvSpPr>
        <p:spPr>
          <a:xfrm>
            <a:off x="21884" y="990760"/>
            <a:ext cx="3358170" cy="349898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buClr>
                <a:schemeClr val="accent1"/>
              </a:buClr>
            </a:pPr>
            <a:r>
              <a:rPr lang="en-US" sz="2000" b="1"/>
              <a:t>"Middle of the Supply Chain" refers to: </a:t>
            </a:r>
            <a:endParaRPr lang="en-US" sz="2000"/>
          </a:p>
          <a:p>
            <a:pPr marL="342900" indent="-342900">
              <a:lnSpc>
                <a:spcPct val="90000"/>
              </a:lnSpc>
              <a:spcAft>
                <a:spcPts val="600"/>
              </a:spcAft>
              <a:buFont typeface="Arial"/>
              <a:buChar char="•"/>
            </a:pPr>
            <a:r>
              <a:rPr lang="en-US" sz="2000"/>
              <a:t>Processing (step 2) </a:t>
            </a:r>
          </a:p>
          <a:p>
            <a:pPr marL="342900" indent="-342900">
              <a:lnSpc>
                <a:spcPct val="90000"/>
              </a:lnSpc>
              <a:spcAft>
                <a:spcPts val="600"/>
              </a:spcAft>
              <a:buFont typeface="Arial"/>
              <a:buChar char="•"/>
            </a:pPr>
            <a:r>
              <a:rPr lang="en-US" sz="2000"/>
              <a:t>Aggregation and distribution (step 3). </a:t>
            </a:r>
          </a:p>
          <a:p>
            <a:pPr>
              <a:lnSpc>
                <a:spcPct val="90000"/>
              </a:lnSpc>
              <a:spcAft>
                <a:spcPts val="600"/>
              </a:spcAft>
            </a:pPr>
            <a:endParaRPr lang="en-US" sz="2000"/>
          </a:p>
          <a:p>
            <a:pPr algn="ctr">
              <a:lnSpc>
                <a:spcPct val="90000"/>
              </a:lnSpc>
              <a:spcAft>
                <a:spcPts val="600"/>
              </a:spcAft>
            </a:pPr>
            <a:r>
              <a:rPr lang="en-US" sz="2500"/>
              <a:t>Projects need to be focused on activities post-production but before the product reaches the retail/wholesale market or end consumers</a:t>
            </a:r>
            <a:r>
              <a:rPr lang="en-US" sz="2000"/>
              <a:t>. </a:t>
            </a:r>
          </a:p>
        </p:txBody>
      </p:sp>
      <p:pic>
        <p:nvPicPr>
          <p:cNvPr id="4" name="Content Placeholder 3">
            <a:extLst>
              <a:ext uri="{FF2B5EF4-FFF2-40B4-BE49-F238E27FC236}">
                <a16:creationId xmlns:a16="http://schemas.microsoft.com/office/drawing/2014/main" id="{A1BEA5D1-2985-A140-ADE6-47548DC84669}"/>
              </a:ext>
            </a:extLst>
          </p:cNvPr>
          <p:cNvPicPr>
            <a:picLocks noGrp="1" noChangeAspect="1"/>
          </p:cNvPicPr>
          <p:nvPr>
            <p:ph idx="1"/>
          </p:nvPr>
        </p:nvPicPr>
        <p:blipFill rotWithShape="1">
          <a:blip r:embed="rId2"/>
          <a:srcRect l="2680" r="-1" b="-1"/>
          <a:stretch/>
        </p:blipFill>
        <p:spPr>
          <a:xfrm>
            <a:off x="3778897" y="758952"/>
            <a:ext cx="7772401" cy="5330952"/>
          </a:xfrm>
          <a:prstGeom prst="rect">
            <a:avLst/>
          </a:prstGeom>
        </p:spPr>
      </p:pic>
    </p:spTree>
    <p:extLst>
      <p:ext uri="{BB962C8B-B14F-4D97-AF65-F5344CB8AC3E}">
        <p14:creationId xmlns:p14="http://schemas.microsoft.com/office/powerpoint/2010/main" val="1006236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B408-30A7-BB7B-BCBD-6D9C5D9FCF8E}"/>
              </a:ext>
            </a:extLst>
          </p:cNvPr>
          <p:cNvSpPr>
            <a:spLocks noGrp="1"/>
          </p:cNvSpPr>
          <p:nvPr>
            <p:ph type="title"/>
          </p:nvPr>
        </p:nvSpPr>
        <p:spPr>
          <a:xfrm>
            <a:off x="252919" y="1123837"/>
            <a:ext cx="2947482" cy="4601183"/>
          </a:xfrm>
        </p:spPr>
        <p:txBody>
          <a:bodyPr>
            <a:normAutofit/>
          </a:bodyPr>
          <a:lstStyle/>
          <a:p>
            <a:r>
              <a:rPr lang="en-US" b="1">
                <a:solidFill>
                  <a:schemeClr val="tx1"/>
                </a:solidFill>
                <a:cs typeface="Calibri Light"/>
              </a:rPr>
              <a:t>Anticipated Timeline</a:t>
            </a:r>
            <a:endParaRPr lang="en-US" b="1">
              <a:solidFill>
                <a:schemeClr val="tx1"/>
              </a:solidFill>
            </a:endParaRPr>
          </a:p>
        </p:txBody>
      </p:sp>
      <p:graphicFrame>
        <p:nvGraphicFramePr>
          <p:cNvPr id="10" name="Content Placeholder 2">
            <a:extLst>
              <a:ext uri="{FF2B5EF4-FFF2-40B4-BE49-F238E27FC236}">
                <a16:creationId xmlns:a16="http://schemas.microsoft.com/office/drawing/2014/main" id="{FE71691F-C8A9-6508-5DC1-44C2113031E4}"/>
              </a:ext>
            </a:extLst>
          </p:cNvPr>
          <p:cNvGraphicFramePr>
            <a:graphicFrameLocks noGrp="1"/>
          </p:cNvGraphicFramePr>
          <p:nvPr>
            <p:ph idx="1"/>
            <p:extLst>
              <p:ext uri="{D42A27DB-BD31-4B8C-83A1-F6EECF244321}">
                <p14:modId xmlns:p14="http://schemas.microsoft.com/office/powerpoint/2010/main" val="202702216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002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4F3F-34AF-CECD-15D3-A17B579CA8DC}"/>
              </a:ext>
            </a:extLst>
          </p:cNvPr>
          <p:cNvSpPr>
            <a:spLocks noGrp="1"/>
          </p:cNvSpPr>
          <p:nvPr>
            <p:ph type="title"/>
          </p:nvPr>
        </p:nvSpPr>
        <p:spPr/>
        <p:txBody>
          <a:bodyPr/>
          <a:lstStyle/>
          <a:p>
            <a:r>
              <a:rPr lang="en-US" b="1">
                <a:solidFill>
                  <a:schemeClr val="tx1"/>
                </a:solidFill>
              </a:rPr>
              <a:t>Other Funding Opportunities</a:t>
            </a:r>
            <a:r>
              <a:rPr lang="en-US" b="1"/>
              <a:t> </a:t>
            </a:r>
          </a:p>
        </p:txBody>
      </p:sp>
      <p:sp>
        <p:nvSpPr>
          <p:cNvPr id="3" name="Content Placeholder 2">
            <a:extLst>
              <a:ext uri="{FF2B5EF4-FFF2-40B4-BE49-F238E27FC236}">
                <a16:creationId xmlns:a16="http://schemas.microsoft.com/office/drawing/2014/main" id="{00C598F9-0307-6097-269F-08762FBB17A6}"/>
              </a:ext>
            </a:extLst>
          </p:cNvPr>
          <p:cNvSpPr>
            <a:spLocks noGrp="1"/>
          </p:cNvSpPr>
          <p:nvPr>
            <p:ph idx="1"/>
          </p:nvPr>
        </p:nvSpPr>
        <p:spPr/>
        <p:txBody>
          <a:bodyPr/>
          <a:lstStyle/>
          <a:p>
            <a:r>
              <a:rPr lang="en-US">
                <a:hlinkClick r:id="rId2"/>
              </a:rPr>
              <a:t>USDA Rural Development Value Added Producer Grant-</a:t>
            </a:r>
            <a:r>
              <a:rPr lang="en-US"/>
              <a:t> OPEN Due April 11, 2024  </a:t>
            </a:r>
          </a:p>
          <a:p>
            <a:r>
              <a:rPr lang="en-US">
                <a:hlinkClick r:id="rId3"/>
              </a:rPr>
              <a:t>USDA Local Food Promotion Program</a:t>
            </a:r>
            <a:r>
              <a:rPr lang="en-US"/>
              <a:t> (and other LAMP programs)</a:t>
            </a:r>
          </a:p>
          <a:p>
            <a:r>
              <a:rPr lang="en-US">
                <a:hlinkClick r:id="rId4"/>
              </a:rPr>
              <a:t>Regional Food Business Centers</a:t>
            </a:r>
            <a:r>
              <a:rPr lang="en-US"/>
              <a:t> </a:t>
            </a:r>
          </a:p>
          <a:p>
            <a:endParaRPr lang="en-US"/>
          </a:p>
          <a:p>
            <a:r>
              <a:rPr lang="en-US">
                <a:hlinkClick r:id="rId5"/>
              </a:rPr>
              <a:t>Other DoAg Grant Programs</a:t>
            </a:r>
          </a:p>
          <a:p>
            <a:r>
              <a:rPr lang="en-US">
                <a:hlinkClick r:id="rId6"/>
              </a:rPr>
              <a:t>CT Dept. Of Economic and Community Development</a:t>
            </a:r>
            <a:r>
              <a:rPr lang="en-US"/>
              <a:t>- Small Businesses Opportunities</a:t>
            </a:r>
          </a:p>
          <a:p>
            <a:r>
              <a:rPr lang="en-US">
                <a:hlinkClick r:id="rId7"/>
              </a:rPr>
              <a:t>Women's Business Development Council</a:t>
            </a:r>
            <a:r>
              <a:rPr lang="en-US"/>
              <a:t> </a:t>
            </a:r>
          </a:p>
          <a:p>
            <a:endParaRPr lang="en-US"/>
          </a:p>
        </p:txBody>
      </p:sp>
    </p:spTree>
    <p:extLst>
      <p:ext uri="{BB962C8B-B14F-4D97-AF65-F5344CB8AC3E}">
        <p14:creationId xmlns:p14="http://schemas.microsoft.com/office/powerpoint/2010/main" val="2298437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F035-0BF9-B7F5-96DC-00D092FFA6F1}"/>
              </a:ext>
            </a:extLst>
          </p:cNvPr>
          <p:cNvSpPr>
            <a:spLocks noGrp="1"/>
          </p:cNvSpPr>
          <p:nvPr>
            <p:ph type="title"/>
          </p:nvPr>
        </p:nvSpPr>
        <p:spPr>
          <a:xfrm>
            <a:off x="59945" y="1079305"/>
            <a:ext cx="3595676" cy="4601183"/>
          </a:xfrm>
        </p:spPr>
        <p:txBody>
          <a:bodyPr/>
          <a:lstStyle/>
          <a:p>
            <a:pPr>
              <a:spcBef>
                <a:spcPts val="1200"/>
              </a:spcBef>
            </a:pPr>
            <a:r>
              <a:rPr lang="en-US" b="1" err="1">
                <a:solidFill>
                  <a:schemeClr val="tx1"/>
                </a:solidFill>
                <a:cs typeface="Calibri Light"/>
              </a:rPr>
              <a:t>DoAg</a:t>
            </a:r>
            <a:r>
              <a:rPr lang="en-US" b="1">
                <a:solidFill>
                  <a:schemeClr val="tx1"/>
                </a:solidFill>
                <a:cs typeface="Calibri Light"/>
              </a:rPr>
              <a:t> Office Hours and FAQ's </a:t>
            </a:r>
            <a:br>
              <a:rPr lang="en-US">
                <a:solidFill>
                  <a:schemeClr val="tx1"/>
                </a:solidFill>
                <a:cs typeface="Calibri Light"/>
              </a:rPr>
            </a:br>
            <a:br>
              <a:rPr lang="en-US">
                <a:cs typeface="Calibri Light"/>
              </a:rPr>
            </a:br>
            <a:r>
              <a:rPr lang="en-US" sz="2200" b="1">
                <a:solidFill>
                  <a:schemeClr val="tx1"/>
                </a:solidFill>
                <a:cs typeface="Calibri Light"/>
                <a:hlinkClick r:id="rId2">
                  <a:extLst>
                    <a:ext uri="{A12FA001-AC4F-418D-AE19-62706E023703}">
                      <ahyp:hlinkClr xmlns:ahyp="http://schemas.microsoft.com/office/drawing/2018/hyperlinkcolor" val="tx"/>
                    </a:ext>
                  </a:extLst>
                </a:hlinkClick>
              </a:rPr>
              <a:t>Cyrena.Thibodeau@ct.gov</a:t>
            </a:r>
            <a:r>
              <a:rPr lang="en-US" sz="2200" b="1">
                <a:solidFill>
                  <a:schemeClr val="tx1"/>
                </a:solidFill>
                <a:cs typeface="Calibri Light"/>
              </a:rPr>
              <a:t> </a:t>
            </a:r>
            <a:endParaRPr lang="en-US" sz="2200">
              <a:solidFill>
                <a:schemeClr val="tx1"/>
              </a:solidFill>
            </a:endParaRPr>
          </a:p>
          <a:p>
            <a:pPr>
              <a:spcBef>
                <a:spcPts val="1200"/>
              </a:spcBef>
            </a:pPr>
            <a:r>
              <a:rPr lang="en-US" sz="2400" b="1">
                <a:solidFill>
                  <a:schemeClr val="tx1"/>
                </a:solidFill>
                <a:cs typeface="Calibri Light"/>
              </a:rPr>
              <a:t>      860-895-3094 </a:t>
            </a:r>
            <a:r>
              <a:rPr lang="en-US">
                <a:cs typeface="Calibri Light"/>
              </a:rPr>
              <a:t> </a:t>
            </a:r>
            <a:endParaRPr lang="en-US"/>
          </a:p>
        </p:txBody>
      </p:sp>
      <p:sp>
        <p:nvSpPr>
          <p:cNvPr id="3" name="Content Placeholder 2">
            <a:extLst>
              <a:ext uri="{FF2B5EF4-FFF2-40B4-BE49-F238E27FC236}">
                <a16:creationId xmlns:a16="http://schemas.microsoft.com/office/drawing/2014/main" id="{04A3CECB-DD7C-4D49-8807-F0700773DA7D}"/>
              </a:ext>
            </a:extLst>
          </p:cNvPr>
          <p:cNvSpPr>
            <a:spLocks noGrp="1"/>
          </p:cNvSpPr>
          <p:nvPr>
            <p:ph idx="1"/>
          </p:nvPr>
        </p:nvSpPr>
        <p:spPr/>
        <p:txBody>
          <a:bodyPr>
            <a:normAutofit/>
          </a:bodyPr>
          <a:lstStyle/>
          <a:p>
            <a:r>
              <a:rPr lang="en-US">
                <a:solidFill>
                  <a:schemeClr val="tx1"/>
                </a:solidFill>
              </a:rPr>
              <a:t>Questions about eligibility, matching funds, the application, etc. Talk to me! </a:t>
            </a:r>
          </a:p>
          <a:p>
            <a:r>
              <a:rPr lang="en-US">
                <a:solidFill>
                  <a:schemeClr val="tx1"/>
                </a:solidFill>
              </a:rPr>
              <a:t>Drop in Office Hours will be held weekly on </a:t>
            </a:r>
            <a:r>
              <a:rPr lang="en-US" b="1">
                <a:solidFill>
                  <a:schemeClr val="tx1"/>
                </a:solidFill>
              </a:rPr>
              <a:t>Wednesdays from 3-4pm</a:t>
            </a:r>
            <a:r>
              <a:rPr lang="en-US">
                <a:solidFill>
                  <a:schemeClr val="tx1"/>
                </a:solidFill>
              </a:rPr>
              <a:t> on this open </a:t>
            </a:r>
            <a:r>
              <a:rPr lang="en-US" err="1">
                <a:solidFill>
                  <a:schemeClr val="tx1"/>
                </a:solidFill>
              </a:rPr>
              <a:t>WebEx</a:t>
            </a:r>
            <a:r>
              <a:rPr lang="en-US">
                <a:solidFill>
                  <a:schemeClr val="tx1"/>
                </a:solidFill>
              </a:rPr>
              <a:t> link (video or call in). You can reach out to me via email or phone at other times as well. </a:t>
            </a:r>
          </a:p>
          <a:p>
            <a:r>
              <a:rPr lang="en-US">
                <a:solidFill>
                  <a:schemeClr val="tx1"/>
                </a:solidFill>
                <a:ea typeface="+mn-lt"/>
                <a:cs typeface="+mn-lt"/>
                <a:hlinkClick r:id="rId3">
                  <a:extLst>
                    <a:ext uri="{A12FA001-AC4F-418D-AE19-62706E023703}">
                      <ahyp:hlinkClr xmlns:ahyp="http://schemas.microsoft.com/office/drawing/2018/hyperlinkcolor" val="tx"/>
                    </a:ext>
                  </a:extLst>
                </a:hlinkClick>
              </a:rPr>
              <a:t>https://ctdoag.webex.com/meet/cyrena.thibodeau</a:t>
            </a:r>
            <a:r>
              <a:rPr lang="en-US">
                <a:solidFill>
                  <a:schemeClr val="tx1"/>
                </a:solidFill>
                <a:ea typeface="+mn-lt"/>
                <a:cs typeface="+mn-lt"/>
              </a:rPr>
              <a:t> </a:t>
            </a:r>
            <a:endParaRPr lang="en-US">
              <a:solidFill>
                <a:schemeClr val="tx1"/>
              </a:solidFill>
            </a:endParaRPr>
          </a:p>
          <a:p>
            <a:r>
              <a:rPr lang="en-US">
                <a:solidFill>
                  <a:schemeClr val="tx1"/>
                </a:solidFill>
                <a:ea typeface="+mn-lt"/>
                <a:cs typeface="+mn-lt"/>
              </a:rPr>
              <a:t>Join by phone</a:t>
            </a:r>
            <a:endParaRPr lang="en-US">
              <a:solidFill>
                <a:schemeClr val="tx1"/>
              </a:solidFill>
            </a:endParaRPr>
          </a:p>
          <a:p>
            <a:r>
              <a:rPr lang="en-US">
                <a:solidFill>
                  <a:schemeClr val="tx1"/>
                </a:solidFill>
                <a:ea typeface="+mn-lt"/>
                <a:cs typeface="+mn-lt"/>
              </a:rPr>
              <a:t>+1-408-418-9388 United States Toll</a:t>
            </a:r>
            <a:endParaRPr lang="en-US">
              <a:solidFill>
                <a:schemeClr val="tx1"/>
              </a:solidFill>
            </a:endParaRPr>
          </a:p>
          <a:p>
            <a:r>
              <a:rPr lang="en-US">
                <a:solidFill>
                  <a:schemeClr val="tx1"/>
                </a:solidFill>
                <a:ea typeface="+mn-lt"/>
                <a:cs typeface="+mn-lt"/>
              </a:rPr>
              <a:t>Access code: 132 634 2590</a:t>
            </a:r>
            <a:endParaRPr lang="en-US">
              <a:solidFill>
                <a:schemeClr val="tx1"/>
              </a:solidFill>
            </a:endParaRPr>
          </a:p>
          <a:p>
            <a:endParaRPr lang="en-US">
              <a:solidFill>
                <a:schemeClr val="tx1"/>
              </a:solidFill>
            </a:endParaRPr>
          </a:p>
          <a:p>
            <a:r>
              <a:rPr lang="en-US">
                <a:solidFill>
                  <a:schemeClr val="tx1"/>
                </a:solidFill>
              </a:rPr>
              <a:t>FAQ's will be posted to the website and updated throughout application period</a:t>
            </a:r>
          </a:p>
        </p:txBody>
      </p:sp>
    </p:spTree>
    <p:extLst>
      <p:ext uri="{BB962C8B-B14F-4D97-AF65-F5344CB8AC3E}">
        <p14:creationId xmlns:p14="http://schemas.microsoft.com/office/powerpoint/2010/main" val="3470197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AEC7D35-426F-5D9E-D3B6-8595E34A683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4930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8B73C2B6-9A71-70B2-1A6F-2E99CE44D2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833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2E79E964-C2CF-BB98-1802-59B50B9F2F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663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BF0AF-33AB-B58B-2AF0-CEA81A2783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8937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ED70589A-3D4C-2392-0C23-85FB847626B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123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3241-5EE8-6BF4-DFF0-68BA044EF883}"/>
              </a:ext>
            </a:extLst>
          </p:cNvPr>
          <p:cNvSpPr>
            <a:spLocks noGrp="1"/>
          </p:cNvSpPr>
          <p:nvPr>
            <p:ph type="title"/>
          </p:nvPr>
        </p:nvSpPr>
        <p:spPr/>
        <p:txBody>
          <a:bodyPr/>
          <a:lstStyle/>
          <a:p>
            <a:r>
              <a:rPr lang="en-US" b="1">
                <a:solidFill>
                  <a:schemeClr val="tx1"/>
                </a:solidFill>
                <a:cs typeface="Calibri Light"/>
              </a:rPr>
              <a:t>Northeast Farmers of Color Land Trust (NEFOC)</a:t>
            </a:r>
            <a:endParaRPr lang="en-US" b="1">
              <a:solidFill>
                <a:schemeClr val="tx1"/>
              </a:solidFill>
            </a:endParaRPr>
          </a:p>
        </p:txBody>
      </p:sp>
      <p:pic>
        <p:nvPicPr>
          <p:cNvPr id="4" name="Content Placeholder 3" descr="Northeast Farmers of Color Land Trust">
            <a:extLst>
              <a:ext uri="{FF2B5EF4-FFF2-40B4-BE49-F238E27FC236}">
                <a16:creationId xmlns:a16="http://schemas.microsoft.com/office/drawing/2014/main" id="{330EA68D-EA6C-1A6D-DA77-F4A906A1CF94}"/>
              </a:ext>
            </a:extLst>
          </p:cNvPr>
          <p:cNvPicPr>
            <a:picLocks noGrp="1" noChangeAspect="1"/>
          </p:cNvPicPr>
          <p:nvPr>
            <p:ph idx="1"/>
          </p:nvPr>
        </p:nvPicPr>
        <p:blipFill>
          <a:blip r:embed="rId2"/>
          <a:stretch>
            <a:fillRect/>
          </a:stretch>
        </p:blipFill>
        <p:spPr>
          <a:xfrm>
            <a:off x="5531950" y="1351695"/>
            <a:ext cx="3988776" cy="3988776"/>
          </a:xfrm>
        </p:spPr>
      </p:pic>
    </p:spTree>
    <p:extLst>
      <p:ext uri="{BB962C8B-B14F-4D97-AF65-F5344CB8AC3E}">
        <p14:creationId xmlns:p14="http://schemas.microsoft.com/office/powerpoint/2010/main" val="3489269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56025-432C-47A6-AE3E-5E57DF3E0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D1A8B8-7523-49FA-B7DD-AE0B2271C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A0CEB20-2839-496C-922D-A386524F3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E33FA5-2378-4F59-8611-CE0F9CA50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9D46C23-1AA3-2444-3720-A04455FDC42F}"/>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500" b="1" spc="-100">
                <a:solidFill>
                  <a:schemeClr val="tx1"/>
                </a:solidFill>
              </a:rPr>
              <a:t>Questions</a:t>
            </a:r>
            <a:r>
              <a:rPr lang="en-US" sz="5500" b="1" spc="-100"/>
              <a:t> </a:t>
            </a:r>
          </a:p>
        </p:txBody>
      </p:sp>
      <p:pic>
        <p:nvPicPr>
          <p:cNvPr id="7" name="Graphic 6" descr="Help">
            <a:extLst>
              <a:ext uri="{FF2B5EF4-FFF2-40B4-BE49-F238E27FC236}">
                <a16:creationId xmlns:a16="http://schemas.microsoft.com/office/drawing/2014/main" id="{C9F1D619-28F5-1169-B779-F7DE61299F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950" y="759599"/>
            <a:ext cx="5330650" cy="5330650"/>
          </a:xfrm>
          <a:prstGeom prst="rect">
            <a:avLst/>
          </a:prstGeom>
        </p:spPr>
      </p:pic>
      <p:sp>
        <p:nvSpPr>
          <p:cNvPr id="18" name="Rectangle 17">
            <a:extLst>
              <a:ext uri="{FF2B5EF4-FFF2-40B4-BE49-F238E27FC236}">
                <a16:creationId xmlns:a16="http://schemas.microsoft.com/office/drawing/2014/main" id="{1C368AEB-D83A-432D-818C-3575285B6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447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E7FA5-6B0F-9482-01F0-6DC9532EDFBE}"/>
              </a:ext>
            </a:extLst>
          </p:cNvPr>
          <p:cNvSpPr>
            <a:spLocks noGrp="1"/>
          </p:cNvSpPr>
          <p:nvPr>
            <p:ph type="title"/>
          </p:nvPr>
        </p:nvSpPr>
        <p:spPr>
          <a:xfrm>
            <a:off x="8895775" y="1123837"/>
            <a:ext cx="2947482" cy="4601183"/>
          </a:xfrm>
        </p:spPr>
        <p:txBody>
          <a:bodyPr>
            <a:normAutofit/>
          </a:bodyPr>
          <a:lstStyle/>
          <a:p>
            <a:r>
              <a:rPr lang="en-US" b="1">
                <a:solidFill>
                  <a:schemeClr val="tx1"/>
                </a:solidFill>
                <a:cs typeface="Calibri Light"/>
              </a:rPr>
              <a:t>Program Purpose</a:t>
            </a:r>
            <a:endParaRPr lang="en-US" b="1">
              <a:solidFill>
                <a:schemeClr val="tx1"/>
              </a:solidFill>
            </a:endParaRPr>
          </a:p>
        </p:txBody>
      </p:sp>
      <p:sp>
        <p:nvSpPr>
          <p:cNvPr id="31" name="Rectangle 30">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Content Placeholder 2">
            <a:extLst>
              <a:ext uri="{FF2B5EF4-FFF2-40B4-BE49-F238E27FC236}">
                <a16:creationId xmlns:a16="http://schemas.microsoft.com/office/drawing/2014/main" id="{1B532CC1-B524-93AF-A014-3D2A763D95BF}"/>
              </a:ext>
            </a:extLst>
          </p:cNvPr>
          <p:cNvGraphicFramePr>
            <a:graphicFrameLocks noGrp="1"/>
          </p:cNvGraphicFramePr>
          <p:nvPr>
            <p:ph idx="1"/>
            <p:extLst>
              <p:ext uri="{D42A27DB-BD31-4B8C-83A1-F6EECF244321}">
                <p14:modId xmlns:p14="http://schemas.microsoft.com/office/powerpoint/2010/main" val="333198509"/>
              </p:ext>
            </p:extLst>
          </p:nvPr>
        </p:nvGraphicFramePr>
        <p:xfrm>
          <a:off x="866647" y="948698"/>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99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3BB7D-54CD-4E8E-9A7F-1F4D62D2D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DA07FF-5DAC-E4F1-C9CC-D64063565BBB}"/>
              </a:ext>
            </a:extLst>
          </p:cNvPr>
          <p:cNvSpPr>
            <a:spLocks noGrp="1"/>
          </p:cNvSpPr>
          <p:nvPr>
            <p:ph type="title"/>
          </p:nvPr>
        </p:nvSpPr>
        <p:spPr>
          <a:xfrm>
            <a:off x="252919" y="1123837"/>
            <a:ext cx="2947482" cy="4601183"/>
          </a:xfrm>
        </p:spPr>
        <p:txBody>
          <a:bodyPr>
            <a:normAutofit/>
          </a:bodyPr>
          <a:lstStyle/>
          <a:p>
            <a:r>
              <a:rPr lang="en-US">
                <a:solidFill>
                  <a:schemeClr val="bg1"/>
                </a:solidFill>
              </a:rPr>
              <a:t>Eligible and Ineligible </a:t>
            </a:r>
            <a:br>
              <a:rPr lang="en-US"/>
            </a:br>
            <a:r>
              <a:rPr lang="en-US">
                <a:solidFill>
                  <a:schemeClr val="bg1"/>
                </a:solidFill>
              </a:rPr>
              <a:t>Products </a:t>
            </a:r>
          </a:p>
        </p:txBody>
      </p:sp>
      <p:graphicFrame>
        <p:nvGraphicFramePr>
          <p:cNvPr id="5" name="Content Placeholder 2">
            <a:extLst>
              <a:ext uri="{FF2B5EF4-FFF2-40B4-BE49-F238E27FC236}">
                <a16:creationId xmlns:a16="http://schemas.microsoft.com/office/drawing/2014/main" id="{D6A3A537-3757-62EB-43A9-915F98E51C7B}"/>
              </a:ext>
            </a:extLst>
          </p:cNvPr>
          <p:cNvGraphicFramePr>
            <a:graphicFrameLocks noGrp="1"/>
          </p:cNvGraphicFramePr>
          <p:nvPr>
            <p:ph idx="1"/>
            <p:extLst>
              <p:ext uri="{D42A27DB-BD31-4B8C-83A1-F6EECF244321}">
                <p14:modId xmlns:p14="http://schemas.microsoft.com/office/powerpoint/2010/main" val="1131006548"/>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88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62F46-E3C3-8957-057E-730F043DB6E6}"/>
              </a:ext>
            </a:extLst>
          </p:cNvPr>
          <p:cNvSpPr>
            <a:spLocks noGrp="1"/>
          </p:cNvSpPr>
          <p:nvPr>
            <p:ph type="title"/>
          </p:nvPr>
        </p:nvSpPr>
        <p:spPr>
          <a:xfrm>
            <a:off x="8895775" y="1123837"/>
            <a:ext cx="2947482" cy="4601183"/>
          </a:xfrm>
        </p:spPr>
        <p:txBody>
          <a:bodyPr>
            <a:normAutofit/>
          </a:bodyPr>
          <a:lstStyle/>
          <a:p>
            <a:r>
              <a:rPr lang="en-US" b="1">
                <a:solidFill>
                  <a:schemeClr val="tx1"/>
                </a:solidFill>
                <a:cs typeface="Calibri Light"/>
              </a:rPr>
              <a:t>Eligible Entities </a:t>
            </a:r>
            <a:endParaRPr lang="en-US" b="1">
              <a:solidFill>
                <a:schemeClr val="tx1"/>
              </a:solidFill>
            </a:endParaRPr>
          </a:p>
        </p:txBody>
      </p:sp>
      <p:sp>
        <p:nvSpPr>
          <p:cNvPr id="13" name="Rectangle 12">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7391F2A-B2B8-14EC-EF73-763C9095FA14}"/>
              </a:ext>
            </a:extLst>
          </p:cNvPr>
          <p:cNvGraphicFramePr>
            <a:graphicFrameLocks noGrp="1"/>
          </p:cNvGraphicFramePr>
          <p:nvPr>
            <p:ph idx="1"/>
            <p:extLst>
              <p:ext uri="{D42A27DB-BD31-4B8C-83A1-F6EECF244321}">
                <p14:modId xmlns:p14="http://schemas.microsoft.com/office/powerpoint/2010/main" val="1402351281"/>
              </p:ext>
            </p:extLst>
          </p:nvPr>
        </p:nvGraphicFramePr>
        <p:xfrm>
          <a:off x="540076" y="265867"/>
          <a:ext cx="7931908" cy="6466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42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3B6F9EC-2F99-AB66-91D9-FEAD1A027A58}"/>
              </a:ext>
            </a:extLst>
          </p:cNvPr>
          <p:cNvSpPr>
            <a:spLocks noGrp="1"/>
          </p:cNvSpPr>
          <p:nvPr>
            <p:ph type="title"/>
          </p:nvPr>
        </p:nvSpPr>
        <p:spPr>
          <a:xfrm>
            <a:off x="769482" y="1087374"/>
            <a:ext cx="9814761" cy="1000978"/>
          </a:xfrm>
        </p:spPr>
        <p:txBody>
          <a:bodyPr>
            <a:normAutofit/>
          </a:bodyPr>
          <a:lstStyle/>
          <a:p>
            <a:r>
              <a:rPr lang="en-US" sz="3300" b="1">
                <a:solidFill>
                  <a:schemeClr val="tx1"/>
                </a:solidFill>
                <a:ea typeface="+mj-lt"/>
                <a:cs typeface="+mj-lt"/>
              </a:rPr>
              <a:t>Benefit to More Than One Business or Organization</a:t>
            </a:r>
            <a:endParaRPr lang="en-US" sz="3300" b="1">
              <a:solidFill>
                <a:schemeClr val="tx1"/>
              </a:solidFill>
            </a:endParaRP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B6CD64F-114D-80C4-C7F3-E5E813F0F9AF}"/>
              </a:ext>
            </a:extLst>
          </p:cNvPr>
          <p:cNvSpPr>
            <a:spLocks noGrp="1"/>
          </p:cNvSpPr>
          <p:nvPr>
            <p:ph idx="1"/>
          </p:nvPr>
        </p:nvSpPr>
        <p:spPr>
          <a:xfrm>
            <a:off x="1600753" y="2535446"/>
            <a:ext cx="8983489" cy="3554457"/>
          </a:xfrm>
        </p:spPr>
        <p:txBody>
          <a:bodyPr vert="horz" lIns="91440" tIns="45720" rIns="91440" bIns="45720" rtlCol="0">
            <a:normAutofit/>
          </a:bodyPr>
          <a:lstStyle/>
          <a:p>
            <a:pPr marL="0" indent="0">
              <a:buNone/>
            </a:pPr>
            <a:r>
              <a:rPr lang="en-US" sz="2400">
                <a:solidFill>
                  <a:schemeClr val="tx1"/>
                </a:solidFill>
                <a:ea typeface="+mn-lt"/>
                <a:cs typeface="+mn-lt"/>
              </a:rPr>
              <a:t>Applications must explain how the project affects and produces </a:t>
            </a:r>
            <a:r>
              <a:rPr lang="en-US" sz="2400" b="1">
                <a:solidFill>
                  <a:schemeClr val="tx1"/>
                </a:solidFill>
                <a:ea typeface="+mn-lt"/>
                <a:cs typeface="+mn-lt"/>
              </a:rPr>
              <a:t>measurable outcomes for multiple Connecticut producers and/or the public </a:t>
            </a:r>
            <a:r>
              <a:rPr lang="en-US" sz="2400">
                <a:solidFill>
                  <a:schemeClr val="tx1"/>
                </a:solidFill>
                <a:ea typeface="+mn-lt"/>
                <a:cs typeface="+mn-lt"/>
              </a:rPr>
              <a:t>rather than a single organization, institution, or individual.</a:t>
            </a:r>
            <a:endParaRPr lang="en-US">
              <a:solidFill>
                <a:schemeClr val="tx1"/>
              </a:solidFill>
              <a:highlight>
                <a:srgbClr val="FFFF00"/>
              </a:highlight>
              <a:ea typeface="+mn-lt"/>
              <a:cs typeface="+mn-lt"/>
            </a:endParaRPr>
          </a:p>
          <a:p>
            <a:pPr marL="0" indent="0">
              <a:buNone/>
            </a:pPr>
            <a:r>
              <a:rPr lang="en-US" sz="2400">
                <a:solidFill>
                  <a:schemeClr val="tx1"/>
                </a:solidFill>
                <a:ea typeface="+mn-lt"/>
                <a:cs typeface="+mn-lt"/>
              </a:rPr>
              <a:t> We will not award grant funds for projects that primarily benefit a single business or that business’s product, organization, or individual. </a:t>
            </a:r>
            <a:endParaRPr lang="en-US">
              <a:solidFill>
                <a:schemeClr val="tx1"/>
              </a:solidFill>
              <a:highlight>
                <a:srgbClr val="FFFF00"/>
              </a:highlight>
              <a:ea typeface="+mn-lt"/>
              <a:cs typeface="+mn-lt"/>
            </a:endParaRPr>
          </a:p>
        </p:txBody>
      </p:sp>
    </p:spTree>
    <p:extLst>
      <p:ext uri="{BB962C8B-B14F-4D97-AF65-F5344CB8AC3E}">
        <p14:creationId xmlns:p14="http://schemas.microsoft.com/office/powerpoint/2010/main" val="398651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C4A85C-9C32-6441-D793-AC778D8FDFC7}"/>
              </a:ext>
            </a:extLst>
          </p:cNvPr>
          <p:cNvSpPr>
            <a:spLocks noGrp="1"/>
          </p:cNvSpPr>
          <p:nvPr>
            <p:ph type="title"/>
          </p:nvPr>
        </p:nvSpPr>
        <p:spPr>
          <a:xfrm>
            <a:off x="1539116" y="864108"/>
            <a:ext cx="3073914" cy="5120639"/>
          </a:xfrm>
        </p:spPr>
        <p:txBody>
          <a:bodyPr>
            <a:normAutofit/>
          </a:bodyPr>
          <a:lstStyle/>
          <a:p>
            <a:pPr algn="r"/>
            <a:r>
              <a:rPr lang="en-US" b="1">
                <a:solidFill>
                  <a:schemeClr val="tx1">
                    <a:lumMod val="85000"/>
                    <a:lumOff val="15000"/>
                  </a:schemeClr>
                </a:solidFill>
              </a:rPr>
              <a:t>Future</a:t>
            </a:r>
            <a:br>
              <a:rPr lang="en-US" b="1">
                <a:solidFill>
                  <a:schemeClr val="tx1">
                    <a:lumMod val="85000"/>
                    <a:lumOff val="15000"/>
                  </a:schemeClr>
                </a:solidFill>
              </a:rPr>
            </a:br>
            <a:r>
              <a:rPr lang="en-US" b="1">
                <a:solidFill>
                  <a:schemeClr val="tx1">
                    <a:lumMod val="85000"/>
                    <a:lumOff val="15000"/>
                  </a:schemeClr>
                </a:solidFill>
              </a:rPr>
              <a:t>RFSI Rounds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2E52A3DB-8E9B-2E74-EA83-9C33024A2061}"/>
              </a:ext>
            </a:extLst>
          </p:cNvPr>
          <p:cNvSpPr>
            <a:spLocks noGrp="1"/>
          </p:cNvSpPr>
          <p:nvPr>
            <p:ph idx="1"/>
          </p:nvPr>
        </p:nvSpPr>
        <p:spPr>
          <a:xfrm>
            <a:off x="5289229" y="864108"/>
            <a:ext cx="5910677" cy="5120640"/>
          </a:xfrm>
        </p:spPr>
        <p:txBody>
          <a:bodyPr vert="horz" lIns="91440" tIns="45720" rIns="91440" bIns="45720" rtlCol="0">
            <a:normAutofit/>
          </a:bodyPr>
          <a:lstStyle/>
          <a:p>
            <a:r>
              <a:rPr lang="en-US" b="1">
                <a:solidFill>
                  <a:schemeClr val="tx1"/>
                </a:solidFill>
                <a:ea typeface="+mn-lt"/>
                <a:cs typeface="+mn-lt"/>
              </a:rPr>
              <a:t>Round One: Infrastructure Grant Program </a:t>
            </a:r>
            <a:r>
              <a:rPr lang="en-US">
                <a:solidFill>
                  <a:schemeClr val="tx1"/>
                </a:solidFill>
                <a:ea typeface="+mn-lt"/>
                <a:cs typeface="+mn-lt"/>
              </a:rPr>
              <a:t>  February 7, 2024 – April 10, 2024                            Awards from $100,000 to $250,000                              Match Requirement: 50%, or 25% for qualifying applicants                                                                        Projects must benefit more than one producer or organization. </a:t>
            </a:r>
            <a:endParaRPr lang="en-US">
              <a:solidFill>
                <a:schemeClr val="tx1"/>
              </a:solidFill>
            </a:endParaRPr>
          </a:p>
          <a:p>
            <a:r>
              <a:rPr lang="en-US" b="1">
                <a:solidFill>
                  <a:schemeClr val="tx1"/>
                </a:solidFill>
                <a:ea typeface="+mn-lt"/>
                <a:cs typeface="+mn-lt"/>
              </a:rPr>
              <a:t>Round Two: Equipment Grant Program</a:t>
            </a:r>
            <a:r>
              <a:rPr lang="en-US">
                <a:solidFill>
                  <a:schemeClr val="tx1"/>
                </a:solidFill>
                <a:ea typeface="+mn-lt"/>
                <a:cs typeface="+mn-lt"/>
              </a:rPr>
              <a:t>              February 2025 – April 2025                                                Max Award: $100,000                                                    Match Requirement: There is no required match. Projects can benefit single producer or organization only.</a:t>
            </a:r>
          </a:p>
          <a:p>
            <a:endParaRPr lang="en-US">
              <a:solidFill>
                <a:schemeClr val="tx1"/>
              </a:solidFill>
              <a:cs typeface="Calibri"/>
            </a:endParaRPr>
          </a:p>
          <a:p>
            <a:pPr marL="0" indent="0" algn="ctr">
              <a:buNone/>
            </a:pPr>
            <a:r>
              <a:rPr lang="en-US" b="1">
                <a:solidFill>
                  <a:schemeClr val="tx1"/>
                </a:solidFill>
                <a:cs typeface="Calibri"/>
              </a:rPr>
              <a:t>An applicant cannot receive a grant in both rounds</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75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04795C-60A2-CE5F-B69C-86DB4AC9A54F}"/>
              </a:ext>
            </a:extLst>
          </p:cNvPr>
          <p:cNvSpPr>
            <a:spLocks noGrp="1"/>
          </p:cNvSpPr>
          <p:nvPr>
            <p:ph type="title"/>
          </p:nvPr>
        </p:nvSpPr>
        <p:spPr>
          <a:xfrm>
            <a:off x="494260" y="1683144"/>
            <a:ext cx="2774922" cy="3491712"/>
          </a:xfrm>
        </p:spPr>
        <p:txBody>
          <a:bodyPr>
            <a:normAutofit/>
          </a:bodyPr>
          <a:lstStyle/>
          <a:p>
            <a:r>
              <a:rPr lang="en-US" b="1">
                <a:solidFill>
                  <a:schemeClr val="tx1"/>
                </a:solidFill>
                <a:cs typeface="Calibri Light"/>
              </a:rPr>
              <a:t>Available Funds &amp; Project Length</a:t>
            </a:r>
            <a:endParaRPr lang="en-US" b="1">
              <a:solidFill>
                <a:schemeClr val="tx1"/>
              </a:solidFill>
            </a:endParaRPr>
          </a:p>
        </p:txBody>
      </p:sp>
      <p:sp>
        <p:nvSpPr>
          <p:cNvPr id="3" name="Content Placeholder 2">
            <a:extLst>
              <a:ext uri="{FF2B5EF4-FFF2-40B4-BE49-F238E27FC236}">
                <a16:creationId xmlns:a16="http://schemas.microsoft.com/office/drawing/2014/main" id="{7E0098D1-6FF4-A1BD-A633-FCB80698F438}"/>
              </a:ext>
            </a:extLst>
          </p:cNvPr>
          <p:cNvSpPr>
            <a:spLocks noGrp="1"/>
          </p:cNvSpPr>
          <p:nvPr>
            <p:ph idx="1"/>
          </p:nvPr>
        </p:nvSpPr>
        <p:spPr>
          <a:xfrm>
            <a:off x="4361606" y="1683143"/>
            <a:ext cx="6627377" cy="3491713"/>
          </a:xfrm>
        </p:spPr>
        <p:txBody>
          <a:bodyPr vert="horz" lIns="91440" tIns="45720" rIns="91440" bIns="45720" rtlCol="0">
            <a:normAutofit/>
          </a:bodyPr>
          <a:lstStyle/>
          <a:p>
            <a:r>
              <a:rPr lang="en-US" b="1">
                <a:ea typeface="+mn-lt"/>
                <a:cs typeface="+mn-lt"/>
              </a:rPr>
              <a:t>Grant awards will be between $100,000- $250,000 per application. </a:t>
            </a:r>
            <a:endParaRPr lang="en-US"/>
          </a:p>
          <a:p>
            <a:r>
              <a:rPr lang="en-US" b="1">
                <a:ea typeface="+mn-lt"/>
                <a:cs typeface="+mn-lt"/>
              </a:rPr>
              <a:t>Matching funds are required. </a:t>
            </a:r>
            <a:endParaRPr lang="en-US">
              <a:ea typeface="+mn-lt"/>
              <a:cs typeface="+mn-lt"/>
            </a:endParaRPr>
          </a:p>
          <a:p>
            <a:r>
              <a:rPr lang="en-US" b="1">
                <a:ea typeface="+mn-lt"/>
                <a:cs typeface="+mn-lt"/>
              </a:rPr>
              <a:t>Approximately $1.7 million will be available to award to subrecipient projects this round.</a:t>
            </a:r>
            <a:endParaRPr lang="en-US"/>
          </a:p>
          <a:p>
            <a:r>
              <a:rPr lang="en-US" b="1">
                <a:ea typeface="+mn-lt"/>
                <a:cs typeface="+mn-lt"/>
              </a:rPr>
              <a:t>Projects can be funded for up to 30 months (2 years, 6 months). </a:t>
            </a:r>
            <a:endParaRPr lang="en-US" b="1">
              <a:ea typeface="+mn-lt"/>
              <a:cs typeface="Calibri" panose="020F0502020204030204"/>
            </a:endParaRPr>
          </a:p>
          <a:p>
            <a:r>
              <a:rPr lang="en-US" b="1">
                <a:ea typeface="+mn-lt"/>
                <a:cs typeface="+mn-lt"/>
              </a:rPr>
              <a:t>Anticipated contract start date of September 1, 2024</a:t>
            </a:r>
            <a:endParaRPr lang="en-US" b="1">
              <a:ea typeface="+mn-lt"/>
              <a:cs typeface="Calibri" panose="020F0502020204030204"/>
            </a:endParaRPr>
          </a:p>
          <a:p>
            <a:r>
              <a:rPr lang="en-US" b="1">
                <a:ea typeface="+mn-lt"/>
                <a:cs typeface="+mn-lt"/>
              </a:rPr>
              <a:t>All contracts will end no later than May 24, 2027.</a:t>
            </a:r>
            <a:endParaRPr lang="en-US" b="1">
              <a:cs typeface="Calibri" panose="020F0502020204030204"/>
            </a:endParaRP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8886329"/>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32C6921B094A4CB6C759F89BBAF4E8" ma:contentTypeVersion="16" ma:contentTypeDescription="Create a new document." ma:contentTypeScope="" ma:versionID="335b3fc40276d717961b625af9117fb8">
  <xsd:schema xmlns:xsd="http://www.w3.org/2001/XMLSchema" xmlns:xs="http://www.w3.org/2001/XMLSchema" xmlns:p="http://schemas.microsoft.com/office/2006/metadata/properties" xmlns:ns2="b73e03fc-2c2a-4eb5-9efb-9038c02c6da4" xmlns:ns3="fddfbcf2-9f8c-42e4-85dc-cc5232653894" targetNamespace="http://schemas.microsoft.com/office/2006/metadata/properties" ma:root="true" ma:fieldsID="b7336a98ce14d3f671da02ddf99ee0bb" ns2:_="" ns3:_="">
    <xsd:import namespace="b73e03fc-2c2a-4eb5-9efb-9038c02c6da4"/>
    <xsd:import namespace="fddfbcf2-9f8c-42e4-85dc-cc52326538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e03fc-2c2a-4eb5-9efb-9038c02c6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fbcf2-9f8c-42e4-85dc-cc52326538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d22b03d-0548-4dad-8729-6c585d12858a}" ma:internalName="TaxCatchAll" ma:showField="CatchAllData" ma:web="fddfbcf2-9f8c-42e4-85dc-cc52326538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3e03fc-2c2a-4eb5-9efb-9038c02c6da4">
      <Terms xmlns="http://schemas.microsoft.com/office/infopath/2007/PartnerControls"/>
    </lcf76f155ced4ddcb4097134ff3c332f>
    <TaxCatchAll xmlns="fddfbcf2-9f8c-42e4-85dc-cc5232653894" xsi:nil="true"/>
    <SharedWithUsers xmlns="fddfbcf2-9f8c-42e4-85dc-cc5232653894">
      <UserInfo>
        <DisplayName>Fernand, Amy</DisplayName>
        <AccountId>721</AccountId>
        <AccountType/>
      </UserInfo>
      <UserInfo>
        <DisplayName>Smith, Jaime</DisplayName>
        <AccountId>18</AccountId>
        <AccountType/>
      </UserInfo>
      <UserInfo>
        <DisplayName>Wolf, Michael</DisplayName>
        <AccountId>788</AccountId>
        <AccountType/>
      </UserInfo>
    </SharedWithUsers>
  </documentManagement>
</p:properties>
</file>

<file path=customXml/itemProps1.xml><?xml version="1.0" encoding="utf-8"?>
<ds:datastoreItem xmlns:ds="http://schemas.openxmlformats.org/officeDocument/2006/customXml" ds:itemID="{610D2750-7C75-4CBA-95BC-723F6F989C58}">
  <ds:schemaRefs>
    <ds:schemaRef ds:uri="b73e03fc-2c2a-4eb5-9efb-9038c02c6da4"/>
    <ds:schemaRef ds:uri="fddfbcf2-9f8c-42e4-85dc-cc5232653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B8F300-E64E-41FD-83C6-28C0FC5121AF}">
  <ds:schemaRefs>
    <ds:schemaRef ds:uri="http://schemas.microsoft.com/sharepoint/v3/contenttype/forms"/>
  </ds:schemaRefs>
</ds:datastoreItem>
</file>

<file path=customXml/itemProps3.xml><?xml version="1.0" encoding="utf-8"?>
<ds:datastoreItem xmlns:ds="http://schemas.openxmlformats.org/officeDocument/2006/customXml" ds:itemID="{1794FF1D-9B1D-4DD0-9805-8CCC9E128F84}">
  <ds:schemaRefs>
    <ds:schemaRef ds:uri="b73e03fc-2c2a-4eb5-9efb-9038c02c6da4"/>
    <ds:schemaRef ds:uri="fddfbcf2-9f8c-42e4-85dc-cc523265389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39</Slides>
  <Notes>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Frame</vt:lpstr>
      <vt:lpstr>2024 CT Resilient Food System Infrastructure Grant Program</vt:lpstr>
      <vt:lpstr>Agenda</vt:lpstr>
      <vt:lpstr>PowerPoint Presentation</vt:lpstr>
      <vt:lpstr>Program Purpose</vt:lpstr>
      <vt:lpstr>Eligible and Ineligible  Products </vt:lpstr>
      <vt:lpstr>Eligible Entities </vt:lpstr>
      <vt:lpstr>Benefit to More Than One Business or Organization</vt:lpstr>
      <vt:lpstr>Future RFSI Rounds</vt:lpstr>
      <vt:lpstr>Available Funds &amp; Project Length</vt:lpstr>
      <vt:lpstr>Definitions</vt:lpstr>
      <vt:lpstr>State Funding Priorities </vt:lpstr>
      <vt:lpstr>State Funding Priorities (Cont.)</vt:lpstr>
      <vt:lpstr>Matching Funds</vt:lpstr>
      <vt:lpstr>Reduced Matching Funds</vt:lpstr>
      <vt:lpstr>Other Matching Fund Information</vt:lpstr>
      <vt:lpstr>PowerPoint Presentation</vt:lpstr>
      <vt:lpstr>Matching Funds Verification</vt:lpstr>
      <vt:lpstr>Indirect Funds</vt:lpstr>
      <vt:lpstr>A few USDA FAQ's</vt:lpstr>
      <vt:lpstr>Evidence of Critical Resouces and Infrastructure</vt:lpstr>
      <vt:lpstr>Evidence of Critical Resouces and Infrastructure</vt:lpstr>
      <vt:lpstr>Project Collaborators vs Letter of Support vs  In-Kind Matching Funds- </vt:lpstr>
      <vt:lpstr>Definition of a Project</vt:lpstr>
      <vt:lpstr>Outcomes</vt:lpstr>
      <vt:lpstr>PowerPoint Presentation</vt:lpstr>
      <vt:lpstr>Example Projects A non-exhaustive list is on p. 8 of projects and activities</vt:lpstr>
      <vt:lpstr>Allowable &amp; Unallowable Activities Please read Appendix B in grant guidance document! </vt:lpstr>
      <vt:lpstr>NEPA</vt:lpstr>
      <vt:lpstr>Submission and Application Review</vt:lpstr>
      <vt:lpstr>Anticipated Timeline</vt:lpstr>
      <vt:lpstr>Other Funding Opportunities </vt:lpstr>
      <vt:lpstr>DoAg Office Hours and FAQ's   Cyrena.Thibodeau@ct.gov        860-895-3094  </vt:lpstr>
      <vt:lpstr>PowerPoint Presentation</vt:lpstr>
      <vt:lpstr>PowerPoint Presentation</vt:lpstr>
      <vt:lpstr>PowerPoint Presentation</vt:lpstr>
      <vt:lpstr>PowerPoint Presentation</vt:lpstr>
      <vt:lpstr>PowerPoint Presentation</vt:lpstr>
      <vt:lpstr>Northeast Farmers of Color Land Trust (NEFOC)</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2024-02-13T19:14:05Z</dcterms:created>
  <dcterms:modified xsi:type="dcterms:W3CDTF">2024-02-20T17:34:53Z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0x0101008032C6921B094A4CB6C759F89BBAF4E8</vt:lpwstr>
  </property>
  <property fmtid="{D5CDD505-2E9C-101B-9397-08002B2CF9AE}" pid="3" name="MediaServiceImageTags">
    <vt:lpwstr/>
  </property>
</Properties>
</file>