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04" r:id="rId2"/>
    <p:sldId id="303" r:id="rId3"/>
    <p:sldId id="389" r:id="rId4"/>
    <p:sldId id="388" r:id="rId5"/>
    <p:sldId id="31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242"/>
    <a:srgbClr val="6A9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BF71A-E806-4536-99BB-E4E47C9EE72D}" v="29" dt="2023-11-07T22:14:55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104" d="100"/>
          <a:sy n="104" d="100"/>
        </p:scale>
        <p:origin x="5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49" Type="http://schemas.microsoft.com/office/2015/10/relationships/revisionInfo" Target="revisionInfo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VILLA FERNANDEZ, BEGONA" userId="25525fb2-a52f-4069-8753-73011c86895c" providerId="ADAL" clId="{258BE150-77A7-4DC0-9A04-941C7A631B9A}"/>
    <pc:docChg chg="undo custSel modSld">
      <pc:chgData name="SEVILLA FERNANDEZ, BEGONA" userId="25525fb2-a52f-4069-8753-73011c86895c" providerId="ADAL" clId="{258BE150-77A7-4DC0-9A04-941C7A631B9A}" dt="2023-10-12T21:15:34.261" v="27" actId="1076"/>
      <pc:docMkLst>
        <pc:docMk/>
      </pc:docMkLst>
      <pc:sldChg chg="addSp delSp modSp mod">
        <pc:chgData name="SEVILLA FERNANDEZ, BEGONA" userId="25525fb2-a52f-4069-8753-73011c86895c" providerId="ADAL" clId="{258BE150-77A7-4DC0-9A04-941C7A631B9A}" dt="2023-10-12T21:15:17.047" v="19" actId="1076"/>
        <pc:sldMkLst>
          <pc:docMk/>
          <pc:sldMk cId="1525985272" sldId="306"/>
        </pc:sldMkLst>
        <pc:picChg chg="add mod">
          <ac:chgData name="SEVILLA FERNANDEZ, BEGONA" userId="25525fb2-a52f-4069-8753-73011c86895c" providerId="ADAL" clId="{258BE150-77A7-4DC0-9A04-941C7A631B9A}" dt="2023-10-12T21:15:17.047" v="19" actId="1076"/>
          <ac:picMkLst>
            <pc:docMk/>
            <pc:sldMk cId="1525985272" sldId="306"/>
            <ac:picMk id="6" creationId="{D793D1D4-E759-2772-4162-C959169D77E2}"/>
          </ac:picMkLst>
        </pc:picChg>
        <pc:picChg chg="del">
          <ac:chgData name="SEVILLA FERNANDEZ, BEGONA" userId="25525fb2-a52f-4069-8753-73011c86895c" providerId="ADAL" clId="{258BE150-77A7-4DC0-9A04-941C7A631B9A}" dt="2023-10-12T21:15:11.704" v="17" actId="478"/>
          <ac:picMkLst>
            <pc:docMk/>
            <pc:sldMk cId="1525985272" sldId="306"/>
            <ac:picMk id="8" creationId="{FBA279A8-31C1-ACAC-5786-9BB0B4262528}"/>
          </ac:picMkLst>
        </pc:picChg>
      </pc:sldChg>
      <pc:sldChg chg="addSp delSp modSp mod">
        <pc:chgData name="SEVILLA FERNANDEZ, BEGONA" userId="25525fb2-a52f-4069-8753-73011c86895c" providerId="ADAL" clId="{258BE150-77A7-4DC0-9A04-941C7A631B9A}" dt="2023-10-12T21:15:09.661" v="16" actId="21"/>
        <pc:sldMkLst>
          <pc:docMk/>
          <pc:sldMk cId="2615054470" sldId="307"/>
        </pc:sldMkLst>
        <pc:picChg chg="mod">
          <ac:chgData name="SEVILLA FERNANDEZ, BEGONA" userId="25525fb2-a52f-4069-8753-73011c86895c" providerId="ADAL" clId="{258BE150-77A7-4DC0-9A04-941C7A631B9A}" dt="2023-10-12T21:15:03.162" v="14" actId="1076"/>
          <ac:picMkLst>
            <pc:docMk/>
            <pc:sldMk cId="2615054470" sldId="307"/>
            <ac:picMk id="13" creationId="{2A3A9A4D-583C-BF03-D814-39313E08A867}"/>
          </ac:picMkLst>
        </pc:picChg>
        <pc:picChg chg="add del mod">
          <ac:chgData name="SEVILLA FERNANDEZ, BEGONA" userId="25525fb2-a52f-4069-8753-73011c86895c" providerId="ADAL" clId="{258BE150-77A7-4DC0-9A04-941C7A631B9A}" dt="2023-10-12T21:15:09.661" v="16" actId="21"/>
          <ac:picMkLst>
            <pc:docMk/>
            <pc:sldMk cId="2615054470" sldId="307"/>
            <ac:picMk id="17" creationId="{D7F53E17-762F-3662-4F5D-B161409C0467}"/>
          </ac:picMkLst>
        </pc:picChg>
      </pc:sldChg>
      <pc:sldChg chg="addSp delSp modSp mod">
        <pc:chgData name="SEVILLA FERNANDEZ, BEGONA" userId="25525fb2-a52f-4069-8753-73011c86895c" providerId="ADAL" clId="{258BE150-77A7-4DC0-9A04-941C7A631B9A}" dt="2023-10-12T21:15:34.261" v="27" actId="1076"/>
        <pc:sldMkLst>
          <pc:docMk/>
          <pc:sldMk cId="1016843640" sldId="308"/>
        </pc:sldMkLst>
        <pc:spChg chg="mod">
          <ac:chgData name="SEVILLA FERNANDEZ, BEGONA" userId="25525fb2-a52f-4069-8753-73011c86895c" providerId="ADAL" clId="{258BE150-77A7-4DC0-9A04-941C7A631B9A}" dt="2023-10-12T21:13:59.906" v="5" actId="1076"/>
          <ac:spMkLst>
            <pc:docMk/>
            <pc:sldMk cId="1016843640" sldId="308"/>
            <ac:spMk id="6" creationId="{317C91D1-B951-29C0-6289-573AE826FBA6}"/>
          </ac:spMkLst>
        </pc:spChg>
        <pc:spChg chg="mod">
          <ac:chgData name="SEVILLA FERNANDEZ, BEGONA" userId="25525fb2-a52f-4069-8753-73011c86895c" providerId="ADAL" clId="{258BE150-77A7-4DC0-9A04-941C7A631B9A}" dt="2023-10-12T21:14:07.254" v="7" actId="207"/>
          <ac:spMkLst>
            <pc:docMk/>
            <pc:sldMk cId="1016843640" sldId="308"/>
            <ac:spMk id="13" creationId="{EA4BB860-9358-2A29-FA8C-20DE083761B2}"/>
          </ac:spMkLst>
        </pc:spChg>
        <pc:picChg chg="mod">
          <ac:chgData name="SEVILLA FERNANDEZ, BEGONA" userId="25525fb2-a52f-4069-8753-73011c86895c" providerId="ADAL" clId="{258BE150-77A7-4DC0-9A04-941C7A631B9A}" dt="2023-10-12T21:15:34.261" v="27" actId="1076"/>
          <ac:picMkLst>
            <pc:docMk/>
            <pc:sldMk cId="1016843640" sldId="308"/>
            <ac:picMk id="9" creationId="{99E3EE56-D708-FA3C-B68B-BB928F36E1B3}"/>
          </ac:picMkLst>
        </pc:picChg>
        <pc:picChg chg="add del mod">
          <ac:chgData name="SEVILLA FERNANDEZ, BEGONA" userId="25525fb2-a52f-4069-8753-73011c86895c" providerId="ADAL" clId="{258BE150-77A7-4DC0-9A04-941C7A631B9A}" dt="2023-10-12T21:15:31.397" v="26" actId="478"/>
          <ac:picMkLst>
            <pc:docMk/>
            <pc:sldMk cId="1016843640" sldId="308"/>
            <ac:picMk id="16" creationId="{EE48695B-909A-11A5-0BD0-38C1057A4341}"/>
          </ac:picMkLst>
        </pc:picChg>
      </pc:sldChg>
    </pc:docChg>
  </pc:docChgLst>
  <pc:docChgLst>
    <pc:chgData name="SEVILLA FERNANDEZ, BEGONA" userId="25525fb2-a52f-4069-8753-73011c86895c" providerId="ADAL" clId="{4ABBF71A-E806-4536-99BB-E4E47C9EE72D}"/>
    <pc:docChg chg="undo custSel addSld delSld modSld sldOrd">
      <pc:chgData name="SEVILLA FERNANDEZ, BEGONA" userId="25525fb2-a52f-4069-8753-73011c86895c" providerId="ADAL" clId="{4ABBF71A-E806-4536-99BB-E4E47C9EE72D}" dt="2023-11-07T22:22:03.858" v="771" actId="1076"/>
      <pc:docMkLst>
        <pc:docMk/>
      </pc:docMkLst>
      <pc:sldChg chg="delSp modSp del mod">
        <pc:chgData name="SEVILLA FERNANDEZ, BEGONA" userId="25525fb2-a52f-4069-8753-73011c86895c" providerId="ADAL" clId="{4ABBF71A-E806-4536-99BB-E4E47C9EE72D}" dt="2023-11-07T21:35:08.840" v="144" actId="47"/>
        <pc:sldMkLst>
          <pc:docMk/>
          <pc:sldMk cId="737688521" sldId="257"/>
        </pc:sldMkLst>
        <pc:spChg chg="del">
          <ac:chgData name="SEVILLA FERNANDEZ, BEGONA" userId="25525fb2-a52f-4069-8753-73011c86895c" providerId="ADAL" clId="{4ABBF71A-E806-4536-99BB-E4E47C9EE72D}" dt="2023-11-07T21:25:41.058" v="62" actId="478"/>
          <ac:spMkLst>
            <pc:docMk/>
            <pc:sldMk cId="737688521" sldId="257"/>
            <ac:spMk id="5" creationId="{00000000-0000-0000-0000-000000000000}"/>
          </ac:spMkLst>
        </pc:spChg>
        <pc:spChg chg="mod">
          <ac:chgData name="SEVILLA FERNANDEZ, BEGONA" userId="25525fb2-a52f-4069-8753-73011c86895c" providerId="ADAL" clId="{4ABBF71A-E806-4536-99BB-E4E47C9EE72D}" dt="2023-11-07T21:24:20.646" v="43" actId="13926"/>
          <ac:spMkLst>
            <pc:docMk/>
            <pc:sldMk cId="737688521" sldId="257"/>
            <ac:spMk id="8" creationId="{15A5FFF1-6E6A-4052-8F4B-426DFEDC0E0A}"/>
          </ac:spMkLst>
        </pc:spChg>
      </pc:sldChg>
      <pc:sldChg chg="addSp delSp modSp add del mod">
        <pc:chgData name="SEVILLA FERNANDEZ, BEGONA" userId="25525fb2-a52f-4069-8753-73011c86895c" providerId="ADAL" clId="{4ABBF71A-E806-4536-99BB-E4E47C9EE72D}" dt="2023-11-07T21:49:25.732" v="595" actId="1076"/>
        <pc:sldMkLst>
          <pc:docMk/>
          <pc:sldMk cId="30359576" sldId="259"/>
        </pc:sldMkLst>
        <pc:spChg chg="del mod">
          <ac:chgData name="SEVILLA FERNANDEZ, BEGONA" userId="25525fb2-a52f-4069-8753-73011c86895c" providerId="ADAL" clId="{4ABBF71A-E806-4536-99BB-E4E47C9EE72D}" dt="2023-11-07T21:46:55.965" v="557" actId="478"/>
          <ac:spMkLst>
            <pc:docMk/>
            <pc:sldMk cId="30359576" sldId="259"/>
            <ac:spMk id="2" creationId="{00000000-0000-0000-0000-000000000000}"/>
          </ac:spMkLst>
        </pc:spChg>
        <pc:spChg chg="del mod">
          <ac:chgData name="SEVILLA FERNANDEZ, BEGONA" userId="25525fb2-a52f-4069-8753-73011c86895c" providerId="ADAL" clId="{4ABBF71A-E806-4536-99BB-E4E47C9EE72D}" dt="2023-11-07T21:46:54.371" v="555" actId="478"/>
          <ac:spMkLst>
            <pc:docMk/>
            <pc:sldMk cId="30359576" sldId="259"/>
            <ac:spMk id="6" creationId="{7E587CAA-3A2E-8349-0C61-31619B78781C}"/>
          </ac:spMkLst>
        </pc:spChg>
        <pc:spChg chg="add mod">
          <ac:chgData name="SEVILLA FERNANDEZ, BEGONA" userId="25525fb2-a52f-4069-8753-73011c86895c" providerId="ADAL" clId="{4ABBF71A-E806-4536-99BB-E4E47C9EE72D}" dt="2023-11-07T21:47:05.064" v="560" actId="1076"/>
          <ac:spMkLst>
            <pc:docMk/>
            <pc:sldMk cId="30359576" sldId="259"/>
            <ac:spMk id="8" creationId="{F7C2125B-94F5-98C2-8C81-45F29799BB89}"/>
          </ac:spMkLst>
        </pc:spChg>
        <pc:picChg chg="del">
          <ac:chgData name="SEVILLA FERNANDEZ, BEGONA" userId="25525fb2-a52f-4069-8753-73011c86895c" providerId="ADAL" clId="{4ABBF71A-E806-4536-99BB-E4E47C9EE72D}" dt="2023-11-07T21:46:51.537" v="552" actId="478"/>
          <ac:picMkLst>
            <pc:docMk/>
            <pc:sldMk cId="30359576" sldId="259"/>
            <ac:picMk id="10" creationId="{FFCEA4C1-DD46-0CE1-F889-C07CE646A238}"/>
          </ac:picMkLst>
        </pc:picChg>
        <pc:picChg chg="add del mod">
          <ac:chgData name="SEVILLA FERNANDEZ, BEGONA" userId="25525fb2-a52f-4069-8753-73011c86895c" providerId="ADAL" clId="{4ABBF71A-E806-4536-99BB-E4E47C9EE72D}" dt="2023-11-07T21:49:08.817" v="588" actId="478"/>
          <ac:picMkLst>
            <pc:docMk/>
            <pc:sldMk cId="30359576" sldId="259"/>
            <ac:picMk id="11" creationId="{17B2CA4D-483D-D34A-7524-B1CD6F403312}"/>
          </ac:picMkLst>
        </pc:picChg>
        <pc:picChg chg="add del mod">
          <ac:chgData name="SEVILLA FERNANDEZ, BEGONA" userId="25525fb2-a52f-4069-8753-73011c86895c" providerId="ADAL" clId="{4ABBF71A-E806-4536-99BB-E4E47C9EE72D}" dt="2023-11-07T21:49:16.439" v="590" actId="478"/>
          <ac:picMkLst>
            <pc:docMk/>
            <pc:sldMk cId="30359576" sldId="259"/>
            <ac:picMk id="13" creationId="{1B5FA562-6258-32F7-AC0A-B3772138EE88}"/>
          </ac:picMkLst>
        </pc:picChg>
        <pc:picChg chg="add mod">
          <ac:chgData name="SEVILLA FERNANDEZ, BEGONA" userId="25525fb2-a52f-4069-8753-73011c86895c" providerId="ADAL" clId="{4ABBF71A-E806-4536-99BB-E4E47C9EE72D}" dt="2023-11-07T21:49:25.732" v="595" actId="1076"/>
          <ac:picMkLst>
            <pc:docMk/>
            <pc:sldMk cId="30359576" sldId="259"/>
            <ac:picMk id="15" creationId="{B63E10A1-BBBF-3E41-3CEB-BAAD034355B3}"/>
          </ac:picMkLst>
        </pc:picChg>
        <pc:cxnChg chg="del">
          <ac:chgData name="SEVILLA FERNANDEZ, BEGONA" userId="25525fb2-a52f-4069-8753-73011c86895c" providerId="ADAL" clId="{4ABBF71A-E806-4536-99BB-E4E47C9EE72D}" dt="2023-11-07T21:47:01.994" v="559" actId="478"/>
          <ac:cxnSpMkLst>
            <pc:docMk/>
            <pc:sldMk cId="30359576" sldId="259"/>
            <ac:cxnSpMk id="5" creationId="{00000000-0000-0000-0000-000000000000}"/>
          </ac:cxnSpMkLst>
        </pc:cxnChg>
      </pc:sldChg>
      <pc:sldChg chg="ord">
        <pc:chgData name="SEVILLA FERNANDEZ, BEGONA" userId="25525fb2-a52f-4069-8753-73011c86895c" providerId="ADAL" clId="{4ABBF71A-E806-4536-99BB-E4E47C9EE72D}" dt="2023-11-07T21:23:20.083" v="19"/>
        <pc:sldMkLst>
          <pc:docMk/>
          <pc:sldMk cId="1643859202" sldId="263"/>
        </pc:sldMkLst>
      </pc:sldChg>
      <pc:sldChg chg="modSp mod">
        <pc:chgData name="SEVILLA FERNANDEZ, BEGONA" userId="25525fb2-a52f-4069-8753-73011c86895c" providerId="ADAL" clId="{4ABBF71A-E806-4536-99BB-E4E47C9EE72D}" dt="2023-11-07T22:19:24.751" v="767" actId="1076"/>
        <pc:sldMkLst>
          <pc:docMk/>
          <pc:sldMk cId="1525985272" sldId="306"/>
        </pc:sldMkLst>
        <pc:spChg chg="mod">
          <ac:chgData name="SEVILLA FERNANDEZ, BEGONA" userId="25525fb2-a52f-4069-8753-73011c86895c" providerId="ADAL" clId="{4ABBF71A-E806-4536-99BB-E4E47C9EE72D}" dt="2023-11-07T22:18:58.634" v="755" actId="20577"/>
          <ac:spMkLst>
            <pc:docMk/>
            <pc:sldMk cId="1525985272" sldId="306"/>
            <ac:spMk id="3" creationId="{B463BA25-9219-20F8-C3F1-04FA98864CE9}"/>
          </ac:spMkLst>
        </pc:spChg>
        <pc:spChg chg="mod">
          <ac:chgData name="SEVILLA FERNANDEZ, BEGONA" userId="25525fb2-a52f-4069-8753-73011c86895c" providerId="ADAL" clId="{4ABBF71A-E806-4536-99BB-E4E47C9EE72D}" dt="2023-11-07T22:19:24.751" v="767" actId="1076"/>
          <ac:spMkLst>
            <pc:docMk/>
            <pc:sldMk cId="1525985272" sldId="306"/>
            <ac:spMk id="4" creationId="{B168050D-A8EC-756F-0E2C-3473F2213975}"/>
          </ac:spMkLst>
        </pc:spChg>
        <pc:spChg chg="mod">
          <ac:chgData name="SEVILLA FERNANDEZ, BEGONA" userId="25525fb2-a52f-4069-8753-73011c86895c" providerId="ADAL" clId="{4ABBF71A-E806-4536-99BB-E4E47C9EE72D}" dt="2023-11-07T22:18:39.313" v="746" actId="20577"/>
          <ac:spMkLst>
            <pc:docMk/>
            <pc:sldMk cId="1525985272" sldId="306"/>
            <ac:spMk id="11" creationId="{DDDD3965-130B-F341-3F68-6C1D6FFA0802}"/>
          </ac:spMkLst>
        </pc:spChg>
      </pc:sldChg>
      <pc:sldChg chg="addSp delSp modSp mod">
        <pc:chgData name="SEVILLA FERNANDEZ, BEGONA" userId="25525fb2-a52f-4069-8753-73011c86895c" providerId="ADAL" clId="{4ABBF71A-E806-4536-99BB-E4E47C9EE72D}" dt="2023-11-07T22:16:08.608" v="740" actId="1076"/>
        <pc:sldMkLst>
          <pc:docMk/>
          <pc:sldMk cId="2615054470" sldId="307"/>
        </pc:sldMkLst>
        <pc:spChg chg="add mod">
          <ac:chgData name="SEVILLA FERNANDEZ, BEGONA" userId="25525fb2-a52f-4069-8753-73011c86895c" providerId="ADAL" clId="{4ABBF71A-E806-4536-99BB-E4E47C9EE72D}" dt="2023-11-07T22:16:05.307" v="739" actId="1076"/>
          <ac:spMkLst>
            <pc:docMk/>
            <pc:sldMk cId="2615054470" sldId="307"/>
            <ac:spMk id="2" creationId="{91FC9FF4-6719-6AFD-3A74-F95536ED2439}"/>
          </ac:spMkLst>
        </pc:spChg>
        <pc:spChg chg="mod">
          <ac:chgData name="SEVILLA FERNANDEZ, BEGONA" userId="25525fb2-a52f-4069-8753-73011c86895c" providerId="ADAL" clId="{4ABBF71A-E806-4536-99BB-E4E47C9EE72D}" dt="2023-11-07T22:16:08.608" v="740" actId="1076"/>
          <ac:spMkLst>
            <pc:docMk/>
            <pc:sldMk cId="2615054470" sldId="307"/>
            <ac:spMk id="6" creationId="{8D895527-3CC6-6C2C-52A1-B494CEC37F4C}"/>
          </ac:spMkLst>
        </pc:spChg>
        <pc:spChg chg="del mod">
          <ac:chgData name="SEVILLA FERNANDEZ, BEGONA" userId="25525fb2-a52f-4069-8753-73011c86895c" providerId="ADAL" clId="{4ABBF71A-E806-4536-99BB-E4E47C9EE72D}" dt="2023-11-07T22:15:52.588" v="737" actId="478"/>
          <ac:spMkLst>
            <pc:docMk/>
            <pc:sldMk cId="2615054470" sldId="307"/>
            <ac:spMk id="9" creationId="{8BE7C322-73D1-D7F8-E362-A95878598F79}"/>
          </ac:spMkLst>
        </pc:spChg>
        <pc:spChg chg="mod">
          <ac:chgData name="SEVILLA FERNANDEZ, BEGONA" userId="25525fb2-a52f-4069-8753-73011c86895c" providerId="ADAL" clId="{4ABBF71A-E806-4536-99BB-E4E47C9EE72D}" dt="2023-11-07T22:16:05.307" v="739" actId="1076"/>
          <ac:spMkLst>
            <pc:docMk/>
            <pc:sldMk cId="2615054470" sldId="307"/>
            <ac:spMk id="11" creationId="{18441B3C-3086-B263-6D8F-1771C76BD855}"/>
          </ac:spMkLst>
        </pc:spChg>
        <pc:spChg chg="mod">
          <ac:chgData name="SEVILLA FERNANDEZ, BEGONA" userId="25525fb2-a52f-4069-8753-73011c86895c" providerId="ADAL" clId="{4ABBF71A-E806-4536-99BB-E4E47C9EE72D}" dt="2023-11-07T22:16:05.307" v="739" actId="1076"/>
          <ac:spMkLst>
            <pc:docMk/>
            <pc:sldMk cId="2615054470" sldId="307"/>
            <ac:spMk id="14" creationId="{CB610153-5618-946F-F53B-4EA67A86C8F9}"/>
          </ac:spMkLst>
        </pc:spChg>
        <pc:spChg chg="mod">
          <ac:chgData name="SEVILLA FERNANDEZ, BEGONA" userId="25525fb2-a52f-4069-8753-73011c86895c" providerId="ADAL" clId="{4ABBF71A-E806-4536-99BB-E4E47C9EE72D}" dt="2023-11-07T22:16:05.307" v="739" actId="1076"/>
          <ac:spMkLst>
            <pc:docMk/>
            <pc:sldMk cId="2615054470" sldId="307"/>
            <ac:spMk id="16" creationId="{A890625B-83CC-08ED-EE18-7FEECB9E90C6}"/>
          </ac:spMkLst>
        </pc:spChg>
      </pc:sldChg>
      <pc:sldChg chg="modSp mod">
        <pc:chgData name="SEVILLA FERNANDEZ, BEGONA" userId="25525fb2-a52f-4069-8753-73011c86895c" providerId="ADAL" clId="{4ABBF71A-E806-4536-99BB-E4E47C9EE72D}" dt="2023-11-07T22:22:03.858" v="771" actId="1076"/>
        <pc:sldMkLst>
          <pc:docMk/>
          <pc:sldMk cId="1016843640" sldId="308"/>
        </pc:sldMkLst>
        <pc:spChg chg="mod">
          <ac:chgData name="SEVILLA FERNANDEZ, BEGONA" userId="25525fb2-a52f-4069-8753-73011c86895c" providerId="ADAL" clId="{4ABBF71A-E806-4536-99BB-E4E47C9EE72D}" dt="2023-11-07T22:22:03.858" v="771" actId="1076"/>
          <ac:spMkLst>
            <pc:docMk/>
            <pc:sldMk cId="1016843640" sldId="308"/>
            <ac:spMk id="6" creationId="{317C91D1-B951-29C0-6289-573AE826FBA6}"/>
          </ac:spMkLst>
        </pc:spChg>
        <pc:spChg chg="mod">
          <ac:chgData name="SEVILLA FERNANDEZ, BEGONA" userId="25525fb2-a52f-4069-8753-73011c86895c" providerId="ADAL" clId="{4ABBF71A-E806-4536-99BB-E4E47C9EE72D}" dt="2023-11-07T22:20:17.353" v="770" actId="20577"/>
          <ac:spMkLst>
            <pc:docMk/>
            <pc:sldMk cId="1016843640" sldId="308"/>
            <ac:spMk id="13" creationId="{EA4BB860-9358-2A29-FA8C-20DE083761B2}"/>
          </ac:spMkLst>
        </pc:spChg>
      </pc:sldChg>
      <pc:sldChg chg="addSp delSp modSp mod ord">
        <pc:chgData name="SEVILLA FERNANDEZ, BEGONA" userId="25525fb2-a52f-4069-8753-73011c86895c" providerId="ADAL" clId="{4ABBF71A-E806-4536-99BB-E4E47C9EE72D}" dt="2023-11-07T21:22:50.551" v="15"/>
        <pc:sldMkLst>
          <pc:docMk/>
          <pc:sldMk cId="1076779620" sldId="309"/>
        </pc:sldMkLst>
        <pc:picChg chg="del">
          <ac:chgData name="SEVILLA FERNANDEZ, BEGONA" userId="25525fb2-a52f-4069-8753-73011c86895c" providerId="ADAL" clId="{4ABBF71A-E806-4536-99BB-E4E47C9EE72D}" dt="2023-11-07T21:19:27.630" v="0" actId="478"/>
          <ac:picMkLst>
            <pc:docMk/>
            <pc:sldMk cId="1076779620" sldId="309"/>
            <ac:picMk id="5" creationId="{00000000-0000-0000-0000-000000000000}"/>
          </ac:picMkLst>
        </pc:picChg>
        <pc:picChg chg="mod">
          <ac:chgData name="SEVILLA FERNANDEZ, BEGONA" userId="25525fb2-a52f-4069-8753-73011c86895c" providerId="ADAL" clId="{4ABBF71A-E806-4536-99BB-E4E47C9EE72D}" dt="2023-11-07T21:20:28.269" v="8" actId="1076"/>
          <ac:picMkLst>
            <pc:docMk/>
            <pc:sldMk cId="1076779620" sldId="309"/>
            <ac:picMk id="6" creationId="{00000000-0000-0000-0000-000000000000}"/>
          </ac:picMkLst>
        </pc:picChg>
        <pc:picChg chg="mod">
          <ac:chgData name="SEVILLA FERNANDEZ, BEGONA" userId="25525fb2-a52f-4069-8753-73011c86895c" providerId="ADAL" clId="{4ABBF71A-E806-4536-99BB-E4E47C9EE72D}" dt="2023-11-07T21:20:29.600" v="9" actId="1076"/>
          <ac:picMkLst>
            <pc:docMk/>
            <pc:sldMk cId="1076779620" sldId="309"/>
            <ac:picMk id="7" creationId="{00000000-0000-0000-0000-000000000000}"/>
          </ac:picMkLst>
        </pc:picChg>
        <pc:picChg chg="add mod">
          <ac:chgData name="SEVILLA FERNANDEZ, BEGONA" userId="25525fb2-a52f-4069-8753-73011c86895c" providerId="ADAL" clId="{4ABBF71A-E806-4536-99BB-E4E47C9EE72D}" dt="2023-11-07T21:20:32.007" v="10" actId="1076"/>
          <ac:picMkLst>
            <pc:docMk/>
            <pc:sldMk cId="1076779620" sldId="309"/>
            <ac:picMk id="9" creationId="{89418AF3-0EFA-13A3-4890-0CA0E1FC0993}"/>
          </ac:picMkLst>
        </pc:picChg>
      </pc:sldChg>
      <pc:sldChg chg="modSp mod">
        <pc:chgData name="SEVILLA FERNANDEZ, BEGONA" userId="25525fb2-a52f-4069-8753-73011c86895c" providerId="ADAL" clId="{4ABBF71A-E806-4536-99BB-E4E47C9EE72D}" dt="2023-11-07T21:25:17.571" v="61" actId="20577"/>
        <pc:sldMkLst>
          <pc:docMk/>
          <pc:sldMk cId="253548202" sldId="384"/>
        </pc:sldMkLst>
        <pc:spChg chg="mod">
          <ac:chgData name="SEVILLA FERNANDEZ, BEGONA" userId="25525fb2-a52f-4069-8753-73011c86895c" providerId="ADAL" clId="{4ABBF71A-E806-4536-99BB-E4E47C9EE72D}" dt="2023-11-07T21:25:17.571" v="61" actId="20577"/>
          <ac:spMkLst>
            <pc:docMk/>
            <pc:sldMk cId="253548202" sldId="384"/>
            <ac:spMk id="3" creationId="{F3A2BCEA-DF7C-EFB8-6266-B96CE746026B}"/>
          </ac:spMkLst>
        </pc:spChg>
      </pc:sldChg>
      <pc:sldChg chg="modSp mod">
        <pc:chgData name="SEVILLA FERNANDEZ, BEGONA" userId="25525fb2-a52f-4069-8753-73011c86895c" providerId="ADAL" clId="{4ABBF71A-E806-4536-99BB-E4E47C9EE72D}" dt="2023-11-07T21:26:25.934" v="65" actId="1076"/>
        <pc:sldMkLst>
          <pc:docMk/>
          <pc:sldMk cId="1239341029" sldId="387"/>
        </pc:sldMkLst>
        <pc:picChg chg="mod">
          <ac:chgData name="SEVILLA FERNANDEZ, BEGONA" userId="25525fb2-a52f-4069-8753-73011c86895c" providerId="ADAL" clId="{4ABBF71A-E806-4536-99BB-E4E47C9EE72D}" dt="2023-11-07T21:26:25.934" v="65" actId="1076"/>
          <ac:picMkLst>
            <pc:docMk/>
            <pc:sldMk cId="1239341029" sldId="387"/>
            <ac:picMk id="24" creationId="{6D809C59-D32D-2967-099C-C50E03164810}"/>
          </ac:picMkLst>
        </pc:picChg>
      </pc:sldChg>
      <pc:sldChg chg="addSp delSp modSp add mod">
        <pc:chgData name="SEVILLA FERNANDEZ, BEGONA" userId="25525fb2-a52f-4069-8753-73011c86895c" providerId="ADAL" clId="{4ABBF71A-E806-4536-99BB-E4E47C9EE72D}" dt="2023-11-07T21:34:32.346" v="143" actId="1076"/>
        <pc:sldMkLst>
          <pc:docMk/>
          <pc:sldMk cId="2560021797" sldId="388"/>
        </pc:sldMkLst>
        <pc:spChg chg="add del mod">
          <ac:chgData name="SEVILLA FERNANDEZ, BEGONA" userId="25525fb2-a52f-4069-8753-73011c86895c" providerId="ADAL" clId="{4ABBF71A-E806-4536-99BB-E4E47C9EE72D}" dt="2023-11-07T21:27:13.141" v="76"/>
          <ac:spMkLst>
            <pc:docMk/>
            <pc:sldMk cId="2560021797" sldId="388"/>
            <ac:spMk id="3" creationId="{25A580DB-DC2C-504F-7897-9C5192C3A9D3}"/>
          </ac:spMkLst>
        </pc:spChg>
        <pc:spChg chg="del">
          <ac:chgData name="SEVILLA FERNANDEZ, BEGONA" userId="25525fb2-a52f-4069-8753-73011c86895c" providerId="ADAL" clId="{4ABBF71A-E806-4536-99BB-E4E47C9EE72D}" dt="2023-11-07T21:26:39.276" v="70" actId="478"/>
          <ac:spMkLst>
            <pc:docMk/>
            <pc:sldMk cId="2560021797" sldId="388"/>
            <ac:spMk id="4" creationId="{D088A62F-11C7-25DD-5EA6-78785FC841EB}"/>
          </ac:spMkLst>
        </pc:spChg>
        <pc:spChg chg="add del mod">
          <ac:chgData name="SEVILLA FERNANDEZ, BEGONA" userId="25525fb2-a52f-4069-8753-73011c86895c" providerId="ADAL" clId="{4ABBF71A-E806-4536-99BB-E4E47C9EE72D}" dt="2023-11-07T21:27:13.141" v="76"/>
          <ac:spMkLst>
            <pc:docMk/>
            <pc:sldMk cId="2560021797" sldId="388"/>
            <ac:spMk id="5" creationId="{2E6C2C5B-0B12-EBE2-7AB5-C0D2D51BE0B6}"/>
          </ac:spMkLst>
        </pc:spChg>
        <pc:spChg chg="del mod">
          <ac:chgData name="SEVILLA FERNANDEZ, BEGONA" userId="25525fb2-a52f-4069-8753-73011c86895c" providerId="ADAL" clId="{4ABBF71A-E806-4536-99BB-E4E47C9EE72D}" dt="2023-11-07T21:26:37.850" v="69" actId="478"/>
          <ac:spMkLst>
            <pc:docMk/>
            <pc:sldMk cId="2560021797" sldId="388"/>
            <ac:spMk id="8" creationId="{FD431BC4-9C07-A1D7-4DA3-3044C9A09CC7}"/>
          </ac:spMkLst>
        </pc:spChg>
        <pc:spChg chg="del mod">
          <ac:chgData name="SEVILLA FERNANDEZ, BEGONA" userId="25525fb2-a52f-4069-8753-73011c86895c" providerId="ADAL" clId="{4ABBF71A-E806-4536-99BB-E4E47C9EE72D}" dt="2023-11-07T21:26:41.612" v="72" actId="478"/>
          <ac:spMkLst>
            <pc:docMk/>
            <pc:sldMk cId="2560021797" sldId="388"/>
            <ac:spMk id="10" creationId="{FD76F8EB-8B7B-1436-73ED-0AC5B7FEFB8E}"/>
          </ac:spMkLst>
        </pc:spChg>
        <pc:spChg chg="add del mod">
          <ac:chgData name="SEVILLA FERNANDEZ, BEGONA" userId="25525fb2-a52f-4069-8753-73011c86895c" providerId="ADAL" clId="{4ABBF71A-E806-4536-99BB-E4E47C9EE72D}" dt="2023-11-07T21:27:13.141" v="76"/>
          <ac:spMkLst>
            <pc:docMk/>
            <pc:sldMk cId="2560021797" sldId="388"/>
            <ac:spMk id="12" creationId="{8A439169-7AAC-D9A7-205C-308D898E38F3}"/>
          </ac:spMkLst>
        </pc:spChg>
        <pc:spChg chg="add del mod">
          <ac:chgData name="SEVILLA FERNANDEZ, BEGONA" userId="25525fb2-a52f-4069-8753-73011c86895c" providerId="ADAL" clId="{4ABBF71A-E806-4536-99BB-E4E47C9EE72D}" dt="2023-11-07T21:27:13.141" v="76"/>
          <ac:spMkLst>
            <pc:docMk/>
            <pc:sldMk cId="2560021797" sldId="388"/>
            <ac:spMk id="13" creationId="{C59233C7-04A6-CC59-F27D-58FE82D675A1}"/>
          </ac:spMkLst>
        </pc:spChg>
        <pc:spChg chg="add del mod">
          <ac:chgData name="SEVILLA FERNANDEZ, BEGONA" userId="25525fb2-a52f-4069-8753-73011c86895c" providerId="ADAL" clId="{4ABBF71A-E806-4536-99BB-E4E47C9EE72D}" dt="2023-11-07T21:27:13.141" v="76"/>
          <ac:spMkLst>
            <pc:docMk/>
            <pc:sldMk cId="2560021797" sldId="388"/>
            <ac:spMk id="15" creationId="{62545A83-EC35-5940-8460-5A67BB3222EF}"/>
          </ac:spMkLst>
        </pc:spChg>
        <pc:spChg chg="add del mod">
          <ac:chgData name="SEVILLA FERNANDEZ, BEGONA" userId="25525fb2-a52f-4069-8753-73011c86895c" providerId="ADAL" clId="{4ABBF71A-E806-4536-99BB-E4E47C9EE72D}" dt="2023-11-07T21:27:13.141" v="76"/>
          <ac:spMkLst>
            <pc:docMk/>
            <pc:sldMk cId="2560021797" sldId="388"/>
            <ac:spMk id="16" creationId="{E047968F-B0F4-FD50-0915-A0A7661E6702}"/>
          </ac:spMkLst>
        </pc:spChg>
        <pc:spChg chg="add del mod">
          <ac:chgData name="SEVILLA FERNANDEZ, BEGONA" userId="25525fb2-a52f-4069-8753-73011c86895c" providerId="ADAL" clId="{4ABBF71A-E806-4536-99BB-E4E47C9EE72D}" dt="2023-11-07T21:27:13.141" v="76"/>
          <ac:spMkLst>
            <pc:docMk/>
            <pc:sldMk cId="2560021797" sldId="388"/>
            <ac:spMk id="17" creationId="{01DD7C12-3999-C88A-6430-DD95169EA625}"/>
          </ac:spMkLst>
        </pc:spChg>
        <pc:spChg chg="add del mod">
          <ac:chgData name="SEVILLA FERNANDEZ, BEGONA" userId="25525fb2-a52f-4069-8753-73011c86895c" providerId="ADAL" clId="{4ABBF71A-E806-4536-99BB-E4E47C9EE72D}" dt="2023-11-07T21:27:24.054" v="80"/>
          <ac:spMkLst>
            <pc:docMk/>
            <pc:sldMk cId="2560021797" sldId="388"/>
            <ac:spMk id="18" creationId="{04CA6141-E6A3-4ADC-2580-B71BB6FCD766}"/>
          </ac:spMkLst>
        </pc:spChg>
        <pc:spChg chg="add del mod">
          <ac:chgData name="SEVILLA FERNANDEZ, BEGONA" userId="25525fb2-a52f-4069-8753-73011c86895c" providerId="ADAL" clId="{4ABBF71A-E806-4536-99BB-E4E47C9EE72D}" dt="2023-11-07T21:27:24.054" v="80"/>
          <ac:spMkLst>
            <pc:docMk/>
            <pc:sldMk cId="2560021797" sldId="388"/>
            <ac:spMk id="19" creationId="{B7132AF5-0DDC-3AB7-7C85-4C9125126492}"/>
          </ac:spMkLst>
        </pc:spChg>
        <pc:spChg chg="add del mod">
          <ac:chgData name="SEVILLA FERNANDEZ, BEGONA" userId="25525fb2-a52f-4069-8753-73011c86895c" providerId="ADAL" clId="{4ABBF71A-E806-4536-99BB-E4E47C9EE72D}" dt="2023-11-07T21:27:24.054" v="80"/>
          <ac:spMkLst>
            <pc:docMk/>
            <pc:sldMk cId="2560021797" sldId="388"/>
            <ac:spMk id="20" creationId="{035ED3A5-DDED-1599-2F07-7D5BB5BB042C}"/>
          </ac:spMkLst>
        </pc:spChg>
        <pc:spChg chg="add del mod">
          <ac:chgData name="SEVILLA FERNANDEZ, BEGONA" userId="25525fb2-a52f-4069-8753-73011c86895c" providerId="ADAL" clId="{4ABBF71A-E806-4536-99BB-E4E47C9EE72D}" dt="2023-11-07T21:27:24.054" v="80"/>
          <ac:spMkLst>
            <pc:docMk/>
            <pc:sldMk cId="2560021797" sldId="388"/>
            <ac:spMk id="21" creationId="{ED832A4B-FC6B-5AC1-8D8D-71D45338F28A}"/>
          </ac:spMkLst>
        </pc:spChg>
        <pc:spChg chg="add del mod">
          <ac:chgData name="SEVILLA FERNANDEZ, BEGONA" userId="25525fb2-a52f-4069-8753-73011c86895c" providerId="ADAL" clId="{4ABBF71A-E806-4536-99BB-E4E47C9EE72D}" dt="2023-11-07T21:27:24.054" v="80"/>
          <ac:spMkLst>
            <pc:docMk/>
            <pc:sldMk cId="2560021797" sldId="388"/>
            <ac:spMk id="22" creationId="{224910AD-4701-6C5C-BECF-7C2F873B2F85}"/>
          </ac:spMkLst>
        </pc:spChg>
        <pc:spChg chg="add del mod">
          <ac:chgData name="SEVILLA FERNANDEZ, BEGONA" userId="25525fb2-a52f-4069-8753-73011c86895c" providerId="ADAL" clId="{4ABBF71A-E806-4536-99BB-E4E47C9EE72D}" dt="2023-11-07T21:27:24.054" v="80"/>
          <ac:spMkLst>
            <pc:docMk/>
            <pc:sldMk cId="2560021797" sldId="388"/>
            <ac:spMk id="23" creationId="{C61D404F-981F-87D6-15DB-2ACB0CEBC1E1}"/>
          </ac:spMkLst>
        </pc:spChg>
        <pc:spChg chg="add del mod">
          <ac:chgData name="SEVILLA FERNANDEZ, BEGONA" userId="25525fb2-a52f-4069-8753-73011c86895c" providerId="ADAL" clId="{4ABBF71A-E806-4536-99BB-E4E47C9EE72D}" dt="2023-11-07T21:27:24.054" v="80"/>
          <ac:spMkLst>
            <pc:docMk/>
            <pc:sldMk cId="2560021797" sldId="388"/>
            <ac:spMk id="25" creationId="{A01B3C20-2CC8-DC48-1501-9EBB05CA8A78}"/>
          </ac:spMkLst>
        </pc:spChg>
        <pc:spChg chg="add mod">
          <ac:chgData name="SEVILLA FERNANDEZ, BEGONA" userId="25525fb2-a52f-4069-8753-73011c86895c" providerId="ADAL" clId="{4ABBF71A-E806-4536-99BB-E4E47C9EE72D}" dt="2023-11-07T21:27:22.437" v="79" actId="571"/>
          <ac:spMkLst>
            <pc:docMk/>
            <pc:sldMk cId="2560021797" sldId="388"/>
            <ac:spMk id="26" creationId="{C4A41B7B-499D-A3D0-97A5-4A77C8B5F67D}"/>
          </ac:spMkLst>
        </pc:spChg>
        <pc:spChg chg="add mod">
          <ac:chgData name="SEVILLA FERNANDEZ, BEGONA" userId="25525fb2-a52f-4069-8753-73011c86895c" providerId="ADAL" clId="{4ABBF71A-E806-4536-99BB-E4E47C9EE72D}" dt="2023-11-07T21:27:22.437" v="79" actId="571"/>
          <ac:spMkLst>
            <pc:docMk/>
            <pc:sldMk cId="2560021797" sldId="388"/>
            <ac:spMk id="27" creationId="{F31CDDF9-C2BE-25E4-4C43-253C0D35CD36}"/>
          </ac:spMkLst>
        </pc:spChg>
        <pc:spChg chg="add mod">
          <ac:chgData name="SEVILLA FERNANDEZ, BEGONA" userId="25525fb2-a52f-4069-8753-73011c86895c" providerId="ADAL" clId="{4ABBF71A-E806-4536-99BB-E4E47C9EE72D}" dt="2023-11-07T21:27:22.437" v="79" actId="571"/>
          <ac:spMkLst>
            <pc:docMk/>
            <pc:sldMk cId="2560021797" sldId="388"/>
            <ac:spMk id="28" creationId="{76809E95-5F05-3A30-84F8-CBBFAC25BDD8}"/>
          </ac:spMkLst>
        </pc:spChg>
        <pc:spChg chg="add mod">
          <ac:chgData name="SEVILLA FERNANDEZ, BEGONA" userId="25525fb2-a52f-4069-8753-73011c86895c" providerId="ADAL" clId="{4ABBF71A-E806-4536-99BB-E4E47C9EE72D}" dt="2023-11-07T21:27:22.437" v="79" actId="571"/>
          <ac:spMkLst>
            <pc:docMk/>
            <pc:sldMk cId="2560021797" sldId="388"/>
            <ac:spMk id="29" creationId="{1F8E0FB5-635B-FC57-3BD0-AA9CE81FEFB5}"/>
          </ac:spMkLst>
        </pc:spChg>
        <pc:spChg chg="add mod">
          <ac:chgData name="SEVILLA FERNANDEZ, BEGONA" userId="25525fb2-a52f-4069-8753-73011c86895c" providerId="ADAL" clId="{4ABBF71A-E806-4536-99BB-E4E47C9EE72D}" dt="2023-11-07T21:27:22.437" v="79" actId="571"/>
          <ac:spMkLst>
            <pc:docMk/>
            <pc:sldMk cId="2560021797" sldId="388"/>
            <ac:spMk id="30" creationId="{40FFEFBE-0E96-AA74-EAA2-EF6361B33FA9}"/>
          </ac:spMkLst>
        </pc:spChg>
        <pc:spChg chg="add mod">
          <ac:chgData name="SEVILLA FERNANDEZ, BEGONA" userId="25525fb2-a52f-4069-8753-73011c86895c" providerId="ADAL" clId="{4ABBF71A-E806-4536-99BB-E4E47C9EE72D}" dt="2023-11-07T21:27:22.437" v="79" actId="571"/>
          <ac:spMkLst>
            <pc:docMk/>
            <pc:sldMk cId="2560021797" sldId="388"/>
            <ac:spMk id="31" creationId="{EC4455E4-51C0-2A13-5A66-10FD36C58094}"/>
          </ac:spMkLst>
        </pc:spChg>
        <pc:spChg chg="add mod">
          <ac:chgData name="SEVILLA FERNANDEZ, BEGONA" userId="25525fb2-a52f-4069-8753-73011c86895c" providerId="ADAL" clId="{4ABBF71A-E806-4536-99BB-E4E47C9EE72D}" dt="2023-11-07T21:27:22.437" v="79" actId="571"/>
          <ac:spMkLst>
            <pc:docMk/>
            <pc:sldMk cId="2560021797" sldId="388"/>
            <ac:spMk id="32" creationId="{24F94C62-C298-FF27-272A-299A102A100B}"/>
          </ac:spMkLst>
        </pc:spChg>
        <pc:spChg chg="add mod">
          <ac:chgData name="SEVILLA FERNANDEZ, BEGONA" userId="25525fb2-a52f-4069-8753-73011c86895c" providerId="ADAL" clId="{4ABBF71A-E806-4536-99BB-E4E47C9EE72D}" dt="2023-11-07T21:28:04.588" v="87" actId="1076"/>
          <ac:spMkLst>
            <pc:docMk/>
            <pc:sldMk cId="2560021797" sldId="388"/>
            <ac:spMk id="33" creationId="{A23A63B6-AF4D-7F9B-1DDD-C6B472DFF3D9}"/>
          </ac:spMkLst>
        </pc:spChg>
        <pc:spChg chg="add mod">
          <ac:chgData name="SEVILLA FERNANDEZ, BEGONA" userId="25525fb2-a52f-4069-8753-73011c86895c" providerId="ADAL" clId="{4ABBF71A-E806-4536-99BB-E4E47C9EE72D}" dt="2023-11-07T21:34:13.904" v="137" actId="1076"/>
          <ac:spMkLst>
            <pc:docMk/>
            <pc:sldMk cId="2560021797" sldId="388"/>
            <ac:spMk id="34" creationId="{D256FC79-3BCD-1440-B70A-0F6A6B94BE5E}"/>
          </ac:spMkLst>
        </pc:spChg>
        <pc:spChg chg="add mod">
          <ac:chgData name="SEVILLA FERNANDEZ, BEGONA" userId="25525fb2-a52f-4069-8753-73011c86895c" providerId="ADAL" clId="{4ABBF71A-E806-4536-99BB-E4E47C9EE72D}" dt="2023-11-07T21:31:16.897" v="112" actId="1076"/>
          <ac:spMkLst>
            <pc:docMk/>
            <pc:sldMk cId="2560021797" sldId="388"/>
            <ac:spMk id="35" creationId="{D47FF4D4-0932-B2A5-2414-D7771BAA90A8}"/>
          </ac:spMkLst>
        </pc:spChg>
        <pc:spChg chg="add mod">
          <ac:chgData name="SEVILLA FERNANDEZ, BEGONA" userId="25525fb2-a52f-4069-8753-73011c86895c" providerId="ADAL" clId="{4ABBF71A-E806-4536-99BB-E4E47C9EE72D}" dt="2023-11-07T21:34:19.596" v="139" actId="1076"/>
          <ac:spMkLst>
            <pc:docMk/>
            <pc:sldMk cId="2560021797" sldId="388"/>
            <ac:spMk id="36" creationId="{5BF836B9-B14B-1005-66D0-2887ECA58D88}"/>
          </ac:spMkLst>
        </pc:spChg>
        <pc:spChg chg="add mod">
          <ac:chgData name="SEVILLA FERNANDEZ, BEGONA" userId="25525fb2-a52f-4069-8753-73011c86895c" providerId="ADAL" clId="{4ABBF71A-E806-4536-99BB-E4E47C9EE72D}" dt="2023-11-07T21:34:26.759" v="141" actId="1076"/>
          <ac:spMkLst>
            <pc:docMk/>
            <pc:sldMk cId="2560021797" sldId="388"/>
            <ac:spMk id="37" creationId="{3C4E377F-898C-2FCB-D53F-BBEA62B65E1A}"/>
          </ac:spMkLst>
        </pc:spChg>
        <pc:spChg chg="add mod">
          <ac:chgData name="SEVILLA FERNANDEZ, BEGONA" userId="25525fb2-a52f-4069-8753-73011c86895c" providerId="ADAL" clId="{4ABBF71A-E806-4536-99BB-E4E47C9EE72D}" dt="2023-11-07T21:28:09.791" v="89" actId="1076"/>
          <ac:spMkLst>
            <pc:docMk/>
            <pc:sldMk cId="2560021797" sldId="388"/>
            <ac:spMk id="38" creationId="{E3323B3E-BA9C-67DD-CD88-758F3E4EE364}"/>
          </ac:spMkLst>
        </pc:spChg>
        <pc:spChg chg="add del mod">
          <ac:chgData name="SEVILLA FERNANDEZ, BEGONA" userId="25525fb2-a52f-4069-8753-73011c86895c" providerId="ADAL" clId="{4ABBF71A-E806-4536-99BB-E4E47C9EE72D}" dt="2023-11-07T21:28:27.411" v="94" actId="478"/>
          <ac:spMkLst>
            <pc:docMk/>
            <pc:sldMk cId="2560021797" sldId="388"/>
            <ac:spMk id="39" creationId="{E76BBBA4-656E-3CAF-14BD-F0D4AE3C9588}"/>
          </ac:spMkLst>
        </pc:spChg>
        <pc:spChg chg="add mod">
          <ac:chgData name="SEVILLA FERNANDEZ, BEGONA" userId="25525fb2-a52f-4069-8753-73011c86895c" providerId="ADAL" clId="{4ABBF71A-E806-4536-99BB-E4E47C9EE72D}" dt="2023-11-07T21:27:31.267" v="83" actId="571"/>
          <ac:spMkLst>
            <pc:docMk/>
            <pc:sldMk cId="2560021797" sldId="388"/>
            <ac:spMk id="40" creationId="{1D115128-8C63-14B6-EAA9-E5BF84E421D2}"/>
          </ac:spMkLst>
        </pc:spChg>
        <pc:spChg chg="add mod">
          <ac:chgData name="SEVILLA FERNANDEZ, BEGONA" userId="25525fb2-a52f-4069-8753-73011c86895c" providerId="ADAL" clId="{4ABBF71A-E806-4536-99BB-E4E47C9EE72D}" dt="2023-11-07T21:27:31.267" v="83" actId="571"/>
          <ac:spMkLst>
            <pc:docMk/>
            <pc:sldMk cId="2560021797" sldId="388"/>
            <ac:spMk id="41" creationId="{760C5DAA-9692-6817-9FA4-E9048B19AF95}"/>
          </ac:spMkLst>
        </pc:spChg>
        <pc:spChg chg="add mod">
          <ac:chgData name="SEVILLA FERNANDEZ, BEGONA" userId="25525fb2-a52f-4069-8753-73011c86895c" providerId="ADAL" clId="{4ABBF71A-E806-4536-99BB-E4E47C9EE72D}" dt="2023-11-07T21:27:31.267" v="83" actId="571"/>
          <ac:spMkLst>
            <pc:docMk/>
            <pc:sldMk cId="2560021797" sldId="388"/>
            <ac:spMk id="42" creationId="{773C8787-86DC-A62C-E3EF-926C3AB113A4}"/>
          </ac:spMkLst>
        </pc:spChg>
        <pc:spChg chg="add mod">
          <ac:chgData name="SEVILLA FERNANDEZ, BEGONA" userId="25525fb2-a52f-4069-8753-73011c86895c" providerId="ADAL" clId="{4ABBF71A-E806-4536-99BB-E4E47C9EE72D}" dt="2023-11-07T21:27:31.267" v="83" actId="571"/>
          <ac:spMkLst>
            <pc:docMk/>
            <pc:sldMk cId="2560021797" sldId="388"/>
            <ac:spMk id="43" creationId="{7334D01D-9EFA-5E9D-3C41-90C3555EBBBE}"/>
          </ac:spMkLst>
        </pc:spChg>
        <pc:spChg chg="add mod">
          <ac:chgData name="SEVILLA FERNANDEZ, BEGONA" userId="25525fb2-a52f-4069-8753-73011c86895c" providerId="ADAL" clId="{4ABBF71A-E806-4536-99BB-E4E47C9EE72D}" dt="2023-11-07T21:27:31.267" v="83" actId="571"/>
          <ac:spMkLst>
            <pc:docMk/>
            <pc:sldMk cId="2560021797" sldId="388"/>
            <ac:spMk id="44" creationId="{7FD74B0D-7E2C-4D8E-E6FC-C01760B8C132}"/>
          </ac:spMkLst>
        </pc:spChg>
        <pc:spChg chg="add mod">
          <ac:chgData name="SEVILLA FERNANDEZ, BEGONA" userId="25525fb2-a52f-4069-8753-73011c86895c" providerId="ADAL" clId="{4ABBF71A-E806-4536-99BB-E4E47C9EE72D}" dt="2023-11-07T21:27:31.267" v="83" actId="571"/>
          <ac:spMkLst>
            <pc:docMk/>
            <pc:sldMk cId="2560021797" sldId="388"/>
            <ac:spMk id="45" creationId="{10361D72-92DA-727D-EEA2-CBD3D5390668}"/>
          </ac:spMkLst>
        </pc:spChg>
        <pc:spChg chg="add mod">
          <ac:chgData name="SEVILLA FERNANDEZ, BEGONA" userId="25525fb2-a52f-4069-8753-73011c86895c" providerId="ADAL" clId="{4ABBF71A-E806-4536-99BB-E4E47C9EE72D}" dt="2023-11-07T21:27:31.267" v="83" actId="571"/>
          <ac:spMkLst>
            <pc:docMk/>
            <pc:sldMk cId="2560021797" sldId="388"/>
            <ac:spMk id="46" creationId="{DC2C7B2C-7E9A-BF10-4682-4C71D8E7090C}"/>
          </ac:spMkLst>
        </pc:spChg>
        <pc:picChg chg="del">
          <ac:chgData name="SEVILLA FERNANDEZ, BEGONA" userId="25525fb2-a52f-4069-8753-73011c86895c" providerId="ADAL" clId="{4ABBF71A-E806-4536-99BB-E4E47C9EE72D}" dt="2023-11-07T21:26:34.789" v="66" actId="478"/>
          <ac:picMkLst>
            <pc:docMk/>
            <pc:sldMk cId="2560021797" sldId="388"/>
            <ac:picMk id="2" creationId="{BB6C33F6-D6A1-90F0-6603-A8CDE40B3442}"/>
          </ac:picMkLst>
        </pc:picChg>
        <pc:picChg chg="del">
          <ac:chgData name="SEVILLA FERNANDEZ, BEGONA" userId="25525fb2-a52f-4069-8753-73011c86895c" providerId="ADAL" clId="{4ABBF71A-E806-4536-99BB-E4E47C9EE72D}" dt="2023-11-07T21:26:44.486" v="74" actId="478"/>
          <ac:picMkLst>
            <pc:docMk/>
            <pc:sldMk cId="2560021797" sldId="388"/>
            <ac:picMk id="6" creationId="{D5439E79-5B36-45CB-EE1D-126B6360FD00}"/>
          </ac:picMkLst>
        </pc:picChg>
        <pc:picChg chg="del">
          <ac:chgData name="SEVILLA FERNANDEZ, BEGONA" userId="25525fb2-a52f-4069-8753-73011c86895c" providerId="ADAL" clId="{4ABBF71A-E806-4536-99BB-E4E47C9EE72D}" dt="2023-11-07T21:26:35.442" v="67" actId="478"/>
          <ac:picMkLst>
            <pc:docMk/>
            <pc:sldMk cId="2560021797" sldId="388"/>
            <ac:picMk id="9" creationId="{AA259AB7-8EA1-AA91-1BB9-5C3BCDA020D1}"/>
          </ac:picMkLst>
        </pc:picChg>
        <pc:picChg chg="add mod">
          <ac:chgData name="SEVILLA FERNANDEZ, BEGONA" userId="25525fb2-a52f-4069-8753-73011c86895c" providerId="ADAL" clId="{4ABBF71A-E806-4536-99BB-E4E47C9EE72D}" dt="2023-11-07T21:34:15.984" v="138" actId="1076"/>
          <ac:picMkLst>
            <pc:docMk/>
            <pc:sldMk cId="2560021797" sldId="388"/>
            <ac:picMk id="48" creationId="{D668FA3B-CCA5-8C03-3FE1-3CCC49D7AF3B}"/>
          </ac:picMkLst>
        </pc:picChg>
        <pc:picChg chg="add del mod">
          <ac:chgData name="SEVILLA FERNANDEZ, BEGONA" userId="25525fb2-a52f-4069-8753-73011c86895c" providerId="ADAL" clId="{4ABBF71A-E806-4536-99BB-E4E47C9EE72D}" dt="2023-11-07T21:33:31.212" v="123" actId="478"/>
          <ac:picMkLst>
            <pc:docMk/>
            <pc:sldMk cId="2560021797" sldId="388"/>
            <ac:picMk id="50" creationId="{D5B81D9B-E78A-8690-5BF6-0127070CAF2C}"/>
          </ac:picMkLst>
        </pc:picChg>
        <pc:picChg chg="add del mod">
          <ac:chgData name="SEVILLA FERNANDEZ, BEGONA" userId="25525fb2-a52f-4069-8753-73011c86895c" providerId="ADAL" clId="{4ABBF71A-E806-4536-99BB-E4E47C9EE72D}" dt="2023-11-07T21:32:32.315" v="117" actId="478"/>
          <ac:picMkLst>
            <pc:docMk/>
            <pc:sldMk cId="2560021797" sldId="388"/>
            <ac:picMk id="52" creationId="{D0615B7B-FA2A-DB5B-CF97-3E9ED4D17B2F}"/>
          </ac:picMkLst>
        </pc:picChg>
        <pc:picChg chg="add del mod">
          <ac:chgData name="SEVILLA FERNANDEZ, BEGONA" userId="25525fb2-a52f-4069-8753-73011c86895c" providerId="ADAL" clId="{4ABBF71A-E806-4536-99BB-E4E47C9EE72D}" dt="2023-11-07T21:32:38.910" v="122" actId="478"/>
          <ac:picMkLst>
            <pc:docMk/>
            <pc:sldMk cId="2560021797" sldId="388"/>
            <ac:picMk id="54" creationId="{04523441-0D32-69DA-2CD9-4097B8025A99}"/>
          </ac:picMkLst>
        </pc:picChg>
        <pc:picChg chg="add mod">
          <ac:chgData name="SEVILLA FERNANDEZ, BEGONA" userId="25525fb2-a52f-4069-8753-73011c86895c" providerId="ADAL" clId="{4ABBF71A-E806-4536-99BB-E4E47C9EE72D}" dt="2023-11-07T21:34:21.717" v="140" actId="1076"/>
          <ac:picMkLst>
            <pc:docMk/>
            <pc:sldMk cId="2560021797" sldId="388"/>
            <ac:picMk id="56" creationId="{7C800A0E-5B2A-C8CD-0310-0B96EEA5254F}"/>
          </ac:picMkLst>
        </pc:picChg>
        <pc:picChg chg="add mod">
          <ac:chgData name="SEVILLA FERNANDEZ, BEGONA" userId="25525fb2-a52f-4069-8753-73011c86895c" providerId="ADAL" clId="{4ABBF71A-E806-4536-99BB-E4E47C9EE72D}" dt="2023-11-07T21:34:32.346" v="143" actId="1076"/>
          <ac:picMkLst>
            <pc:docMk/>
            <pc:sldMk cId="2560021797" sldId="388"/>
            <ac:picMk id="58" creationId="{2C918BE2-9923-04AF-11BA-ABE6EDE28613}"/>
          </ac:picMkLst>
        </pc:picChg>
        <pc:cxnChg chg="del">
          <ac:chgData name="SEVILLA FERNANDEZ, BEGONA" userId="25525fb2-a52f-4069-8753-73011c86895c" providerId="ADAL" clId="{4ABBF71A-E806-4536-99BB-E4E47C9EE72D}" dt="2023-11-07T21:26:42.400" v="73" actId="478"/>
          <ac:cxnSpMkLst>
            <pc:docMk/>
            <pc:sldMk cId="2560021797" sldId="388"/>
            <ac:cxnSpMk id="11" creationId="{0DF7A67B-6C02-D140-73EB-AE02A71BE000}"/>
          </ac:cxnSpMkLst>
        </pc:cxnChg>
      </pc:sldChg>
      <pc:sldChg chg="addSp delSp modSp add mod">
        <pc:chgData name="SEVILLA FERNANDEZ, BEGONA" userId="25525fb2-a52f-4069-8753-73011c86895c" providerId="ADAL" clId="{4ABBF71A-E806-4536-99BB-E4E47C9EE72D}" dt="2023-11-07T21:49:31.954" v="596" actId="1076"/>
        <pc:sldMkLst>
          <pc:docMk/>
          <pc:sldMk cId="1212612553" sldId="389"/>
        </pc:sldMkLst>
        <pc:spChg chg="add mod">
          <ac:chgData name="SEVILLA FERNANDEZ, BEGONA" userId="25525fb2-a52f-4069-8753-73011c86895c" providerId="ADAL" clId="{4ABBF71A-E806-4536-99BB-E4E47C9EE72D}" dt="2023-11-07T21:49:31.954" v="596" actId="1076"/>
          <ac:spMkLst>
            <pc:docMk/>
            <pc:sldMk cId="1212612553" sldId="389"/>
            <ac:spMk id="2" creationId="{1E224494-0883-C2DD-19B9-7773FD840B07}"/>
          </ac:spMkLst>
        </pc:spChg>
        <pc:spChg chg="mod">
          <ac:chgData name="SEVILLA FERNANDEZ, BEGONA" userId="25525fb2-a52f-4069-8753-73011c86895c" providerId="ADAL" clId="{4ABBF71A-E806-4536-99BB-E4E47C9EE72D}" dt="2023-11-07T21:36:15.345" v="186" actId="1076"/>
          <ac:spMkLst>
            <pc:docMk/>
            <pc:sldMk cId="1212612553" sldId="389"/>
            <ac:spMk id="33" creationId="{A23A63B6-AF4D-7F9B-1DDD-C6B472DFF3D9}"/>
          </ac:spMkLst>
        </pc:spChg>
        <pc:spChg chg="del mod">
          <ac:chgData name="SEVILLA FERNANDEZ, BEGONA" userId="25525fb2-a52f-4069-8753-73011c86895c" providerId="ADAL" clId="{4ABBF71A-E806-4536-99BB-E4E47C9EE72D}" dt="2023-11-07T21:35:34.971" v="149" actId="478"/>
          <ac:spMkLst>
            <pc:docMk/>
            <pc:sldMk cId="1212612553" sldId="389"/>
            <ac:spMk id="34" creationId="{D256FC79-3BCD-1440-B70A-0F6A6B94BE5E}"/>
          </ac:spMkLst>
        </pc:spChg>
        <pc:spChg chg="del">
          <ac:chgData name="SEVILLA FERNANDEZ, BEGONA" userId="25525fb2-a52f-4069-8753-73011c86895c" providerId="ADAL" clId="{4ABBF71A-E806-4536-99BB-E4E47C9EE72D}" dt="2023-11-07T21:35:39.184" v="152" actId="478"/>
          <ac:spMkLst>
            <pc:docMk/>
            <pc:sldMk cId="1212612553" sldId="389"/>
            <ac:spMk id="35" creationId="{D47FF4D4-0932-B2A5-2414-D7771BAA90A8}"/>
          </ac:spMkLst>
        </pc:spChg>
        <pc:spChg chg="del">
          <ac:chgData name="SEVILLA FERNANDEZ, BEGONA" userId="25525fb2-a52f-4069-8753-73011c86895c" providerId="ADAL" clId="{4ABBF71A-E806-4536-99BB-E4E47C9EE72D}" dt="2023-11-07T21:35:36.682" v="150" actId="478"/>
          <ac:spMkLst>
            <pc:docMk/>
            <pc:sldMk cId="1212612553" sldId="389"/>
            <ac:spMk id="36" creationId="{5BF836B9-B14B-1005-66D0-2887ECA58D88}"/>
          </ac:spMkLst>
        </pc:spChg>
        <pc:spChg chg="del mod">
          <ac:chgData name="SEVILLA FERNANDEZ, BEGONA" userId="25525fb2-a52f-4069-8753-73011c86895c" providerId="ADAL" clId="{4ABBF71A-E806-4536-99BB-E4E47C9EE72D}" dt="2023-11-07T21:35:41.856" v="156" actId="478"/>
          <ac:spMkLst>
            <pc:docMk/>
            <pc:sldMk cId="1212612553" sldId="389"/>
            <ac:spMk id="37" creationId="{3C4E377F-898C-2FCB-D53F-BBEA62B65E1A}"/>
          </ac:spMkLst>
        </pc:spChg>
        <pc:spChg chg="mod">
          <ac:chgData name="SEVILLA FERNANDEZ, BEGONA" userId="25525fb2-a52f-4069-8753-73011c86895c" providerId="ADAL" clId="{4ABBF71A-E806-4536-99BB-E4E47C9EE72D}" dt="2023-11-07T21:38:36.132" v="320" actId="1076"/>
          <ac:spMkLst>
            <pc:docMk/>
            <pc:sldMk cId="1212612553" sldId="389"/>
            <ac:spMk id="38" creationId="{E3323B3E-BA9C-67DD-CD88-758F3E4EE364}"/>
          </ac:spMkLst>
        </pc:spChg>
        <pc:picChg chg="del">
          <ac:chgData name="SEVILLA FERNANDEZ, BEGONA" userId="25525fb2-a52f-4069-8753-73011c86895c" providerId="ADAL" clId="{4ABBF71A-E806-4536-99BB-E4E47C9EE72D}" dt="2023-11-07T21:35:32.287" v="147" actId="478"/>
          <ac:picMkLst>
            <pc:docMk/>
            <pc:sldMk cId="1212612553" sldId="389"/>
            <ac:picMk id="48" creationId="{D668FA3B-CCA5-8C03-3FE1-3CCC49D7AF3B}"/>
          </ac:picMkLst>
        </pc:picChg>
        <pc:picChg chg="del">
          <ac:chgData name="SEVILLA FERNANDEZ, BEGONA" userId="25525fb2-a52f-4069-8753-73011c86895c" providerId="ADAL" clId="{4ABBF71A-E806-4536-99BB-E4E47C9EE72D}" dt="2023-11-07T21:35:37.357" v="151" actId="478"/>
          <ac:picMkLst>
            <pc:docMk/>
            <pc:sldMk cId="1212612553" sldId="389"/>
            <ac:picMk id="56" creationId="{7C800A0E-5B2A-C8CD-0310-0B96EEA5254F}"/>
          </ac:picMkLst>
        </pc:picChg>
        <pc:picChg chg="del mod">
          <ac:chgData name="SEVILLA FERNANDEZ, BEGONA" userId="25525fb2-a52f-4069-8753-73011c86895c" providerId="ADAL" clId="{4ABBF71A-E806-4536-99BB-E4E47C9EE72D}" dt="2023-11-07T21:35:39.845" v="154" actId="478"/>
          <ac:picMkLst>
            <pc:docMk/>
            <pc:sldMk cId="1212612553" sldId="389"/>
            <ac:picMk id="58" creationId="{2C918BE2-9923-04AF-11BA-ABE6EDE28613}"/>
          </ac:picMkLst>
        </pc:picChg>
      </pc:sldChg>
      <pc:sldChg chg="addSp delSp modSp add mod">
        <pc:chgData name="SEVILLA FERNANDEZ, BEGONA" userId="25525fb2-a52f-4069-8753-73011c86895c" providerId="ADAL" clId="{4ABBF71A-E806-4536-99BB-E4E47C9EE72D}" dt="2023-11-07T21:49:42.511" v="598" actId="1076"/>
        <pc:sldMkLst>
          <pc:docMk/>
          <pc:sldMk cId="2635487683" sldId="390"/>
        </pc:sldMkLst>
        <pc:spChg chg="mod">
          <ac:chgData name="SEVILLA FERNANDEZ, BEGONA" userId="25525fb2-a52f-4069-8753-73011c86895c" providerId="ADAL" clId="{4ABBF71A-E806-4536-99BB-E4E47C9EE72D}" dt="2023-11-07T21:46:47.887" v="551" actId="1076"/>
          <ac:spMkLst>
            <pc:docMk/>
            <pc:sldMk cId="2635487683" sldId="390"/>
            <ac:spMk id="2" creationId="{00000000-0000-0000-0000-000000000000}"/>
          </ac:spMkLst>
        </pc:spChg>
        <pc:spChg chg="del">
          <ac:chgData name="SEVILLA FERNANDEZ, BEGONA" userId="25525fb2-a52f-4069-8753-73011c86895c" providerId="ADAL" clId="{4ABBF71A-E806-4536-99BB-E4E47C9EE72D}" dt="2023-11-07T21:47:16.162" v="563" actId="478"/>
          <ac:spMkLst>
            <pc:docMk/>
            <pc:sldMk cId="2635487683" sldId="390"/>
            <ac:spMk id="6" creationId="{7E587CAA-3A2E-8349-0C61-31619B78781C}"/>
          </ac:spMkLst>
        </pc:spChg>
        <pc:picChg chg="add del mod">
          <ac:chgData name="SEVILLA FERNANDEZ, BEGONA" userId="25525fb2-a52f-4069-8753-73011c86895c" providerId="ADAL" clId="{4ABBF71A-E806-4536-99BB-E4E47C9EE72D}" dt="2023-11-07T21:47:52.413" v="569" actId="478"/>
          <ac:picMkLst>
            <pc:docMk/>
            <pc:sldMk cId="2635487683" sldId="390"/>
            <ac:picMk id="8" creationId="{82A64232-F7F6-7DDB-9D23-191F6B38E53C}"/>
          </ac:picMkLst>
        </pc:picChg>
        <pc:picChg chg="del">
          <ac:chgData name="SEVILLA FERNANDEZ, BEGONA" userId="25525fb2-a52f-4069-8753-73011c86895c" providerId="ADAL" clId="{4ABBF71A-E806-4536-99BB-E4E47C9EE72D}" dt="2023-11-07T21:46:41.206" v="547" actId="478"/>
          <ac:picMkLst>
            <pc:docMk/>
            <pc:sldMk cId="2635487683" sldId="390"/>
            <ac:picMk id="10" creationId="{FFCEA4C1-DD46-0CE1-F889-C07CE646A238}"/>
          </ac:picMkLst>
        </pc:picChg>
        <pc:picChg chg="add mod">
          <ac:chgData name="SEVILLA FERNANDEZ, BEGONA" userId="25525fb2-a52f-4069-8753-73011c86895c" providerId="ADAL" clId="{4ABBF71A-E806-4536-99BB-E4E47C9EE72D}" dt="2023-11-07T21:49:42.511" v="598" actId="1076"/>
          <ac:picMkLst>
            <pc:docMk/>
            <pc:sldMk cId="2635487683" sldId="390"/>
            <ac:picMk id="11" creationId="{D317A9AA-F66C-B94B-AA56-4E1DC3A15399}"/>
          </ac:picMkLst>
        </pc:picChg>
        <pc:cxnChg chg="del">
          <ac:chgData name="SEVILLA FERNANDEZ, BEGONA" userId="25525fb2-a52f-4069-8753-73011c86895c" providerId="ADAL" clId="{4ABBF71A-E806-4536-99BB-E4E47C9EE72D}" dt="2023-11-07T21:46:43.398" v="548" actId="478"/>
          <ac:cxnSpMkLst>
            <pc:docMk/>
            <pc:sldMk cId="2635487683" sldId="390"/>
            <ac:cxnSpMk id="5" creationId="{00000000-0000-0000-0000-000000000000}"/>
          </ac:cxnSpMkLst>
        </pc:cxnChg>
      </pc:sldChg>
      <pc:sldChg chg="addSp delSp modSp add mod">
        <pc:chgData name="SEVILLA FERNANDEZ, BEGONA" userId="25525fb2-a52f-4069-8753-73011c86895c" providerId="ADAL" clId="{4ABBF71A-E806-4536-99BB-E4E47C9EE72D}" dt="2023-11-07T21:48:59.453" v="585" actId="14100"/>
        <pc:sldMkLst>
          <pc:docMk/>
          <pc:sldMk cId="2154124458" sldId="391"/>
        </pc:sldMkLst>
        <pc:spChg chg="del mod">
          <ac:chgData name="SEVILLA FERNANDEZ, BEGONA" userId="25525fb2-a52f-4069-8753-73011c86895c" providerId="ADAL" clId="{4ABBF71A-E806-4536-99BB-E4E47C9EE72D}" dt="2023-11-07T21:47:10.740" v="562" actId="478"/>
          <ac:spMkLst>
            <pc:docMk/>
            <pc:sldMk cId="2154124458" sldId="391"/>
            <ac:spMk id="2" creationId="{00000000-0000-0000-0000-000000000000}"/>
          </ac:spMkLst>
        </pc:spChg>
        <pc:spChg chg="del mod">
          <ac:chgData name="SEVILLA FERNANDEZ, BEGONA" userId="25525fb2-a52f-4069-8753-73011c86895c" providerId="ADAL" clId="{4ABBF71A-E806-4536-99BB-E4E47C9EE72D}" dt="2023-11-07T21:47:09.138" v="561" actId="478"/>
          <ac:spMkLst>
            <pc:docMk/>
            <pc:sldMk cId="2154124458" sldId="391"/>
            <ac:spMk id="6" creationId="{7E587CAA-3A2E-8349-0C61-31619B78781C}"/>
          </ac:spMkLst>
        </pc:spChg>
        <pc:spChg chg="add mod">
          <ac:chgData name="SEVILLA FERNANDEZ, BEGONA" userId="25525fb2-a52f-4069-8753-73011c86895c" providerId="ADAL" clId="{4ABBF71A-E806-4536-99BB-E4E47C9EE72D}" dt="2023-11-07T21:47:10.740" v="562" actId="478"/>
          <ac:spMkLst>
            <pc:docMk/>
            <pc:sldMk cId="2154124458" sldId="391"/>
            <ac:spMk id="8" creationId="{BF0F0E1E-A82C-FAD0-E1A0-4D61A26552D7}"/>
          </ac:spMkLst>
        </pc:spChg>
        <pc:picChg chg="del">
          <ac:chgData name="SEVILLA FERNANDEZ, BEGONA" userId="25525fb2-a52f-4069-8753-73011c86895c" providerId="ADAL" clId="{4ABBF71A-E806-4536-99BB-E4E47C9EE72D}" dt="2023-11-07T21:36:48.187" v="190" actId="478"/>
          <ac:picMkLst>
            <pc:docMk/>
            <pc:sldMk cId="2154124458" sldId="391"/>
            <ac:picMk id="10" creationId="{FFCEA4C1-DD46-0CE1-F889-C07CE646A238}"/>
          </ac:picMkLst>
        </pc:picChg>
        <pc:picChg chg="add mod">
          <ac:chgData name="SEVILLA FERNANDEZ, BEGONA" userId="25525fb2-a52f-4069-8753-73011c86895c" providerId="ADAL" clId="{4ABBF71A-E806-4536-99BB-E4E47C9EE72D}" dt="2023-11-07T21:48:59.453" v="585" actId="14100"/>
          <ac:picMkLst>
            <pc:docMk/>
            <pc:sldMk cId="2154124458" sldId="391"/>
            <ac:picMk id="11" creationId="{9F4D1E66-BA4B-14D4-15A8-9D5B4FFD2E2C}"/>
          </ac:picMkLst>
        </pc:picChg>
        <pc:cxnChg chg="del">
          <ac:chgData name="SEVILLA FERNANDEZ, BEGONA" userId="25525fb2-a52f-4069-8753-73011c86895c" providerId="ADAL" clId="{4ABBF71A-E806-4536-99BB-E4E47C9EE72D}" dt="2023-11-07T21:36:50.470" v="191" actId="478"/>
          <ac:cxnSpMkLst>
            <pc:docMk/>
            <pc:sldMk cId="2154124458" sldId="391"/>
            <ac:cxnSpMk id="5" creationId="{00000000-0000-0000-0000-000000000000}"/>
          </ac:cxnSpMkLst>
        </pc:cxnChg>
      </pc:sldChg>
      <pc:sldChg chg="addSp modSp add mod">
        <pc:chgData name="SEVILLA FERNANDEZ, BEGONA" userId="25525fb2-a52f-4069-8753-73011c86895c" providerId="ADAL" clId="{4ABBF71A-E806-4536-99BB-E4E47C9EE72D}" dt="2023-11-07T22:11:01.216" v="603" actId="1076"/>
        <pc:sldMkLst>
          <pc:docMk/>
          <pc:sldMk cId="1912513707" sldId="392"/>
        </pc:sldMkLst>
        <pc:picChg chg="add mod">
          <ac:chgData name="SEVILLA FERNANDEZ, BEGONA" userId="25525fb2-a52f-4069-8753-73011c86895c" providerId="ADAL" clId="{4ABBF71A-E806-4536-99BB-E4E47C9EE72D}" dt="2023-11-07T22:11:01.216" v="603" actId="1076"/>
          <ac:picMkLst>
            <pc:docMk/>
            <pc:sldMk cId="1912513707" sldId="392"/>
            <ac:picMk id="3" creationId="{3D38E37A-40C7-DAD3-3F1A-C2568EE7EF21}"/>
          </ac:picMkLst>
        </pc:picChg>
      </pc:sldChg>
      <pc:sldChg chg="add del">
        <pc:chgData name="SEVILLA FERNANDEZ, BEGONA" userId="25525fb2-a52f-4069-8753-73011c86895c" providerId="ADAL" clId="{4ABBF71A-E806-4536-99BB-E4E47C9EE72D}" dt="2023-11-07T21:49:54.328" v="599" actId="47"/>
        <pc:sldMkLst>
          <pc:docMk/>
          <pc:sldMk cId="686277155" sldId="393"/>
        </pc:sldMkLst>
      </pc:sldChg>
      <pc:sldMasterChg chg="delSldLayout">
        <pc:chgData name="SEVILLA FERNANDEZ, BEGONA" userId="25525fb2-a52f-4069-8753-73011c86895c" providerId="ADAL" clId="{4ABBF71A-E806-4536-99BB-E4E47C9EE72D}" dt="2023-11-07T21:35:08.840" v="144" actId="47"/>
        <pc:sldMasterMkLst>
          <pc:docMk/>
          <pc:sldMasterMk cId="3535274485" sldId="2147483660"/>
        </pc:sldMasterMkLst>
        <pc:sldLayoutChg chg="del">
          <pc:chgData name="SEVILLA FERNANDEZ, BEGONA" userId="25525fb2-a52f-4069-8753-73011c86895c" providerId="ADAL" clId="{4ABBF71A-E806-4536-99BB-E4E47C9EE72D}" dt="2023-11-07T21:35:08.840" v="144" actId="47"/>
          <pc:sldLayoutMkLst>
            <pc:docMk/>
            <pc:sldMasterMk cId="3535274485" sldId="2147483660"/>
            <pc:sldLayoutMk cId="4041722359" sldId="214748369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2024A0-BE66-1AB7-FB7C-33F99E4B14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CFEBD-5E69-3F78-F71B-EBC0FBFE01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EF4D3-28FB-40A5-884C-483E625E001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49359-F17D-BD1B-B594-B4E3E4C333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56836-9590-F045-F3D1-1870D0B0B5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1441-D9A9-41FC-8983-FEFD129A2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2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21D23-44B9-4C1E-9D1A-F491A9E7CAC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242A5-4D47-4950-BF4B-750BC971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3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B6C71-45F5-3845-8BEC-23A7AC48978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9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B6C71-45F5-3845-8BEC-23A7AC48978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9.png"/><Relationship Id="rId18" Type="http://schemas.openxmlformats.org/officeDocument/2006/relationships/image" Target="../media/image25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23.svg"/><Relationship Id="rId1" Type="http://schemas.openxmlformats.org/officeDocument/2006/relationships/tags" Target="../tags/tag5.xml"/><Relationship Id="rId6" Type="http://schemas.openxmlformats.org/officeDocument/2006/relationships/image" Target="../media/image13.sv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image" Target="../media/image46.svg"/><Relationship Id="rId42" Type="http://schemas.openxmlformats.org/officeDocument/2006/relationships/image" Target="../media/image34.png"/><Relationship Id="rId47" Type="http://schemas.openxmlformats.org/officeDocument/2006/relationships/image" Target="../media/image72.svg"/><Relationship Id="rId63" Type="http://schemas.openxmlformats.org/officeDocument/2006/relationships/image" Target="../media/image88.svg"/><Relationship Id="rId68" Type="http://schemas.openxmlformats.org/officeDocument/2006/relationships/image" Target="../media/image47.png"/><Relationship Id="rId84" Type="http://schemas.openxmlformats.org/officeDocument/2006/relationships/image" Target="../media/image55.png"/><Relationship Id="rId89" Type="http://schemas.openxmlformats.org/officeDocument/2006/relationships/image" Target="../media/image114.svg"/><Relationship Id="rId112" Type="http://schemas.openxmlformats.org/officeDocument/2006/relationships/image" Target="../media/image69.png"/><Relationship Id="rId16" Type="http://schemas.openxmlformats.org/officeDocument/2006/relationships/image" Target="../media/image21.png"/><Relationship Id="rId107" Type="http://schemas.openxmlformats.org/officeDocument/2006/relationships/image" Target="../media/image132.svg"/><Relationship Id="rId11" Type="http://schemas.openxmlformats.org/officeDocument/2006/relationships/image" Target="../media/image36.svg"/><Relationship Id="rId24" Type="http://schemas.openxmlformats.org/officeDocument/2006/relationships/image" Target="../media/image25.png"/><Relationship Id="rId32" Type="http://schemas.openxmlformats.org/officeDocument/2006/relationships/image" Target="../media/image29.png"/><Relationship Id="rId37" Type="http://schemas.openxmlformats.org/officeDocument/2006/relationships/image" Target="../media/image62.svg"/><Relationship Id="rId40" Type="http://schemas.openxmlformats.org/officeDocument/2006/relationships/image" Target="../media/image33.png"/><Relationship Id="rId45" Type="http://schemas.openxmlformats.org/officeDocument/2006/relationships/image" Target="../media/image70.svg"/><Relationship Id="rId53" Type="http://schemas.openxmlformats.org/officeDocument/2006/relationships/image" Target="../media/image78.svg"/><Relationship Id="rId58" Type="http://schemas.openxmlformats.org/officeDocument/2006/relationships/image" Target="../media/image42.png"/><Relationship Id="rId66" Type="http://schemas.openxmlformats.org/officeDocument/2006/relationships/image" Target="../media/image46.png"/><Relationship Id="rId74" Type="http://schemas.openxmlformats.org/officeDocument/2006/relationships/image" Target="../media/image50.png"/><Relationship Id="rId79" Type="http://schemas.openxmlformats.org/officeDocument/2006/relationships/image" Target="../media/image104.svg"/><Relationship Id="rId87" Type="http://schemas.openxmlformats.org/officeDocument/2006/relationships/image" Target="../media/image112.svg"/><Relationship Id="rId102" Type="http://schemas.openxmlformats.org/officeDocument/2006/relationships/image" Target="../media/image64.png"/><Relationship Id="rId110" Type="http://schemas.openxmlformats.org/officeDocument/2006/relationships/image" Target="../media/image68.png"/><Relationship Id="rId115" Type="http://schemas.openxmlformats.org/officeDocument/2006/relationships/image" Target="../media/image140.svg"/><Relationship Id="rId5" Type="http://schemas.openxmlformats.org/officeDocument/2006/relationships/image" Target="../media/image30.svg"/><Relationship Id="rId61" Type="http://schemas.openxmlformats.org/officeDocument/2006/relationships/image" Target="../media/image86.svg"/><Relationship Id="rId82" Type="http://schemas.openxmlformats.org/officeDocument/2006/relationships/image" Target="../media/image54.png"/><Relationship Id="rId90" Type="http://schemas.openxmlformats.org/officeDocument/2006/relationships/image" Target="../media/image58.png"/><Relationship Id="rId95" Type="http://schemas.openxmlformats.org/officeDocument/2006/relationships/image" Target="../media/image120.svg"/><Relationship Id="rId19" Type="http://schemas.openxmlformats.org/officeDocument/2006/relationships/image" Target="../media/image44.svg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image" Target="../media/image52.svg"/><Relationship Id="rId30" Type="http://schemas.openxmlformats.org/officeDocument/2006/relationships/image" Target="../media/image28.png"/><Relationship Id="rId35" Type="http://schemas.openxmlformats.org/officeDocument/2006/relationships/image" Target="../media/image60.svg"/><Relationship Id="rId43" Type="http://schemas.openxmlformats.org/officeDocument/2006/relationships/image" Target="../media/image68.svg"/><Relationship Id="rId48" Type="http://schemas.openxmlformats.org/officeDocument/2006/relationships/image" Target="../media/image37.png"/><Relationship Id="rId56" Type="http://schemas.openxmlformats.org/officeDocument/2006/relationships/image" Target="../media/image41.png"/><Relationship Id="rId64" Type="http://schemas.openxmlformats.org/officeDocument/2006/relationships/image" Target="../media/image45.png"/><Relationship Id="rId69" Type="http://schemas.openxmlformats.org/officeDocument/2006/relationships/image" Target="../media/image94.svg"/><Relationship Id="rId77" Type="http://schemas.openxmlformats.org/officeDocument/2006/relationships/image" Target="../media/image102.svg"/><Relationship Id="rId100" Type="http://schemas.openxmlformats.org/officeDocument/2006/relationships/image" Target="../media/image63.png"/><Relationship Id="rId105" Type="http://schemas.openxmlformats.org/officeDocument/2006/relationships/image" Target="../media/image130.svg"/><Relationship Id="rId113" Type="http://schemas.openxmlformats.org/officeDocument/2006/relationships/image" Target="../media/image138.svg"/><Relationship Id="rId8" Type="http://schemas.openxmlformats.org/officeDocument/2006/relationships/image" Target="../media/image17.png"/><Relationship Id="rId51" Type="http://schemas.openxmlformats.org/officeDocument/2006/relationships/image" Target="../media/image76.svg"/><Relationship Id="rId72" Type="http://schemas.openxmlformats.org/officeDocument/2006/relationships/image" Target="../media/image49.png"/><Relationship Id="rId80" Type="http://schemas.openxmlformats.org/officeDocument/2006/relationships/image" Target="../media/image53.png"/><Relationship Id="rId85" Type="http://schemas.openxmlformats.org/officeDocument/2006/relationships/image" Target="../media/image110.svg"/><Relationship Id="rId93" Type="http://schemas.openxmlformats.org/officeDocument/2006/relationships/image" Target="../media/image118.svg"/><Relationship Id="rId98" Type="http://schemas.openxmlformats.org/officeDocument/2006/relationships/image" Target="../media/image62.png"/><Relationship Id="rId3" Type="http://schemas.openxmlformats.org/officeDocument/2006/relationships/image" Target="../media/image28.svg"/><Relationship Id="rId12" Type="http://schemas.openxmlformats.org/officeDocument/2006/relationships/image" Target="../media/image19.png"/><Relationship Id="rId17" Type="http://schemas.openxmlformats.org/officeDocument/2006/relationships/image" Target="../media/image42.svg"/><Relationship Id="rId25" Type="http://schemas.openxmlformats.org/officeDocument/2006/relationships/image" Target="../media/image50.svg"/><Relationship Id="rId33" Type="http://schemas.openxmlformats.org/officeDocument/2006/relationships/image" Target="../media/image58.svg"/><Relationship Id="rId38" Type="http://schemas.openxmlformats.org/officeDocument/2006/relationships/image" Target="../media/image32.png"/><Relationship Id="rId46" Type="http://schemas.openxmlformats.org/officeDocument/2006/relationships/image" Target="../media/image36.png"/><Relationship Id="rId59" Type="http://schemas.openxmlformats.org/officeDocument/2006/relationships/image" Target="../media/image84.svg"/><Relationship Id="rId67" Type="http://schemas.openxmlformats.org/officeDocument/2006/relationships/image" Target="../media/image92.svg"/><Relationship Id="rId103" Type="http://schemas.openxmlformats.org/officeDocument/2006/relationships/image" Target="../media/image128.svg"/><Relationship Id="rId108" Type="http://schemas.openxmlformats.org/officeDocument/2006/relationships/image" Target="../media/image67.png"/><Relationship Id="rId20" Type="http://schemas.openxmlformats.org/officeDocument/2006/relationships/image" Target="../media/image23.png"/><Relationship Id="rId41" Type="http://schemas.openxmlformats.org/officeDocument/2006/relationships/image" Target="../media/image66.svg"/><Relationship Id="rId54" Type="http://schemas.openxmlformats.org/officeDocument/2006/relationships/image" Target="../media/image40.png"/><Relationship Id="rId62" Type="http://schemas.openxmlformats.org/officeDocument/2006/relationships/image" Target="../media/image44.png"/><Relationship Id="rId70" Type="http://schemas.openxmlformats.org/officeDocument/2006/relationships/image" Target="../media/image48.png"/><Relationship Id="rId75" Type="http://schemas.openxmlformats.org/officeDocument/2006/relationships/image" Target="../media/image100.svg"/><Relationship Id="rId83" Type="http://schemas.openxmlformats.org/officeDocument/2006/relationships/image" Target="../media/image108.svg"/><Relationship Id="rId88" Type="http://schemas.openxmlformats.org/officeDocument/2006/relationships/image" Target="../media/image57.png"/><Relationship Id="rId91" Type="http://schemas.openxmlformats.org/officeDocument/2006/relationships/image" Target="../media/image116.svg"/><Relationship Id="rId96" Type="http://schemas.openxmlformats.org/officeDocument/2006/relationships/image" Target="../media/image61.png"/><Relationship Id="rId111" Type="http://schemas.openxmlformats.org/officeDocument/2006/relationships/image" Target="../media/image136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5" Type="http://schemas.openxmlformats.org/officeDocument/2006/relationships/image" Target="../media/image40.svg"/><Relationship Id="rId23" Type="http://schemas.openxmlformats.org/officeDocument/2006/relationships/image" Target="../media/image48.svg"/><Relationship Id="rId28" Type="http://schemas.openxmlformats.org/officeDocument/2006/relationships/image" Target="../media/image27.png"/><Relationship Id="rId36" Type="http://schemas.openxmlformats.org/officeDocument/2006/relationships/image" Target="../media/image31.png"/><Relationship Id="rId49" Type="http://schemas.openxmlformats.org/officeDocument/2006/relationships/image" Target="../media/image74.svg"/><Relationship Id="rId57" Type="http://schemas.openxmlformats.org/officeDocument/2006/relationships/image" Target="../media/image82.svg"/><Relationship Id="rId106" Type="http://schemas.openxmlformats.org/officeDocument/2006/relationships/image" Target="../media/image66.png"/><Relationship Id="rId114" Type="http://schemas.openxmlformats.org/officeDocument/2006/relationships/image" Target="../media/image70.png"/><Relationship Id="rId10" Type="http://schemas.openxmlformats.org/officeDocument/2006/relationships/image" Target="../media/image18.png"/><Relationship Id="rId31" Type="http://schemas.openxmlformats.org/officeDocument/2006/relationships/image" Target="../media/image56.svg"/><Relationship Id="rId44" Type="http://schemas.openxmlformats.org/officeDocument/2006/relationships/image" Target="../media/image35.png"/><Relationship Id="rId52" Type="http://schemas.openxmlformats.org/officeDocument/2006/relationships/image" Target="../media/image39.png"/><Relationship Id="rId60" Type="http://schemas.openxmlformats.org/officeDocument/2006/relationships/image" Target="../media/image43.png"/><Relationship Id="rId65" Type="http://schemas.openxmlformats.org/officeDocument/2006/relationships/image" Target="../media/image90.svg"/><Relationship Id="rId73" Type="http://schemas.openxmlformats.org/officeDocument/2006/relationships/image" Target="../media/image98.svg"/><Relationship Id="rId78" Type="http://schemas.openxmlformats.org/officeDocument/2006/relationships/image" Target="../media/image52.png"/><Relationship Id="rId81" Type="http://schemas.openxmlformats.org/officeDocument/2006/relationships/image" Target="../media/image106.svg"/><Relationship Id="rId86" Type="http://schemas.openxmlformats.org/officeDocument/2006/relationships/image" Target="../media/image56.png"/><Relationship Id="rId94" Type="http://schemas.openxmlformats.org/officeDocument/2006/relationships/image" Target="../media/image60.png"/><Relationship Id="rId99" Type="http://schemas.openxmlformats.org/officeDocument/2006/relationships/image" Target="../media/image124.svg"/><Relationship Id="rId101" Type="http://schemas.openxmlformats.org/officeDocument/2006/relationships/image" Target="../media/image126.svg"/><Relationship Id="rId4" Type="http://schemas.openxmlformats.org/officeDocument/2006/relationships/image" Target="../media/image15.png"/><Relationship Id="rId9" Type="http://schemas.openxmlformats.org/officeDocument/2006/relationships/image" Target="../media/image34.svg"/><Relationship Id="rId13" Type="http://schemas.openxmlformats.org/officeDocument/2006/relationships/image" Target="../media/image38.svg"/><Relationship Id="rId18" Type="http://schemas.openxmlformats.org/officeDocument/2006/relationships/image" Target="../media/image22.png"/><Relationship Id="rId39" Type="http://schemas.openxmlformats.org/officeDocument/2006/relationships/image" Target="../media/image64.svg"/><Relationship Id="rId109" Type="http://schemas.openxmlformats.org/officeDocument/2006/relationships/image" Target="../media/image134.svg"/><Relationship Id="rId34" Type="http://schemas.openxmlformats.org/officeDocument/2006/relationships/image" Target="../media/image30.png"/><Relationship Id="rId50" Type="http://schemas.openxmlformats.org/officeDocument/2006/relationships/image" Target="../media/image38.png"/><Relationship Id="rId55" Type="http://schemas.openxmlformats.org/officeDocument/2006/relationships/image" Target="../media/image80.svg"/><Relationship Id="rId76" Type="http://schemas.openxmlformats.org/officeDocument/2006/relationships/image" Target="../media/image51.png"/><Relationship Id="rId97" Type="http://schemas.openxmlformats.org/officeDocument/2006/relationships/image" Target="../media/image122.svg"/><Relationship Id="rId104" Type="http://schemas.openxmlformats.org/officeDocument/2006/relationships/image" Target="../media/image65.png"/><Relationship Id="rId7" Type="http://schemas.openxmlformats.org/officeDocument/2006/relationships/image" Target="../media/image32.svg"/><Relationship Id="rId71" Type="http://schemas.openxmlformats.org/officeDocument/2006/relationships/image" Target="../media/image96.svg"/><Relationship Id="rId92" Type="http://schemas.openxmlformats.org/officeDocument/2006/relationships/image" Target="../media/image59.png"/><Relationship Id="rId2" Type="http://schemas.openxmlformats.org/officeDocument/2006/relationships/image" Target="../media/image14.png"/><Relationship Id="rId29" Type="http://schemas.openxmlformats.org/officeDocument/2006/relationships/image" Target="../media/image54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orkshop Titl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1">
            <a:extLst>
              <a:ext uri="{FF2B5EF4-FFF2-40B4-BE49-F238E27FC236}">
                <a16:creationId xmlns:a16="http://schemas.microsoft.com/office/drawing/2014/main" id="{9A0DA8F2-C5CE-404A-90DA-FE51BF11B3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7400" y="4365652"/>
            <a:ext cx="4739844" cy="1098204"/>
          </a:xfrm>
        </p:spPr>
        <p:txBody>
          <a:bodyPr anchor="t" anchorCtr="0">
            <a:no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spc="-40" baseline="0">
                <a:solidFill>
                  <a:schemeClr val="tx1"/>
                </a:solidFill>
                <a:latin typeface="+mn-lt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Presenter(s): </a:t>
            </a:r>
          </a:p>
          <a:p>
            <a:pPr lvl="0"/>
            <a:r>
              <a:rPr lang="en-US" dirty="0">
                <a:effectLst/>
              </a:rPr>
              <a:t>Add your name + title</a:t>
            </a:r>
          </a:p>
          <a:p>
            <a:pPr lvl="0"/>
            <a:r>
              <a:rPr lang="en-US" dirty="0">
                <a:effectLst/>
              </a:rPr>
              <a:t>Other presenter name(s) titles (or remove)</a:t>
            </a:r>
            <a:endParaRPr lang="ru-RU" dirty="0"/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55A633C2-FAF3-4099-BCE0-7672F9BC68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7685" y="1809456"/>
            <a:ext cx="4747848" cy="392379"/>
          </a:xfrm>
        </p:spPr>
        <p:txBody>
          <a:bodyPr>
            <a:noAutofit/>
          </a:bodyPr>
          <a:lstStyle>
            <a:lvl1pPr>
              <a:defRPr sz="1600" spc="5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WORKSHOP CATEGORY</a:t>
            </a:r>
            <a:endParaRPr lang="ru-RU" dirty="0"/>
          </a:p>
        </p:txBody>
      </p:sp>
      <p:sp>
        <p:nvSpPr>
          <p:cNvPr id="15" name="Picture 1">
            <a:extLst>
              <a:ext uri="{FF2B5EF4-FFF2-40B4-BE49-F238E27FC236}">
                <a16:creationId xmlns:a16="http://schemas.microsoft.com/office/drawing/2014/main" id="{77D3B980-F6AA-4690-93ED-BD63226463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50" y="560387"/>
            <a:ext cx="5341938" cy="5737226"/>
          </a:xfrm>
          <a:prstGeom prst="roundRect">
            <a:avLst>
              <a:gd name="adj" fmla="val 4989"/>
            </a:avLst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2D7CA7EF-3ED7-4EB9-89CF-D28485767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400" y="2404441"/>
            <a:ext cx="4805634" cy="1717000"/>
          </a:xfrm>
        </p:spPr>
        <p:txBody>
          <a:bodyPr>
            <a:noAutofit/>
          </a:bodyPr>
          <a:lstStyle>
            <a:lvl1pPr>
              <a:lnSpc>
                <a:spcPts val="60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ru-RU" dirty="0"/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EBB73E9-718C-4CDE-9963-F0AA2BF02B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89" y="131416"/>
            <a:ext cx="1929572" cy="116205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9D17599-0C53-C199-675A-267AAEABDAF8}"/>
              </a:ext>
            </a:extLst>
          </p:cNvPr>
          <p:cNvGrpSpPr/>
          <p:nvPr userDrawn="1"/>
        </p:nvGrpSpPr>
        <p:grpSpPr>
          <a:xfrm>
            <a:off x="0" y="6465754"/>
            <a:ext cx="12192000" cy="392246"/>
            <a:chOff x="0" y="6465754"/>
            <a:chExt cx="12192000" cy="3922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36E132-5F30-06EF-A796-22818925D6F1}"/>
                </a:ext>
              </a:extLst>
            </p:cNvPr>
            <p:cNvSpPr/>
            <p:nvPr userDrawn="1"/>
          </p:nvSpPr>
          <p:spPr>
            <a:xfrm>
              <a:off x="0" y="6465754"/>
              <a:ext cx="12192000" cy="392246"/>
            </a:xfrm>
            <a:prstGeom prst="rect">
              <a:avLst/>
            </a:prstGeom>
            <a:solidFill>
              <a:srgbClr val="D1124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200" b="1" dirty="0">
                  <a:latin typeface="+mn-lt"/>
                </a:rPr>
                <a:t>            CTSBDC.UCONN.EDU</a:t>
              </a:r>
            </a:p>
          </p:txBody>
        </p:sp>
        <p:pic>
          <p:nvPicPr>
            <p:cNvPr id="22" name="Graphic 21" descr="World with solid fill">
              <a:extLst>
                <a:ext uri="{FF2B5EF4-FFF2-40B4-BE49-F238E27FC236}">
                  <a16:creationId xmlns:a16="http://schemas.microsoft.com/office/drawing/2014/main" id="{096B706F-F498-5A5D-6AB2-FCDDD05056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1542" y="6481242"/>
              <a:ext cx="355182" cy="35518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918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774">
          <p15:clr>
            <a:srgbClr val="F26B43"/>
          </p15:clr>
        </p15:guide>
        <p15:guide id="3" pos="597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con 1">
            <a:extLst>
              <a:ext uri="{FF2B5EF4-FFF2-40B4-BE49-F238E27FC236}">
                <a16:creationId xmlns:a16="http://schemas.microsoft.com/office/drawing/2014/main" id="{6A7334A0-2080-4E23-B7DB-1091714C4DD6}"/>
              </a:ext>
            </a:extLst>
          </p:cNvPr>
          <p:cNvSpPr/>
          <p:nvPr/>
        </p:nvSpPr>
        <p:spPr>
          <a:xfrm>
            <a:off x="984195" y="1889762"/>
            <a:ext cx="4235506" cy="4996886"/>
          </a:xfrm>
          <a:custGeom>
            <a:avLst/>
            <a:gdLst>
              <a:gd name="connsiteX0" fmla="*/ 229557 w 4267200"/>
              <a:gd name="connsiteY0" fmla="*/ 0 h 1377314"/>
              <a:gd name="connsiteX1" fmla="*/ 4037643 w 4267200"/>
              <a:gd name="connsiteY1" fmla="*/ 0 h 1377314"/>
              <a:gd name="connsiteX2" fmla="*/ 4267200 w 4267200"/>
              <a:gd name="connsiteY2" fmla="*/ 229557 h 1377314"/>
              <a:gd name="connsiteX3" fmla="*/ 4267200 w 4267200"/>
              <a:gd name="connsiteY3" fmla="*/ 1377314 h 1377314"/>
              <a:gd name="connsiteX4" fmla="*/ 4267200 w 4267200"/>
              <a:gd name="connsiteY4" fmla="*/ 1377314 h 1377314"/>
              <a:gd name="connsiteX5" fmla="*/ 0 w 4267200"/>
              <a:gd name="connsiteY5" fmla="*/ 1377314 h 1377314"/>
              <a:gd name="connsiteX6" fmla="*/ 0 w 4267200"/>
              <a:gd name="connsiteY6" fmla="*/ 1377314 h 1377314"/>
              <a:gd name="connsiteX7" fmla="*/ 0 w 4267200"/>
              <a:gd name="connsiteY7" fmla="*/ 229557 h 1377314"/>
              <a:gd name="connsiteX8" fmla="*/ 229557 w 4267200"/>
              <a:gd name="connsiteY8" fmla="*/ 0 h 1377314"/>
              <a:gd name="connsiteX0" fmla="*/ 229557 w 4267200"/>
              <a:gd name="connsiteY0" fmla="*/ 0 h 4968239"/>
              <a:gd name="connsiteX1" fmla="*/ 4037643 w 4267200"/>
              <a:gd name="connsiteY1" fmla="*/ 0 h 4968239"/>
              <a:gd name="connsiteX2" fmla="*/ 4267200 w 4267200"/>
              <a:gd name="connsiteY2" fmla="*/ 229557 h 4968239"/>
              <a:gd name="connsiteX3" fmla="*/ 4267200 w 4267200"/>
              <a:gd name="connsiteY3" fmla="*/ 1377314 h 4968239"/>
              <a:gd name="connsiteX4" fmla="*/ 4267200 w 4267200"/>
              <a:gd name="connsiteY4" fmla="*/ 4968239 h 4968239"/>
              <a:gd name="connsiteX5" fmla="*/ 0 w 4267200"/>
              <a:gd name="connsiteY5" fmla="*/ 1377314 h 4968239"/>
              <a:gd name="connsiteX6" fmla="*/ 0 w 4267200"/>
              <a:gd name="connsiteY6" fmla="*/ 1377314 h 4968239"/>
              <a:gd name="connsiteX7" fmla="*/ 0 w 4267200"/>
              <a:gd name="connsiteY7" fmla="*/ 229557 h 4968239"/>
              <a:gd name="connsiteX8" fmla="*/ 229557 w 4267200"/>
              <a:gd name="connsiteY8" fmla="*/ 0 h 4968239"/>
              <a:gd name="connsiteX0" fmla="*/ 229557 w 4267200"/>
              <a:gd name="connsiteY0" fmla="*/ 0 h 4968239"/>
              <a:gd name="connsiteX1" fmla="*/ 4037643 w 4267200"/>
              <a:gd name="connsiteY1" fmla="*/ 0 h 4968239"/>
              <a:gd name="connsiteX2" fmla="*/ 4267200 w 4267200"/>
              <a:gd name="connsiteY2" fmla="*/ 229557 h 4968239"/>
              <a:gd name="connsiteX3" fmla="*/ 4267200 w 4267200"/>
              <a:gd name="connsiteY3" fmla="*/ 1377314 h 4968239"/>
              <a:gd name="connsiteX4" fmla="*/ 4267200 w 4267200"/>
              <a:gd name="connsiteY4" fmla="*/ 4968239 h 4968239"/>
              <a:gd name="connsiteX5" fmla="*/ 0 w 4267200"/>
              <a:gd name="connsiteY5" fmla="*/ 1377314 h 4968239"/>
              <a:gd name="connsiteX6" fmla="*/ 28575 w 4267200"/>
              <a:gd name="connsiteY6" fmla="*/ 4939664 h 4968239"/>
              <a:gd name="connsiteX7" fmla="*/ 0 w 4267200"/>
              <a:gd name="connsiteY7" fmla="*/ 229557 h 4968239"/>
              <a:gd name="connsiteX8" fmla="*/ 229557 w 4267200"/>
              <a:gd name="connsiteY8" fmla="*/ 0 h 4968239"/>
              <a:gd name="connsiteX0" fmla="*/ 229557 w 4267200"/>
              <a:gd name="connsiteY0" fmla="*/ 0 h 4977764"/>
              <a:gd name="connsiteX1" fmla="*/ 4037643 w 4267200"/>
              <a:gd name="connsiteY1" fmla="*/ 0 h 4977764"/>
              <a:gd name="connsiteX2" fmla="*/ 4267200 w 4267200"/>
              <a:gd name="connsiteY2" fmla="*/ 229557 h 4977764"/>
              <a:gd name="connsiteX3" fmla="*/ 4267200 w 4267200"/>
              <a:gd name="connsiteY3" fmla="*/ 1377314 h 4977764"/>
              <a:gd name="connsiteX4" fmla="*/ 4267200 w 4267200"/>
              <a:gd name="connsiteY4" fmla="*/ 4968239 h 4977764"/>
              <a:gd name="connsiteX5" fmla="*/ 19050 w 4267200"/>
              <a:gd name="connsiteY5" fmla="*/ 4977764 h 4977764"/>
              <a:gd name="connsiteX6" fmla="*/ 28575 w 4267200"/>
              <a:gd name="connsiteY6" fmla="*/ 4939664 h 4977764"/>
              <a:gd name="connsiteX7" fmla="*/ 0 w 4267200"/>
              <a:gd name="connsiteY7" fmla="*/ 229557 h 4977764"/>
              <a:gd name="connsiteX8" fmla="*/ 229557 w 4267200"/>
              <a:gd name="connsiteY8" fmla="*/ 0 h 4977764"/>
              <a:gd name="connsiteX0" fmla="*/ 229773 w 4267416"/>
              <a:gd name="connsiteY0" fmla="*/ 0 h 5006467"/>
              <a:gd name="connsiteX1" fmla="*/ 4037859 w 4267416"/>
              <a:gd name="connsiteY1" fmla="*/ 0 h 5006467"/>
              <a:gd name="connsiteX2" fmla="*/ 4267416 w 4267416"/>
              <a:gd name="connsiteY2" fmla="*/ 229557 h 5006467"/>
              <a:gd name="connsiteX3" fmla="*/ 4267416 w 4267416"/>
              <a:gd name="connsiteY3" fmla="*/ 1377314 h 5006467"/>
              <a:gd name="connsiteX4" fmla="*/ 4267416 w 4267416"/>
              <a:gd name="connsiteY4" fmla="*/ 4968239 h 5006467"/>
              <a:gd name="connsiteX5" fmla="*/ 19266 w 4267416"/>
              <a:gd name="connsiteY5" fmla="*/ 4977764 h 5006467"/>
              <a:gd name="connsiteX6" fmla="*/ 0 w 4267416"/>
              <a:gd name="connsiteY6" fmla="*/ 5006467 h 5006467"/>
              <a:gd name="connsiteX7" fmla="*/ 216 w 4267416"/>
              <a:gd name="connsiteY7" fmla="*/ 229557 h 5006467"/>
              <a:gd name="connsiteX8" fmla="*/ 229773 w 4267416"/>
              <a:gd name="connsiteY8" fmla="*/ 0 h 500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416" h="5006467">
                <a:moveTo>
                  <a:pt x="229773" y="0"/>
                </a:moveTo>
                <a:lnTo>
                  <a:pt x="4037859" y="0"/>
                </a:lnTo>
                <a:cubicBezTo>
                  <a:pt x="4164640" y="0"/>
                  <a:pt x="4267416" y="102776"/>
                  <a:pt x="4267416" y="229557"/>
                </a:cubicBezTo>
                <a:lnTo>
                  <a:pt x="4267416" y="1377314"/>
                </a:lnTo>
                <a:lnTo>
                  <a:pt x="4267416" y="4968239"/>
                </a:lnTo>
                <a:lnTo>
                  <a:pt x="19266" y="4977764"/>
                </a:lnTo>
                <a:lnTo>
                  <a:pt x="0" y="5006467"/>
                </a:lnTo>
                <a:lnTo>
                  <a:pt x="216" y="229557"/>
                </a:lnTo>
                <a:cubicBezTo>
                  <a:pt x="216" y="102776"/>
                  <a:pt x="102992" y="0"/>
                  <a:pt x="229773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9" name="Icon 3">
            <a:extLst>
              <a:ext uri="{FF2B5EF4-FFF2-40B4-BE49-F238E27FC236}">
                <a16:creationId xmlns:a16="http://schemas.microsoft.com/office/drawing/2014/main" id="{46AC4CC5-86AE-4FC0-8181-B79862790D6A}"/>
              </a:ext>
            </a:extLst>
          </p:cNvPr>
          <p:cNvSpPr>
            <a:spLocks/>
          </p:cNvSpPr>
          <p:nvPr/>
        </p:nvSpPr>
        <p:spPr>
          <a:xfrm>
            <a:off x="809830" y="843596"/>
            <a:ext cx="10029620" cy="5981700"/>
          </a:xfrm>
          <a:custGeom>
            <a:avLst/>
            <a:gdLst>
              <a:gd name="connsiteX0" fmla="*/ 3506318 w 11213404"/>
              <a:gd name="connsiteY0" fmla="*/ 753613 h 6496020"/>
              <a:gd name="connsiteX1" fmla="*/ 487347 w 11213404"/>
              <a:gd name="connsiteY1" fmla="*/ 2829156 h 6496020"/>
              <a:gd name="connsiteX2" fmla="*/ 908261 w 11213404"/>
              <a:gd name="connsiteY2" fmla="*/ 3569384 h 6496020"/>
              <a:gd name="connsiteX3" fmla="*/ 9036261 w 11213404"/>
              <a:gd name="connsiteY3" fmla="*/ 144013 h 6496020"/>
              <a:gd name="connsiteX4" fmla="*/ 9341061 w 11213404"/>
              <a:gd name="connsiteY4" fmla="*/ 1145498 h 6496020"/>
              <a:gd name="connsiteX5" fmla="*/ 4609404 w 11213404"/>
              <a:gd name="connsiteY5" fmla="*/ 5688470 h 6496020"/>
              <a:gd name="connsiteX6" fmla="*/ 5320604 w 11213404"/>
              <a:gd name="connsiteY6" fmla="*/ 6312584 h 6496020"/>
              <a:gd name="connsiteX7" fmla="*/ 11213404 w 11213404"/>
              <a:gd name="connsiteY7" fmla="*/ 3612927 h 64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13404" h="6496020">
                <a:moveTo>
                  <a:pt x="3506318" y="753613"/>
                </a:moveTo>
                <a:cubicBezTo>
                  <a:pt x="2213337" y="1556737"/>
                  <a:pt x="920357" y="2359861"/>
                  <a:pt x="487347" y="2829156"/>
                </a:cubicBezTo>
                <a:cubicBezTo>
                  <a:pt x="54337" y="3298451"/>
                  <a:pt x="-516558" y="4016908"/>
                  <a:pt x="908261" y="3569384"/>
                </a:cubicBezTo>
                <a:cubicBezTo>
                  <a:pt x="2333080" y="3121860"/>
                  <a:pt x="7630794" y="547994"/>
                  <a:pt x="9036261" y="144013"/>
                </a:cubicBezTo>
                <a:cubicBezTo>
                  <a:pt x="10441728" y="-259968"/>
                  <a:pt x="10078870" y="221422"/>
                  <a:pt x="9341061" y="1145498"/>
                </a:cubicBezTo>
                <a:cubicBezTo>
                  <a:pt x="8603252" y="2069574"/>
                  <a:pt x="5279480" y="4827289"/>
                  <a:pt x="4609404" y="5688470"/>
                </a:cubicBezTo>
                <a:cubicBezTo>
                  <a:pt x="3939328" y="6549651"/>
                  <a:pt x="4219937" y="6658508"/>
                  <a:pt x="5320604" y="6312584"/>
                </a:cubicBezTo>
                <a:cubicBezTo>
                  <a:pt x="6421271" y="5966660"/>
                  <a:pt x="10139347" y="4263651"/>
                  <a:pt x="11213404" y="3612927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4" name="Text 1">
            <a:extLst>
              <a:ext uri="{FF2B5EF4-FFF2-40B4-BE49-F238E27FC236}">
                <a16:creationId xmlns:a16="http://schemas.microsoft.com/office/drawing/2014/main" id="{D20D48E3-0B72-438A-ADA8-1039254D18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2000" y="2681937"/>
            <a:ext cx="8140700" cy="2853359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600" spc="-8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effectLst/>
              </a:rPr>
              <a:t>Click to add text</a:t>
            </a:r>
            <a:endParaRPr lang="ru-RU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675A7AAF-0B45-452A-B382-B4ED1BB988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6924" y="1460117"/>
            <a:ext cx="6318152" cy="77197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F60A3C-2D10-D990-C6C3-21744260A467}"/>
              </a:ext>
            </a:extLst>
          </p:cNvPr>
          <p:cNvGrpSpPr/>
          <p:nvPr userDrawn="1"/>
        </p:nvGrpSpPr>
        <p:grpSpPr>
          <a:xfrm>
            <a:off x="0" y="6465754"/>
            <a:ext cx="12192000" cy="392246"/>
            <a:chOff x="0" y="6465754"/>
            <a:chExt cx="12192000" cy="39224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7EFC663-E205-858B-2E38-194F72BD1CDA}"/>
                </a:ext>
              </a:extLst>
            </p:cNvPr>
            <p:cNvSpPr/>
            <p:nvPr userDrawn="1"/>
          </p:nvSpPr>
          <p:spPr>
            <a:xfrm>
              <a:off x="0" y="6465754"/>
              <a:ext cx="12192000" cy="392246"/>
            </a:xfrm>
            <a:prstGeom prst="rect">
              <a:avLst/>
            </a:prstGeom>
            <a:solidFill>
              <a:srgbClr val="D1124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200" b="1" dirty="0">
                  <a:latin typeface="+mn-lt"/>
                </a:rPr>
                <a:t>            CTSBDC.UCONN.EDU</a:t>
              </a:r>
            </a:p>
          </p:txBody>
        </p:sp>
        <p:pic>
          <p:nvPicPr>
            <p:cNvPr id="4" name="Graphic 3" descr="World with solid fill">
              <a:extLst>
                <a:ext uri="{FF2B5EF4-FFF2-40B4-BE49-F238E27FC236}">
                  <a16:creationId xmlns:a16="http://schemas.microsoft.com/office/drawing/2014/main" id="{9C15D6AC-F0AB-61B2-841C-13C1A169E7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1542" y="6481242"/>
              <a:ext cx="355182" cy="35518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1954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1">
            <a:extLst>
              <a:ext uri="{FF2B5EF4-FFF2-40B4-BE49-F238E27FC236}">
                <a16:creationId xmlns:a16="http://schemas.microsoft.com/office/drawing/2014/main" id="{B68C5ACF-0EEB-41C8-A7A6-A1D85A70FB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34227" y="899601"/>
            <a:ext cx="4562827" cy="5388140"/>
          </a:xfrm>
          <a:prstGeom prst="roundRect">
            <a:avLst>
              <a:gd name="adj" fmla="val 5129"/>
            </a:avLst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3AB56C1-0678-4D4D-A0C1-BF6FB9060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902" y="774984"/>
            <a:ext cx="5782574" cy="83240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131EF732-11E0-417C-9CBE-68E3B1D775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6806" y="2219325"/>
            <a:ext cx="4464914" cy="3051806"/>
          </a:xfrm>
        </p:spPr>
        <p:txBody>
          <a:bodyPr>
            <a:noAutofit/>
          </a:bodyPr>
          <a:lstStyle>
            <a:lvl1pPr>
              <a:lnSpc>
                <a:spcPts val="2400"/>
              </a:lnSpc>
              <a:defRPr sz="2000" spc="-2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>
                <a:effectLst/>
              </a:rPr>
              <a:t>Click to add text</a:t>
            </a:r>
            <a:endParaRPr lang="ru-RU" dirty="0"/>
          </a:p>
        </p:txBody>
      </p:sp>
      <p:sp>
        <p:nvSpPr>
          <p:cNvPr id="25" name="Text 2">
            <a:extLst>
              <a:ext uri="{FF2B5EF4-FFF2-40B4-BE49-F238E27FC236}">
                <a16:creationId xmlns:a16="http://schemas.microsoft.com/office/drawing/2014/main" id="{42C98CB9-67F3-498A-AD04-0AA64633D4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86806" y="5726081"/>
            <a:ext cx="2905697" cy="288323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60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>
                <a:effectLst/>
              </a:rPr>
              <a:t>Click to add text</a:t>
            </a:r>
            <a:endParaRPr lang="ru-RU" dirty="0"/>
          </a:p>
        </p:txBody>
      </p:sp>
      <p:sp>
        <p:nvSpPr>
          <p:cNvPr id="26" name="Text 3">
            <a:extLst>
              <a:ext uri="{FF2B5EF4-FFF2-40B4-BE49-F238E27FC236}">
                <a16:creationId xmlns:a16="http://schemas.microsoft.com/office/drawing/2014/main" id="{7E05874F-1848-4B18-921F-253E051E8A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4846" y="5988050"/>
            <a:ext cx="2907613" cy="294350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600" spc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>
                <a:effectLst/>
              </a:rPr>
              <a:t>Click to add text</a:t>
            </a:r>
            <a:endParaRPr lang="ru-R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9FEBF3-F2CF-6947-DA6F-6D195F132570}"/>
              </a:ext>
            </a:extLst>
          </p:cNvPr>
          <p:cNvGrpSpPr/>
          <p:nvPr userDrawn="1"/>
        </p:nvGrpSpPr>
        <p:grpSpPr>
          <a:xfrm>
            <a:off x="0" y="6465754"/>
            <a:ext cx="12192000" cy="392246"/>
            <a:chOff x="0" y="6465754"/>
            <a:chExt cx="12192000" cy="39224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6CE026D-EB14-1F1C-74E2-751D8EBB28B5}"/>
                </a:ext>
              </a:extLst>
            </p:cNvPr>
            <p:cNvSpPr/>
            <p:nvPr userDrawn="1"/>
          </p:nvSpPr>
          <p:spPr>
            <a:xfrm>
              <a:off x="0" y="6465754"/>
              <a:ext cx="12192000" cy="392246"/>
            </a:xfrm>
            <a:prstGeom prst="rect">
              <a:avLst/>
            </a:prstGeom>
            <a:solidFill>
              <a:srgbClr val="D1124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200" b="1" dirty="0">
                  <a:latin typeface="+mn-lt"/>
                </a:rPr>
                <a:t>            CTSBDC.UCONN.EDU</a:t>
              </a:r>
            </a:p>
          </p:txBody>
        </p:sp>
        <p:pic>
          <p:nvPicPr>
            <p:cNvPr id="5" name="Graphic 4" descr="World with solid fill">
              <a:extLst>
                <a:ext uri="{FF2B5EF4-FFF2-40B4-BE49-F238E27FC236}">
                  <a16:creationId xmlns:a16="http://schemas.microsoft.com/office/drawing/2014/main" id="{92E3F162-91BB-5990-D9B0-0B9C893CC4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1542" y="6481242"/>
              <a:ext cx="355182" cy="35518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19704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55">
          <p15:clr>
            <a:srgbClr val="FBAE40"/>
          </p15:clr>
        </p15:guide>
        <p15:guide id="2" pos="46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43AB56C1-0678-4D4D-A0C1-BF6FB9060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1301" y="247023"/>
            <a:ext cx="5685573" cy="83624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lang="ru-RU" sz="4000" spc="0" baseline="0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CONNECT WITH US</a:t>
            </a:r>
            <a:endParaRPr lang="ru-RU" dirty="0"/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475588C0-B0DF-424F-8698-5DE82B03C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77050" y="1707380"/>
            <a:ext cx="4627482" cy="792643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1800" baseline="0">
                <a:solidFill>
                  <a:schemeClr val="tx1"/>
                </a:solidFill>
              </a:defRPr>
            </a:lvl1pPr>
          </a:lstStyle>
          <a:p>
            <a:pPr marL="0" indent="0">
              <a:buFont typeface="Arial"/>
              <a:buNone/>
            </a:pPr>
            <a:r>
              <a:rPr lang="en-US" sz="1800" spc="100" dirty="0">
                <a:ea typeface="Gill Sans Light" charset="0"/>
                <a:cs typeface="Gill Sans Light" charset="0"/>
              </a:rPr>
              <a:t>E-mail us for no-cost business advising today at </a:t>
            </a:r>
            <a:r>
              <a:rPr lang="en-US" sz="1800" b="1" spc="100" dirty="0">
                <a:ea typeface="Gill Sans SemiBold" charset="0"/>
                <a:cs typeface="Gill Sans SemiBold" charset="0"/>
              </a:rPr>
              <a:t>ctsbdc@uconn.edu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A94353-2F78-318D-C7DA-15B29DD8A005}"/>
              </a:ext>
            </a:extLst>
          </p:cNvPr>
          <p:cNvGrpSpPr/>
          <p:nvPr userDrawn="1"/>
        </p:nvGrpSpPr>
        <p:grpSpPr>
          <a:xfrm>
            <a:off x="0" y="6465754"/>
            <a:ext cx="12192000" cy="392246"/>
            <a:chOff x="0" y="6465754"/>
            <a:chExt cx="12192000" cy="39224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6925ADE-5B39-4B1B-B345-F24602941692}"/>
                </a:ext>
              </a:extLst>
            </p:cNvPr>
            <p:cNvSpPr/>
            <p:nvPr userDrawn="1"/>
          </p:nvSpPr>
          <p:spPr>
            <a:xfrm>
              <a:off x="0" y="6465754"/>
              <a:ext cx="12192000" cy="392246"/>
            </a:xfrm>
            <a:prstGeom prst="rect">
              <a:avLst/>
            </a:prstGeom>
            <a:solidFill>
              <a:srgbClr val="D1124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200" b="1" dirty="0">
                  <a:latin typeface="+mn-lt"/>
                </a:rPr>
                <a:t>            CTSBDC.UCONN.EDU</a:t>
              </a:r>
            </a:p>
          </p:txBody>
        </p:sp>
        <p:pic>
          <p:nvPicPr>
            <p:cNvPr id="5" name="Graphic 4" descr="World with solid fill">
              <a:extLst>
                <a:ext uri="{FF2B5EF4-FFF2-40B4-BE49-F238E27FC236}">
                  <a16:creationId xmlns:a16="http://schemas.microsoft.com/office/drawing/2014/main" id="{95E89DFB-674D-BBD1-224A-A3092B3C77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1542" y="6481242"/>
              <a:ext cx="355182" cy="355182"/>
            </a:xfrm>
            <a:prstGeom prst="rect">
              <a:avLst/>
            </a:prstGeom>
          </p:spPr>
        </p:pic>
      </p:grpSp>
      <p:pic>
        <p:nvPicPr>
          <p:cNvPr id="10" name="Graphic 9" descr="Envelope with solid fill">
            <a:extLst>
              <a:ext uri="{FF2B5EF4-FFF2-40B4-BE49-F238E27FC236}">
                <a16:creationId xmlns:a16="http://schemas.microsoft.com/office/drawing/2014/main" id="{C551C040-674A-D4A9-4283-28586A50F37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1301" y="1770326"/>
            <a:ext cx="666750" cy="666750"/>
          </a:xfrm>
          <a:prstGeom prst="rect">
            <a:avLst/>
          </a:prstGeom>
        </p:spPr>
      </p:pic>
      <p:sp>
        <p:nvSpPr>
          <p:cNvPr id="13" name="Text 1">
            <a:extLst>
              <a:ext uri="{FF2B5EF4-FFF2-40B4-BE49-F238E27FC236}">
                <a16:creationId xmlns:a16="http://schemas.microsoft.com/office/drawing/2014/main" id="{A52B24B1-6073-1596-E2AA-57CE3FDF1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77050" y="2912003"/>
            <a:ext cx="4627482" cy="459847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1800" baseline="0">
                <a:solidFill>
                  <a:schemeClr val="tx1"/>
                </a:solidFill>
              </a:defRPr>
            </a:lvl1pPr>
          </a:lstStyle>
          <a:p>
            <a:pPr marL="0" indent="0">
              <a:buFont typeface="Arial"/>
              <a:buNone/>
            </a:pPr>
            <a:r>
              <a:rPr lang="en-US" sz="1800" spc="100" dirty="0">
                <a:ea typeface="Gill Sans Light" charset="0"/>
                <a:cs typeface="Gill Sans Light" charset="0"/>
              </a:rPr>
              <a:t>Follow us </a:t>
            </a:r>
            <a:r>
              <a:rPr lang="en-US" sz="1800" b="1" spc="100" dirty="0">
                <a:ea typeface="Gill Sans Light" charset="0"/>
                <a:cs typeface="Gill Sans Light" charset="0"/>
              </a:rPr>
              <a:t>@ctsbdc</a:t>
            </a:r>
          </a:p>
        </p:txBody>
      </p:sp>
      <p:pic>
        <p:nvPicPr>
          <p:cNvPr id="17" name="Graphic 16" descr="Follow with solid fill">
            <a:extLst>
              <a:ext uri="{FF2B5EF4-FFF2-40B4-BE49-F238E27FC236}">
                <a16:creationId xmlns:a16="http://schemas.microsoft.com/office/drawing/2014/main" id="{372FABBB-9827-5E1D-1F65-6172A179A1D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81301" y="2771775"/>
            <a:ext cx="666750" cy="66675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8670FC1A-E7DE-7040-B6C3-41791ADBD6B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7050" y="3438525"/>
            <a:ext cx="695877" cy="695877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B4C861F8-AAB0-645D-F8FF-192CE79EAED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40616" y="3454633"/>
            <a:ext cx="695877" cy="695877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CA750FE-37B0-ADB6-A710-CD562B924D3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59222" y="3454633"/>
            <a:ext cx="695877" cy="695877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82E3F5E-44E5-7C95-AB51-90DC3C3D75C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99919" y="3438525"/>
            <a:ext cx="695877" cy="695877"/>
          </a:xfrm>
          <a:prstGeom prst="rect">
            <a:avLst/>
          </a:prstGeom>
        </p:spPr>
      </p:pic>
      <p:pic>
        <p:nvPicPr>
          <p:cNvPr id="23" name="Picture 22" descr="Qr code&#10;&#10;Description automatically generated">
            <a:extLst>
              <a:ext uri="{FF2B5EF4-FFF2-40B4-BE49-F238E27FC236}">
                <a16:creationId xmlns:a16="http://schemas.microsoft.com/office/drawing/2014/main" id="{8CBCF354-9307-1EC9-9E5B-60451F5A0EE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354" y="4415947"/>
            <a:ext cx="1600831" cy="16008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EB5CFF-7A4D-E926-CB5B-D2A873C1556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2142" y="5216363"/>
            <a:ext cx="1928966" cy="1162050"/>
          </a:xfrm>
          <a:prstGeom prst="rect">
            <a:avLst/>
          </a:prstGeom>
        </p:spPr>
      </p:pic>
      <p:pic>
        <p:nvPicPr>
          <p:cNvPr id="27" name="Graphic 26" descr="Barcode with solid fill">
            <a:extLst>
              <a:ext uri="{FF2B5EF4-FFF2-40B4-BE49-F238E27FC236}">
                <a16:creationId xmlns:a16="http://schemas.microsoft.com/office/drawing/2014/main" id="{505EFE71-BEF2-AC85-9945-C470AE3E17B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81301" y="4347700"/>
            <a:ext cx="666751" cy="666751"/>
          </a:xfrm>
          <a:prstGeom prst="rect">
            <a:avLst/>
          </a:prstGeom>
        </p:spPr>
      </p:pic>
      <p:pic>
        <p:nvPicPr>
          <p:cNvPr id="34" name="Graphic 33" descr="Internet with solid fill">
            <a:extLst>
              <a:ext uri="{FF2B5EF4-FFF2-40B4-BE49-F238E27FC236}">
                <a16:creationId xmlns:a16="http://schemas.microsoft.com/office/drawing/2014/main" id="{88788B83-2E16-2BBE-A10E-7512738E43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 t="14890" b="16592"/>
          <a:stretch/>
        </p:blipFill>
        <p:spPr>
          <a:xfrm>
            <a:off x="219100" y="2114550"/>
            <a:ext cx="6113669" cy="41890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FAF9C63-7470-B031-BD47-C2BD5F14DAB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510562" y="3034943"/>
            <a:ext cx="3517804" cy="1794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6290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C5B1-404F-6D90-CACE-9A17DF5E31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1017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AVAILABLE ICONS </a:t>
            </a:r>
            <a:br>
              <a:rPr lang="en-US" dirty="0"/>
            </a:br>
            <a:r>
              <a:rPr lang="en-US" dirty="0"/>
              <a:t>(COPY/PASTE INTO YOUR SLIDE)</a:t>
            </a:r>
          </a:p>
        </p:txBody>
      </p:sp>
      <p:pic>
        <p:nvPicPr>
          <p:cNvPr id="4" name="Graphic 3" descr="Badge 1 with solid fill">
            <a:extLst>
              <a:ext uri="{FF2B5EF4-FFF2-40B4-BE49-F238E27FC236}">
                <a16:creationId xmlns:a16="http://schemas.microsoft.com/office/drawing/2014/main" id="{C8AC524B-DD2E-A913-56A9-BB70E8B38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1619250"/>
            <a:ext cx="533400" cy="533400"/>
          </a:xfrm>
          <a:prstGeom prst="rect">
            <a:avLst/>
          </a:prstGeom>
        </p:spPr>
      </p:pic>
      <p:pic>
        <p:nvPicPr>
          <p:cNvPr id="6" name="Graphic 5" descr="Badge with solid fill">
            <a:extLst>
              <a:ext uri="{FF2B5EF4-FFF2-40B4-BE49-F238E27FC236}">
                <a16:creationId xmlns:a16="http://schemas.microsoft.com/office/drawing/2014/main" id="{E2527863-66E8-7711-2AC9-18F092C591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8400" y="1619250"/>
            <a:ext cx="533400" cy="533400"/>
          </a:xfrm>
          <a:prstGeom prst="rect">
            <a:avLst/>
          </a:prstGeom>
        </p:spPr>
      </p:pic>
      <p:pic>
        <p:nvPicPr>
          <p:cNvPr id="8" name="Graphic 7" descr="Badge 3 with solid fill">
            <a:extLst>
              <a:ext uri="{FF2B5EF4-FFF2-40B4-BE49-F238E27FC236}">
                <a16:creationId xmlns:a16="http://schemas.microsoft.com/office/drawing/2014/main" id="{BDF82444-5AC6-9854-EFA1-D15640B07C3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52800" y="1619250"/>
            <a:ext cx="533400" cy="533400"/>
          </a:xfrm>
          <a:prstGeom prst="rect">
            <a:avLst/>
          </a:prstGeom>
        </p:spPr>
      </p:pic>
      <p:pic>
        <p:nvPicPr>
          <p:cNvPr id="10" name="Graphic 9" descr="Badge 4 with solid fill">
            <a:extLst>
              <a:ext uri="{FF2B5EF4-FFF2-40B4-BE49-F238E27FC236}">
                <a16:creationId xmlns:a16="http://schemas.microsoft.com/office/drawing/2014/main" id="{75EE7BA0-2D3C-0DA1-82EC-D22E53CF440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67200" y="1619250"/>
            <a:ext cx="533400" cy="533400"/>
          </a:xfrm>
          <a:prstGeom prst="rect">
            <a:avLst/>
          </a:prstGeom>
        </p:spPr>
      </p:pic>
      <p:pic>
        <p:nvPicPr>
          <p:cNvPr id="12" name="Graphic 11" descr="Badge 5 with solid fill">
            <a:extLst>
              <a:ext uri="{FF2B5EF4-FFF2-40B4-BE49-F238E27FC236}">
                <a16:creationId xmlns:a16="http://schemas.microsoft.com/office/drawing/2014/main" id="{B7F48FD8-082F-F746-1D36-070004A02B2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81600" y="1619250"/>
            <a:ext cx="533400" cy="533400"/>
          </a:xfrm>
          <a:prstGeom prst="rect">
            <a:avLst/>
          </a:prstGeom>
        </p:spPr>
      </p:pic>
      <p:pic>
        <p:nvPicPr>
          <p:cNvPr id="14" name="Graphic 13" descr="Badge 6 with solid fill">
            <a:extLst>
              <a:ext uri="{FF2B5EF4-FFF2-40B4-BE49-F238E27FC236}">
                <a16:creationId xmlns:a16="http://schemas.microsoft.com/office/drawing/2014/main" id="{776D5785-946C-A099-92CB-6443A29F659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96000" y="1619250"/>
            <a:ext cx="533400" cy="533400"/>
          </a:xfrm>
          <a:prstGeom prst="rect">
            <a:avLst/>
          </a:prstGeom>
        </p:spPr>
      </p:pic>
      <p:pic>
        <p:nvPicPr>
          <p:cNvPr id="16" name="Graphic 15" descr="Badge 7 with solid fill">
            <a:extLst>
              <a:ext uri="{FF2B5EF4-FFF2-40B4-BE49-F238E27FC236}">
                <a16:creationId xmlns:a16="http://schemas.microsoft.com/office/drawing/2014/main" id="{72EA38F1-9345-3062-A58E-40E66B84A67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10402" y="1619250"/>
            <a:ext cx="533400" cy="533400"/>
          </a:xfrm>
          <a:prstGeom prst="rect">
            <a:avLst/>
          </a:prstGeom>
        </p:spPr>
      </p:pic>
      <p:pic>
        <p:nvPicPr>
          <p:cNvPr id="18" name="Graphic 17" descr="Badge 8 with solid fill">
            <a:extLst>
              <a:ext uri="{FF2B5EF4-FFF2-40B4-BE49-F238E27FC236}">
                <a16:creationId xmlns:a16="http://schemas.microsoft.com/office/drawing/2014/main" id="{F6235504-3329-41BD-B57A-2448DA73463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24800" y="1619250"/>
            <a:ext cx="533400" cy="533400"/>
          </a:xfrm>
          <a:prstGeom prst="rect">
            <a:avLst/>
          </a:prstGeom>
        </p:spPr>
      </p:pic>
      <p:pic>
        <p:nvPicPr>
          <p:cNvPr id="20" name="Graphic 19" descr="Badge 9 with solid fill">
            <a:extLst>
              <a:ext uri="{FF2B5EF4-FFF2-40B4-BE49-F238E27FC236}">
                <a16:creationId xmlns:a16="http://schemas.microsoft.com/office/drawing/2014/main" id="{56FC21F3-D5F5-CAF9-2BA8-84953417E42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839202" y="1619250"/>
            <a:ext cx="533400" cy="533400"/>
          </a:xfrm>
          <a:prstGeom prst="rect">
            <a:avLst/>
          </a:prstGeom>
        </p:spPr>
      </p:pic>
      <p:pic>
        <p:nvPicPr>
          <p:cNvPr id="22" name="Graphic 21" descr="Badge 10 with solid fill">
            <a:extLst>
              <a:ext uri="{FF2B5EF4-FFF2-40B4-BE49-F238E27FC236}">
                <a16:creationId xmlns:a16="http://schemas.microsoft.com/office/drawing/2014/main" id="{05198921-E3EE-74AF-A53E-420CEB8BFF5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753600" y="1619250"/>
            <a:ext cx="533400" cy="533400"/>
          </a:xfrm>
          <a:prstGeom prst="rect">
            <a:avLst/>
          </a:prstGeom>
        </p:spPr>
      </p:pic>
      <p:pic>
        <p:nvPicPr>
          <p:cNvPr id="23" name="Graphic 22" descr="Badge 1 with solid fill">
            <a:extLst>
              <a:ext uri="{FF2B5EF4-FFF2-40B4-BE49-F238E27FC236}">
                <a16:creationId xmlns:a16="http://schemas.microsoft.com/office/drawing/2014/main" id="{CB69E208-A1FE-95F7-B8B3-9C36528A902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23998" y="2198649"/>
            <a:ext cx="533400" cy="533400"/>
          </a:xfrm>
          <a:prstGeom prst="rect">
            <a:avLst/>
          </a:prstGeom>
        </p:spPr>
      </p:pic>
      <p:pic>
        <p:nvPicPr>
          <p:cNvPr id="24" name="Graphic 23" descr="Badge with solid fill">
            <a:extLst>
              <a:ext uri="{FF2B5EF4-FFF2-40B4-BE49-F238E27FC236}">
                <a16:creationId xmlns:a16="http://schemas.microsoft.com/office/drawing/2014/main" id="{7D04AAB0-FC47-4AB4-B1E0-CEA280D6B5FD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438398" y="2198649"/>
            <a:ext cx="533400" cy="533400"/>
          </a:xfrm>
          <a:prstGeom prst="rect">
            <a:avLst/>
          </a:prstGeom>
        </p:spPr>
      </p:pic>
      <p:pic>
        <p:nvPicPr>
          <p:cNvPr id="25" name="Graphic 24" descr="Badge 3 with solid fill">
            <a:extLst>
              <a:ext uri="{FF2B5EF4-FFF2-40B4-BE49-F238E27FC236}">
                <a16:creationId xmlns:a16="http://schemas.microsoft.com/office/drawing/2014/main" id="{6E64999B-8E25-CF0A-EB27-0D8B653F5E2E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352798" y="2198649"/>
            <a:ext cx="533400" cy="533400"/>
          </a:xfrm>
          <a:prstGeom prst="rect">
            <a:avLst/>
          </a:prstGeom>
        </p:spPr>
      </p:pic>
      <p:pic>
        <p:nvPicPr>
          <p:cNvPr id="26" name="Graphic 25" descr="Badge 4 with solid fill">
            <a:extLst>
              <a:ext uri="{FF2B5EF4-FFF2-40B4-BE49-F238E27FC236}">
                <a16:creationId xmlns:a16="http://schemas.microsoft.com/office/drawing/2014/main" id="{45E2DA6A-B934-21A3-46D7-1E444908DDE3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267198" y="2198649"/>
            <a:ext cx="533400" cy="533400"/>
          </a:xfrm>
          <a:prstGeom prst="rect">
            <a:avLst/>
          </a:prstGeom>
        </p:spPr>
      </p:pic>
      <p:pic>
        <p:nvPicPr>
          <p:cNvPr id="27" name="Graphic 26" descr="Badge 5 with solid fill">
            <a:extLst>
              <a:ext uri="{FF2B5EF4-FFF2-40B4-BE49-F238E27FC236}">
                <a16:creationId xmlns:a16="http://schemas.microsoft.com/office/drawing/2014/main" id="{83FC678D-68FD-8483-4418-67562A9D86D9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181598" y="2198649"/>
            <a:ext cx="533400" cy="533400"/>
          </a:xfrm>
          <a:prstGeom prst="rect">
            <a:avLst/>
          </a:prstGeom>
        </p:spPr>
      </p:pic>
      <p:pic>
        <p:nvPicPr>
          <p:cNvPr id="28" name="Graphic 27" descr="Badge 6 with solid fill">
            <a:extLst>
              <a:ext uri="{FF2B5EF4-FFF2-40B4-BE49-F238E27FC236}">
                <a16:creationId xmlns:a16="http://schemas.microsoft.com/office/drawing/2014/main" id="{A88831BE-8291-5B1F-6EF0-188AD5451B31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095998" y="2198649"/>
            <a:ext cx="533400" cy="533400"/>
          </a:xfrm>
          <a:prstGeom prst="rect">
            <a:avLst/>
          </a:prstGeom>
        </p:spPr>
      </p:pic>
      <p:pic>
        <p:nvPicPr>
          <p:cNvPr id="29" name="Graphic 28" descr="Badge 7 with solid fill">
            <a:extLst>
              <a:ext uri="{FF2B5EF4-FFF2-40B4-BE49-F238E27FC236}">
                <a16:creationId xmlns:a16="http://schemas.microsoft.com/office/drawing/2014/main" id="{621EDC90-C19A-AC5E-F0A5-3F19D11AE6DF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010400" y="2198649"/>
            <a:ext cx="533400" cy="533400"/>
          </a:xfrm>
          <a:prstGeom prst="rect">
            <a:avLst/>
          </a:prstGeom>
        </p:spPr>
      </p:pic>
      <p:pic>
        <p:nvPicPr>
          <p:cNvPr id="30" name="Graphic 29" descr="Badge 8 with solid fill">
            <a:extLst>
              <a:ext uri="{FF2B5EF4-FFF2-40B4-BE49-F238E27FC236}">
                <a16:creationId xmlns:a16="http://schemas.microsoft.com/office/drawing/2014/main" id="{92EB1548-9E13-87C3-9E84-2DF93579D5FA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924798" y="2198649"/>
            <a:ext cx="533400" cy="533400"/>
          </a:xfrm>
          <a:prstGeom prst="rect">
            <a:avLst/>
          </a:prstGeom>
        </p:spPr>
      </p:pic>
      <p:pic>
        <p:nvPicPr>
          <p:cNvPr id="31" name="Graphic 30" descr="Badge 9 with solid fill">
            <a:extLst>
              <a:ext uri="{FF2B5EF4-FFF2-40B4-BE49-F238E27FC236}">
                <a16:creationId xmlns:a16="http://schemas.microsoft.com/office/drawing/2014/main" id="{09A3174E-FC7C-8423-C6E6-6E7151AFEBA9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839200" y="2198649"/>
            <a:ext cx="533400" cy="533400"/>
          </a:xfrm>
          <a:prstGeom prst="rect">
            <a:avLst/>
          </a:prstGeom>
        </p:spPr>
      </p:pic>
      <p:pic>
        <p:nvPicPr>
          <p:cNvPr id="32" name="Graphic 31" descr="Badge 10 with solid fill">
            <a:extLst>
              <a:ext uri="{FF2B5EF4-FFF2-40B4-BE49-F238E27FC236}">
                <a16:creationId xmlns:a16="http://schemas.microsoft.com/office/drawing/2014/main" id="{4C7592DC-4ACB-9622-43C7-2762560491FC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9753598" y="2198649"/>
            <a:ext cx="533400" cy="533400"/>
          </a:xfrm>
          <a:prstGeom prst="rect">
            <a:avLst/>
          </a:prstGeom>
        </p:spPr>
      </p:pic>
      <p:pic>
        <p:nvPicPr>
          <p:cNvPr id="34" name="Graphic 33" descr="Shopping cart with solid fill">
            <a:extLst>
              <a:ext uri="{FF2B5EF4-FFF2-40B4-BE49-F238E27FC236}">
                <a16:creationId xmlns:a16="http://schemas.microsoft.com/office/drawing/2014/main" id="{F05965CB-E55F-4A19-614F-77F1FAFDD2A8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982576" y="2881838"/>
            <a:ext cx="680726" cy="680726"/>
          </a:xfrm>
          <a:prstGeom prst="rect">
            <a:avLst/>
          </a:prstGeom>
        </p:spPr>
      </p:pic>
      <p:pic>
        <p:nvPicPr>
          <p:cNvPr id="36" name="Graphic 35" descr="Ecommerce with solid fill">
            <a:extLst>
              <a:ext uri="{FF2B5EF4-FFF2-40B4-BE49-F238E27FC236}">
                <a16:creationId xmlns:a16="http://schemas.microsoft.com/office/drawing/2014/main" id="{3B457E3E-107D-4C51-78E9-A9D9D430392D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231736" y="2917400"/>
            <a:ext cx="680726" cy="680726"/>
          </a:xfrm>
          <a:prstGeom prst="rect">
            <a:avLst/>
          </a:prstGeom>
        </p:spPr>
      </p:pic>
      <p:pic>
        <p:nvPicPr>
          <p:cNvPr id="38" name="Graphic 37" descr="Store with solid fill">
            <a:extLst>
              <a:ext uri="{FF2B5EF4-FFF2-40B4-BE49-F238E27FC236}">
                <a16:creationId xmlns:a16="http://schemas.microsoft.com/office/drawing/2014/main" id="{4C500FB5-70DE-58C3-3A3A-DB8EA0658214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523999" y="2882050"/>
            <a:ext cx="680726" cy="68072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C38EB10-9BAD-195D-49C9-332591D5D187}"/>
              </a:ext>
            </a:extLst>
          </p:cNvPr>
          <p:cNvSpPr txBox="1"/>
          <p:nvPr userDrawn="1"/>
        </p:nvSpPr>
        <p:spPr>
          <a:xfrm>
            <a:off x="457200" y="1771650"/>
            <a:ext cx="1066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NUMBERS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3C9968-DCB0-18AD-A063-452445A1EFD4}"/>
              </a:ext>
            </a:extLst>
          </p:cNvPr>
          <p:cNvSpPr txBox="1"/>
          <p:nvPr userDrawn="1"/>
        </p:nvSpPr>
        <p:spPr>
          <a:xfrm>
            <a:off x="457200" y="2985700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MARKETING</a:t>
            </a:r>
            <a:br>
              <a:rPr lang="en-US" sz="1200" b="1" dirty="0"/>
            </a:br>
            <a:r>
              <a:rPr lang="en-US" sz="1200" b="1" dirty="0"/>
              <a:t>&amp; SALES</a:t>
            </a:r>
          </a:p>
        </p:txBody>
      </p:sp>
      <p:pic>
        <p:nvPicPr>
          <p:cNvPr id="42" name="Graphic 41" descr="Marketing with solid fill">
            <a:extLst>
              <a:ext uri="{FF2B5EF4-FFF2-40B4-BE49-F238E27FC236}">
                <a16:creationId xmlns:a16="http://schemas.microsoft.com/office/drawing/2014/main" id="{B1DC00D4-7FE0-282C-CFCF-A29B2353B5BD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4701139" y="2917400"/>
            <a:ext cx="680726" cy="680726"/>
          </a:xfrm>
          <a:prstGeom prst="rect">
            <a:avLst/>
          </a:prstGeom>
        </p:spPr>
      </p:pic>
      <p:pic>
        <p:nvPicPr>
          <p:cNvPr id="44" name="Graphic 43" descr="Target Audience with solid fill">
            <a:extLst>
              <a:ext uri="{FF2B5EF4-FFF2-40B4-BE49-F238E27FC236}">
                <a16:creationId xmlns:a16="http://schemas.microsoft.com/office/drawing/2014/main" id="{4D66258D-FF9D-51A8-C5E0-7BDC8304E16B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3845523" y="2881838"/>
            <a:ext cx="680726" cy="680726"/>
          </a:xfrm>
          <a:prstGeom prst="rect">
            <a:avLst/>
          </a:prstGeom>
        </p:spPr>
      </p:pic>
      <p:pic>
        <p:nvPicPr>
          <p:cNvPr id="46" name="Graphic 45" descr="Bar graph with upward trend with solid fill">
            <a:extLst>
              <a:ext uri="{FF2B5EF4-FFF2-40B4-BE49-F238E27FC236}">
                <a16:creationId xmlns:a16="http://schemas.microsoft.com/office/drawing/2014/main" id="{F04685EE-C81F-9E93-42BA-8530A446CF81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5528178" y="2938988"/>
            <a:ext cx="680726" cy="68072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85ED1AA-EE71-4F77-715C-883F247B913A}"/>
              </a:ext>
            </a:extLst>
          </p:cNvPr>
          <p:cNvSpPr txBox="1"/>
          <p:nvPr userDrawn="1"/>
        </p:nvSpPr>
        <p:spPr>
          <a:xfrm>
            <a:off x="457199" y="3878650"/>
            <a:ext cx="132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PRODUCT &amp; SUPPLY CHAIN</a:t>
            </a:r>
          </a:p>
        </p:txBody>
      </p:sp>
      <p:pic>
        <p:nvPicPr>
          <p:cNvPr id="49" name="Graphic 48" descr="Inventory with solid fill">
            <a:extLst>
              <a:ext uri="{FF2B5EF4-FFF2-40B4-BE49-F238E27FC236}">
                <a16:creationId xmlns:a16="http://schemas.microsoft.com/office/drawing/2014/main" id="{DB8D5055-1E70-3343-6EF3-910D577CBAF0}"/>
              </a:ext>
            </a:extLst>
          </p:cNvPr>
          <p:cNvPicPr>
            <a:picLocks noChangeAspect="1"/>
          </p:cNvPicPr>
          <p:nvPr userDrawn="1"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3324784" y="3789917"/>
            <a:ext cx="677035" cy="677035"/>
          </a:xfrm>
          <a:prstGeom prst="rect">
            <a:avLst/>
          </a:prstGeom>
        </p:spPr>
      </p:pic>
      <p:pic>
        <p:nvPicPr>
          <p:cNvPr id="51" name="Graphic 50" descr="Continuous Improvement with solid fill">
            <a:extLst>
              <a:ext uri="{FF2B5EF4-FFF2-40B4-BE49-F238E27FC236}">
                <a16:creationId xmlns:a16="http://schemas.microsoft.com/office/drawing/2014/main" id="{47BC8A47-7A9C-2296-15A6-4D8F91A04AB6}"/>
              </a:ext>
            </a:extLst>
          </p:cNvPr>
          <p:cNvPicPr>
            <a:picLocks noChangeAspect="1"/>
          </p:cNvPicPr>
          <p:nvPr userDrawn="1"/>
        </p:nvPicPr>
        <p:blipFill>
          <a:blip r:embed="rId5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534157" y="3808519"/>
            <a:ext cx="677035" cy="677035"/>
          </a:xfrm>
          <a:prstGeom prst="rect">
            <a:avLst/>
          </a:prstGeom>
        </p:spPr>
      </p:pic>
      <p:pic>
        <p:nvPicPr>
          <p:cNvPr id="53" name="Graphic 52" descr="Search Inventory with solid fill">
            <a:extLst>
              <a:ext uri="{FF2B5EF4-FFF2-40B4-BE49-F238E27FC236}">
                <a16:creationId xmlns:a16="http://schemas.microsoft.com/office/drawing/2014/main" id="{F5E6BE5B-ECB6-A84D-7A7E-518EA893CDDF}"/>
              </a:ext>
            </a:extLst>
          </p:cNvPr>
          <p:cNvPicPr>
            <a:picLocks noChangeAspect="1"/>
          </p:cNvPicPr>
          <p:nvPr userDrawn="1"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781174" y="3789917"/>
            <a:ext cx="677035" cy="677035"/>
          </a:xfrm>
          <a:prstGeom prst="rect">
            <a:avLst/>
          </a:prstGeom>
        </p:spPr>
      </p:pic>
      <p:pic>
        <p:nvPicPr>
          <p:cNvPr id="55" name="Graphic 54" descr="Factory with solid fill">
            <a:extLst>
              <a:ext uri="{FF2B5EF4-FFF2-40B4-BE49-F238E27FC236}">
                <a16:creationId xmlns:a16="http://schemas.microsoft.com/office/drawing/2014/main" id="{45CEBD04-5D3F-462E-C78D-74CA4CD7B471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185886" y="3789917"/>
            <a:ext cx="677035" cy="677035"/>
          </a:xfrm>
          <a:prstGeom prst="rect">
            <a:avLst/>
          </a:prstGeom>
        </p:spPr>
      </p:pic>
      <p:pic>
        <p:nvPicPr>
          <p:cNvPr id="57" name="Graphic 56" descr="Box with solid fill">
            <a:extLst>
              <a:ext uri="{FF2B5EF4-FFF2-40B4-BE49-F238E27FC236}">
                <a16:creationId xmlns:a16="http://schemas.microsoft.com/office/drawing/2014/main" id="{E007F625-8654-EE5B-2084-D2809AD0035F}"/>
              </a:ext>
            </a:extLst>
          </p:cNvPr>
          <p:cNvPicPr>
            <a:picLocks noChangeAspect="1"/>
          </p:cNvPicPr>
          <p:nvPr userDrawn="1"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5890040" y="3791041"/>
            <a:ext cx="677035" cy="677035"/>
          </a:xfrm>
          <a:prstGeom prst="rect">
            <a:avLst/>
          </a:prstGeom>
        </p:spPr>
      </p:pic>
      <p:pic>
        <p:nvPicPr>
          <p:cNvPr id="59" name="Graphic 58" descr="Box trolley with solid fill">
            <a:extLst>
              <a:ext uri="{FF2B5EF4-FFF2-40B4-BE49-F238E27FC236}">
                <a16:creationId xmlns:a16="http://schemas.microsoft.com/office/drawing/2014/main" id="{208A13EA-68E7-8FFB-2342-057802D6A47B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037963" y="3789917"/>
            <a:ext cx="677035" cy="67703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01A78B15-BC8B-44E3-BD12-723CA241710C}"/>
              </a:ext>
            </a:extLst>
          </p:cNvPr>
          <p:cNvSpPr txBox="1"/>
          <p:nvPr userDrawn="1"/>
        </p:nvSpPr>
        <p:spPr>
          <a:xfrm>
            <a:off x="457199" y="4771600"/>
            <a:ext cx="1409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TEAM &amp; ORGANIZATION</a:t>
            </a:r>
          </a:p>
        </p:txBody>
      </p:sp>
      <p:pic>
        <p:nvPicPr>
          <p:cNvPr id="62" name="Graphic 61" descr="Hierarchy with solid fill">
            <a:extLst>
              <a:ext uri="{FF2B5EF4-FFF2-40B4-BE49-F238E27FC236}">
                <a16:creationId xmlns:a16="http://schemas.microsoft.com/office/drawing/2014/main" id="{BC1018AE-05C3-C41F-87D6-70DBCFB1AB57}"/>
              </a:ext>
            </a:extLst>
          </p:cNvPr>
          <p:cNvPicPr>
            <a:picLocks noChangeAspect="1"/>
          </p:cNvPicPr>
          <p:nvPr userDrawn="1"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1781174" y="4629022"/>
            <a:ext cx="776297" cy="776297"/>
          </a:xfrm>
          <a:prstGeom prst="rect">
            <a:avLst/>
          </a:prstGeom>
        </p:spPr>
      </p:pic>
      <p:pic>
        <p:nvPicPr>
          <p:cNvPr id="64" name="Graphic 63" descr="Management with solid fill">
            <a:extLst>
              <a:ext uri="{FF2B5EF4-FFF2-40B4-BE49-F238E27FC236}">
                <a16:creationId xmlns:a16="http://schemas.microsoft.com/office/drawing/2014/main" id="{34F5629D-FE28-189E-594E-005213903FF8}"/>
              </a:ext>
            </a:extLst>
          </p:cNvPr>
          <p:cNvPicPr>
            <a:picLocks noChangeAspect="1"/>
          </p:cNvPicPr>
          <p:nvPr userDrawn="1"/>
        </p:nvPicPr>
        <p:blipFill>
          <a:blip r:embed="rId6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2681285" y="4620432"/>
            <a:ext cx="776297" cy="776297"/>
          </a:xfrm>
          <a:prstGeom prst="rect">
            <a:avLst/>
          </a:prstGeom>
        </p:spPr>
      </p:pic>
      <p:pic>
        <p:nvPicPr>
          <p:cNvPr id="66" name="Graphic 65" descr="Cycle with people with solid fill">
            <a:extLst>
              <a:ext uri="{FF2B5EF4-FFF2-40B4-BE49-F238E27FC236}">
                <a16:creationId xmlns:a16="http://schemas.microsoft.com/office/drawing/2014/main" id="{C01E3EA1-2E4D-73EF-B5D9-491DFA770B33}"/>
              </a:ext>
            </a:extLst>
          </p:cNvPr>
          <p:cNvPicPr>
            <a:picLocks noChangeAspect="1"/>
          </p:cNvPicPr>
          <p:nvPr userDrawn="1"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3490901" y="4658743"/>
            <a:ext cx="776297" cy="776297"/>
          </a:xfrm>
          <a:prstGeom prst="rect">
            <a:avLst/>
          </a:prstGeom>
        </p:spPr>
      </p:pic>
      <p:pic>
        <p:nvPicPr>
          <p:cNvPr id="68" name="Graphic 67" descr="Customer review with solid fill">
            <a:extLst>
              <a:ext uri="{FF2B5EF4-FFF2-40B4-BE49-F238E27FC236}">
                <a16:creationId xmlns:a16="http://schemas.microsoft.com/office/drawing/2014/main" id="{B73BC7AB-6D0F-9B4C-762A-8FEC6BC8A7D5}"/>
              </a:ext>
            </a:extLst>
          </p:cNvPr>
          <p:cNvPicPr>
            <a:picLocks noChangeAspect="1"/>
          </p:cNvPicPr>
          <p:nvPr userDrawn="1"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7924797" y="2985913"/>
            <a:ext cx="612213" cy="612213"/>
          </a:xfrm>
          <a:prstGeom prst="rect">
            <a:avLst/>
          </a:prstGeom>
        </p:spPr>
      </p:pic>
      <p:pic>
        <p:nvPicPr>
          <p:cNvPr id="70" name="Graphic 69" descr="User with solid fill">
            <a:extLst>
              <a:ext uri="{FF2B5EF4-FFF2-40B4-BE49-F238E27FC236}">
                <a16:creationId xmlns:a16="http://schemas.microsoft.com/office/drawing/2014/main" id="{E67F6E2E-1700-A5DB-0FDF-6F63677F92B4}"/>
              </a:ext>
            </a:extLst>
          </p:cNvPr>
          <p:cNvPicPr>
            <a:picLocks noChangeAspect="1"/>
          </p:cNvPicPr>
          <p:nvPr userDrawn="1"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7133367" y="2917400"/>
            <a:ext cx="680726" cy="680726"/>
          </a:xfrm>
          <a:prstGeom prst="rect">
            <a:avLst/>
          </a:prstGeom>
        </p:spPr>
      </p:pic>
      <p:pic>
        <p:nvPicPr>
          <p:cNvPr id="72" name="Graphic 71" descr="Rating with solid fill">
            <a:extLst>
              <a:ext uri="{FF2B5EF4-FFF2-40B4-BE49-F238E27FC236}">
                <a16:creationId xmlns:a16="http://schemas.microsoft.com/office/drawing/2014/main" id="{72BB3B31-0877-CBA8-2832-E3205BFEB229}"/>
              </a:ext>
            </a:extLst>
          </p:cNvPr>
          <p:cNvPicPr>
            <a:picLocks noChangeAspect="1"/>
          </p:cNvPicPr>
          <p:nvPr userDrawn="1"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6378856" y="2935885"/>
            <a:ext cx="662241" cy="662241"/>
          </a:xfrm>
          <a:prstGeom prst="rect">
            <a:avLst/>
          </a:prstGeom>
        </p:spPr>
      </p:pic>
      <p:pic>
        <p:nvPicPr>
          <p:cNvPr id="76" name="Graphic 75" descr="Influencer with solid fill">
            <a:extLst>
              <a:ext uri="{FF2B5EF4-FFF2-40B4-BE49-F238E27FC236}">
                <a16:creationId xmlns:a16="http://schemas.microsoft.com/office/drawing/2014/main" id="{486D4BCB-A8CE-2A86-29F6-AEDD4A58AEF8}"/>
              </a:ext>
            </a:extLst>
          </p:cNvPr>
          <p:cNvPicPr>
            <a:picLocks noChangeAspect="1"/>
          </p:cNvPicPr>
          <p:nvPr userDrawn="1"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9621340" y="2928156"/>
            <a:ext cx="727725" cy="727725"/>
          </a:xfrm>
          <a:prstGeom prst="rect">
            <a:avLst/>
          </a:prstGeom>
        </p:spPr>
      </p:pic>
      <p:pic>
        <p:nvPicPr>
          <p:cNvPr id="78" name="Graphic 77" descr="Connections with solid fill">
            <a:extLst>
              <a:ext uri="{FF2B5EF4-FFF2-40B4-BE49-F238E27FC236}">
                <a16:creationId xmlns:a16="http://schemas.microsoft.com/office/drawing/2014/main" id="{154B3464-80ED-C8BA-E2ED-2ED1E3ED8FB7}"/>
              </a:ext>
            </a:extLst>
          </p:cNvPr>
          <p:cNvPicPr>
            <a:picLocks noChangeAspect="1"/>
          </p:cNvPicPr>
          <p:nvPr userDrawn="1"/>
        </p:nvPicPr>
        <p:blipFill>
          <a:blip r:embed="rId8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8765724" y="2904092"/>
            <a:ext cx="744197" cy="744197"/>
          </a:xfrm>
          <a:prstGeom prst="rect">
            <a:avLst/>
          </a:prstGeom>
        </p:spPr>
      </p:pic>
      <p:pic>
        <p:nvPicPr>
          <p:cNvPr id="80" name="Graphic 79" descr="Earth globe: Americas with solid fill">
            <a:extLst>
              <a:ext uri="{FF2B5EF4-FFF2-40B4-BE49-F238E27FC236}">
                <a16:creationId xmlns:a16="http://schemas.microsoft.com/office/drawing/2014/main" id="{EDFA36BF-10E7-972F-81E7-2B74EBFB9297}"/>
              </a:ext>
            </a:extLst>
          </p:cNvPr>
          <p:cNvPicPr>
            <a:picLocks noChangeAspect="1"/>
          </p:cNvPicPr>
          <p:nvPr userDrawn="1"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6689835" y="3758278"/>
            <a:ext cx="727724" cy="727724"/>
          </a:xfrm>
          <a:prstGeom prst="rect">
            <a:avLst/>
          </a:prstGeom>
        </p:spPr>
      </p:pic>
      <p:pic>
        <p:nvPicPr>
          <p:cNvPr id="82" name="Graphic 81" descr="Earth globe: Africa and Europe with solid fill">
            <a:extLst>
              <a:ext uri="{FF2B5EF4-FFF2-40B4-BE49-F238E27FC236}">
                <a16:creationId xmlns:a16="http://schemas.microsoft.com/office/drawing/2014/main" id="{A4A3DD54-7AB6-C24B-BE37-35554570BB01}"/>
              </a:ext>
            </a:extLst>
          </p:cNvPr>
          <p:cNvPicPr>
            <a:picLocks noChangeAspect="1"/>
          </p:cNvPicPr>
          <p:nvPr userDrawn="1"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7442818" y="3758278"/>
            <a:ext cx="727724" cy="727724"/>
          </a:xfrm>
          <a:prstGeom prst="rect">
            <a:avLst/>
          </a:prstGeom>
        </p:spPr>
      </p:pic>
      <p:pic>
        <p:nvPicPr>
          <p:cNvPr id="84" name="Graphic 83" descr="Earth globe: Asia and Australia with solid fill">
            <a:extLst>
              <a:ext uri="{FF2B5EF4-FFF2-40B4-BE49-F238E27FC236}">
                <a16:creationId xmlns:a16="http://schemas.microsoft.com/office/drawing/2014/main" id="{129E07F9-CDB3-31CE-D603-F38134639258}"/>
              </a:ext>
            </a:extLst>
          </p:cNvPr>
          <p:cNvPicPr>
            <a:picLocks noChangeAspect="1"/>
          </p:cNvPicPr>
          <p:nvPr userDrawn="1"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230903" y="3742889"/>
            <a:ext cx="727724" cy="727724"/>
          </a:xfrm>
          <a:prstGeom prst="rect">
            <a:avLst/>
          </a:prstGeom>
        </p:spPr>
      </p:pic>
      <p:pic>
        <p:nvPicPr>
          <p:cNvPr id="86" name="Graphic 85" descr="Earth Globe - Asia with solid fill">
            <a:extLst>
              <a:ext uri="{FF2B5EF4-FFF2-40B4-BE49-F238E27FC236}">
                <a16:creationId xmlns:a16="http://schemas.microsoft.com/office/drawing/2014/main" id="{D2E74DEF-D7F1-FA15-5C92-AC5B2E89C0A9}"/>
              </a:ext>
            </a:extLst>
          </p:cNvPr>
          <p:cNvPicPr>
            <a:picLocks noChangeAspect="1"/>
          </p:cNvPicPr>
          <p:nvPr userDrawn="1"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9044247" y="3752414"/>
            <a:ext cx="727724" cy="727724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E3AF7CD1-50E9-401F-CDAF-2C111D507FB2}"/>
              </a:ext>
            </a:extLst>
          </p:cNvPr>
          <p:cNvSpPr txBox="1"/>
          <p:nvPr userDrawn="1"/>
        </p:nvSpPr>
        <p:spPr>
          <a:xfrm>
            <a:off x="4405298" y="4803869"/>
            <a:ext cx="140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LEGAL, DOCUMENTS, GOVERNMENT</a:t>
            </a:r>
          </a:p>
        </p:txBody>
      </p:sp>
      <p:pic>
        <p:nvPicPr>
          <p:cNvPr id="89" name="Graphic 88" descr="Court with solid fill">
            <a:extLst>
              <a:ext uri="{FF2B5EF4-FFF2-40B4-BE49-F238E27FC236}">
                <a16:creationId xmlns:a16="http://schemas.microsoft.com/office/drawing/2014/main" id="{01E40BD4-13BD-E762-E451-C331C87B7C7D}"/>
              </a:ext>
            </a:extLst>
          </p:cNvPr>
          <p:cNvPicPr>
            <a:picLocks noChangeAspect="1"/>
          </p:cNvPicPr>
          <p:nvPr userDrawn="1"/>
        </p:nvPicPr>
        <p:blipFill>
          <a:blip r:embed="rId9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714996" y="4721472"/>
            <a:ext cx="646331" cy="646331"/>
          </a:xfrm>
          <a:prstGeom prst="rect">
            <a:avLst/>
          </a:prstGeom>
        </p:spPr>
      </p:pic>
      <p:pic>
        <p:nvPicPr>
          <p:cNvPr id="91" name="Graphic 90" descr="Contract with solid fill">
            <a:extLst>
              <a:ext uri="{FF2B5EF4-FFF2-40B4-BE49-F238E27FC236}">
                <a16:creationId xmlns:a16="http://schemas.microsoft.com/office/drawing/2014/main" id="{7CB1A4DD-0158-B843-115A-80FEEB574B21}"/>
              </a:ext>
            </a:extLst>
          </p:cNvPr>
          <p:cNvPicPr>
            <a:picLocks noChangeAspect="1"/>
          </p:cNvPicPr>
          <p:nvPr userDrawn="1"/>
        </p:nvPicPr>
        <p:blipFill>
          <a:blip r:embed="rId9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6435938" y="4743995"/>
            <a:ext cx="646331" cy="646331"/>
          </a:xfrm>
          <a:prstGeom prst="rect">
            <a:avLst/>
          </a:prstGeom>
        </p:spPr>
      </p:pic>
      <p:pic>
        <p:nvPicPr>
          <p:cNvPr id="93" name="Graphic 92" descr="Scales of justice with solid fill">
            <a:extLst>
              <a:ext uri="{FF2B5EF4-FFF2-40B4-BE49-F238E27FC236}">
                <a16:creationId xmlns:a16="http://schemas.microsoft.com/office/drawing/2014/main" id="{3CBFCEF6-5375-AFF1-9487-D4EEF3BBAD5A}"/>
              </a:ext>
            </a:extLst>
          </p:cNvPr>
          <p:cNvPicPr>
            <a:picLocks noChangeAspect="1"/>
          </p:cNvPicPr>
          <p:nvPr userDrawn="1"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7181848" y="4721472"/>
            <a:ext cx="646331" cy="646331"/>
          </a:xfrm>
          <a:prstGeom prst="rect">
            <a:avLst/>
          </a:prstGeom>
        </p:spPr>
      </p:pic>
      <p:pic>
        <p:nvPicPr>
          <p:cNvPr id="95" name="Graphic 94" descr="Document outline">
            <a:extLst>
              <a:ext uri="{FF2B5EF4-FFF2-40B4-BE49-F238E27FC236}">
                <a16:creationId xmlns:a16="http://schemas.microsoft.com/office/drawing/2014/main" id="{3FC701B4-CE08-4E17-D8D4-BE5F3F39BBE7}"/>
              </a:ext>
            </a:extLst>
          </p:cNvPr>
          <p:cNvPicPr>
            <a:picLocks noChangeAspect="1"/>
          </p:cNvPicPr>
          <p:nvPr userDrawn="1"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7890679" y="4721472"/>
            <a:ext cx="646331" cy="646331"/>
          </a:xfrm>
          <a:prstGeom prst="rect">
            <a:avLst/>
          </a:prstGeom>
        </p:spPr>
      </p:pic>
      <p:pic>
        <p:nvPicPr>
          <p:cNvPr id="97" name="Graphic 96" descr="List with solid fill">
            <a:extLst>
              <a:ext uri="{FF2B5EF4-FFF2-40B4-BE49-F238E27FC236}">
                <a16:creationId xmlns:a16="http://schemas.microsoft.com/office/drawing/2014/main" id="{8EAF67D2-7145-5608-BDD3-8AE88902A75A}"/>
              </a:ext>
            </a:extLst>
          </p:cNvPr>
          <p:cNvPicPr>
            <a:picLocks noChangeAspect="1"/>
          </p:cNvPicPr>
          <p:nvPr userDrawn="1"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8583115" y="4743994"/>
            <a:ext cx="646331" cy="646331"/>
          </a:xfrm>
          <a:prstGeom prst="rect">
            <a:avLst/>
          </a:prstGeom>
        </p:spPr>
      </p:pic>
      <p:pic>
        <p:nvPicPr>
          <p:cNvPr id="99" name="Graphic 98" descr="Bank with solid fill">
            <a:extLst>
              <a:ext uri="{FF2B5EF4-FFF2-40B4-BE49-F238E27FC236}">
                <a16:creationId xmlns:a16="http://schemas.microsoft.com/office/drawing/2014/main" id="{46070866-27D1-4EB0-EC64-FDDF52614498}"/>
              </a:ext>
            </a:extLst>
          </p:cNvPr>
          <p:cNvPicPr>
            <a:picLocks noChangeAspect="1"/>
          </p:cNvPicPr>
          <p:nvPr userDrawn="1"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329025" y="4743993"/>
            <a:ext cx="646331" cy="646331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78B85672-CF26-2AA3-8BEB-8113255D3610}"/>
              </a:ext>
            </a:extLst>
          </p:cNvPr>
          <p:cNvSpPr txBox="1"/>
          <p:nvPr userDrawn="1"/>
        </p:nvSpPr>
        <p:spPr>
          <a:xfrm>
            <a:off x="457199" y="5856583"/>
            <a:ext cx="1409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CAPITAL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F907A08-82C6-0AD3-61C5-5957087F38E8}"/>
              </a:ext>
            </a:extLst>
          </p:cNvPr>
          <p:cNvSpPr txBox="1"/>
          <p:nvPr userDrawn="1"/>
        </p:nvSpPr>
        <p:spPr>
          <a:xfrm>
            <a:off x="2277725" y="5856583"/>
            <a:ext cx="1409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STARTS</a:t>
            </a:r>
          </a:p>
        </p:txBody>
      </p:sp>
      <p:pic>
        <p:nvPicPr>
          <p:cNvPr id="105" name="Graphic 104" descr="Rocket with solid fill">
            <a:extLst>
              <a:ext uri="{FF2B5EF4-FFF2-40B4-BE49-F238E27FC236}">
                <a16:creationId xmlns:a16="http://schemas.microsoft.com/office/drawing/2014/main" id="{26936174-16A0-F6DE-4273-17B7D2493713}"/>
              </a:ext>
            </a:extLst>
          </p:cNvPr>
          <p:cNvPicPr>
            <a:picLocks noChangeAspect="1"/>
          </p:cNvPicPr>
          <p:nvPr userDrawn="1"/>
        </p:nvPicPr>
        <p:blipFill>
          <a:blip r:embed="rId10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3144941" y="5649255"/>
            <a:ext cx="723438" cy="723438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BFC74BBD-9252-02DC-C1EE-ACC1E433854C}"/>
              </a:ext>
            </a:extLst>
          </p:cNvPr>
          <p:cNvSpPr txBox="1"/>
          <p:nvPr userDrawn="1"/>
        </p:nvSpPr>
        <p:spPr>
          <a:xfrm>
            <a:off x="4223987" y="5872474"/>
            <a:ext cx="1409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JOBS</a:t>
            </a:r>
          </a:p>
        </p:txBody>
      </p:sp>
      <p:pic>
        <p:nvPicPr>
          <p:cNvPr id="110" name="Graphic 109" descr="Philanthropy with solid fill">
            <a:extLst>
              <a:ext uri="{FF2B5EF4-FFF2-40B4-BE49-F238E27FC236}">
                <a16:creationId xmlns:a16="http://schemas.microsoft.com/office/drawing/2014/main" id="{7209E143-7775-0682-7D9E-BAC035172B89}"/>
              </a:ext>
            </a:extLst>
          </p:cNvPr>
          <p:cNvPicPr>
            <a:picLocks noChangeAspect="1"/>
          </p:cNvPicPr>
          <p:nvPr userDrawn="1"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1343485" y="5597037"/>
            <a:ext cx="723438" cy="723438"/>
          </a:xfrm>
          <a:prstGeom prst="rect">
            <a:avLst/>
          </a:prstGeom>
        </p:spPr>
      </p:pic>
      <p:pic>
        <p:nvPicPr>
          <p:cNvPr id="112" name="Graphic 111" descr="Users with solid fill">
            <a:extLst>
              <a:ext uri="{FF2B5EF4-FFF2-40B4-BE49-F238E27FC236}">
                <a16:creationId xmlns:a16="http://schemas.microsoft.com/office/drawing/2014/main" id="{E449801C-A562-7FF3-7666-73208EC1D244}"/>
              </a:ext>
            </a:extLst>
          </p:cNvPr>
          <p:cNvPicPr>
            <a:picLocks noChangeAspect="1"/>
          </p:cNvPicPr>
          <p:nvPr userDrawn="1"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5063294" y="5635079"/>
            <a:ext cx="775168" cy="775168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6DB3AE63-A206-555B-A914-E17A6BBE0658}"/>
              </a:ext>
            </a:extLst>
          </p:cNvPr>
          <p:cNvSpPr txBox="1"/>
          <p:nvPr userDrawn="1"/>
        </p:nvSpPr>
        <p:spPr>
          <a:xfrm>
            <a:off x="6208904" y="5889555"/>
            <a:ext cx="832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OTHERS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E37940E-4A95-5C43-FFB9-955D8C5E5D3E}"/>
              </a:ext>
            </a:extLst>
          </p:cNvPr>
          <p:cNvGrpSpPr/>
          <p:nvPr userDrawn="1"/>
        </p:nvGrpSpPr>
        <p:grpSpPr>
          <a:xfrm>
            <a:off x="7077452" y="5851681"/>
            <a:ext cx="451130" cy="434541"/>
            <a:chOff x="7118628" y="5776774"/>
            <a:chExt cx="514350" cy="514350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CCC23D0-701E-8806-9E0C-540238667B37}"/>
                </a:ext>
              </a:extLst>
            </p:cNvPr>
            <p:cNvSpPr/>
            <p:nvPr/>
          </p:nvSpPr>
          <p:spPr>
            <a:xfrm>
              <a:off x="7118628" y="5776774"/>
              <a:ext cx="514350" cy="514350"/>
            </a:xfrm>
            <a:prstGeom prst="ellipse">
              <a:avLst/>
            </a:prstGeom>
            <a:noFill/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6CA98CC-B038-4099-1228-5790CFE987F4}"/>
                </a:ext>
              </a:extLst>
            </p:cNvPr>
            <p:cNvSpPr/>
            <p:nvPr/>
          </p:nvSpPr>
          <p:spPr>
            <a:xfrm>
              <a:off x="7229475" y="5907480"/>
              <a:ext cx="295336" cy="242768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056F19B-EF9F-59DC-E036-20205364083A}"/>
              </a:ext>
            </a:extLst>
          </p:cNvPr>
          <p:cNvGrpSpPr/>
          <p:nvPr userDrawn="1"/>
        </p:nvGrpSpPr>
        <p:grpSpPr>
          <a:xfrm>
            <a:off x="7715086" y="5847384"/>
            <a:ext cx="451130" cy="434541"/>
            <a:chOff x="7118628" y="5776774"/>
            <a:chExt cx="514350" cy="514350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2F9ADCC-3838-9E3F-B722-CC73A2EEE97E}"/>
                </a:ext>
              </a:extLst>
            </p:cNvPr>
            <p:cNvSpPr/>
            <p:nvPr/>
          </p:nvSpPr>
          <p:spPr>
            <a:xfrm>
              <a:off x="7118628" y="5776774"/>
              <a:ext cx="514350" cy="514350"/>
            </a:xfrm>
            <a:prstGeom prst="ellipse">
              <a:avLst/>
            </a:prstGeom>
            <a:noFill/>
            <a:ln w="57150" cap="flat">
              <a:solidFill>
                <a:srgbClr val="D11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999AF78-6B6F-5371-55F5-64A7A9D36E2D}"/>
                </a:ext>
              </a:extLst>
            </p:cNvPr>
            <p:cNvSpPr/>
            <p:nvPr/>
          </p:nvSpPr>
          <p:spPr>
            <a:xfrm>
              <a:off x="7229475" y="5907480"/>
              <a:ext cx="295336" cy="242768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D1124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25" name="Graphic 124" descr="Lights On with solid fill">
            <a:extLst>
              <a:ext uri="{FF2B5EF4-FFF2-40B4-BE49-F238E27FC236}">
                <a16:creationId xmlns:a16="http://schemas.microsoft.com/office/drawing/2014/main" id="{864CCF43-6BF9-DB5B-826F-86038EA95EC5}"/>
              </a:ext>
            </a:extLst>
          </p:cNvPr>
          <p:cNvPicPr>
            <a:picLocks noChangeAspect="1"/>
          </p:cNvPicPr>
          <p:nvPr userDrawn="1"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8327431" y="5722804"/>
            <a:ext cx="631196" cy="631196"/>
          </a:xfrm>
          <a:prstGeom prst="rect">
            <a:avLst/>
          </a:prstGeom>
        </p:spPr>
      </p:pic>
      <p:pic>
        <p:nvPicPr>
          <p:cNvPr id="127" name="Graphic 126" descr="Briefcase with solid fill">
            <a:extLst>
              <a:ext uri="{FF2B5EF4-FFF2-40B4-BE49-F238E27FC236}">
                <a16:creationId xmlns:a16="http://schemas.microsoft.com/office/drawing/2014/main" id="{1DC9C53E-F1C8-6BB2-8D41-8EF6E7D1F244}"/>
              </a:ext>
            </a:extLst>
          </p:cNvPr>
          <p:cNvPicPr>
            <a:picLocks noChangeAspect="1"/>
          </p:cNvPicPr>
          <p:nvPr userDrawn="1"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119842" y="5778864"/>
            <a:ext cx="590272" cy="590272"/>
          </a:xfrm>
          <a:prstGeom prst="rect">
            <a:avLst/>
          </a:prstGeom>
        </p:spPr>
      </p:pic>
      <p:pic>
        <p:nvPicPr>
          <p:cNvPr id="129" name="Graphic 128" descr="Clipboard with solid fill">
            <a:extLst>
              <a:ext uri="{FF2B5EF4-FFF2-40B4-BE49-F238E27FC236}">
                <a16:creationId xmlns:a16="http://schemas.microsoft.com/office/drawing/2014/main" id="{7E495744-6042-8566-96D9-8C0F3FE4E9A1}"/>
              </a:ext>
            </a:extLst>
          </p:cNvPr>
          <p:cNvPicPr>
            <a:picLocks noChangeAspect="1"/>
          </p:cNvPicPr>
          <p:nvPr userDrawn="1"/>
        </p:nvPicPr>
        <p:blipFill>
          <a:blip r:embed="rId1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10003165" y="4705439"/>
            <a:ext cx="723438" cy="723438"/>
          </a:xfrm>
          <a:prstGeom prst="rect">
            <a:avLst/>
          </a:prstGeom>
        </p:spPr>
      </p:pic>
      <p:pic>
        <p:nvPicPr>
          <p:cNvPr id="131" name="Graphic 130" descr="Handshake with solid fill">
            <a:extLst>
              <a:ext uri="{FF2B5EF4-FFF2-40B4-BE49-F238E27FC236}">
                <a16:creationId xmlns:a16="http://schemas.microsoft.com/office/drawing/2014/main" id="{BCA4A61C-1168-B240-7C90-EA079AFA5DAD}"/>
              </a:ext>
            </a:extLst>
          </p:cNvPr>
          <p:cNvPicPr>
            <a:picLocks noChangeAspect="1"/>
          </p:cNvPicPr>
          <p:nvPr userDrawn="1"/>
        </p:nvPicPr>
        <p:blipFill>
          <a:blip r:embed="rId1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10462030" y="2935885"/>
            <a:ext cx="772518" cy="77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9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DEAB-76EB-4AA7-8CFF-57CE923DFA6E}" type="datetime1">
              <a:rPr lang="en-US" smtClean="0"/>
              <a:t>2/19/2024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8BC6-1B3E-7E4D-9295-6F3D707BE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F5CA-7409-40CB-9212-A1A050D4682A}" type="datetime1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28816"/>
            <a:ext cx="3581400" cy="3291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298BC6-1B3E-7E4D-9295-6F3D707BE8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8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F7FBFE">
                <a:alpha val="73000"/>
              </a:srgbClr>
            </a:gs>
            <a:gs pos="37000">
              <a:schemeClr val="bg1"/>
            </a:gs>
            <a:gs pos="98000">
              <a:srgbClr val="EEF6FD">
                <a:alpha val="55000"/>
              </a:srgbClr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3E7688E-5AD4-440B-AD7A-FCF13121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13FE13C4-B8D0-45B5-AD0B-6D3318FAB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  <a:endParaRPr lang="ru-RU" dirty="0"/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353527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79" r:id="rId3"/>
    <p:sldLayoutId id="2147483692" r:id="rId4"/>
    <p:sldLayoutId id="2147483693" r:id="rId5"/>
    <p:sldLayoutId id="2147483696" r:id="rId6"/>
    <p:sldLayoutId id="2147483697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5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kern="1200" spc="-20" baseline="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CBF79F-DB15-0A5A-62C9-09D53014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30" y="537506"/>
            <a:ext cx="7169921" cy="771970"/>
          </a:xfrm>
        </p:spPr>
        <p:txBody>
          <a:bodyPr/>
          <a:lstStyle/>
          <a:p>
            <a:r>
              <a:rPr lang="en-US" sz="4400" dirty="0">
                <a:effectLst/>
                <a:ea typeface="Calibri" panose="020F0502020204030204" pitchFamily="34" charset="0"/>
              </a:rPr>
              <a:t>introducing CTSBDC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4665EF1F-E05B-7995-EA13-A3807838DCC6}"/>
              </a:ext>
            </a:extLst>
          </p:cNvPr>
          <p:cNvSpPr txBox="1">
            <a:spLocks/>
          </p:cNvSpPr>
          <p:nvPr/>
        </p:nvSpPr>
        <p:spPr>
          <a:xfrm>
            <a:off x="1278779" y="1486707"/>
            <a:ext cx="9942708" cy="5121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 spc="-2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The premier provider of no-cost, confidential advising to small business owners and entrepreneurs.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smtClean="0"/>
              <a:t>It </a:t>
            </a:r>
            <a:r>
              <a:rPr lang="en-US" sz="2000" dirty="0"/>
              <a:t>is </a:t>
            </a:r>
            <a:r>
              <a:rPr lang="en-US" sz="2000" dirty="0" smtClean="0"/>
              <a:t>hosted by </a:t>
            </a:r>
            <a:r>
              <a:rPr lang="en-US" sz="2000" dirty="0"/>
              <a:t>UConn’s School of Business and leverages student and other resources on behalf of clients</a:t>
            </a:r>
            <a:r>
              <a:rPr lang="en-US" sz="2000" dirty="0" smtClean="0"/>
              <a:t>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Funded in part through a cooperative agreement with the U.S. Small Business Administration, the </a:t>
            </a:r>
            <a:r>
              <a:rPr lang="en-US" sz="2000" dirty="0"/>
              <a:t>Connecticut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Department of Economic and Community Development, and UConn.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sz="2000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644" y="4959838"/>
            <a:ext cx="1798426" cy="555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42" y="4504498"/>
            <a:ext cx="1351680" cy="1689600"/>
          </a:xfrm>
          <a:prstGeom prst="rect">
            <a:avLst/>
          </a:prstGeom>
        </p:spPr>
      </p:pic>
      <p:pic>
        <p:nvPicPr>
          <p:cNvPr id="6" name="Picture 5" descr="A blue letters on a black background&#10;&#10;Description automatically generated">
            <a:extLst>
              <a:ext uri="{FF2B5EF4-FFF2-40B4-BE49-F238E27FC236}">
                <a16:creationId xmlns:a16="http://schemas.microsoft.com/office/drawing/2014/main" id="{89418AF3-0EFA-13A3-4890-0CA0E1FC099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91" y="5032777"/>
            <a:ext cx="2858828" cy="40991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404311" y="3477602"/>
            <a:ext cx="11236725" cy="128570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 spc="-2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213" y="4504498"/>
            <a:ext cx="2136634" cy="12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2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5">
            <a:extLst>
              <a:ext uri="{FF2B5EF4-FFF2-40B4-BE49-F238E27FC236}">
                <a16:creationId xmlns:a16="http://schemas.microsoft.com/office/drawing/2014/main" id="{06C1E898-50EA-DCD5-6C12-0BB22F50CF7E}"/>
              </a:ext>
            </a:extLst>
          </p:cNvPr>
          <p:cNvSpPr txBox="1">
            <a:spLocks/>
          </p:cNvSpPr>
          <p:nvPr/>
        </p:nvSpPr>
        <p:spPr>
          <a:xfrm>
            <a:off x="8586780" y="2514720"/>
            <a:ext cx="2597150" cy="30962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 spc="-2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spc="-40" dirty="0">
                <a:solidFill>
                  <a:srgbClr val="00B050"/>
                </a:solidFill>
                <a:ea typeface="Roboto Thin" panose="02000000000000000000" pitchFamily="2" charset="0"/>
              </a:rPr>
              <a:t>Raising </a:t>
            </a:r>
            <a:r>
              <a:rPr lang="en-US" sz="2000" b="1" spc="-40" dirty="0">
                <a:solidFill>
                  <a:srgbClr val="00B050"/>
                </a:solidFill>
                <a:ea typeface="Roboto Thin" panose="02000000000000000000" pitchFamily="2" charset="0"/>
              </a:rPr>
              <a:t>Capital</a:t>
            </a:r>
          </a:p>
          <a:p>
            <a:pPr algn="ctr"/>
            <a:r>
              <a:rPr lang="en-US" b="1" dirty="0" smtClean="0">
                <a:solidFill>
                  <a:srgbClr val="2E2E2E"/>
                </a:solidFill>
              </a:rPr>
              <a:t>Debt</a:t>
            </a:r>
          </a:p>
          <a:p>
            <a:pPr algn="ctr"/>
            <a:r>
              <a:rPr lang="en-US" b="1" dirty="0" smtClean="0">
                <a:solidFill>
                  <a:srgbClr val="2E2E2E"/>
                </a:solidFill>
              </a:rPr>
              <a:t>Equity </a:t>
            </a:r>
          </a:p>
          <a:p>
            <a:pPr algn="ctr"/>
            <a:r>
              <a:rPr lang="en-US" sz="2000" b="1" spc="-40" dirty="0">
                <a:solidFill>
                  <a:srgbClr val="00B050"/>
                </a:solidFill>
                <a:ea typeface="Roboto Thin" panose="02000000000000000000" pitchFamily="2" charset="0"/>
              </a:rPr>
              <a:t>Grants</a:t>
            </a:r>
            <a:endParaRPr lang="ru-RU" sz="2000" b="1" spc="-40" dirty="0">
              <a:solidFill>
                <a:srgbClr val="00B050"/>
              </a:solidFill>
              <a:ea typeface="Roboto Thin" panose="02000000000000000000" pitchFamily="2" charset="0"/>
            </a:endParaRPr>
          </a:p>
        </p:txBody>
      </p:sp>
      <p:sp>
        <p:nvSpPr>
          <p:cNvPr id="27" name="Title">
            <a:extLst>
              <a:ext uri="{FF2B5EF4-FFF2-40B4-BE49-F238E27FC236}">
                <a16:creationId xmlns:a16="http://schemas.microsoft.com/office/drawing/2014/main" id="{E8DE7283-F5D3-04F6-F57D-181F64CBA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200" y="1225542"/>
            <a:ext cx="10075795" cy="844487"/>
          </a:xfrm>
        </p:spPr>
        <p:txBody>
          <a:bodyPr/>
          <a:lstStyle/>
          <a:p>
            <a:r>
              <a:rPr lang="en-US" dirty="0"/>
              <a:t>Business ADVISING SERVICES</a:t>
            </a:r>
            <a:endParaRPr lang="ru-RU" dirty="0"/>
          </a:p>
        </p:txBody>
      </p:sp>
      <p:sp>
        <p:nvSpPr>
          <p:cNvPr id="28" name="Arrow: curved 15">
            <a:extLst>
              <a:ext uri="{FF2B5EF4-FFF2-40B4-BE49-F238E27FC236}">
                <a16:creationId xmlns:a16="http://schemas.microsoft.com/office/drawing/2014/main" id="{1A6D0649-523D-682C-8BD8-CF962C652F83}"/>
              </a:ext>
            </a:extLst>
          </p:cNvPr>
          <p:cNvSpPr/>
          <p:nvPr/>
        </p:nvSpPr>
        <p:spPr>
          <a:xfrm rot="16200000">
            <a:off x="4461926" y="2359372"/>
            <a:ext cx="1644652" cy="1889920"/>
          </a:xfrm>
          <a:prstGeom prst="bentArrow">
            <a:avLst>
              <a:gd name="adj1" fmla="val 1706"/>
              <a:gd name="adj2" fmla="val 853"/>
              <a:gd name="adj3" fmla="val 0"/>
              <a:gd name="adj4" fmla="val 14473"/>
            </a:avLst>
          </a:prstGeom>
          <a:solidFill>
            <a:srgbClr val="6A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Arrow: curved 16">
            <a:extLst>
              <a:ext uri="{FF2B5EF4-FFF2-40B4-BE49-F238E27FC236}">
                <a16:creationId xmlns:a16="http://schemas.microsoft.com/office/drawing/2014/main" id="{5E571BA8-35DA-1C03-D144-9DFA5AEAF64C}"/>
              </a:ext>
            </a:extLst>
          </p:cNvPr>
          <p:cNvSpPr/>
          <p:nvPr/>
        </p:nvSpPr>
        <p:spPr>
          <a:xfrm rot="16200000">
            <a:off x="8853907" y="1719856"/>
            <a:ext cx="1663293" cy="3166185"/>
          </a:xfrm>
          <a:prstGeom prst="bentArrow">
            <a:avLst>
              <a:gd name="adj1" fmla="val 1706"/>
              <a:gd name="adj2" fmla="val 853"/>
              <a:gd name="adj3" fmla="val 0"/>
              <a:gd name="adj4" fmla="val 14473"/>
            </a:avLst>
          </a:prstGeom>
          <a:solidFill>
            <a:srgbClr val="6A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" name="Arrow: curved 17">
            <a:extLst>
              <a:ext uri="{FF2B5EF4-FFF2-40B4-BE49-F238E27FC236}">
                <a16:creationId xmlns:a16="http://schemas.microsoft.com/office/drawing/2014/main" id="{06E5DD0B-EFE6-F376-4270-B80EF71ED53C}"/>
              </a:ext>
            </a:extLst>
          </p:cNvPr>
          <p:cNvSpPr/>
          <p:nvPr/>
        </p:nvSpPr>
        <p:spPr>
          <a:xfrm>
            <a:off x="4342451" y="4099685"/>
            <a:ext cx="1975643" cy="1843210"/>
          </a:xfrm>
          <a:prstGeom prst="bentArrow">
            <a:avLst>
              <a:gd name="adj1" fmla="val 1706"/>
              <a:gd name="adj2" fmla="val 853"/>
              <a:gd name="adj3" fmla="val 0"/>
              <a:gd name="adj4" fmla="val 14473"/>
            </a:avLst>
          </a:prstGeom>
          <a:solidFill>
            <a:srgbClr val="6A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Arrow: curved 18">
            <a:extLst>
              <a:ext uri="{FF2B5EF4-FFF2-40B4-BE49-F238E27FC236}">
                <a16:creationId xmlns:a16="http://schemas.microsoft.com/office/drawing/2014/main" id="{FF21531F-7B70-7530-AE02-610FA6FEC0C5}"/>
              </a:ext>
            </a:extLst>
          </p:cNvPr>
          <p:cNvSpPr/>
          <p:nvPr/>
        </p:nvSpPr>
        <p:spPr>
          <a:xfrm>
            <a:off x="8104826" y="4098099"/>
            <a:ext cx="3187699" cy="1844691"/>
          </a:xfrm>
          <a:prstGeom prst="bentArrow">
            <a:avLst>
              <a:gd name="adj1" fmla="val 1706"/>
              <a:gd name="adj2" fmla="val 853"/>
              <a:gd name="adj3" fmla="val 0"/>
              <a:gd name="adj4" fmla="val 14473"/>
            </a:avLst>
          </a:prstGeom>
          <a:solidFill>
            <a:srgbClr val="6A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Arrow: curved 19">
            <a:extLst>
              <a:ext uri="{FF2B5EF4-FFF2-40B4-BE49-F238E27FC236}">
                <a16:creationId xmlns:a16="http://schemas.microsoft.com/office/drawing/2014/main" id="{5BCDA03C-7DC4-78FD-5FF2-820CE71E177D}"/>
              </a:ext>
            </a:extLst>
          </p:cNvPr>
          <p:cNvSpPr/>
          <p:nvPr/>
        </p:nvSpPr>
        <p:spPr>
          <a:xfrm rot="5400000">
            <a:off x="6258945" y="4068351"/>
            <a:ext cx="1844706" cy="1904174"/>
          </a:xfrm>
          <a:prstGeom prst="bentArrow">
            <a:avLst>
              <a:gd name="adj1" fmla="val 1706"/>
              <a:gd name="adj2" fmla="val 853"/>
              <a:gd name="adj3" fmla="val 0"/>
              <a:gd name="adj4" fmla="val 14473"/>
            </a:avLst>
          </a:prstGeom>
          <a:solidFill>
            <a:srgbClr val="6A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Arrow: curved 20">
            <a:extLst>
              <a:ext uri="{FF2B5EF4-FFF2-40B4-BE49-F238E27FC236}">
                <a16:creationId xmlns:a16="http://schemas.microsoft.com/office/drawing/2014/main" id="{1DEC5CBF-B284-4762-0A55-1FF7C42A8AD9}"/>
              </a:ext>
            </a:extLst>
          </p:cNvPr>
          <p:cNvSpPr/>
          <p:nvPr/>
        </p:nvSpPr>
        <p:spPr>
          <a:xfrm rot="5400000">
            <a:off x="1944499" y="3518663"/>
            <a:ext cx="1844705" cy="3008314"/>
          </a:xfrm>
          <a:prstGeom prst="bentArrow">
            <a:avLst>
              <a:gd name="adj1" fmla="val 1265"/>
              <a:gd name="adj2" fmla="val 853"/>
              <a:gd name="adj3" fmla="val 0"/>
              <a:gd name="adj4" fmla="val 14473"/>
            </a:avLst>
          </a:prstGeom>
          <a:solidFill>
            <a:srgbClr val="6A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Arrow: curved 21">
            <a:extLst>
              <a:ext uri="{FF2B5EF4-FFF2-40B4-BE49-F238E27FC236}">
                <a16:creationId xmlns:a16="http://schemas.microsoft.com/office/drawing/2014/main" id="{147D6B86-AB0C-FE36-99B8-367B559345BB}"/>
              </a:ext>
            </a:extLst>
          </p:cNvPr>
          <p:cNvSpPr/>
          <p:nvPr/>
        </p:nvSpPr>
        <p:spPr>
          <a:xfrm rot="10800000">
            <a:off x="6158144" y="2470169"/>
            <a:ext cx="1960853" cy="1657667"/>
          </a:xfrm>
          <a:prstGeom prst="bentArrow">
            <a:avLst>
              <a:gd name="adj1" fmla="val 1706"/>
              <a:gd name="adj2" fmla="val 853"/>
              <a:gd name="adj3" fmla="val 0"/>
              <a:gd name="adj4" fmla="val 14473"/>
            </a:avLst>
          </a:prstGeom>
          <a:solidFill>
            <a:srgbClr val="6A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Arrow: curved 22">
            <a:extLst>
              <a:ext uri="{FF2B5EF4-FFF2-40B4-BE49-F238E27FC236}">
                <a16:creationId xmlns:a16="http://schemas.microsoft.com/office/drawing/2014/main" id="{2B8A825E-FCAC-13BE-66F9-D4D862D48A84}"/>
              </a:ext>
            </a:extLst>
          </p:cNvPr>
          <p:cNvSpPr/>
          <p:nvPr/>
        </p:nvSpPr>
        <p:spPr>
          <a:xfrm rot="10800000">
            <a:off x="1378568" y="2466993"/>
            <a:ext cx="2990754" cy="1657667"/>
          </a:xfrm>
          <a:prstGeom prst="bentArrow">
            <a:avLst>
              <a:gd name="adj1" fmla="val 1706"/>
              <a:gd name="adj2" fmla="val 853"/>
              <a:gd name="adj3" fmla="val 0"/>
              <a:gd name="adj4" fmla="val 14473"/>
            </a:avLst>
          </a:prstGeom>
          <a:solidFill>
            <a:srgbClr val="6A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Text 1">
            <a:extLst>
              <a:ext uri="{FF2B5EF4-FFF2-40B4-BE49-F238E27FC236}">
                <a16:creationId xmlns:a16="http://schemas.microsoft.com/office/drawing/2014/main" id="{054353E1-7CC3-A9B8-B879-19B5A87990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6547" y="2514719"/>
            <a:ext cx="3017170" cy="1007872"/>
          </a:xfrm>
        </p:spPr>
        <p:txBody>
          <a:bodyPr/>
          <a:lstStyle/>
          <a:p>
            <a:pPr algn="ctr"/>
            <a:r>
              <a:rPr lang="en-US" b="1" dirty="0"/>
              <a:t>Start-up Assistance </a:t>
            </a:r>
          </a:p>
          <a:p>
            <a:pPr algn="ctr"/>
            <a:endParaRPr lang="en-US" b="1" dirty="0"/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Business Planning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7" name="Text 1">
            <a:extLst>
              <a:ext uri="{FF2B5EF4-FFF2-40B4-BE49-F238E27FC236}">
                <a16:creationId xmlns:a16="http://schemas.microsoft.com/office/drawing/2014/main" id="{7147B987-B0E9-AADD-3E68-C53A91A1DDB9}"/>
              </a:ext>
            </a:extLst>
          </p:cNvPr>
          <p:cNvSpPr txBox="1">
            <a:spLocks/>
          </p:cNvSpPr>
          <p:nvPr/>
        </p:nvSpPr>
        <p:spPr>
          <a:xfrm>
            <a:off x="5090468" y="2488496"/>
            <a:ext cx="2428637" cy="5121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1200" spc="-40" baseline="0">
                <a:solidFill>
                  <a:schemeClr val="tx1"/>
                </a:solidFill>
                <a:latin typeface="+mn-lt"/>
                <a:ea typeface="Roboto Thin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Marketing and Sales</a:t>
            </a:r>
          </a:p>
          <a:p>
            <a:pPr algn="ctr"/>
            <a:endParaRPr lang="en-US" b="1" dirty="0"/>
          </a:p>
          <a:p>
            <a:r>
              <a:rPr lang="en-US" b="1" dirty="0"/>
              <a:t>Marketing Research</a:t>
            </a:r>
          </a:p>
        </p:txBody>
      </p:sp>
      <p:sp>
        <p:nvSpPr>
          <p:cNvPr id="38" name="Text 1">
            <a:extLst>
              <a:ext uri="{FF2B5EF4-FFF2-40B4-BE49-F238E27FC236}">
                <a16:creationId xmlns:a16="http://schemas.microsoft.com/office/drawing/2014/main" id="{C9F2BC6E-9B27-4809-4D67-9BD2087E8C00}"/>
              </a:ext>
            </a:extLst>
          </p:cNvPr>
          <p:cNvSpPr txBox="1">
            <a:spLocks/>
          </p:cNvSpPr>
          <p:nvPr/>
        </p:nvSpPr>
        <p:spPr>
          <a:xfrm>
            <a:off x="1135087" y="4521625"/>
            <a:ext cx="3017170" cy="5121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1200" spc="-40" baseline="0">
                <a:solidFill>
                  <a:schemeClr val="tx1"/>
                </a:solidFill>
                <a:latin typeface="+mn-lt"/>
                <a:ea typeface="Roboto Thin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Cyber Security 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Intellectual Property</a:t>
            </a:r>
            <a:endParaRPr lang="ru-RU" b="1" dirty="0"/>
          </a:p>
        </p:txBody>
      </p:sp>
      <p:sp>
        <p:nvSpPr>
          <p:cNvPr id="39" name="Text 1">
            <a:extLst>
              <a:ext uri="{FF2B5EF4-FFF2-40B4-BE49-F238E27FC236}">
                <a16:creationId xmlns:a16="http://schemas.microsoft.com/office/drawing/2014/main" id="{652072B2-2C2C-8749-FCFA-ED5CE5B6289A}"/>
              </a:ext>
            </a:extLst>
          </p:cNvPr>
          <p:cNvSpPr txBox="1">
            <a:spLocks/>
          </p:cNvSpPr>
          <p:nvPr/>
        </p:nvSpPr>
        <p:spPr>
          <a:xfrm>
            <a:off x="8326634" y="4508286"/>
            <a:ext cx="3017170" cy="5121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1200" spc="-40" baseline="0">
                <a:solidFill>
                  <a:schemeClr val="tx1"/>
                </a:solidFill>
                <a:latin typeface="+mn-lt"/>
                <a:ea typeface="Roboto Thin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International Trade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Innovation and Technology Resources</a:t>
            </a:r>
            <a:endParaRPr lang="ru-RU" b="1" dirty="0"/>
          </a:p>
        </p:txBody>
      </p:sp>
      <p:sp>
        <p:nvSpPr>
          <p:cNvPr id="40" name="Text 1">
            <a:extLst>
              <a:ext uri="{FF2B5EF4-FFF2-40B4-BE49-F238E27FC236}">
                <a16:creationId xmlns:a16="http://schemas.microsoft.com/office/drawing/2014/main" id="{4984809E-65B8-BD76-8FD9-1515BD2D6778}"/>
              </a:ext>
            </a:extLst>
          </p:cNvPr>
          <p:cNvSpPr txBox="1">
            <a:spLocks/>
          </p:cNvSpPr>
          <p:nvPr/>
        </p:nvSpPr>
        <p:spPr>
          <a:xfrm>
            <a:off x="4649156" y="4521625"/>
            <a:ext cx="3017170" cy="5121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1200" spc="-40" baseline="0">
                <a:solidFill>
                  <a:schemeClr val="tx1"/>
                </a:solidFill>
                <a:latin typeface="+mn-lt"/>
                <a:ea typeface="Roboto Thin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00B050"/>
                </a:solidFill>
              </a:rPr>
              <a:t>Financial Analysis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&amp;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Cash Flow Management</a:t>
            </a:r>
          </a:p>
        </p:txBody>
      </p:sp>
    </p:spTree>
    <p:extLst>
      <p:ext uri="{BB962C8B-B14F-4D97-AF65-F5344CB8AC3E}">
        <p14:creationId xmlns:p14="http://schemas.microsoft.com/office/powerpoint/2010/main" val="289327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CBF79F-DB15-0A5A-62C9-09D53014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30" y="537506"/>
            <a:ext cx="7569185" cy="771970"/>
          </a:xfrm>
        </p:spPr>
        <p:txBody>
          <a:bodyPr/>
          <a:lstStyle/>
          <a:p>
            <a:r>
              <a:rPr lang="en-US" sz="4400" dirty="0" smtClean="0">
                <a:effectLst/>
                <a:ea typeface="Calibri" panose="020F0502020204030204" pitchFamily="34" charset="0"/>
              </a:rPr>
              <a:t>CTSBDC AGRICULTURE SPECIFIC SERVICES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4665EF1F-E05B-7995-EA13-A3807838DCC6}"/>
              </a:ext>
            </a:extLst>
          </p:cNvPr>
          <p:cNvSpPr txBox="1">
            <a:spLocks/>
          </p:cNvSpPr>
          <p:nvPr/>
        </p:nvSpPr>
        <p:spPr>
          <a:xfrm>
            <a:off x="1278779" y="1977663"/>
            <a:ext cx="9942708" cy="3276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85750" marR="0" indent="-28575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 sz="2000" spc="-20" baseline="0">
                <a:ea typeface="Roboto" panose="02000000000000000000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CTSBDC will have an advisor dedicated </a:t>
            </a:r>
            <a:r>
              <a:rPr lang="en-US" dirty="0" smtClean="0"/>
              <a:t>to providing </a:t>
            </a:r>
            <a:r>
              <a:rPr lang="en-US" dirty="0"/>
              <a:t>comprehensive business advising and planning services </a:t>
            </a:r>
            <a:r>
              <a:rPr lang="en-US" dirty="0" smtClean="0"/>
              <a:t>to </a:t>
            </a:r>
            <a:r>
              <a:rPr lang="en-US" dirty="0"/>
              <a:t>CT farm and agricultural businesses focused on improving supply chain resilience, market access, and value-added development.</a:t>
            </a:r>
          </a:p>
          <a:p>
            <a:r>
              <a:rPr lang="en-US" dirty="0" smtClean="0"/>
              <a:t>Offer </a:t>
            </a:r>
            <a:r>
              <a:rPr lang="en-US" dirty="0"/>
              <a:t>grant writing assistance to applicants of the RFSI grant </a:t>
            </a:r>
            <a:r>
              <a:rPr lang="en-US" dirty="0" smtClean="0"/>
              <a:t>and </a:t>
            </a:r>
            <a:r>
              <a:rPr lang="en-US" dirty="0"/>
              <a:t>other </a:t>
            </a:r>
            <a:r>
              <a:rPr lang="en-US" dirty="0" err="1"/>
              <a:t>DoAg</a:t>
            </a:r>
            <a:r>
              <a:rPr lang="en-US" dirty="0"/>
              <a:t> grant </a:t>
            </a:r>
            <a:r>
              <a:rPr lang="en-US" dirty="0" smtClean="0"/>
              <a:t>programs</a:t>
            </a:r>
            <a:endParaRPr lang="en-US" dirty="0"/>
          </a:p>
          <a:p>
            <a:r>
              <a:rPr lang="en-US" dirty="0" smtClean="0"/>
              <a:t>Provide </a:t>
            </a:r>
            <a:r>
              <a:rPr lang="en-US" dirty="0"/>
              <a:t>ongoing business support to RFSI awardees as needed to implement their project. </a:t>
            </a: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04311" y="3477602"/>
            <a:ext cx="11236725" cy="128570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 spc="-2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9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8BC6-1B3E-7E4D-9295-6F3D707BE8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46D828-3302-FE7B-AF67-8606EA13FEA7}"/>
              </a:ext>
            </a:extLst>
          </p:cNvPr>
          <p:cNvSpPr/>
          <p:nvPr/>
        </p:nvSpPr>
        <p:spPr>
          <a:xfrm>
            <a:off x="0" y="6528816"/>
            <a:ext cx="12192000" cy="329184"/>
          </a:xfrm>
          <a:prstGeom prst="rect">
            <a:avLst/>
          </a:prstGeom>
          <a:solidFill>
            <a:srgbClr val="D11242"/>
          </a:solidFill>
          <a:ln>
            <a:solidFill>
              <a:srgbClr val="D11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l"/>
            <a:r>
              <a:rPr lang="en-US" sz="1200" spc="2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CTSBDC.UCONN.EDU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D809C59-D32D-2967-099C-C50E03164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4551"/>
            <a:ext cx="12192000" cy="348352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A23A63B6-AF4D-7F9B-1DDD-C6B472DFF3D9}"/>
              </a:ext>
            </a:extLst>
          </p:cNvPr>
          <p:cNvSpPr txBox="1">
            <a:spLocks/>
          </p:cNvSpPr>
          <p:nvPr/>
        </p:nvSpPr>
        <p:spPr>
          <a:xfrm>
            <a:off x="655648" y="684035"/>
            <a:ext cx="107442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aleway Black" panose="020B0A03030101060003" pitchFamily="34" charset="0"/>
              </a:rPr>
              <a:t>2022 PERFORMANCE RESULTS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56FC79-3BCD-1440-B70A-0F6A6B94BE5E}"/>
              </a:ext>
            </a:extLst>
          </p:cNvPr>
          <p:cNvSpPr txBox="1"/>
          <p:nvPr/>
        </p:nvSpPr>
        <p:spPr>
          <a:xfrm>
            <a:off x="1464322" y="2984940"/>
            <a:ext cx="2504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2D62"/>
                </a:solidFill>
                <a:latin typeface="Gill Sans MT" panose="020B0502020104020203" pitchFamily="34" charset="0"/>
                <a:ea typeface="Gill Sans SemiBold" charset="0"/>
                <a:cs typeface="Gill Sans SemiBold" charset="0"/>
              </a:rPr>
              <a:t>$62.5M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7FF4D4-0932-B2A5-2414-D7771BAA90A8}"/>
              </a:ext>
            </a:extLst>
          </p:cNvPr>
          <p:cNvSpPr txBox="1"/>
          <p:nvPr/>
        </p:nvSpPr>
        <p:spPr>
          <a:xfrm>
            <a:off x="8196160" y="2976173"/>
            <a:ext cx="2288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D62"/>
                </a:solidFill>
                <a:latin typeface="Gill Sans MT" panose="020B0502020104020203" pitchFamily="34" charset="0"/>
                <a:ea typeface="Gill Sans SemiBold" charset="0"/>
                <a:cs typeface="Gill Sans SemiBold" charset="0"/>
              </a:rPr>
              <a:t>20,649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F836B9-B14B-1005-66D0-2887ECA58D88}"/>
              </a:ext>
            </a:extLst>
          </p:cNvPr>
          <p:cNvSpPr txBox="1"/>
          <p:nvPr/>
        </p:nvSpPr>
        <p:spPr>
          <a:xfrm>
            <a:off x="5433944" y="2967335"/>
            <a:ext cx="1329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2D62"/>
                </a:solidFill>
                <a:latin typeface="Gill Sans MT" panose="020B0502020104020203" pitchFamily="34" charset="0"/>
                <a:ea typeface="Gill Sans SemiBold" charset="0"/>
                <a:cs typeface="Gill Sans SemiBold" charset="0"/>
              </a:rPr>
              <a:t>191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4E377F-898C-2FCB-D53F-BBEA62B65E1A}"/>
              </a:ext>
            </a:extLst>
          </p:cNvPr>
          <p:cNvSpPr txBox="1"/>
          <p:nvPr/>
        </p:nvSpPr>
        <p:spPr>
          <a:xfrm>
            <a:off x="7760568" y="6238949"/>
            <a:ext cx="5755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CTSBDC Activity, Program Year 2022 YTD (10/1/20 -9/30/22)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323B3E-BA9C-67DD-CD88-758F3E4EE364}"/>
              </a:ext>
            </a:extLst>
          </p:cNvPr>
          <p:cNvSpPr txBox="1"/>
          <p:nvPr/>
        </p:nvSpPr>
        <p:spPr>
          <a:xfrm>
            <a:off x="3229173" y="2009598"/>
            <a:ext cx="5597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Clients Served: 3,330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668FA3B-CCA5-8C03-3FE1-3CCC49D7A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597" y="3969188"/>
            <a:ext cx="1502268" cy="1828848"/>
          </a:xfrm>
          <a:prstGeom prst="rect">
            <a:avLst/>
          </a:prstGeom>
        </p:spPr>
      </p:pic>
      <p:pic>
        <p:nvPicPr>
          <p:cNvPr id="56" name="Picture 55" descr="A black and white image of a rocket&#10;&#10;Description automatically generated">
            <a:extLst>
              <a:ext uri="{FF2B5EF4-FFF2-40B4-BE49-F238E27FC236}">
                <a16:creationId xmlns:a16="http://schemas.microsoft.com/office/drawing/2014/main" id="{7C800A0E-5B2A-C8CD-0310-0B96EEA5254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49" y="3734044"/>
            <a:ext cx="2586625" cy="2586625"/>
          </a:xfrm>
          <a:prstGeom prst="rect">
            <a:avLst/>
          </a:prstGeom>
        </p:spPr>
      </p:pic>
      <p:pic>
        <p:nvPicPr>
          <p:cNvPr id="58" name="Picture 57" descr="A black background with text and icons&#10;&#10;Description automatically generated">
            <a:extLst>
              <a:ext uri="{FF2B5EF4-FFF2-40B4-BE49-F238E27FC236}">
                <a16:creationId xmlns:a16="http://schemas.microsoft.com/office/drawing/2014/main" id="{2C918BE2-9923-04AF-11BA-ABE6EDE2861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72" y="3749043"/>
            <a:ext cx="2489906" cy="248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2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193" y="462606"/>
            <a:ext cx="2847615" cy="1715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68176" y="2853461"/>
            <a:ext cx="5583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a typeface="Calibri" panose="020F0502020204030204" pitchFamily="34" charset="0"/>
              </a:rPr>
              <a:t>ctsbdc@uconn.edu</a:t>
            </a:r>
            <a:endParaRPr lang="en-US" sz="3200" b="1" dirty="0">
              <a:effectLst/>
              <a:ea typeface="Calibri" panose="020F0502020204030204" pitchFamily="34" charset="0"/>
            </a:endParaRPr>
          </a:p>
          <a:p>
            <a:pPr algn="ctr"/>
            <a:r>
              <a:rPr lang="en-US" sz="3200" dirty="0" smtClean="0">
                <a:ea typeface="Calibri" panose="020F0502020204030204" pitchFamily="34" charset="0"/>
                <a:cs typeface="Calibri" panose="020F0502020204030204" pitchFamily="34" charset="0"/>
              </a:rPr>
              <a:t>ctsbdc.uconn.edu</a:t>
            </a:r>
          </a:p>
          <a:p>
            <a:pPr algn="ctr"/>
            <a:r>
              <a:rPr lang="en-US" sz="3200" dirty="0"/>
              <a:t>877-723-2828</a:t>
            </a:r>
            <a:endParaRPr lang="en-US" sz="32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74" y="5887520"/>
            <a:ext cx="6999548" cy="7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191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">
  <a:themeElements>
    <a:clrScheme name="CTSBDC_Branding_2023">
      <a:dk1>
        <a:srgbClr val="342A28"/>
      </a:dk1>
      <a:lt1>
        <a:srgbClr val="FFFFFF"/>
      </a:lt1>
      <a:dk2>
        <a:srgbClr val="BDD7EE"/>
      </a:dk2>
      <a:lt2>
        <a:srgbClr val="FFFFFF"/>
      </a:lt2>
      <a:accent1>
        <a:srgbClr val="002D62"/>
      </a:accent1>
      <a:accent2>
        <a:srgbClr val="D9EAFF"/>
      </a:accent2>
      <a:accent3>
        <a:srgbClr val="D11242"/>
      </a:accent3>
      <a:accent4>
        <a:srgbClr val="F9B5C7"/>
      </a:accent4>
      <a:accent5>
        <a:srgbClr val="5B9BD5"/>
      </a:accent5>
      <a:accent6>
        <a:srgbClr val="B5C6DD"/>
      </a:accent6>
      <a:hlink>
        <a:srgbClr val="D11242"/>
      </a:hlink>
      <a:folHlink>
        <a:srgbClr val="A5A5A5"/>
      </a:folHlink>
    </a:clrScheme>
    <a:fontScheme name="CTSBDC_Fonts">
      <a:majorFont>
        <a:latin typeface="Raleway Black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SBDC_PresentationsTemplate_2023" id="{5ED60FCD-5CDE-400C-95EB-083C043B9442}" vid="{E42D389B-0EAC-4426-965D-884669DFF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CTSBDC_PresentationsTemplate_2023 - updated</Template>
  <TotalTime>202</TotalTime>
  <Words>194</Words>
  <Application>Microsoft Office PowerPoint</Application>
  <PresentationFormat>Widescreen</PresentationFormat>
  <Paragraphs>44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Gill Sans Light</vt:lpstr>
      <vt:lpstr>Gill Sans MT</vt:lpstr>
      <vt:lpstr>Gill Sans SemiBold</vt:lpstr>
      <vt:lpstr>Open Sans</vt:lpstr>
      <vt:lpstr>Raleway Black</vt:lpstr>
      <vt:lpstr>Roboto</vt:lpstr>
      <vt:lpstr>Roboto Thin</vt:lpstr>
      <vt:lpstr>Wingdings</vt:lpstr>
      <vt:lpstr>Theme</vt:lpstr>
      <vt:lpstr>introducing CTSBDC </vt:lpstr>
      <vt:lpstr>Business ADVISING SERVICES</vt:lpstr>
      <vt:lpstr>CTSBDC AGRICULTURE SPECIFIC SERVICES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SEVILLA FERNANDEZ, BEGONA</dc:creator>
  <cp:lastModifiedBy>CSBDC</cp:lastModifiedBy>
  <cp:revision>6</cp:revision>
  <dcterms:created xsi:type="dcterms:W3CDTF">2023-10-10T16:19:33Z</dcterms:created>
  <dcterms:modified xsi:type="dcterms:W3CDTF">2024-02-20T02:25:43Z</dcterms:modified>
</cp:coreProperties>
</file>