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4" r:id="rId8"/>
    <p:sldId id="310" r:id="rId9"/>
    <p:sldId id="259" r:id="rId10"/>
    <p:sldId id="306" r:id="rId11"/>
    <p:sldId id="311" r:id="rId12"/>
    <p:sldId id="265" r:id="rId13"/>
    <p:sldId id="293" r:id="rId14"/>
    <p:sldId id="308" r:id="rId15"/>
    <p:sldId id="294" r:id="rId16"/>
    <p:sldId id="267" r:id="rId17"/>
    <p:sldId id="268" r:id="rId18"/>
    <p:sldId id="269" r:id="rId19"/>
    <p:sldId id="296" r:id="rId20"/>
    <p:sldId id="270" r:id="rId21"/>
    <p:sldId id="272" r:id="rId22"/>
    <p:sldId id="273" r:id="rId23"/>
    <p:sldId id="305" r:id="rId24"/>
    <p:sldId id="274" r:id="rId25"/>
    <p:sldId id="283" r:id="rId26"/>
    <p:sldId id="284" r:id="rId27"/>
    <p:sldId id="29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8A7048-1EEA-4124-9C04-40E996FE4D88}" v="12" dt="2025-01-24T14:00:02.1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barz, Alison" userId="9881ccb0-70bf-4356-b9cf-eeb5d746d09b" providerId="ADAL" clId="{4E8A7048-1EEA-4124-9C04-40E996FE4D88}"/>
    <pc:docChg chg="undo custSel addSld delSld modSld sldOrd">
      <pc:chgData name="Grabarz, Alison" userId="9881ccb0-70bf-4356-b9cf-eeb5d746d09b" providerId="ADAL" clId="{4E8A7048-1EEA-4124-9C04-40E996FE4D88}" dt="2025-01-24T14:58:21.622" v="4048" actId="1076"/>
      <pc:docMkLst>
        <pc:docMk/>
      </pc:docMkLst>
      <pc:sldChg chg="modSp mod">
        <pc:chgData name="Grabarz, Alison" userId="9881ccb0-70bf-4356-b9cf-eeb5d746d09b" providerId="ADAL" clId="{4E8A7048-1EEA-4124-9C04-40E996FE4D88}" dt="2025-01-24T13:05:47.912" v="1" actId="20577"/>
        <pc:sldMkLst>
          <pc:docMk/>
          <pc:sldMk cId="4183171005" sldId="256"/>
        </pc:sldMkLst>
        <pc:spChg chg="mod">
          <ac:chgData name="Grabarz, Alison" userId="9881ccb0-70bf-4356-b9cf-eeb5d746d09b" providerId="ADAL" clId="{4E8A7048-1EEA-4124-9C04-40E996FE4D88}" dt="2025-01-24T13:05:47.912" v="1" actId="20577"/>
          <ac:spMkLst>
            <pc:docMk/>
            <pc:sldMk cId="4183171005" sldId="256"/>
            <ac:spMk id="2" creationId="{89EDB84B-6324-449A-A8E5-0400DDDDB03D}"/>
          </ac:spMkLst>
        </pc:spChg>
      </pc:sldChg>
      <pc:sldChg chg="modSp mod">
        <pc:chgData name="Grabarz, Alison" userId="9881ccb0-70bf-4356-b9cf-eeb5d746d09b" providerId="ADAL" clId="{4E8A7048-1EEA-4124-9C04-40E996FE4D88}" dt="2025-01-24T13:58:22.116" v="3959" actId="14100"/>
        <pc:sldMkLst>
          <pc:docMk/>
          <pc:sldMk cId="1447895850" sldId="257"/>
        </pc:sldMkLst>
        <pc:spChg chg="mod">
          <ac:chgData name="Grabarz, Alison" userId="9881ccb0-70bf-4356-b9cf-eeb5d746d09b" providerId="ADAL" clId="{4E8A7048-1EEA-4124-9C04-40E996FE4D88}" dt="2025-01-24T13:58:22.116" v="3959" actId="14100"/>
          <ac:spMkLst>
            <pc:docMk/>
            <pc:sldMk cId="1447895850" sldId="257"/>
            <ac:spMk id="3" creationId="{D9DCC5B6-8673-4871-960C-3E722C983B5B}"/>
          </ac:spMkLst>
        </pc:spChg>
      </pc:sldChg>
      <pc:sldChg chg="addSp delSp modSp mod">
        <pc:chgData name="Grabarz, Alison" userId="9881ccb0-70bf-4356-b9cf-eeb5d746d09b" providerId="ADAL" clId="{4E8A7048-1EEA-4124-9C04-40E996FE4D88}" dt="2025-01-24T13:15:20.928" v="950" actId="114"/>
        <pc:sldMkLst>
          <pc:docMk/>
          <pc:sldMk cId="3975685218" sldId="259"/>
        </pc:sldMkLst>
        <pc:spChg chg="mod">
          <ac:chgData name="Grabarz, Alison" userId="9881ccb0-70bf-4356-b9cf-eeb5d746d09b" providerId="ADAL" clId="{4E8A7048-1EEA-4124-9C04-40E996FE4D88}" dt="2025-01-24T13:13:39.579" v="903" actId="14100"/>
          <ac:spMkLst>
            <pc:docMk/>
            <pc:sldMk cId="3975685218" sldId="259"/>
            <ac:spMk id="2" creationId="{A280EFAD-61BB-45D8-BD83-26AA75163A48}"/>
          </ac:spMkLst>
        </pc:spChg>
        <pc:spChg chg="del mod">
          <ac:chgData name="Grabarz, Alison" userId="9881ccb0-70bf-4356-b9cf-eeb5d746d09b" providerId="ADAL" clId="{4E8A7048-1EEA-4124-9C04-40E996FE4D88}" dt="2025-01-24T13:08:20.846" v="26" actId="3680"/>
          <ac:spMkLst>
            <pc:docMk/>
            <pc:sldMk cId="3975685218" sldId="259"/>
            <ac:spMk id="3" creationId="{552560A2-4523-4D18-ACB8-B0AB2C44B6DA}"/>
          </ac:spMkLst>
        </pc:spChg>
        <pc:spChg chg="add del mod">
          <ac:chgData name="Grabarz, Alison" userId="9881ccb0-70bf-4356-b9cf-eeb5d746d09b" providerId="ADAL" clId="{4E8A7048-1EEA-4124-9C04-40E996FE4D88}" dt="2025-01-24T13:13:34.654" v="902" actId="478"/>
          <ac:spMkLst>
            <pc:docMk/>
            <pc:sldMk cId="3975685218" sldId="259"/>
            <ac:spMk id="5" creationId="{0DB3D181-35BA-4FBC-CEC4-5900A53FC3C5}"/>
          </ac:spMkLst>
        </pc:spChg>
        <pc:spChg chg="add del">
          <ac:chgData name="Grabarz, Alison" userId="9881ccb0-70bf-4356-b9cf-eeb5d746d09b" providerId="ADAL" clId="{4E8A7048-1EEA-4124-9C04-40E996FE4D88}" dt="2025-01-24T13:13:51.984" v="906" actId="22"/>
          <ac:spMkLst>
            <pc:docMk/>
            <pc:sldMk cId="3975685218" sldId="259"/>
            <ac:spMk id="7" creationId="{80BC5B57-55EE-2F3D-52D3-12BDFD22BD30}"/>
          </ac:spMkLst>
        </pc:spChg>
        <pc:spChg chg="add del">
          <ac:chgData name="Grabarz, Alison" userId="9881ccb0-70bf-4356-b9cf-eeb5d746d09b" providerId="ADAL" clId="{4E8A7048-1EEA-4124-9C04-40E996FE4D88}" dt="2025-01-24T13:13:53.805" v="908" actId="22"/>
          <ac:spMkLst>
            <pc:docMk/>
            <pc:sldMk cId="3975685218" sldId="259"/>
            <ac:spMk id="9" creationId="{D46D8D50-FB37-60A8-055E-1783C2AE4DAE}"/>
          </ac:spMkLst>
        </pc:spChg>
        <pc:spChg chg="add mod">
          <ac:chgData name="Grabarz, Alison" userId="9881ccb0-70bf-4356-b9cf-eeb5d746d09b" providerId="ADAL" clId="{4E8A7048-1EEA-4124-9C04-40E996FE4D88}" dt="2025-01-24T13:14:25.732" v="940" actId="1076"/>
          <ac:spMkLst>
            <pc:docMk/>
            <pc:sldMk cId="3975685218" sldId="259"/>
            <ac:spMk id="12" creationId="{FFDD66BE-2414-3507-AF91-5F3BC85D8E56}"/>
          </ac:spMkLst>
        </pc:spChg>
        <pc:spChg chg="add mod">
          <ac:chgData name="Grabarz, Alison" userId="9881ccb0-70bf-4356-b9cf-eeb5d746d09b" providerId="ADAL" clId="{4E8A7048-1EEA-4124-9C04-40E996FE4D88}" dt="2025-01-24T13:15:20.928" v="950" actId="114"/>
          <ac:spMkLst>
            <pc:docMk/>
            <pc:sldMk cId="3975685218" sldId="259"/>
            <ac:spMk id="13" creationId="{0CA1B80C-9FF1-0828-1F8F-B93F84E69E9A}"/>
          </ac:spMkLst>
        </pc:spChg>
        <pc:graphicFrameChg chg="add mod ord modGraphic">
          <ac:chgData name="Grabarz, Alison" userId="9881ccb0-70bf-4356-b9cf-eeb5d746d09b" providerId="ADAL" clId="{4E8A7048-1EEA-4124-9C04-40E996FE4D88}" dt="2025-01-24T13:13:44.642" v="904" actId="1076"/>
          <ac:graphicFrameMkLst>
            <pc:docMk/>
            <pc:sldMk cId="3975685218" sldId="259"/>
            <ac:graphicFrameMk id="4" creationId="{9985122E-167D-B41D-9296-57A15872971D}"/>
          </ac:graphicFrameMkLst>
        </pc:graphicFrameChg>
        <pc:picChg chg="add del mod">
          <ac:chgData name="Grabarz, Alison" userId="9881ccb0-70bf-4356-b9cf-eeb5d746d09b" providerId="ADAL" clId="{4E8A7048-1EEA-4124-9C04-40E996FE4D88}" dt="2025-01-24T13:14:08.794" v="913" actId="478"/>
          <ac:picMkLst>
            <pc:docMk/>
            <pc:sldMk cId="3975685218" sldId="259"/>
            <ac:picMk id="11" creationId="{BEE6897B-93FB-76E4-91D4-05A409F6C3EA}"/>
          </ac:picMkLst>
        </pc:picChg>
      </pc:sldChg>
      <pc:sldChg chg="del">
        <pc:chgData name="Grabarz, Alison" userId="9881ccb0-70bf-4356-b9cf-eeb5d746d09b" providerId="ADAL" clId="{4E8A7048-1EEA-4124-9C04-40E996FE4D88}" dt="2025-01-24T13:15:44.763" v="954" actId="2696"/>
        <pc:sldMkLst>
          <pc:docMk/>
          <pc:sldMk cId="330815554" sldId="260"/>
        </pc:sldMkLst>
      </pc:sldChg>
      <pc:sldChg chg="del">
        <pc:chgData name="Grabarz, Alison" userId="9881ccb0-70bf-4356-b9cf-eeb5d746d09b" providerId="ADAL" clId="{4E8A7048-1EEA-4124-9C04-40E996FE4D88}" dt="2025-01-24T13:15:47.309" v="955" actId="2696"/>
        <pc:sldMkLst>
          <pc:docMk/>
          <pc:sldMk cId="389363952" sldId="261"/>
        </pc:sldMkLst>
      </pc:sldChg>
      <pc:sldChg chg="del">
        <pc:chgData name="Grabarz, Alison" userId="9881ccb0-70bf-4356-b9cf-eeb5d746d09b" providerId="ADAL" clId="{4E8A7048-1EEA-4124-9C04-40E996FE4D88}" dt="2025-01-24T13:15:50.630" v="956" actId="2696"/>
        <pc:sldMkLst>
          <pc:docMk/>
          <pc:sldMk cId="1800309374" sldId="262"/>
        </pc:sldMkLst>
      </pc:sldChg>
      <pc:sldChg chg="del">
        <pc:chgData name="Grabarz, Alison" userId="9881ccb0-70bf-4356-b9cf-eeb5d746d09b" providerId="ADAL" clId="{4E8A7048-1EEA-4124-9C04-40E996FE4D88}" dt="2025-01-24T13:20:02.362" v="1188" actId="2696"/>
        <pc:sldMkLst>
          <pc:docMk/>
          <pc:sldMk cId="726902461" sldId="263"/>
        </pc:sldMkLst>
      </pc:sldChg>
      <pc:sldChg chg="modSp mod">
        <pc:chgData name="Grabarz, Alison" userId="9881ccb0-70bf-4356-b9cf-eeb5d746d09b" providerId="ADAL" clId="{4E8A7048-1EEA-4124-9C04-40E996FE4D88}" dt="2025-01-24T13:59:01.868" v="4012" actId="2711"/>
        <pc:sldMkLst>
          <pc:docMk/>
          <pc:sldMk cId="970558043" sldId="264"/>
        </pc:sldMkLst>
        <pc:spChg chg="mod">
          <ac:chgData name="Grabarz, Alison" userId="9881ccb0-70bf-4356-b9cf-eeb5d746d09b" providerId="ADAL" clId="{4E8A7048-1EEA-4124-9C04-40E996FE4D88}" dt="2025-01-24T13:59:01.868" v="4012" actId="2711"/>
          <ac:spMkLst>
            <pc:docMk/>
            <pc:sldMk cId="970558043" sldId="264"/>
            <ac:spMk id="3" creationId="{3326B450-283C-4A8E-94A8-82219B8BC56C}"/>
          </ac:spMkLst>
        </pc:spChg>
      </pc:sldChg>
      <pc:sldChg chg="addSp modSp mod">
        <pc:chgData name="Grabarz, Alison" userId="9881ccb0-70bf-4356-b9cf-eeb5d746d09b" providerId="ADAL" clId="{4E8A7048-1EEA-4124-9C04-40E996FE4D88}" dt="2025-01-24T13:30:28.488" v="3022" actId="1076"/>
        <pc:sldMkLst>
          <pc:docMk/>
          <pc:sldMk cId="591953393" sldId="265"/>
        </pc:sldMkLst>
        <pc:spChg chg="mod">
          <ac:chgData name="Grabarz, Alison" userId="9881ccb0-70bf-4356-b9cf-eeb5d746d09b" providerId="ADAL" clId="{4E8A7048-1EEA-4124-9C04-40E996FE4D88}" dt="2025-01-24T13:30:28.488" v="3022" actId="1076"/>
          <ac:spMkLst>
            <pc:docMk/>
            <pc:sldMk cId="591953393" sldId="265"/>
            <ac:spMk id="3" creationId="{5EC7D4F1-6476-4EC7-B9C0-1CC03458880E}"/>
          </ac:spMkLst>
        </pc:spChg>
        <pc:graphicFrameChg chg="add mod">
          <ac:chgData name="Grabarz, Alison" userId="9881ccb0-70bf-4356-b9cf-eeb5d746d09b" providerId="ADAL" clId="{4E8A7048-1EEA-4124-9C04-40E996FE4D88}" dt="2025-01-24T13:30:25.498" v="3021" actId="1076"/>
          <ac:graphicFrameMkLst>
            <pc:docMk/>
            <pc:sldMk cId="591953393" sldId="265"/>
            <ac:graphicFrameMk id="4" creationId="{6F4FCDA6-70E5-C605-BD1D-C904A393F6E0}"/>
          </ac:graphicFrameMkLst>
        </pc:graphicFrameChg>
      </pc:sldChg>
      <pc:sldChg chg="modSp mod">
        <pc:chgData name="Grabarz, Alison" userId="9881ccb0-70bf-4356-b9cf-eeb5d746d09b" providerId="ADAL" clId="{4E8A7048-1EEA-4124-9C04-40E996FE4D88}" dt="2025-01-24T13:39:25.076" v="3233" actId="1076"/>
        <pc:sldMkLst>
          <pc:docMk/>
          <pc:sldMk cId="1255386080" sldId="267"/>
        </pc:sldMkLst>
        <pc:spChg chg="mod">
          <ac:chgData name="Grabarz, Alison" userId="9881ccb0-70bf-4356-b9cf-eeb5d746d09b" providerId="ADAL" clId="{4E8A7048-1EEA-4124-9C04-40E996FE4D88}" dt="2025-01-24T13:37:45.371" v="3151" actId="1076"/>
          <ac:spMkLst>
            <pc:docMk/>
            <pc:sldMk cId="1255386080" sldId="267"/>
            <ac:spMk id="2" creationId="{B675F116-77EC-4C9B-BFE9-90D71759744A}"/>
          </ac:spMkLst>
        </pc:spChg>
        <pc:spChg chg="mod">
          <ac:chgData name="Grabarz, Alison" userId="9881ccb0-70bf-4356-b9cf-eeb5d746d09b" providerId="ADAL" clId="{4E8A7048-1EEA-4124-9C04-40E996FE4D88}" dt="2025-01-24T13:39:25.076" v="3233" actId="1076"/>
          <ac:spMkLst>
            <pc:docMk/>
            <pc:sldMk cId="1255386080" sldId="267"/>
            <ac:spMk id="3" creationId="{95218575-ECC1-4581-8768-E2572DF7DBF7}"/>
          </ac:spMkLst>
        </pc:spChg>
      </pc:sldChg>
      <pc:sldChg chg="modSp mod">
        <pc:chgData name="Grabarz, Alison" userId="9881ccb0-70bf-4356-b9cf-eeb5d746d09b" providerId="ADAL" clId="{4E8A7048-1EEA-4124-9C04-40E996FE4D88}" dt="2025-01-24T13:39:51.273" v="3252" actId="20577"/>
        <pc:sldMkLst>
          <pc:docMk/>
          <pc:sldMk cId="3024812472" sldId="268"/>
        </pc:sldMkLst>
        <pc:spChg chg="mod">
          <ac:chgData name="Grabarz, Alison" userId="9881ccb0-70bf-4356-b9cf-eeb5d746d09b" providerId="ADAL" clId="{4E8A7048-1EEA-4124-9C04-40E996FE4D88}" dt="2025-01-24T13:39:35.577" v="3239" actId="20577"/>
          <ac:spMkLst>
            <pc:docMk/>
            <pc:sldMk cId="3024812472" sldId="268"/>
            <ac:spMk id="2" creationId="{1039A6EA-49C6-4E60-A62D-191C97B692C9}"/>
          </ac:spMkLst>
        </pc:spChg>
        <pc:spChg chg="mod">
          <ac:chgData name="Grabarz, Alison" userId="9881ccb0-70bf-4356-b9cf-eeb5d746d09b" providerId="ADAL" clId="{4E8A7048-1EEA-4124-9C04-40E996FE4D88}" dt="2025-01-24T13:39:51.273" v="3252" actId="20577"/>
          <ac:spMkLst>
            <pc:docMk/>
            <pc:sldMk cId="3024812472" sldId="268"/>
            <ac:spMk id="3" creationId="{36A70314-BEBB-46D7-B71E-6831F88E6978}"/>
          </ac:spMkLst>
        </pc:spChg>
      </pc:sldChg>
      <pc:sldChg chg="modSp mod">
        <pc:chgData name="Grabarz, Alison" userId="9881ccb0-70bf-4356-b9cf-eeb5d746d09b" providerId="ADAL" clId="{4E8A7048-1EEA-4124-9C04-40E996FE4D88}" dt="2025-01-24T13:42:38.585" v="3309" actId="20577"/>
        <pc:sldMkLst>
          <pc:docMk/>
          <pc:sldMk cId="2385374362" sldId="269"/>
        </pc:sldMkLst>
        <pc:spChg chg="mod">
          <ac:chgData name="Grabarz, Alison" userId="9881ccb0-70bf-4356-b9cf-eeb5d746d09b" providerId="ADAL" clId="{4E8A7048-1EEA-4124-9C04-40E996FE4D88}" dt="2025-01-24T13:40:13.028" v="3260" actId="14100"/>
          <ac:spMkLst>
            <pc:docMk/>
            <pc:sldMk cId="2385374362" sldId="269"/>
            <ac:spMk id="2" creationId="{B15991C9-24E8-43DF-ABC0-CEB2D15F93F2}"/>
          </ac:spMkLst>
        </pc:spChg>
        <pc:spChg chg="mod">
          <ac:chgData name="Grabarz, Alison" userId="9881ccb0-70bf-4356-b9cf-eeb5d746d09b" providerId="ADAL" clId="{4E8A7048-1EEA-4124-9C04-40E996FE4D88}" dt="2025-01-24T13:42:38.585" v="3309" actId="20577"/>
          <ac:spMkLst>
            <pc:docMk/>
            <pc:sldMk cId="2385374362" sldId="269"/>
            <ac:spMk id="3" creationId="{B4A1A82D-17DA-4761-B1BB-057F37D5795B}"/>
          </ac:spMkLst>
        </pc:spChg>
      </pc:sldChg>
      <pc:sldChg chg="addSp delSp modSp mod">
        <pc:chgData name="Grabarz, Alison" userId="9881ccb0-70bf-4356-b9cf-eeb5d746d09b" providerId="ADAL" clId="{4E8A7048-1EEA-4124-9C04-40E996FE4D88}" dt="2025-01-24T13:44:54.419" v="3465" actId="1076"/>
        <pc:sldMkLst>
          <pc:docMk/>
          <pc:sldMk cId="75792072" sldId="273"/>
        </pc:sldMkLst>
        <pc:spChg chg="mod">
          <ac:chgData name="Grabarz, Alison" userId="9881ccb0-70bf-4356-b9cf-eeb5d746d09b" providerId="ADAL" clId="{4E8A7048-1EEA-4124-9C04-40E996FE4D88}" dt="2025-01-24T13:43:51.516" v="3455"/>
          <ac:spMkLst>
            <pc:docMk/>
            <pc:sldMk cId="75792072" sldId="273"/>
            <ac:spMk id="3" creationId="{D19D907E-3C79-47D7-89ED-055B7D9C3901}"/>
          </ac:spMkLst>
        </pc:spChg>
        <pc:picChg chg="add mod modCrop">
          <ac:chgData name="Grabarz, Alison" userId="9881ccb0-70bf-4356-b9cf-eeb5d746d09b" providerId="ADAL" clId="{4E8A7048-1EEA-4124-9C04-40E996FE4D88}" dt="2025-01-24T13:44:54.419" v="3465" actId="1076"/>
          <ac:picMkLst>
            <pc:docMk/>
            <pc:sldMk cId="75792072" sldId="273"/>
            <ac:picMk id="5" creationId="{596786C0-5BB1-BE23-B764-26795B360590}"/>
          </ac:picMkLst>
        </pc:picChg>
        <pc:picChg chg="del">
          <ac:chgData name="Grabarz, Alison" userId="9881ccb0-70bf-4356-b9cf-eeb5d746d09b" providerId="ADAL" clId="{4E8A7048-1EEA-4124-9C04-40E996FE4D88}" dt="2025-01-24T13:44:05.487" v="3456" actId="478"/>
          <ac:picMkLst>
            <pc:docMk/>
            <pc:sldMk cId="75792072" sldId="273"/>
            <ac:picMk id="7" creationId="{F3777880-0363-698E-BC08-135D62785C1F}"/>
          </ac:picMkLst>
        </pc:picChg>
      </pc:sldChg>
      <pc:sldChg chg="modSp mod">
        <pc:chgData name="Grabarz, Alison" userId="9881ccb0-70bf-4356-b9cf-eeb5d746d09b" providerId="ADAL" clId="{4E8A7048-1EEA-4124-9C04-40E996FE4D88}" dt="2025-01-24T13:52:17.632" v="3816" actId="1076"/>
        <pc:sldMkLst>
          <pc:docMk/>
          <pc:sldMk cId="1913543912" sldId="274"/>
        </pc:sldMkLst>
        <pc:spChg chg="mod">
          <ac:chgData name="Grabarz, Alison" userId="9881ccb0-70bf-4356-b9cf-eeb5d746d09b" providerId="ADAL" clId="{4E8A7048-1EEA-4124-9C04-40E996FE4D88}" dt="2025-01-24T13:52:08.070" v="3815" actId="1076"/>
          <ac:spMkLst>
            <pc:docMk/>
            <pc:sldMk cId="1913543912" sldId="274"/>
            <ac:spMk id="2" creationId="{3F1C0A34-49F6-42A9-A312-9728C9CEB255}"/>
          </ac:spMkLst>
        </pc:spChg>
        <pc:spChg chg="mod">
          <ac:chgData name="Grabarz, Alison" userId="9881ccb0-70bf-4356-b9cf-eeb5d746d09b" providerId="ADAL" clId="{4E8A7048-1EEA-4124-9C04-40E996FE4D88}" dt="2025-01-24T13:52:17.632" v="3816" actId="1076"/>
          <ac:spMkLst>
            <pc:docMk/>
            <pc:sldMk cId="1913543912" sldId="274"/>
            <ac:spMk id="3" creationId="{3FD2CCC8-4373-4C66-9D90-401A29A462E0}"/>
          </ac:spMkLst>
        </pc:spChg>
      </pc:sldChg>
      <pc:sldChg chg="del">
        <pc:chgData name="Grabarz, Alison" userId="9881ccb0-70bf-4356-b9cf-eeb5d746d09b" providerId="ADAL" clId="{4E8A7048-1EEA-4124-9C04-40E996FE4D88}" dt="2025-01-24T13:52:41.916" v="3818" actId="2696"/>
        <pc:sldMkLst>
          <pc:docMk/>
          <pc:sldMk cId="3538093504" sldId="275"/>
        </pc:sldMkLst>
      </pc:sldChg>
      <pc:sldChg chg="del">
        <pc:chgData name="Grabarz, Alison" userId="9881ccb0-70bf-4356-b9cf-eeb5d746d09b" providerId="ADAL" clId="{4E8A7048-1EEA-4124-9C04-40E996FE4D88}" dt="2025-01-24T13:52:44.692" v="3819" actId="2696"/>
        <pc:sldMkLst>
          <pc:docMk/>
          <pc:sldMk cId="2842811197" sldId="276"/>
        </pc:sldMkLst>
      </pc:sldChg>
      <pc:sldChg chg="del">
        <pc:chgData name="Grabarz, Alison" userId="9881ccb0-70bf-4356-b9cf-eeb5d746d09b" providerId="ADAL" clId="{4E8A7048-1EEA-4124-9C04-40E996FE4D88}" dt="2025-01-24T13:53:00.321" v="3821" actId="2696"/>
        <pc:sldMkLst>
          <pc:docMk/>
          <pc:sldMk cId="3443365150" sldId="278"/>
        </pc:sldMkLst>
      </pc:sldChg>
      <pc:sldChg chg="del">
        <pc:chgData name="Grabarz, Alison" userId="9881ccb0-70bf-4356-b9cf-eeb5d746d09b" providerId="ADAL" clId="{4E8A7048-1EEA-4124-9C04-40E996FE4D88}" dt="2025-01-24T13:53:03.149" v="3822" actId="2696"/>
        <pc:sldMkLst>
          <pc:docMk/>
          <pc:sldMk cId="460418544" sldId="279"/>
        </pc:sldMkLst>
      </pc:sldChg>
      <pc:sldChg chg="del">
        <pc:chgData name="Grabarz, Alison" userId="9881ccb0-70bf-4356-b9cf-eeb5d746d09b" providerId="ADAL" clId="{4E8A7048-1EEA-4124-9C04-40E996FE4D88}" dt="2025-01-24T13:53:09.158" v="3823" actId="2696"/>
        <pc:sldMkLst>
          <pc:docMk/>
          <pc:sldMk cId="1064183451" sldId="282"/>
        </pc:sldMkLst>
      </pc:sldChg>
      <pc:sldChg chg="modSp mod">
        <pc:chgData name="Grabarz, Alison" userId="9881ccb0-70bf-4356-b9cf-eeb5d746d09b" providerId="ADAL" clId="{4E8A7048-1EEA-4124-9C04-40E996FE4D88}" dt="2025-01-24T13:56:55.994" v="3947" actId="113"/>
        <pc:sldMkLst>
          <pc:docMk/>
          <pc:sldMk cId="3022236802" sldId="284"/>
        </pc:sldMkLst>
        <pc:spChg chg="mod">
          <ac:chgData name="Grabarz, Alison" userId="9881ccb0-70bf-4356-b9cf-eeb5d746d09b" providerId="ADAL" clId="{4E8A7048-1EEA-4124-9C04-40E996FE4D88}" dt="2025-01-24T13:56:55.994" v="3947" actId="113"/>
          <ac:spMkLst>
            <pc:docMk/>
            <pc:sldMk cId="3022236802" sldId="284"/>
            <ac:spMk id="3" creationId="{75A92ADD-5CFA-4033-A78B-A94CCF0B5843}"/>
          </ac:spMkLst>
        </pc:spChg>
      </pc:sldChg>
      <pc:sldChg chg="modSp mod">
        <pc:chgData name="Grabarz, Alison" userId="9881ccb0-70bf-4356-b9cf-eeb5d746d09b" providerId="ADAL" clId="{4E8A7048-1EEA-4124-9C04-40E996FE4D88}" dt="2025-01-24T13:57:32.002" v="3951" actId="1076"/>
        <pc:sldMkLst>
          <pc:docMk/>
          <pc:sldMk cId="3818069822" sldId="291"/>
        </pc:sldMkLst>
        <pc:spChg chg="mod">
          <ac:chgData name="Grabarz, Alison" userId="9881ccb0-70bf-4356-b9cf-eeb5d746d09b" providerId="ADAL" clId="{4E8A7048-1EEA-4124-9C04-40E996FE4D88}" dt="2025-01-24T13:57:27.290" v="3950" actId="1076"/>
          <ac:spMkLst>
            <pc:docMk/>
            <pc:sldMk cId="3818069822" sldId="291"/>
            <ac:spMk id="2" creationId="{DEA98C96-8E4D-4618-A656-EDA0671C8ED9}"/>
          </ac:spMkLst>
        </pc:spChg>
        <pc:spChg chg="mod">
          <ac:chgData name="Grabarz, Alison" userId="9881ccb0-70bf-4356-b9cf-eeb5d746d09b" providerId="ADAL" clId="{4E8A7048-1EEA-4124-9C04-40E996FE4D88}" dt="2025-01-24T13:57:32.002" v="3951" actId="1076"/>
          <ac:spMkLst>
            <pc:docMk/>
            <pc:sldMk cId="3818069822" sldId="291"/>
            <ac:spMk id="3" creationId="{301A4921-81FE-449F-90DE-7AC8A88659F8}"/>
          </ac:spMkLst>
        </pc:spChg>
        <pc:spChg chg="mod">
          <ac:chgData name="Grabarz, Alison" userId="9881ccb0-70bf-4356-b9cf-eeb5d746d09b" providerId="ADAL" clId="{4E8A7048-1EEA-4124-9C04-40E996FE4D88}" dt="2025-01-24T13:57:18.553" v="3949" actId="1076"/>
          <ac:spMkLst>
            <pc:docMk/>
            <pc:sldMk cId="3818069822" sldId="291"/>
            <ac:spMk id="5" creationId="{4F2BA40E-56A2-6C7E-F91A-70D6A108F8D0}"/>
          </ac:spMkLst>
        </pc:spChg>
      </pc:sldChg>
      <pc:sldChg chg="modSp mod">
        <pc:chgData name="Grabarz, Alison" userId="9881ccb0-70bf-4356-b9cf-eeb5d746d09b" providerId="ADAL" clId="{4E8A7048-1EEA-4124-9C04-40E996FE4D88}" dt="2025-01-24T13:31:29.322" v="3044" actId="14100"/>
        <pc:sldMkLst>
          <pc:docMk/>
          <pc:sldMk cId="3419473070" sldId="293"/>
        </pc:sldMkLst>
        <pc:spChg chg="mod">
          <ac:chgData name="Grabarz, Alison" userId="9881ccb0-70bf-4356-b9cf-eeb5d746d09b" providerId="ADAL" clId="{4E8A7048-1EEA-4124-9C04-40E996FE4D88}" dt="2025-01-24T13:31:29.322" v="3044" actId="14100"/>
          <ac:spMkLst>
            <pc:docMk/>
            <pc:sldMk cId="3419473070" sldId="293"/>
            <ac:spMk id="3" creationId="{3607C829-3217-403A-B138-7E8A7C868EA0}"/>
          </ac:spMkLst>
        </pc:spChg>
        <pc:spChg chg="mod">
          <ac:chgData name="Grabarz, Alison" userId="9881ccb0-70bf-4356-b9cf-eeb5d746d09b" providerId="ADAL" clId="{4E8A7048-1EEA-4124-9C04-40E996FE4D88}" dt="2025-01-24T13:31:18.629" v="3040" actId="1076"/>
          <ac:spMkLst>
            <pc:docMk/>
            <pc:sldMk cId="3419473070" sldId="293"/>
            <ac:spMk id="4" creationId="{C21E8130-AC9F-D4E2-3AD3-FC62FB544774}"/>
          </ac:spMkLst>
        </pc:spChg>
      </pc:sldChg>
      <pc:sldChg chg="addSp modSp mod">
        <pc:chgData name="Grabarz, Alison" userId="9881ccb0-70bf-4356-b9cf-eeb5d746d09b" providerId="ADAL" clId="{4E8A7048-1EEA-4124-9C04-40E996FE4D88}" dt="2025-01-24T13:32:58.526" v="3143" actId="1076"/>
        <pc:sldMkLst>
          <pc:docMk/>
          <pc:sldMk cId="3302709224" sldId="294"/>
        </pc:sldMkLst>
        <pc:spChg chg="mod">
          <ac:chgData name="Grabarz, Alison" userId="9881ccb0-70bf-4356-b9cf-eeb5d746d09b" providerId="ADAL" clId="{4E8A7048-1EEA-4124-9C04-40E996FE4D88}" dt="2025-01-24T13:32:41.553" v="3139" actId="1076"/>
          <ac:spMkLst>
            <pc:docMk/>
            <pc:sldMk cId="3302709224" sldId="294"/>
            <ac:spMk id="2" creationId="{7D739FBD-2B80-4FAB-98CC-8663116DAA82}"/>
          </ac:spMkLst>
        </pc:spChg>
        <pc:spChg chg="mod">
          <ac:chgData name="Grabarz, Alison" userId="9881ccb0-70bf-4356-b9cf-eeb5d746d09b" providerId="ADAL" clId="{4E8A7048-1EEA-4124-9C04-40E996FE4D88}" dt="2025-01-24T13:32:48.308" v="3141" actId="1076"/>
          <ac:spMkLst>
            <pc:docMk/>
            <pc:sldMk cId="3302709224" sldId="294"/>
            <ac:spMk id="4" creationId="{8B3CB9C1-4646-44B5-A064-EAA139E869AF}"/>
          </ac:spMkLst>
        </pc:spChg>
        <pc:spChg chg="mod">
          <ac:chgData name="Grabarz, Alison" userId="9881ccb0-70bf-4356-b9cf-eeb5d746d09b" providerId="ADAL" clId="{4E8A7048-1EEA-4124-9C04-40E996FE4D88}" dt="2025-01-24T13:32:53.419" v="3142" actId="1076"/>
          <ac:spMkLst>
            <pc:docMk/>
            <pc:sldMk cId="3302709224" sldId="294"/>
            <ac:spMk id="5" creationId="{4135028B-E3BA-4D5F-BFAE-D71E8C25DC33}"/>
          </ac:spMkLst>
        </pc:spChg>
        <pc:spChg chg="add mod">
          <ac:chgData name="Grabarz, Alison" userId="9881ccb0-70bf-4356-b9cf-eeb5d746d09b" providerId="ADAL" clId="{4E8A7048-1EEA-4124-9C04-40E996FE4D88}" dt="2025-01-24T13:32:58.526" v="3143" actId="1076"/>
          <ac:spMkLst>
            <pc:docMk/>
            <pc:sldMk cId="3302709224" sldId="294"/>
            <ac:spMk id="7" creationId="{EE95131F-BDA7-BED6-A682-CD61E3C3D98E}"/>
          </ac:spMkLst>
        </pc:spChg>
        <pc:graphicFrameChg chg="mod">
          <ac:chgData name="Grabarz, Alison" userId="9881ccb0-70bf-4356-b9cf-eeb5d746d09b" providerId="ADAL" clId="{4E8A7048-1EEA-4124-9C04-40E996FE4D88}" dt="2025-01-24T13:32:45.928" v="3140" actId="1076"/>
          <ac:graphicFrameMkLst>
            <pc:docMk/>
            <pc:sldMk cId="3302709224" sldId="294"/>
            <ac:graphicFrameMk id="3" creationId="{B1BC5756-97BF-4977-85C0-020B3A8CA103}"/>
          </ac:graphicFrameMkLst>
        </pc:graphicFrameChg>
      </pc:sldChg>
      <pc:sldChg chg="modSp mod ord">
        <pc:chgData name="Grabarz, Alison" userId="9881ccb0-70bf-4356-b9cf-eeb5d746d09b" providerId="ADAL" clId="{4E8A7048-1EEA-4124-9C04-40E996FE4D88}" dt="2025-01-24T13:54:11.992" v="3831" actId="20577"/>
        <pc:sldMkLst>
          <pc:docMk/>
          <pc:sldMk cId="3337345266" sldId="296"/>
        </pc:sldMkLst>
        <pc:spChg chg="mod">
          <ac:chgData name="Grabarz, Alison" userId="9881ccb0-70bf-4356-b9cf-eeb5d746d09b" providerId="ADAL" clId="{4E8A7048-1EEA-4124-9C04-40E996FE4D88}" dt="2025-01-24T13:54:11.992" v="3831" actId="20577"/>
          <ac:spMkLst>
            <pc:docMk/>
            <pc:sldMk cId="3337345266" sldId="296"/>
            <ac:spMk id="11" creationId="{773765F1-C618-4D4B-91F7-9975A2A9CF51}"/>
          </ac:spMkLst>
        </pc:spChg>
      </pc:sldChg>
      <pc:sldChg chg="del">
        <pc:chgData name="Grabarz, Alison" userId="9881ccb0-70bf-4356-b9cf-eeb5d746d09b" providerId="ADAL" clId="{4E8A7048-1EEA-4124-9C04-40E996FE4D88}" dt="2025-01-24T13:57:09.112" v="3948" actId="2696"/>
        <pc:sldMkLst>
          <pc:docMk/>
          <pc:sldMk cId="1873165843" sldId="298"/>
        </pc:sldMkLst>
      </pc:sldChg>
      <pc:sldChg chg="del">
        <pc:chgData name="Grabarz, Alison" userId="9881ccb0-70bf-4356-b9cf-eeb5d746d09b" providerId="ADAL" clId="{4E8A7048-1EEA-4124-9C04-40E996FE4D88}" dt="2025-01-24T13:15:37.135" v="951" actId="2696"/>
        <pc:sldMkLst>
          <pc:docMk/>
          <pc:sldMk cId="2025655430" sldId="301"/>
        </pc:sldMkLst>
      </pc:sldChg>
      <pc:sldChg chg="del">
        <pc:chgData name="Grabarz, Alison" userId="9881ccb0-70bf-4356-b9cf-eeb5d746d09b" providerId="ADAL" clId="{4E8A7048-1EEA-4124-9C04-40E996FE4D88}" dt="2025-01-24T13:20:11.274" v="1190" actId="2696"/>
        <pc:sldMkLst>
          <pc:docMk/>
          <pc:sldMk cId="2467535410" sldId="302"/>
        </pc:sldMkLst>
      </pc:sldChg>
      <pc:sldChg chg="del">
        <pc:chgData name="Grabarz, Alison" userId="9881ccb0-70bf-4356-b9cf-eeb5d746d09b" providerId="ADAL" clId="{4E8A7048-1EEA-4124-9C04-40E996FE4D88}" dt="2025-01-24T13:52:38.419" v="3817" actId="2696"/>
        <pc:sldMkLst>
          <pc:docMk/>
          <pc:sldMk cId="2817563876" sldId="303"/>
        </pc:sldMkLst>
      </pc:sldChg>
      <pc:sldChg chg="del">
        <pc:chgData name="Grabarz, Alison" userId="9881ccb0-70bf-4356-b9cf-eeb5d746d09b" providerId="ADAL" clId="{4E8A7048-1EEA-4124-9C04-40E996FE4D88}" dt="2025-01-24T13:52:48.016" v="3820" actId="2696"/>
        <pc:sldMkLst>
          <pc:docMk/>
          <pc:sldMk cId="239955335" sldId="304"/>
        </pc:sldMkLst>
      </pc:sldChg>
      <pc:sldChg chg="addSp delSp modSp mod">
        <pc:chgData name="Grabarz, Alison" userId="9881ccb0-70bf-4356-b9cf-eeb5d746d09b" providerId="ADAL" clId="{4E8A7048-1EEA-4124-9C04-40E996FE4D88}" dt="2025-01-24T13:55:33.190" v="3848" actId="1076"/>
        <pc:sldMkLst>
          <pc:docMk/>
          <pc:sldMk cId="290317121" sldId="305"/>
        </pc:sldMkLst>
        <pc:spChg chg="mod">
          <ac:chgData name="Grabarz, Alison" userId="9881ccb0-70bf-4356-b9cf-eeb5d746d09b" providerId="ADAL" clId="{4E8A7048-1EEA-4124-9C04-40E996FE4D88}" dt="2025-01-24T13:54:55.111" v="3837" actId="1076"/>
          <ac:spMkLst>
            <pc:docMk/>
            <pc:sldMk cId="290317121" sldId="305"/>
            <ac:spMk id="2" creationId="{8549429A-7E91-133A-66D8-E9C47FF62D35}"/>
          </ac:spMkLst>
        </pc:spChg>
        <pc:spChg chg="mod ord">
          <ac:chgData name="Grabarz, Alison" userId="9881ccb0-70bf-4356-b9cf-eeb5d746d09b" providerId="ADAL" clId="{4E8A7048-1EEA-4124-9C04-40E996FE4D88}" dt="2025-01-24T13:55:33.190" v="3848" actId="1076"/>
          <ac:spMkLst>
            <pc:docMk/>
            <pc:sldMk cId="290317121" sldId="305"/>
            <ac:spMk id="10" creationId="{00EF9C40-2287-5FDD-972D-8B781BACBC63}"/>
          </ac:spMkLst>
        </pc:spChg>
        <pc:spChg chg="mod ord">
          <ac:chgData name="Grabarz, Alison" userId="9881ccb0-70bf-4356-b9cf-eeb5d746d09b" providerId="ADAL" clId="{4E8A7048-1EEA-4124-9C04-40E996FE4D88}" dt="2025-01-24T13:55:30.934" v="3847" actId="1076"/>
          <ac:spMkLst>
            <pc:docMk/>
            <pc:sldMk cId="290317121" sldId="305"/>
            <ac:spMk id="11" creationId="{8791027D-D515-9ECE-15A1-6AE86E6E8253}"/>
          </ac:spMkLst>
        </pc:spChg>
        <pc:picChg chg="del">
          <ac:chgData name="Grabarz, Alison" userId="9881ccb0-70bf-4356-b9cf-eeb5d746d09b" providerId="ADAL" clId="{4E8A7048-1EEA-4124-9C04-40E996FE4D88}" dt="2025-01-24T13:45:40.498" v="3466" actId="478"/>
          <ac:picMkLst>
            <pc:docMk/>
            <pc:sldMk cId="290317121" sldId="305"/>
            <ac:picMk id="4" creationId="{3C93A7F6-12F9-1F71-B866-7E94A0DF544C}"/>
          </ac:picMkLst>
        </pc:picChg>
        <pc:picChg chg="add mod modCrop">
          <ac:chgData name="Grabarz, Alison" userId="9881ccb0-70bf-4356-b9cf-eeb5d746d09b" providerId="ADAL" clId="{4E8A7048-1EEA-4124-9C04-40E996FE4D88}" dt="2025-01-24T13:55:12.096" v="3841" actId="1076"/>
          <ac:picMkLst>
            <pc:docMk/>
            <pc:sldMk cId="290317121" sldId="305"/>
            <ac:picMk id="5" creationId="{C2C15A05-0351-44DD-35C0-F7915F29F8D0}"/>
          </ac:picMkLst>
        </pc:picChg>
        <pc:picChg chg="add mod modCrop">
          <ac:chgData name="Grabarz, Alison" userId="9881ccb0-70bf-4356-b9cf-eeb5d746d09b" providerId="ADAL" clId="{4E8A7048-1EEA-4124-9C04-40E996FE4D88}" dt="2025-01-24T13:55:16.281" v="3842" actId="1076"/>
          <ac:picMkLst>
            <pc:docMk/>
            <pc:sldMk cId="290317121" sldId="305"/>
            <ac:picMk id="7" creationId="{8575C2D1-803F-DE0F-0DE8-B7858FD38892}"/>
          </ac:picMkLst>
        </pc:picChg>
        <pc:picChg chg="del">
          <ac:chgData name="Grabarz, Alison" userId="9881ccb0-70bf-4356-b9cf-eeb5d746d09b" providerId="ADAL" clId="{4E8A7048-1EEA-4124-9C04-40E996FE4D88}" dt="2025-01-24T13:45:41.588" v="3467" actId="478"/>
          <ac:picMkLst>
            <pc:docMk/>
            <pc:sldMk cId="290317121" sldId="305"/>
            <ac:picMk id="8" creationId="{7C84A1EA-0F90-BA3E-5E30-BD3C88073C53}"/>
          </ac:picMkLst>
        </pc:picChg>
        <pc:picChg chg="add del mod modCrop">
          <ac:chgData name="Grabarz, Alison" userId="9881ccb0-70bf-4356-b9cf-eeb5d746d09b" providerId="ADAL" clId="{4E8A7048-1EEA-4124-9C04-40E996FE4D88}" dt="2025-01-24T13:54:47.898" v="3835" actId="478"/>
          <ac:picMkLst>
            <pc:docMk/>
            <pc:sldMk cId="290317121" sldId="305"/>
            <ac:picMk id="12" creationId="{91F7AC32-BB11-DF25-599A-22F9EA9E7791}"/>
          </ac:picMkLst>
        </pc:picChg>
        <pc:picChg chg="del">
          <ac:chgData name="Grabarz, Alison" userId="9881ccb0-70bf-4356-b9cf-eeb5d746d09b" providerId="ADAL" clId="{4E8A7048-1EEA-4124-9C04-40E996FE4D88}" dt="2025-01-24T13:45:44.100" v="3469" actId="478"/>
          <ac:picMkLst>
            <pc:docMk/>
            <pc:sldMk cId="290317121" sldId="305"/>
            <ac:picMk id="13" creationId="{E60120DB-49AE-8F08-2AEF-9EB582775B29}"/>
          </ac:picMkLst>
        </pc:picChg>
        <pc:picChg chg="del">
          <ac:chgData name="Grabarz, Alison" userId="9881ccb0-70bf-4356-b9cf-eeb5d746d09b" providerId="ADAL" clId="{4E8A7048-1EEA-4124-9C04-40E996FE4D88}" dt="2025-01-24T13:45:42.777" v="3468" actId="478"/>
          <ac:picMkLst>
            <pc:docMk/>
            <pc:sldMk cId="290317121" sldId="305"/>
            <ac:picMk id="15" creationId="{6E4DF892-8F50-97B5-9F20-535544F96E06}"/>
          </ac:picMkLst>
        </pc:picChg>
        <pc:picChg chg="add mod modCrop">
          <ac:chgData name="Grabarz, Alison" userId="9881ccb0-70bf-4356-b9cf-eeb5d746d09b" providerId="ADAL" clId="{4E8A7048-1EEA-4124-9C04-40E996FE4D88}" dt="2025-01-24T13:55:25.450" v="3845" actId="14100"/>
          <ac:picMkLst>
            <pc:docMk/>
            <pc:sldMk cId="290317121" sldId="305"/>
            <ac:picMk id="16" creationId="{85BCD46D-2679-6D41-A51A-7A9296649746}"/>
          </ac:picMkLst>
        </pc:picChg>
        <pc:picChg chg="add mod modCrop">
          <ac:chgData name="Grabarz, Alison" userId="9881ccb0-70bf-4356-b9cf-eeb5d746d09b" providerId="ADAL" clId="{4E8A7048-1EEA-4124-9C04-40E996FE4D88}" dt="2025-01-24T13:55:28.954" v="3846" actId="1076"/>
          <ac:picMkLst>
            <pc:docMk/>
            <pc:sldMk cId="290317121" sldId="305"/>
            <ac:picMk id="18" creationId="{897B62AA-E18F-0E27-2FB2-C264B6B68268}"/>
          </ac:picMkLst>
        </pc:picChg>
      </pc:sldChg>
      <pc:sldChg chg="modSp mod">
        <pc:chgData name="Grabarz, Alison" userId="9881ccb0-70bf-4356-b9cf-eeb5d746d09b" providerId="ADAL" clId="{4E8A7048-1EEA-4124-9C04-40E996FE4D88}" dt="2025-01-24T13:59:54.339" v="4020" actId="20577"/>
        <pc:sldMkLst>
          <pc:docMk/>
          <pc:sldMk cId="172336550" sldId="306"/>
        </pc:sldMkLst>
        <pc:spChg chg="mod">
          <ac:chgData name="Grabarz, Alison" userId="9881ccb0-70bf-4356-b9cf-eeb5d746d09b" providerId="ADAL" clId="{4E8A7048-1EEA-4124-9C04-40E996FE4D88}" dt="2025-01-24T13:19:57.098" v="1187" actId="1076"/>
          <ac:spMkLst>
            <pc:docMk/>
            <pc:sldMk cId="172336550" sldId="306"/>
            <ac:spMk id="2" creationId="{891A208C-EA10-8B03-43F0-8F257DA7BEC5}"/>
          </ac:spMkLst>
        </pc:spChg>
        <pc:spChg chg="mod">
          <ac:chgData name="Grabarz, Alison" userId="9881ccb0-70bf-4356-b9cf-eeb5d746d09b" providerId="ADAL" clId="{4E8A7048-1EEA-4124-9C04-40E996FE4D88}" dt="2025-01-24T13:59:54.339" v="4020" actId="20577"/>
          <ac:spMkLst>
            <pc:docMk/>
            <pc:sldMk cId="172336550" sldId="306"/>
            <ac:spMk id="3" creationId="{35660946-0DC6-2316-0217-B029D835A3FA}"/>
          </ac:spMkLst>
        </pc:spChg>
      </pc:sldChg>
      <pc:sldChg chg="del">
        <pc:chgData name="Grabarz, Alison" userId="9881ccb0-70bf-4356-b9cf-eeb5d746d09b" providerId="ADAL" clId="{4E8A7048-1EEA-4124-9C04-40E996FE4D88}" dt="2025-01-24T13:20:06.188" v="1189" actId="2696"/>
        <pc:sldMkLst>
          <pc:docMk/>
          <pc:sldMk cId="3995133864" sldId="307"/>
        </pc:sldMkLst>
      </pc:sldChg>
      <pc:sldChg chg="addSp modSp mod ord">
        <pc:chgData name="Grabarz, Alison" userId="9881ccb0-70bf-4356-b9cf-eeb5d746d09b" providerId="ADAL" clId="{4E8A7048-1EEA-4124-9C04-40E996FE4D88}" dt="2025-01-24T13:32:21.364" v="3101" actId="20577"/>
        <pc:sldMkLst>
          <pc:docMk/>
          <pc:sldMk cId="1314718777" sldId="308"/>
        </pc:sldMkLst>
        <pc:spChg chg="mod">
          <ac:chgData name="Grabarz, Alison" userId="9881ccb0-70bf-4356-b9cf-eeb5d746d09b" providerId="ADAL" clId="{4E8A7048-1EEA-4124-9C04-40E996FE4D88}" dt="2025-01-24T13:31:52.610" v="3056" actId="20577"/>
          <ac:spMkLst>
            <pc:docMk/>
            <pc:sldMk cId="1314718777" sldId="308"/>
            <ac:spMk id="2" creationId="{7D739FBD-2B80-4FAB-98CC-8663116DAA82}"/>
          </ac:spMkLst>
        </pc:spChg>
        <pc:spChg chg="add mod">
          <ac:chgData name="Grabarz, Alison" userId="9881ccb0-70bf-4356-b9cf-eeb5d746d09b" providerId="ADAL" clId="{4E8A7048-1EEA-4124-9C04-40E996FE4D88}" dt="2025-01-24T13:32:21.364" v="3101" actId="20577"/>
          <ac:spMkLst>
            <pc:docMk/>
            <pc:sldMk cId="1314718777" sldId="308"/>
            <ac:spMk id="7" creationId="{E1D58AAD-A9B1-4A79-3DC2-AEBCCFE9C408}"/>
          </ac:spMkLst>
        </pc:spChg>
      </pc:sldChg>
      <pc:sldChg chg="modSp del mod">
        <pc:chgData name="Grabarz, Alison" userId="9881ccb0-70bf-4356-b9cf-eeb5d746d09b" providerId="ADAL" clId="{4E8A7048-1EEA-4124-9C04-40E996FE4D88}" dt="2025-01-24T13:17:19.333" v="1033" actId="2696"/>
        <pc:sldMkLst>
          <pc:docMk/>
          <pc:sldMk cId="2848434142" sldId="309"/>
        </pc:sldMkLst>
        <pc:spChg chg="mod">
          <ac:chgData name="Grabarz, Alison" userId="9881ccb0-70bf-4356-b9cf-eeb5d746d09b" providerId="ADAL" clId="{4E8A7048-1EEA-4124-9C04-40E996FE4D88}" dt="2025-01-24T13:16:29.121" v="995" actId="1076"/>
          <ac:spMkLst>
            <pc:docMk/>
            <pc:sldMk cId="2848434142" sldId="309"/>
            <ac:spMk id="2" creationId="{891A208C-EA10-8B03-43F0-8F257DA7BEC5}"/>
          </ac:spMkLst>
        </pc:spChg>
        <pc:spChg chg="mod">
          <ac:chgData name="Grabarz, Alison" userId="9881ccb0-70bf-4356-b9cf-eeb5d746d09b" providerId="ADAL" clId="{4E8A7048-1EEA-4124-9C04-40E996FE4D88}" dt="2025-01-24T13:17:07.797" v="1032" actId="20577"/>
          <ac:spMkLst>
            <pc:docMk/>
            <pc:sldMk cId="2848434142" sldId="309"/>
            <ac:spMk id="3" creationId="{35660946-0DC6-2316-0217-B029D835A3FA}"/>
          </ac:spMkLst>
        </pc:spChg>
      </pc:sldChg>
      <pc:sldChg chg="addSp delSp modSp new mod">
        <pc:chgData name="Grabarz, Alison" userId="9881ccb0-70bf-4356-b9cf-eeb5d746d09b" providerId="ADAL" clId="{4E8A7048-1EEA-4124-9C04-40E996FE4D88}" dt="2025-01-24T13:13:30.209" v="901" actId="1076"/>
        <pc:sldMkLst>
          <pc:docMk/>
          <pc:sldMk cId="2725481396" sldId="310"/>
        </pc:sldMkLst>
        <pc:spChg chg="mod">
          <ac:chgData name="Grabarz, Alison" userId="9881ccb0-70bf-4356-b9cf-eeb5d746d09b" providerId="ADAL" clId="{4E8A7048-1EEA-4124-9C04-40E996FE4D88}" dt="2025-01-24T13:13:05.485" v="896" actId="20577"/>
          <ac:spMkLst>
            <pc:docMk/>
            <pc:sldMk cId="2725481396" sldId="310"/>
            <ac:spMk id="2" creationId="{9D4D7C9C-B56C-4D06-2BA2-05C1D76AB29F}"/>
          </ac:spMkLst>
        </pc:spChg>
        <pc:spChg chg="del">
          <ac:chgData name="Grabarz, Alison" userId="9881ccb0-70bf-4356-b9cf-eeb5d746d09b" providerId="ADAL" clId="{4E8A7048-1EEA-4124-9C04-40E996FE4D88}" dt="2025-01-24T13:13:18.615" v="898" actId="478"/>
          <ac:spMkLst>
            <pc:docMk/>
            <pc:sldMk cId="2725481396" sldId="310"/>
            <ac:spMk id="3" creationId="{467275A6-C633-F24B-8341-9B730C1B7B1C}"/>
          </ac:spMkLst>
        </pc:spChg>
        <pc:spChg chg="add mod">
          <ac:chgData name="Grabarz, Alison" userId="9881ccb0-70bf-4356-b9cf-eeb5d746d09b" providerId="ADAL" clId="{4E8A7048-1EEA-4124-9C04-40E996FE4D88}" dt="2025-01-24T13:13:30.209" v="901" actId="1076"/>
          <ac:spMkLst>
            <pc:docMk/>
            <pc:sldMk cId="2725481396" sldId="310"/>
            <ac:spMk id="4" creationId="{76AD0796-5C10-078E-0095-5FAA4BD08224}"/>
          </ac:spMkLst>
        </pc:spChg>
      </pc:sldChg>
      <pc:sldChg chg="add del">
        <pc:chgData name="Grabarz, Alison" userId="9881ccb0-70bf-4356-b9cf-eeb5d746d09b" providerId="ADAL" clId="{4E8A7048-1EEA-4124-9C04-40E996FE4D88}" dt="2025-01-24T13:15:42.228" v="953" actId="2696"/>
        <pc:sldMkLst>
          <pc:docMk/>
          <pc:sldMk cId="2870609540" sldId="311"/>
        </pc:sldMkLst>
      </pc:sldChg>
      <pc:sldChg chg="addSp delSp modSp new mod modClrScheme chgLayout">
        <pc:chgData name="Grabarz, Alison" userId="9881ccb0-70bf-4356-b9cf-eeb5d746d09b" providerId="ADAL" clId="{4E8A7048-1EEA-4124-9C04-40E996FE4D88}" dt="2025-01-24T14:58:21.622" v="4048" actId="1076"/>
        <pc:sldMkLst>
          <pc:docMk/>
          <pc:sldMk cId="4009122769" sldId="311"/>
        </pc:sldMkLst>
        <pc:spChg chg="mod ord">
          <ac:chgData name="Grabarz, Alison" userId="9881ccb0-70bf-4356-b9cf-eeb5d746d09b" providerId="ADAL" clId="{4E8A7048-1EEA-4124-9C04-40E996FE4D88}" dt="2025-01-24T14:58:21.622" v="4048" actId="1076"/>
          <ac:spMkLst>
            <pc:docMk/>
            <pc:sldMk cId="4009122769" sldId="311"/>
            <ac:spMk id="2" creationId="{CFEF8DCE-62E7-DE4E-25F4-FF57456BEC3F}"/>
          </ac:spMkLst>
        </pc:spChg>
        <pc:spChg chg="del mod ord">
          <ac:chgData name="Grabarz, Alison" userId="9881ccb0-70bf-4356-b9cf-eeb5d746d09b" providerId="ADAL" clId="{4E8A7048-1EEA-4124-9C04-40E996FE4D88}" dt="2025-01-24T13:21:03.199" v="1211" actId="700"/>
          <ac:spMkLst>
            <pc:docMk/>
            <pc:sldMk cId="4009122769" sldId="311"/>
            <ac:spMk id="3" creationId="{7E884480-A0D6-FF9F-2AF6-247809BD431B}"/>
          </ac:spMkLst>
        </pc:spChg>
        <pc:spChg chg="add mod ord">
          <ac:chgData name="Grabarz, Alison" userId="9881ccb0-70bf-4356-b9cf-eeb5d746d09b" providerId="ADAL" clId="{4E8A7048-1EEA-4124-9C04-40E996FE4D88}" dt="2025-01-24T13:29:43.608" v="3014" actId="1076"/>
          <ac:spMkLst>
            <pc:docMk/>
            <pc:sldMk cId="4009122769" sldId="311"/>
            <ac:spMk id="4" creationId="{8BA24C3A-3F1D-CA52-CAB6-5AF7F960BA44}"/>
          </ac:spMkLst>
        </pc:spChg>
        <pc:spChg chg="add mod ord">
          <ac:chgData name="Grabarz, Alison" userId="9881ccb0-70bf-4356-b9cf-eeb5d746d09b" providerId="ADAL" clId="{4E8A7048-1EEA-4124-9C04-40E996FE4D88}" dt="2025-01-24T13:29:36.840" v="3012" actId="1076"/>
          <ac:spMkLst>
            <pc:docMk/>
            <pc:sldMk cId="4009122769" sldId="311"/>
            <ac:spMk id="5" creationId="{21C418D7-A0B5-BE77-CDD9-DC6DF15C2D6C}"/>
          </ac:spMkLst>
        </pc:spChg>
        <pc:spChg chg="add mod ord">
          <ac:chgData name="Grabarz, Alison" userId="9881ccb0-70bf-4356-b9cf-eeb5d746d09b" providerId="ADAL" clId="{4E8A7048-1EEA-4124-9C04-40E996FE4D88}" dt="2025-01-24T13:24:29.818" v="1887" actId="1076"/>
          <ac:spMkLst>
            <pc:docMk/>
            <pc:sldMk cId="4009122769" sldId="311"/>
            <ac:spMk id="6" creationId="{9D34F82D-3D88-90A1-A073-F7CEBB6FD681}"/>
          </ac:spMkLst>
        </pc:spChg>
        <pc:spChg chg="add mod ord">
          <ac:chgData name="Grabarz, Alison" userId="9881ccb0-70bf-4356-b9cf-eeb5d746d09b" providerId="ADAL" clId="{4E8A7048-1EEA-4124-9C04-40E996FE4D88}" dt="2025-01-24T13:29:25.287" v="3011" actId="27636"/>
          <ac:spMkLst>
            <pc:docMk/>
            <pc:sldMk cId="4009122769" sldId="311"/>
            <ac:spMk id="7" creationId="{9640C36A-8F6C-C197-A425-E3C1A4A4867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8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211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61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3593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33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78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8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7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7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8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2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7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4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5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751BC-D1FD-4607-9165-6BFF7A7E391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508376-17E4-40D3-A21B-3CA9D898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1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Alison.Grabarz@ct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cognitoforms.com/CTDoAg/_2025AgriculturalEnhancementGrantApplicatio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Alison.Grabarz@ct.gov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ga.ct.gov/current/pub/chap_050.htm#sec_4-124i" TargetMode="External"/><Relationship Id="rId2" Type="http://schemas.openxmlformats.org/officeDocument/2006/relationships/hyperlink" Target="https://portal.ct.gov/OPM/IGPP/ORG/Conservation-and-Development-Policies-Plan/Municipal-Plans-of-Conservation-and-Developm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ga.ct.gov/current/pub/chap_105.htm#sec_7-339a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s.usda.gov/services/grants/scbgp/specialty-crop" TargetMode="External"/><Relationship Id="rId2" Type="http://schemas.openxmlformats.org/officeDocument/2006/relationships/hyperlink" Target="https://portal.ct.gov/doag/adarc/adarc/grants/resilient-food-systems-infrastructure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yrena.Thibodeau@ct.gov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DB84B-6324-449A-A8E5-0400DDDDB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9366" y="2552966"/>
            <a:ext cx="6430433" cy="1646302"/>
          </a:xfrm>
        </p:spPr>
        <p:txBody>
          <a:bodyPr/>
          <a:lstStyle/>
          <a:p>
            <a:r>
              <a:rPr lang="tr-TR" sz="6000" dirty="0">
                <a:solidFill>
                  <a:schemeClr val="tx2"/>
                </a:solidFill>
              </a:rPr>
              <a:t>202</a:t>
            </a:r>
            <a:r>
              <a:rPr lang="en-US" sz="6000" dirty="0">
                <a:solidFill>
                  <a:schemeClr val="tx2"/>
                </a:solidFill>
              </a:rPr>
              <a:t>5</a:t>
            </a:r>
            <a:r>
              <a:rPr lang="tr-TR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Agricultural</a:t>
            </a:r>
            <a:r>
              <a:rPr lang="tr-TR" dirty="0">
                <a:solidFill>
                  <a:schemeClr val="tx2"/>
                </a:solidFill>
              </a:rPr>
              <a:t>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Enhancement </a:t>
            </a:r>
            <a:r>
              <a:rPr lang="tr-TR" dirty="0">
                <a:solidFill>
                  <a:schemeClr val="tx2"/>
                </a:solidFill>
              </a:rPr>
              <a:t>Grant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35179-5373-4118-AF64-403917F8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625663"/>
            <a:ext cx="7766936" cy="164630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2300" dirty="0" err="1"/>
              <a:t>AliRose</a:t>
            </a:r>
            <a:r>
              <a:rPr lang="en-US" sz="2300" dirty="0"/>
              <a:t> Grabarz</a:t>
            </a:r>
            <a:br>
              <a:rPr lang="en-US" sz="2300" dirty="0"/>
            </a:br>
            <a:r>
              <a:rPr lang="en-US" sz="2300" dirty="0"/>
              <a:t>Ag Development and Resource Conservation</a:t>
            </a:r>
          </a:p>
          <a:p>
            <a:pPr algn="ctr">
              <a:spcBef>
                <a:spcPts val="0"/>
              </a:spcBef>
            </a:pPr>
            <a:r>
              <a:rPr lang="en-US" sz="2300" dirty="0"/>
              <a:t>CT Department of Agriculture </a:t>
            </a:r>
          </a:p>
          <a:p>
            <a:pPr algn="ctr">
              <a:spcBef>
                <a:spcPts val="0"/>
              </a:spcBef>
            </a:pPr>
            <a:r>
              <a:rPr lang="en-US" sz="2300" dirty="0">
                <a:hlinkClick r:id="rId2"/>
              </a:rPr>
              <a:t>Alison.Grabarz@ct.gov</a:t>
            </a:r>
            <a:r>
              <a:rPr lang="en-US" sz="2300" dirty="0"/>
              <a:t> </a:t>
            </a:r>
          </a:p>
          <a:p>
            <a:endParaRPr lang="en-US" sz="110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3A0359A-3C5E-C163-2658-757363D4B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7" y="1955800"/>
            <a:ext cx="2539547" cy="258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71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C00F-FB10-4D8D-BFFD-38497222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1" y="2286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I determine my match requirement? Or the grant funds I can apply for?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07C829-3217-403A-B138-7E8A7C868EA0}"/>
              </a:ext>
            </a:extLst>
          </p:cNvPr>
          <p:cNvSpPr txBox="1"/>
          <p:nvPr/>
        </p:nvSpPr>
        <p:spPr>
          <a:xfrm>
            <a:off x="1693533" y="4278604"/>
            <a:ext cx="7683500" cy="230832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2400" dirty="0"/>
              <a:t>For Tier 2:</a:t>
            </a:r>
          </a:p>
          <a:p>
            <a:pPr marL="800100" lvl="1" indent="-342900">
              <a:buAutoNum type="arabicPeriod"/>
            </a:pPr>
            <a:r>
              <a:rPr lang="en-US" sz="2400" dirty="0"/>
              <a:t>Start by finding the total cost for your project.</a:t>
            </a:r>
          </a:p>
          <a:p>
            <a:pPr marL="800100" lvl="1" indent="-342900">
              <a:buAutoNum type="arabicPeriod"/>
            </a:pPr>
            <a:r>
              <a:rPr lang="en-US" sz="2400" dirty="0"/>
              <a:t>Grant funds will cover 60% of the eligible project costs (up to $49,999).</a:t>
            </a:r>
          </a:p>
          <a:p>
            <a:pPr marL="800100" lvl="1" indent="-342900">
              <a:buAutoNum type="arabicPeriod"/>
            </a:pPr>
            <a:r>
              <a:rPr lang="en-US" sz="2400" dirty="0"/>
              <a:t>Your total match (cash + in-kind match) must equal at least 40% of the project cost.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E8130-AC9F-D4E2-3AD3-FC62FB544774}"/>
              </a:ext>
            </a:extLst>
          </p:cNvPr>
          <p:cNvSpPr txBox="1"/>
          <p:nvPr/>
        </p:nvSpPr>
        <p:spPr>
          <a:xfrm>
            <a:off x="1693533" y="1549400"/>
            <a:ext cx="7683500" cy="230832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2400" dirty="0"/>
              <a:t>For Tier 1:</a:t>
            </a:r>
          </a:p>
          <a:p>
            <a:pPr marL="800100" lvl="1" indent="-342900">
              <a:buAutoNum type="arabicPeriod"/>
            </a:pPr>
            <a:r>
              <a:rPr lang="en-US" sz="2400" dirty="0"/>
              <a:t>Start by finding the total cost for your project.</a:t>
            </a:r>
          </a:p>
          <a:p>
            <a:pPr marL="800100" lvl="1" indent="-342900">
              <a:buAutoNum type="arabicPeriod"/>
            </a:pPr>
            <a:r>
              <a:rPr lang="en-US" sz="2400" dirty="0"/>
              <a:t>Grant funds will cover 75% of the eligible project costs (up to $5,000).</a:t>
            </a:r>
          </a:p>
          <a:p>
            <a:pPr marL="800100" lvl="1" indent="-342900">
              <a:buAutoNum type="arabicPeriod"/>
            </a:pPr>
            <a:r>
              <a:rPr lang="en-US" sz="2400" dirty="0"/>
              <a:t>Your total match (cash + in-kind match) must equal at least 25% of the project cost.</a:t>
            </a:r>
          </a:p>
        </p:txBody>
      </p:sp>
    </p:spTree>
    <p:extLst>
      <p:ext uri="{BB962C8B-B14F-4D97-AF65-F5344CB8AC3E}">
        <p14:creationId xmlns:p14="http://schemas.microsoft.com/office/powerpoint/2010/main" val="3419473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39FBD-2B80-4FAB-98CC-8663116DA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14866"/>
            <a:ext cx="8596668" cy="7818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Match Requirement Table</a:t>
            </a:r>
            <a:br>
              <a:rPr lang="en-US" dirty="0"/>
            </a:br>
            <a:r>
              <a:rPr lang="en-US" dirty="0"/>
              <a:t>for Tier 1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1BC5756-97BF-4977-85C0-020B3A8CA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558"/>
              </p:ext>
            </p:extLst>
          </p:nvPr>
        </p:nvGraphicFramePr>
        <p:xfrm>
          <a:off x="1146002" y="1670511"/>
          <a:ext cx="8127999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36546273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1811589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54773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Project Total 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Grant Funds Eligible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Cash Match Required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266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$750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$250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6173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$2,000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039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$3,000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$2,250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$750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343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$4,000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$3,000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26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$5,000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$3,750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$1,250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732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$6,000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$4,500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4619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$6,666.67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$5,000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$1,666.67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924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$7,000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$5,000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$2,000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818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$5,000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$5,000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357590"/>
                  </a:ext>
                </a:extLst>
              </a:tr>
            </a:tbl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8B3CB9C1-4646-44B5-A064-EAA139E869AF}"/>
              </a:ext>
            </a:extLst>
          </p:cNvPr>
          <p:cNvSpPr/>
          <p:nvPr/>
        </p:nvSpPr>
        <p:spPr>
          <a:xfrm>
            <a:off x="305296" y="4264622"/>
            <a:ext cx="744074" cy="4437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135028B-E3BA-4D5F-BFAE-D71E8C25DC33}"/>
              </a:ext>
            </a:extLst>
          </p:cNvPr>
          <p:cNvSpPr/>
          <p:nvPr/>
        </p:nvSpPr>
        <p:spPr>
          <a:xfrm rot="10800000">
            <a:off x="9225437" y="4230755"/>
            <a:ext cx="744074" cy="4437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A206A3-7C39-4C03-9394-AA4AE7228DE2}"/>
              </a:ext>
            </a:extLst>
          </p:cNvPr>
          <p:cNvSpPr txBox="1"/>
          <p:nvPr/>
        </p:nvSpPr>
        <p:spPr>
          <a:xfrm>
            <a:off x="9920947" y="3810120"/>
            <a:ext cx="2103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Maximum grant award reached.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58AAD-A9B1-4A79-3DC2-AEBCCFE9C408}"/>
              </a:ext>
            </a:extLst>
          </p:cNvPr>
          <p:cNvSpPr txBox="1"/>
          <p:nvPr/>
        </p:nvSpPr>
        <p:spPr>
          <a:xfrm>
            <a:off x="3097763" y="5859624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found on the guidance document!</a:t>
            </a:r>
          </a:p>
        </p:txBody>
      </p:sp>
    </p:spTree>
    <p:extLst>
      <p:ext uri="{BB962C8B-B14F-4D97-AF65-F5344CB8AC3E}">
        <p14:creationId xmlns:p14="http://schemas.microsoft.com/office/powerpoint/2010/main" val="1314718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39FBD-2B80-4FAB-98CC-8663116DA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18450"/>
            <a:ext cx="8596668" cy="7818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Match Requirement Table</a:t>
            </a:r>
            <a:br>
              <a:rPr lang="en-US" dirty="0"/>
            </a:br>
            <a:r>
              <a:rPr lang="en-US" dirty="0"/>
              <a:t>for Tier 2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1BC5756-97BF-4977-85C0-020B3A8CA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521882"/>
              </p:ext>
            </p:extLst>
          </p:nvPr>
        </p:nvGraphicFramePr>
        <p:xfrm>
          <a:off x="911668" y="1324587"/>
          <a:ext cx="812799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36546273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1811589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54773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Project Total 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Grant Funds Eligible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Cash Match Required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266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6173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$5,000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$3,000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$2,000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039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$6,000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$4,000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343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$15,000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$9,000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$6,000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26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$20,000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$12,000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$8,000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732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$30,000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$18,000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$12,000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4619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$40,000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$24,000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$16,000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924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$50,000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$30,000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$20,000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818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$75,000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$45,000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$30,000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357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$83,331.67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$49,999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$33,332.67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202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$49,999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$50,001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172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$150,000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$49,999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$100,001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406991"/>
                  </a:ext>
                </a:extLst>
              </a:tr>
            </a:tbl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8B3CB9C1-4646-44B5-A064-EAA139E869AF}"/>
              </a:ext>
            </a:extLst>
          </p:cNvPr>
          <p:cNvSpPr/>
          <p:nvPr/>
        </p:nvSpPr>
        <p:spPr>
          <a:xfrm>
            <a:off x="167594" y="5050291"/>
            <a:ext cx="744074" cy="4437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135028B-E3BA-4D5F-BFAE-D71E8C25DC33}"/>
              </a:ext>
            </a:extLst>
          </p:cNvPr>
          <p:cNvSpPr/>
          <p:nvPr/>
        </p:nvSpPr>
        <p:spPr>
          <a:xfrm rot="10800000">
            <a:off x="9039667" y="5050290"/>
            <a:ext cx="744074" cy="4437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A206A3-7C39-4C03-9394-AA4AE7228DE2}"/>
              </a:ext>
            </a:extLst>
          </p:cNvPr>
          <p:cNvSpPr txBox="1"/>
          <p:nvPr/>
        </p:nvSpPr>
        <p:spPr>
          <a:xfrm>
            <a:off x="9920947" y="4893854"/>
            <a:ext cx="2103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Maximum grant award reached.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95131F-BDA7-BED6-A682-CD61E3C3D98E}"/>
              </a:ext>
            </a:extLst>
          </p:cNvPr>
          <p:cNvSpPr txBox="1"/>
          <p:nvPr/>
        </p:nvSpPr>
        <p:spPr>
          <a:xfrm>
            <a:off x="2789853" y="6400800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found on the guidance document!</a:t>
            </a:r>
          </a:p>
        </p:txBody>
      </p:sp>
    </p:spTree>
    <p:extLst>
      <p:ext uri="{BB962C8B-B14F-4D97-AF65-F5344CB8AC3E}">
        <p14:creationId xmlns:p14="http://schemas.microsoft.com/office/powerpoint/2010/main" val="3302709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5F116-77EC-4C9B-BFE9-90D717597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38" y="392221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18575-ECC1-4581-8768-E2572DF7D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610" y="1249259"/>
            <a:ext cx="8596668" cy="4359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Expenses that CAN be reimbursed with grant funds:</a:t>
            </a: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Employee salaries and fringe benefits paid to execute the project (cannot exceed 25% of grant funds requested) 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Multi-media marketing expenses </a:t>
            </a: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Equipment and equipment rental (if it directly supports the project)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Consultant or contractor expenses directly related to the project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Materials and supplies necessary to complete the project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Stipends, honorariums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Rental fees </a:t>
            </a:r>
          </a:p>
        </p:txBody>
      </p:sp>
    </p:spTree>
    <p:extLst>
      <p:ext uri="{BB962C8B-B14F-4D97-AF65-F5344CB8AC3E}">
        <p14:creationId xmlns:p14="http://schemas.microsoft.com/office/powerpoint/2010/main" val="1255386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A6EA-49C6-4E60-A62D-191C97B69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25967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70314-BEBB-46D7-B71E-6831F88E6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246" y="1147579"/>
            <a:ext cx="9258299" cy="492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Expenses that </a:t>
            </a:r>
            <a:r>
              <a:rPr lang="en-US" sz="2000" u="sng" dirty="0"/>
              <a:t>CANNOT be used as a match </a:t>
            </a:r>
            <a:r>
              <a:rPr lang="en-US" sz="2000" dirty="0"/>
              <a:t>and will not be funded by the grant</a:t>
            </a: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Any expense incurred prior to contract execution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Land acquisition/mortgages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Cost of borrowing (points and other fees)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Expenses related to establishing a new organization/business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Any portion of expense for which the applicant pays a contractor in merchandise or service in lieu of cash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Tuition/tuition reimbursement or career-related/scholarship funds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Routine business expenses (utilities, office supplies, etc.)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Disposable supplies (office, farm, otherwise) unrelated to the project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Legal expenses related to litigation or retainers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Indirect or contingency costs of any percentage </a:t>
            </a:r>
          </a:p>
        </p:txBody>
      </p:sp>
    </p:spTree>
    <p:extLst>
      <p:ext uri="{BB962C8B-B14F-4D97-AF65-F5344CB8AC3E}">
        <p14:creationId xmlns:p14="http://schemas.microsoft.com/office/powerpoint/2010/main" val="3024812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991C9-24E8-43DF-ABC0-CEB2D15F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02" y="609600"/>
            <a:ext cx="8596668" cy="640702"/>
          </a:xfrm>
        </p:spPr>
        <p:txBody>
          <a:bodyPr/>
          <a:lstStyle/>
          <a:p>
            <a:pPr algn="ctr"/>
            <a:r>
              <a:rPr lang="en-US" dirty="0"/>
              <a:t>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1A82D-17DA-4761-B1BB-057F37D57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873" y="1488613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Expenses that are an </a:t>
            </a:r>
            <a:r>
              <a:rPr lang="en-US" sz="2000" u="sng" dirty="0"/>
              <a:t>acceptable match</a:t>
            </a:r>
            <a:r>
              <a:rPr lang="en-US" sz="2000" dirty="0"/>
              <a:t> if they directly and meaningfully support the proposed project.</a:t>
            </a:r>
          </a:p>
          <a:p>
            <a:pPr lvl="1"/>
            <a:r>
              <a:rPr lang="en-US" sz="2000" dirty="0"/>
              <a:t>State/local/federal permits</a:t>
            </a:r>
          </a:p>
          <a:p>
            <a:pPr lvl="1"/>
            <a:r>
              <a:rPr lang="en-US" sz="2000" dirty="0"/>
              <a:t>Attorney’s fees (not related to litigation)</a:t>
            </a:r>
          </a:p>
          <a:p>
            <a:pPr lvl="1"/>
            <a:r>
              <a:rPr lang="en-US" sz="2000" dirty="0"/>
              <a:t>Consumable or disposable supplies</a:t>
            </a:r>
          </a:p>
          <a:p>
            <a:pPr lvl="1"/>
            <a:r>
              <a:rPr lang="en-US" sz="2000" dirty="0"/>
              <a:t>Employee salaries and fringe benefits paid to execute the project</a:t>
            </a:r>
          </a:p>
        </p:txBody>
      </p:sp>
    </p:spTree>
    <p:extLst>
      <p:ext uri="{BB962C8B-B14F-4D97-AF65-F5344CB8AC3E}">
        <p14:creationId xmlns:p14="http://schemas.microsoft.com/office/powerpoint/2010/main" val="2385374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026D2-D728-4399-951A-A0A39FBFD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7" y="310506"/>
            <a:ext cx="8596668" cy="1086678"/>
          </a:xfrm>
        </p:spPr>
        <p:txBody>
          <a:bodyPr>
            <a:normAutofit/>
          </a:bodyPr>
          <a:lstStyle/>
          <a:p>
            <a:r>
              <a:rPr lang="en-US" dirty="0"/>
              <a:t>What is an in-kind match?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765F1-C618-4D4B-91F7-9975A2A9CF51}"/>
              </a:ext>
            </a:extLst>
          </p:cNvPr>
          <p:cNvSpPr txBox="1"/>
          <p:nvPr/>
        </p:nvSpPr>
        <p:spPr>
          <a:xfrm>
            <a:off x="704572" y="1089485"/>
            <a:ext cx="847403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effectLst/>
              </a:rPr>
              <a:t>In-kind donations</a:t>
            </a:r>
            <a:r>
              <a:rPr lang="en-US" sz="2400" b="1" i="1" dirty="0">
                <a:effectLst/>
              </a:rPr>
              <a:t>= </a:t>
            </a:r>
            <a:r>
              <a:rPr lang="en-US" sz="2400" b="0" i="0" dirty="0">
                <a:effectLst/>
              </a:rPr>
              <a:t>donations or services provided in place of a cash match.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i="0" dirty="0">
                <a:effectLst/>
              </a:rPr>
              <a:t>An in-kind match is the value of any real property, equipment, goods, or services that would have been eligible costs if the recipient was required to pay for such costs.  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If you have volunteers assist on the completion of your grant project, their time and effort has a monetary value—even though you do not pay them for their services.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The current value of a volunteer in CT is </a:t>
            </a:r>
            <a:r>
              <a:rPr lang="en-US" sz="2400" u="sng" dirty="0"/>
              <a:t>$36.44 per hour.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Some volunteers may have different values for their time.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In-kind expenses can contribute to the match component but grant funds cannot cover them.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0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7345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012BF-1389-4895-AB98-A13F38B03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484" y="331304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Project Duration &amp; Post Award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8CA86-22CF-4D39-BF65-7856EF5A7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8" y="1831008"/>
            <a:ext cx="9965634" cy="4943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Applicants of awarded projects will be responsible for the following:</a:t>
            </a:r>
          </a:p>
          <a:p>
            <a:pPr lvl="1"/>
            <a:r>
              <a:rPr lang="en-US" sz="1800" dirty="0"/>
              <a:t>Signing an agreement with the State of Connecticut</a:t>
            </a:r>
          </a:p>
          <a:p>
            <a:pPr lvl="1"/>
            <a:r>
              <a:rPr lang="en-US" sz="1800" dirty="0"/>
              <a:t>Providing a Certificate of Insurance listing the state as an additional insured on the grantee’s liability insurance policy</a:t>
            </a:r>
          </a:p>
          <a:p>
            <a:pPr lvl="1"/>
            <a:r>
              <a:rPr lang="en-US" sz="1800" dirty="0"/>
              <a:t>Completing the project within the 18-24-month contractual timeframe</a:t>
            </a:r>
          </a:p>
          <a:p>
            <a:pPr lvl="1"/>
            <a:r>
              <a:rPr lang="en-US" sz="1800" dirty="0"/>
              <a:t>Submitting a final project report in the required format per the executed contract.</a:t>
            </a:r>
          </a:p>
          <a:p>
            <a:pPr lvl="1"/>
            <a:r>
              <a:rPr lang="en-US" sz="1800" dirty="0"/>
              <a:t>Submitting a final financial report itemizing actual expenses. </a:t>
            </a:r>
          </a:p>
          <a:p>
            <a:pPr lvl="2"/>
            <a:r>
              <a:rPr lang="en-US" sz="1800" dirty="0"/>
              <a:t>Copies of invoices and proof of payment must be submitted with the payment request at the conclusion of the project</a:t>
            </a:r>
          </a:p>
          <a:p>
            <a:pPr lvl="1"/>
            <a:r>
              <a:rPr lang="en-US" sz="1800" dirty="0"/>
              <a:t>Agreeing to a site inspection once the project is complete and prior to final payment being released</a:t>
            </a:r>
          </a:p>
          <a:p>
            <a:pPr lvl="1"/>
            <a:r>
              <a:rPr lang="en-US" sz="1800" dirty="0"/>
              <a:t>Other requirements as outlined in the State of Connecticut contract.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7223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E0C40-48FC-4886-B739-DEF75D1C5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Project Duration &amp; Post Award Requirements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2E6AA-1902-4B49-8FD4-93569BE16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These are reimbursement grants.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Incomplete projects cannot be fully reimbursed.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After the agency issues a purchase order, one cash advance of up to 50% of the total grant award may be requested by the grantee.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The balance of the award will be reimbursed upon project completion and submission of required reporting documents.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962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312F9-1D7A-420C-B85E-A8767977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24" y="935567"/>
            <a:ext cx="4103243" cy="1320800"/>
          </a:xfrm>
        </p:spPr>
        <p:txBody>
          <a:bodyPr/>
          <a:lstStyle/>
          <a:p>
            <a:r>
              <a:rPr lang="en-US" dirty="0"/>
              <a:t>Submission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D907E-3C79-47D7-89ED-055B7D9C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15" y="1889654"/>
            <a:ext cx="4612118" cy="4595813"/>
          </a:xfrm>
        </p:spPr>
        <p:txBody>
          <a:bodyPr>
            <a:normAutofit/>
          </a:bodyPr>
          <a:lstStyle/>
          <a:p>
            <a:r>
              <a:rPr lang="en-US" sz="2000" dirty="0"/>
              <a:t>All Agricultural Enhancement Grant applications are required to be submitted through Cognito by February 28</a:t>
            </a:r>
            <a:r>
              <a:rPr lang="en-US" sz="2000" baseline="30000" dirty="0"/>
              <a:t>th</a:t>
            </a:r>
            <a:r>
              <a:rPr lang="en-US" sz="2000" dirty="0"/>
              <a:t> at 4:00pm</a:t>
            </a:r>
          </a:p>
          <a:p>
            <a:r>
              <a:rPr lang="en-US" sz="2000" dirty="0"/>
              <a:t>The form locks at 4:00:00. Submit well before then.</a:t>
            </a:r>
          </a:p>
          <a:p>
            <a:r>
              <a:rPr lang="en-US" sz="2000" dirty="0"/>
              <a:t>The application link is available on the Ag Enhancement website.</a:t>
            </a:r>
          </a:p>
          <a:p>
            <a:r>
              <a:rPr lang="fr-FR" dirty="0">
                <a:hlinkClick r:id="rId2"/>
              </a:rPr>
              <a:t>2025 Agricultural Enhancement Grant Application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786C0-5BB1-BE23-B764-26795B3605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37" t="3648" r="76649" b="51919"/>
          <a:stretch/>
        </p:blipFill>
        <p:spPr>
          <a:xfrm>
            <a:off x="5915562" y="638175"/>
            <a:ext cx="4612118" cy="590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2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819C3-1BA1-4DD7-B3F4-3AE714E1E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CC5B6-8673-4871-960C-3E722C983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04731"/>
            <a:ext cx="5616164" cy="5247860"/>
          </a:xfrm>
        </p:spPr>
        <p:txBody>
          <a:bodyPr>
            <a:normAutofit/>
          </a:bodyPr>
          <a:lstStyle/>
          <a:p>
            <a:r>
              <a:rPr lang="en-US" dirty="0"/>
              <a:t>Welcome</a:t>
            </a:r>
          </a:p>
          <a:p>
            <a:r>
              <a:rPr lang="en-US" dirty="0"/>
              <a:t>Overview of the Grant</a:t>
            </a:r>
          </a:p>
          <a:p>
            <a:pPr lvl="1"/>
            <a:r>
              <a:rPr lang="en-US" sz="1800" dirty="0"/>
              <a:t>Program Description</a:t>
            </a:r>
          </a:p>
          <a:p>
            <a:pPr lvl="1"/>
            <a:r>
              <a:rPr lang="en-US" sz="1800" dirty="0"/>
              <a:t>Eligible Applicants</a:t>
            </a:r>
          </a:p>
          <a:p>
            <a:pPr lvl="1"/>
            <a:r>
              <a:rPr lang="en-US" sz="1800" dirty="0"/>
              <a:t>Grant Tiers</a:t>
            </a:r>
          </a:p>
          <a:p>
            <a:pPr lvl="1"/>
            <a:r>
              <a:rPr lang="en-US" sz="1800" dirty="0"/>
              <a:t>Match Requirement, Expenses, &amp; Payment</a:t>
            </a:r>
          </a:p>
          <a:p>
            <a:pPr lvl="1"/>
            <a:r>
              <a:rPr lang="en-US" sz="1800" dirty="0"/>
              <a:t>Project Duration &amp; Post Award Requirements</a:t>
            </a:r>
          </a:p>
          <a:p>
            <a:pPr lvl="1"/>
            <a:r>
              <a:rPr lang="en-US" sz="1800" dirty="0"/>
              <a:t>Submission Process</a:t>
            </a:r>
          </a:p>
          <a:p>
            <a:pPr lvl="1"/>
            <a:r>
              <a:rPr lang="en-US" sz="1800" dirty="0"/>
              <a:t>Evaluation Criteria and Process</a:t>
            </a:r>
          </a:p>
          <a:p>
            <a:r>
              <a:rPr lang="en-US" dirty="0"/>
              <a:t>Important Dates</a:t>
            </a:r>
          </a:p>
          <a:p>
            <a:r>
              <a:rPr lang="en-US" dirty="0"/>
              <a:t>Questions?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47CF7F-DADE-0CFF-ACD4-DA8753538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2" y="1818217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895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429A-7E91-133A-66D8-E9C47FF62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08" y="90444"/>
            <a:ext cx="3033275" cy="781878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C15A05-0351-44DD-35C0-F7915F29F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97" t="3673" r="77921" b="53061"/>
          <a:stretch/>
        </p:blipFill>
        <p:spPr>
          <a:xfrm>
            <a:off x="78290" y="1196650"/>
            <a:ext cx="3022095" cy="4464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5C2D1-803F-DE0F-0DE8-B7858FD388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97" t="3571" r="78189" b="52551"/>
          <a:stretch/>
        </p:blipFill>
        <p:spPr>
          <a:xfrm>
            <a:off x="2992816" y="1196650"/>
            <a:ext cx="3108505" cy="47737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BCD46D-2679-6D41-A51A-7A92966497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97" t="3470" r="77883" b="52627"/>
          <a:stretch/>
        </p:blipFill>
        <p:spPr>
          <a:xfrm>
            <a:off x="6130114" y="1196650"/>
            <a:ext cx="2899581" cy="43317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7B62AA-E18F-0E27-2FB2-C264B6B682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9" t="3061" r="78036" b="52041"/>
          <a:stretch/>
        </p:blipFill>
        <p:spPr>
          <a:xfrm>
            <a:off x="9199184" y="1275434"/>
            <a:ext cx="2867976" cy="4427754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00EF9C40-2287-5FDD-972D-8B781BACBC63}"/>
              </a:ext>
            </a:extLst>
          </p:cNvPr>
          <p:cNvSpPr/>
          <p:nvPr/>
        </p:nvSpPr>
        <p:spPr>
          <a:xfrm>
            <a:off x="8873142" y="5440988"/>
            <a:ext cx="765283" cy="78850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8791027D-D515-9ECE-15A1-6AE86E6E8253}"/>
              </a:ext>
            </a:extLst>
          </p:cNvPr>
          <p:cNvSpPr/>
          <p:nvPr/>
        </p:nvSpPr>
        <p:spPr>
          <a:xfrm>
            <a:off x="11348427" y="5528388"/>
            <a:ext cx="765283" cy="78850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7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0A34-49F6-42A9-A312-9728C9CEB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26" y="273698"/>
            <a:ext cx="8596668" cy="1320800"/>
          </a:xfrm>
        </p:spPr>
        <p:txBody>
          <a:bodyPr/>
          <a:lstStyle/>
          <a:p>
            <a:r>
              <a:rPr lang="en-US" dirty="0"/>
              <a:t>Application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2CCC8-4373-4C66-9D90-401A29A46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989" y="985904"/>
            <a:ext cx="8596668" cy="495527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/>
              <a:t>A complete application includes: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Completion and submission of the Cognito form by February 28, 2025, at 4:00pm.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Attachment of any quotes/estimates, conceptual drawings, and other budget justification items.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Attachment of letters of support from project partners, if applicable.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Attachment of a landlord consent form, if applicable.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Attachment of a State Vendor form and W9, if applicable.</a:t>
            </a:r>
          </a:p>
        </p:txBody>
      </p:sp>
    </p:spTree>
    <p:extLst>
      <p:ext uri="{BB962C8B-B14F-4D97-AF65-F5344CB8AC3E}">
        <p14:creationId xmlns:p14="http://schemas.microsoft.com/office/powerpoint/2010/main" val="1913543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7608-2E87-4B5C-AB7B-A425CE7E3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Criteria and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36657-EDC6-4971-AA74-17F1A96FD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1" y="1686456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Agricultural Enhancement Grant is a competitive grant.</a:t>
            </a:r>
          </a:p>
          <a:p>
            <a:r>
              <a:rPr lang="en-US" sz="2400" dirty="0"/>
              <a:t>Only complete applications submitted on time will be evaluated.</a:t>
            </a:r>
          </a:p>
          <a:p>
            <a:r>
              <a:rPr lang="en-US" sz="2400" dirty="0"/>
              <a:t>The grant evaluation will be weighted heavily on the </a:t>
            </a:r>
            <a:r>
              <a:rPr lang="en-US" sz="2400" u="sng" dirty="0"/>
              <a:t>project plan described in the Grant Narrative</a:t>
            </a:r>
            <a:r>
              <a:rPr lang="en-US" sz="2400" dirty="0"/>
              <a:t>.</a:t>
            </a:r>
          </a:p>
          <a:p>
            <a:r>
              <a:rPr lang="en-US" sz="2400" dirty="0"/>
              <a:t>Quotes, estimates, letters of support, conceptual drawings, and other documentation justifying and supporting the budget and project are required to present a competitive application.</a:t>
            </a:r>
          </a:p>
        </p:txBody>
      </p:sp>
    </p:spTree>
    <p:extLst>
      <p:ext uri="{BB962C8B-B14F-4D97-AF65-F5344CB8AC3E}">
        <p14:creationId xmlns:p14="http://schemas.microsoft.com/office/powerpoint/2010/main" val="1282026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372FA-1E18-46E4-AF5C-99F1DDB3E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92ADD-5CFA-4033-A78B-A94CCF0B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89528"/>
            <a:ext cx="9063014" cy="4458872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Application Period: </a:t>
            </a:r>
          </a:p>
          <a:p>
            <a:pPr lvl="1"/>
            <a:r>
              <a:rPr lang="en-US" sz="3000" dirty="0"/>
              <a:t>Friday, January 17 – Friday, February 28, 2025, at 4:00 p.m.</a:t>
            </a:r>
          </a:p>
          <a:p>
            <a:r>
              <a:rPr lang="en-US" sz="3200" b="1" dirty="0"/>
              <a:t>Office Hours: </a:t>
            </a:r>
          </a:p>
          <a:p>
            <a:pPr lvl="1"/>
            <a:r>
              <a:rPr lang="en-US" sz="3000" dirty="0"/>
              <a:t>Tuesday, February 4</a:t>
            </a:r>
            <a:r>
              <a:rPr lang="en-US" sz="3000" baseline="30000" dirty="0"/>
              <a:t>th</a:t>
            </a:r>
            <a:r>
              <a:rPr lang="en-US" sz="3000" dirty="0"/>
              <a:t> at 10am.</a:t>
            </a:r>
          </a:p>
          <a:p>
            <a:pPr lvl="1"/>
            <a:r>
              <a:rPr lang="en-US" sz="3000" dirty="0"/>
              <a:t>Thursday, February 13 at 11am. </a:t>
            </a:r>
          </a:p>
          <a:p>
            <a:r>
              <a:rPr lang="en-US" sz="3200" b="1" dirty="0"/>
              <a:t>Project Start Date: </a:t>
            </a:r>
          </a:p>
          <a:p>
            <a:pPr lvl="1"/>
            <a:r>
              <a:rPr lang="en-US" sz="3000" dirty="0"/>
              <a:t>May 2025</a:t>
            </a:r>
          </a:p>
        </p:txBody>
      </p:sp>
    </p:spTree>
    <p:extLst>
      <p:ext uri="{BB962C8B-B14F-4D97-AF65-F5344CB8AC3E}">
        <p14:creationId xmlns:p14="http://schemas.microsoft.com/office/powerpoint/2010/main" val="3022236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8C96-8E4D-4618-A656-EDA0671C8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074" y="1676512"/>
            <a:ext cx="4530770" cy="675861"/>
          </a:xfrm>
        </p:spPr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1A4921-81FE-449F-90DE-7AC8A88659F8}"/>
              </a:ext>
            </a:extLst>
          </p:cNvPr>
          <p:cNvSpPr txBox="1">
            <a:spLocks/>
          </p:cNvSpPr>
          <p:nvPr/>
        </p:nvSpPr>
        <p:spPr>
          <a:xfrm>
            <a:off x="1343991" y="2352373"/>
            <a:ext cx="7766936" cy="33581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dirty="0" err="1"/>
              <a:t>AliRose</a:t>
            </a:r>
            <a:r>
              <a:rPr lang="en-US" sz="3200" dirty="0"/>
              <a:t> Grabarz</a:t>
            </a:r>
            <a:br>
              <a:rPr lang="en-US" sz="2300" dirty="0"/>
            </a:br>
            <a:r>
              <a:rPr lang="en-US" sz="2300" dirty="0"/>
              <a:t>Ag Development and Resource Conservation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300" dirty="0"/>
              <a:t>CT Department of Agriculture 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300" dirty="0"/>
              <a:t>(860) 993 - 5275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300" dirty="0">
                <a:hlinkClick r:id="rId2"/>
              </a:rPr>
              <a:t>Alison.Grabarz@ct.gov</a:t>
            </a:r>
            <a:r>
              <a:rPr lang="en-US" sz="2300" dirty="0"/>
              <a:t> </a:t>
            </a:r>
          </a:p>
          <a:p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2BA40E-56A2-6C7E-F91A-70D6A108F8D0}"/>
              </a:ext>
            </a:extLst>
          </p:cNvPr>
          <p:cNvSpPr txBox="1"/>
          <p:nvPr/>
        </p:nvSpPr>
        <p:spPr>
          <a:xfrm>
            <a:off x="580252" y="552737"/>
            <a:ext cx="38058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18069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3F7AE-2372-4991-A6CA-2C4F0F390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3EB0F-EDA2-4190-9425-449E22ED4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934" y="1350434"/>
            <a:ext cx="8596668" cy="26712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Agricultural Enhancement Grant (formerly Farm Viability Grant through December 2023) provides matching funds for projects that directly impact and/or foster agricultural viability.</a:t>
            </a:r>
          </a:p>
          <a:p>
            <a:r>
              <a:rPr lang="en-US" dirty="0">
                <a:solidFill>
                  <a:schemeClr val="tx1"/>
                </a:solidFill>
              </a:rPr>
              <a:t>All projects must advance farming and agriculture.</a:t>
            </a:r>
          </a:p>
          <a:p>
            <a:r>
              <a:rPr lang="en-US" dirty="0">
                <a:solidFill>
                  <a:schemeClr val="tx1"/>
                </a:solidFill>
              </a:rPr>
              <a:t>The Ag Enhancement Program and any awards are subject to limitations of state funding.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Annual program funded by the Community Investment Act</a:t>
            </a:r>
          </a:p>
        </p:txBody>
      </p:sp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0E2D3333-4A04-3742-0973-33C7F9F87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7"/>
          <a:stretch/>
        </p:blipFill>
        <p:spPr>
          <a:xfrm>
            <a:off x="3466484" y="3853391"/>
            <a:ext cx="3729567" cy="252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10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9CD45-308B-42BF-BAF4-50D90366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Applicants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6B450-283C-4A8E-94A8-82219B8BC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90745"/>
            <a:ext cx="8596668" cy="4465498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sz="2000" dirty="0">
                <a:ea typeface="+mn-lt"/>
                <a:cs typeface="+mn-lt"/>
              </a:rPr>
              <a:t>Municipalities with a current Plan of Conservation &amp; Development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2"/>
            <a:r>
              <a:rPr lang="en-US" sz="1800" b="0" i="0" u="none" strike="noStrike" baseline="0" dirty="0">
                <a:solidFill>
                  <a:srgbClr val="000000"/>
                </a:solidFill>
              </a:rPr>
              <a:t>Please visit the </a:t>
            </a:r>
            <a:r>
              <a:rPr lang="en-US" sz="1800" b="0" i="0" u="none" strike="noStrike" baseline="0" dirty="0">
                <a:solidFill>
                  <a:srgbClr val="0562C1"/>
                </a:solidFill>
                <a:hlinkClick r:id="rId2"/>
              </a:rPr>
              <a:t>CT Office of Policy and Management website</a:t>
            </a:r>
            <a:r>
              <a:rPr lang="en-US" sz="1800" b="0" i="0" u="none" strike="noStrike" baseline="0" dirty="0">
                <a:solidFill>
                  <a:srgbClr val="0562C1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to determine if your municipality qualifies. </a:t>
            </a:r>
          </a:p>
          <a:p>
            <a:pPr lvl="2"/>
            <a:r>
              <a:rPr lang="en-US" sz="1800" dirty="0">
                <a:ea typeface="+mn-lt"/>
                <a:cs typeface="+mn-lt"/>
              </a:rPr>
              <a:t>A waiver is available if your POCD is outdated. 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ea typeface="+mn-lt"/>
                <a:cs typeface="+mn-lt"/>
              </a:rPr>
              <a:t>Regional councils of governments organized under the provisions of sections </a:t>
            </a:r>
            <a:r>
              <a:rPr lang="en-US" sz="2000" dirty="0">
                <a:ea typeface="+mn-lt"/>
                <a:cs typeface="+mn-lt"/>
                <a:hlinkClick r:id="rId3"/>
              </a:rPr>
              <a:t>4-124i to 4-124p</a:t>
            </a:r>
            <a:r>
              <a:rPr lang="en-US" sz="2000" dirty="0">
                <a:ea typeface="+mn-lt"/>
                <a:cs typeface="+mn-lt"/>
              </a:rPr>
              <a:t>, inclusive 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ea typeface="+mn-lt"/>
                <a:cs typeface="+mn-lt"/>
              </a:rPr>
              <a:t>Groups of municipalities that have established a regional inter-local agreement pursuant to sections </a:t>
            </a:r>
            <a:r>
              <a:rPr lang="en-US" sz="2000" dirty="0">
                <a:ea typeface="+mn-lt"/>
                <a:cs typeface="+mn-lt"/>
                <a:hlinkClick r:id="rId4"/>
              </a:rPr>
              <a:t>7- 339a to 7-339l</a:t>
            </a:r>
            <a:r>
              <a:rPr lang="en-US" sz="2000" dirty="0">
                <a:ea typeface="+mn-lt"/>
                <a:cs typeface="+mn-lt"/>
              </a:rPr>
              <a:t>, inclusive 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ea typeface="+mn-lt"/>
                <a:cs typeface="+mn-lt"/>
              </a:rPr>
              <a:t>Agricultural non-profit organizations</a:t>
            </a:r>
          </a:p>
          <a:p>
            <a:pPr lvl="1">
              <a:buFont typeface="+mj-lt"/>
              <a:buAutoNum type="arabicPeriod"/>
            </a:pPr>
            <a:r>
              <a:rPr lang="en-US" sz="1800" dirty="0">
                <a:ea typeface="+mn-lt"/>
                <a:cs typeface="+mn-lt"/>
              </a:rPr>
              <a:t>Must be registered with the CT Secretary of State and provide a copy of their federal IRS exemption letter.</a:t>
            </a:r>
          </a:p>
          <a:p>
            <a:pPr lvl="1">
              <a:buFont typeface="+mj-lt"/>
              <a:buAutoNum type="arabicPeriod"/>
            </a:pPr>
            <a:r>
              <a:rPr lang="en-US" sz="1800" dirty="0">
                <a:ea typeface="+mn-lt"/>
                <a:cs typeface="+mn-lt"/>
              </a:rPr>
              <a:t>Must have submitted Form 990 and been in existence for the previous three years.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70558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D7C9C-B56C-4D06-2BA2-05C1D76A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Applicants (cont.)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D0796-5C10-078E-0095-5FAA4BD08224}"/>
              </a:ext>
            </a:extLst>
          </p:cNvPr>
          <p:cNvSpPr txBox="1"/>
          <p:nvPr/>
        </p:nvSpPr>
        <p:spPr>
          <a:xfrm>
            <a:off x="939119" y="1562877"/>
            <a:ext cx="88440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applicant may submit one application per funding cycle.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Prior awardees may reapply for an Ag Enhancement Grant.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Open awards, past awards, and corresponding project completion will be taken into consideration.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Applicants who have received two years of consecutive funding will be ineligible for an award for one year. Applicants can reapply for funding in the following grant cycle.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example:</a:t>
            </a:r>
          </a:p>
          <a:p>
            <a:r>
              <a:rPr lang="en-US" dirty="0"/>
              <a:t>			2023: Project awarded (as Viability Grant)</a:t>
            </a:r>
          </a:p>
          <a:p>
            <a:r>
              <a:rPr lang="en-US" dirty="0"/>
              <a:t>			2024: Project awarded (as Ag Enhancement Grant)</a:t>
            </a:r>
          </a:p>
          <a:p>
            <a:r>
              <a:rPr lang="en-US" dirty="0"/>
              <a:t>			2025: Ineligible for an award</a:t>
            </a:r>
          </a:p>
          <a:p>
            <a:r>
              <a:rPr lang="en-US" dirty="0"/>
              <a:t>			2026: Eligible for an award </a:t>
            </a:r>
          </a:p>
        </p:txBody>
      </p:sp>
    </p:spTree>
    <p:extLst>
      <p:ext uri="{BB962C8B-B14F-4D97-AF65-F5344CB8AC3E}">
        <p14:creationId xmlns:p14="http://schemas.microsoft.com/office/powerpoint/2010/main" val="2725481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0EFAD-61BB-45D8-BD83-26AA7516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46" y="348343"/>
            <a:ext cx="8596668" cy="794657"/>
          </a:xfrm>
        </p:spPr>
        <p:txBody>
          <a:bodyPr/>
          <a:lstStyle/>
          <a:p>
            <a:r>
              <a:rPr lang="en-US" dirty="0"/>
              <a:t>Grant Tiers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85122E-167D-B41D-9296-57A1587297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6399328"/>
              </p:ext>
            </p:extLst>
          </p:nvPr>
        </p:nvGraphicFramePr>
        <p:xfrm>
          <a:off x="780500" y="1330163"/>
          <a:ext cx="8596312" cy="138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9078">
                  <a:extLst>
                    <a:ext uri="{9D8B030D-6E8A-4147-A177-3AD203B41FA5}">
                      <a16:colId xmlns:a16="http://schemas.microsoft.com/office/drawing/2014/main" val="592090495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1296654600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1941862275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951600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Grant Tier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Maximum Award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Match Required (cash or in-kind)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Project Duration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4891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9302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$49,999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5364633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FFDD66BE-2414-3507-AF91-5F3BC85D8E56}"/>
              </a:ext>
            </a:extLst>
          </p:cNvPr>
          <p:cNvSpPr txBox="1">
            <a:spLocks/>
          </p:cNvSpPr>
          <p:nvPr/>
        </p:nvSpPr>
        <p:spPr>
          <a:xfrm>
            <a:off x="406746" y="3031671"/>
            <a:ext cx="8596668" cy="794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Funding Priorities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A1B80C-9FF1-0828-1F8F-B93F84E69E9A}"/>
              </a:ext>
            </a:extLst>
          </p:cNvPr>
          <p:cNvSpPr txBox="1"/>
          <p:nvPr/>
        </p:nvSpPr>
        <p:spPr>
          <a:xfrm>
            <a:off x="731826" y="3826328"/>
            <a:ext cx="9447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Projects which impact and/or foster agricultural viability through one of the following conduits shall be prioritized. </a:t>
            </a:r>
            <a:r>
              <a:rPr lang="en-US" i="1" dirty="0"/>
              <a:t>Projects involving these priorities are not guaranteed for funding. </a:t>
            </a:r>
          </a:p>
          <a:p>
            <a:r>
              <a:rPr lang="en-US" dirty="0"/>
              <a:t>• Youth Agricultural Education</a:t>
            </a:r>
          </a:p>
          <a:p>
            <a:r>
              <a:rPr lang="en-US" dirty="0"/>
              <a:t>• Diversity, Equity, and Inclusion (DEI) in Agriculture</a:t>
            </a:r>
          </a:p>
          <a:p>
            <a:r>
              <a:rPr lang="en-US" dirty="0"/>
              <a:t>• Urban Agriculture</a:t>
            </a:r>
          </a:p>
          <a:p>
            <a:r>
              <a:rPr lang="en-US" dirty="0"/>
              <a:t>• Food Supply Chain</a:t>
            </a:r>
          </a:p>
          <a:p>
            <a:r>
              <a:rPr lang="en-US" dirty="0"/>
              <a:t>• Farmland Accessibility</a:t>
            </a:r>
          </a:p>
        </p:txBody>
      </p:sp>
    </p:spTree>
    <p:extLst>
      <p:ext uri="{BB962C8B-B14F-4D97-AF65-F5344CB8AC3E}">
        <p14:creationId xmlns:p14="http://schemas.microsoft.com/office/powerpoint/2010/main" val="3975685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A208C-EA10-8B03-43F0-8F257DA7B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138" y="239917"/>
            <a:ext cx="6697911" cy="800100"/>
          </a:xfrm>
        </p:spPr>
        <p:txBody>
          <a:bodyPr>
            <a:normAutofit/>
          </a:bodyPr>
          <a:lstStyle/>
          <a:p>
            <a:r>
              <a:rPr lang="en-US" dirty="0"/>
              <a:t>Food Supply Chain applicants: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60946-0DC6-2316-0217-B029D835A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25" y="1110464"/>
            <a:ext cx="9342708" cy="60351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Coming February – April 2025: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hlinkClick r:id="rId2"/>
              </a:rPr>
              <a:t>Resilient Food System Infrastructure Program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Large-scale projects that strengthen the middle of the supply chain </a:t>
            </a:r>
            <a:r>
              <a:rPr lang="en-US" dirty="0">
                <a:solidFill>
                  <a:srgbClr val="0A0B0B"/>
                </a:solidFill>
                <a:latin typeface="open-sans"/>
              </a:rPr>
              <a:t>by expanding capacity and infrastructure for the aggregation, processing, manufacturing, storing, transportation, wholesaling, or distribution of agricultural products.</a:t>
            </a:r>
            <a:endParaRPr lang="en-US" b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0" i="0" dirty="0">
                <a:solidFill>
                  <a:srgbClr val="0A0B0B"/>
                </a:solidFill>
                <a:effectLst/>
                <a:latin typeface="open-sans"/>
              </a:rPr>
              <a:t>Eligible Industry: </a:t>
            </a:r>
            <a:r>
              <a:rPr lang="en-US" b="1" i="0" u="none" strike="noStrike" dirty="0">
                <a:solidFill>
                  <a:srgbClr val="0000FF"/>
                </a:solidFill>
                <a:effectLst/>
                <a:latin typeface="open-sans"/>
                <a:hlinkClick r:id="rId3"/>
              </a:rPr>
              <a:t>Specialty crops</a:t>
            </a:r>
            <a:r>
              <a:rPr lang="en-US" b="0" i="0" dirty="0">
                <a:solidFill>
                  <a:srgbClr val="0A0B0B"/>
                </a:solidFill>
                <a:effectLst/>
                <a:latin typeface="open-sans"/>
              </a:rPr>
              <a:t>, dairy, grains for human consumption, aquaculture, and other food products.  Meat and poultry are ineligible industries/commodities. </a:t>
            </a:r>
            <a:endParaRPr lang="en-US" b="0" i="0" dirty="0">
              <a:solidFill>
                <a:srgbClr val="0A0A0A"/>
              </a:solidFill>
              <a:effectLst/>
              <a:latin typeface="open-sans"/>
            </a:endParaRPr>
          </a:p>
          <a:p>
            <a:r>
              <a:rPr lang="en-US" dirty="0">
                <a:solidFill>
                  <a:srgbClr val="0A0B0B"/>
                </a:solidFill>
                <a:latin typeface="open-sans"/>
              </a:rPr>
              <a:t>Equipment Only a</a:t>
            </a:r>
            <a:r>
              <a:rPr lang="en-US" b="0" i="0" dirty="0">
                <a:solidFill>
                  <a:srgbClr val="0A0B0B"/>
                </a:solidFill>
                <a:effectLst/>
                <a:latin typeface="open-sans"/>
              </a:rPr>
              <a:t>wards up to $100,000 with no match requirement. 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2025: Projects are not required to impact more than one farm business, but they can!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Eligible applicants: </a:t>
            </a:r>
            <a:r>
              <a:rPr lang="en-US" b="0" i="0" dirty="0">
                <a:solidFill>
                  <a:srgbClr val="0A0A0A"/>
                </a:solidFill>
                <a:effectLst/>
                <a:latin typeface="open-sans"/>
              </a:rPr>
              <a:t>Agricultural producers or processors, or groups of agricultural producers and processors</a:t>
            </a:r>
            <a:r>
              <a:rPr lang="en-US" dirty="0">
                <a:solidFill>
                  <a:srgbClr val="0A0A0A"/>
                </a:solidFill>
                <a:latin typeface="open-sans"/>
              </a:rPr>
              <a:t>; Nonprofit organizations; Local government entities; Tribal governments; and Institutions such as schools, universities, or hospitals.  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Contact: </a:t>
            </a:r>
            <a:r>
              <a:rPr lang="en-US" b="0" i="0" dirty="0">
                <a:solidFill>
                  <a:srgbClr val="0A0B0B"/>
                </a:solidFill>
                <a:effectLst/>
                <a:latin typeface="open-sans"/>
                <a:hlinkClick r:id="rId4"/>
              </a:rPr>
              <a:t>Cyrena.Thibodeau@ct.gov</a:t>
            </a:r>
            <a:r>
              <a:rPr lang="en-US" b="0" i="0" dirty="0">
                <a:solidFill>
                  <a:srgbClr val="0A0B0B"/>
                </a:solidFill>
                <a:effectLst/>
                <a:latin typeface="open-sans"/>
              </a:rPr>
              <a:t> or (860) 895-3094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for more info!</a:t>
            </a:r>
          </a:p>
          <a:p>
            <a:endParaRPr lang="en-US" b="0" i="0" dirty="0">
              <a:solidFill>
                <a:srgbClr val="0A0A0A"/>
              </a:solidFill>
              <a:effectLst/>
              <a:latin typeface="open-sans"/>
            </a:endParaRPr>
          </a:p>
        </p:txBody>
      </p:sp>
    </p:spTree>
    <p:extLst>
      <p:ext uri="{BB962C8B-B14F-4D97-AF65-F5344CB8AC3E}">
        <p14:creationId xmlns:p14="http://schemas.microsoft.com/office/powerpoint/2010/main" val="172336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8DCE-62E7-DE4E-25F4-FF57456BE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194062"/>
            <a:ext cx="11055911" cy="1320800"/>
          </a:xfrm>
        </p:spPr>
        <p:txBody>
          <a:bodyPr/>
          <a:lstStyle/>
          <a:p>
            <a:r>
              <a:rPr lang="en-US" dirty="0"/>
              <a:t>Back to Ag Enhancement- Eligible Projects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24C3A-3F1D-CA52-CAB6-5AF7F960B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829" y="1022739"/>
            <a:ext cx="4185623" cy="576262"/>
          </a:xfrm>
        </p:spPr>
        <p:txBody>
          <a:bodyPr/>
          <a:lstStyle/>
          <a:p>
            <a:r>
              <a:rPr lang="en-US" dirty="0"/>
              <a:t>Tier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C418D7-A0B5-BE77-CDD9-DC6DF15C2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3265" y="1683139"/>
            <a:ext cx="4628103" cy="515169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Municipal farm maps.</a:t>
            </a:r>
          </a:p>
          <a:p>
            <a:r>
              <a:rPr lang="en-US" dirty="0"/>
              <a:t>Marketing materials to promote Certified CT Grown farmers’ markets.</a:t>
            </a:r>
          </a:p>
          <a:p>
            <a:r>
              <a:rPr lang="en-US" dirty="0"/>
              <a:t>Hiring guest lecturers, hosting training workshops related to ag.</a:t>
            </a:r>
          </a:p>
          <a:p>
            <a:r>
              <a:rPr lang="en-US" dirty="0"/>
              <a:t>Increasing accessibility of technical materials and ag resources.</a:t>
            </a:r>
          </a:p>
          <a:p>
            <a:r>
              <a:rPr lang="en-US" dirty="0"/>
              <a:t>Establishing or improving an urban farm or community garden.</a:t>
            </a:r>
          </a:p>
          <a:p>
            <a:r>
              <a:rPr lang="en-US" dirty="0"/>
              <a:t>Offsetting expenses for new and beginning, BIPOC, or veteran farmers to participate in a Certified CT Grown farmers’ market.</a:t>
            </a:r>
          </a:p>
          <a:p>
            <a:r>
              <a:rPr lang="en-US" dirty="0"/>
              <a:t>Purchasing ag equipment or infrastructure for town or non-profit owned farms.</a:t>
            </a:r>
          </a:p>
          <a:p>
            <a:r>
              <a:rPr lang="en-US" dirty="0"/>
              <a:t>Creative, innovative projects that support the viability of local farms and/or the ag industry.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34F82D-3D88-90A1-A073-F7CEBB6FD6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74875" y="1022739"/>
            <a:ext cx="4185618" cy="576262"/>
          </a:xfrm>
        </p:spPr>
        <p:txBody>
          <a:bodyPr/>
          <a:lstStyle/>
          <a:p>
            <a:r>
              <a:rPr lang="en-US" dirty="0"/>
              <a:t>Tier 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40C36A-8F6C-C197-A425-E3C1A4A486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31629" y="1599000"/>
            <a:ext cx="6701615" cy="51050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Purchasing specialized agricultural equipment.</a:t>
            </a:r>
          </a:p>
          <a:p>
            <a:r>
              <a:rPr lang="en-US" dirty="0"/>
              <a:t>Delivering quality, multilingual agricultural education, hands-on skill development, etc., for youth ag education.</a:t>
            </a:r>
          </a:p>
          <a:p>
            <a:r>
              <a:rPr lang="en-US" dirty="0"/>
              <a:t>Responding to or supporting the agency with responding to one of the recommendations identified in the DEI Working Group Report, or another area of need.</a:t>
            </a:r>
          </a:p>
          <a:p>
            <a:r>
              <a:rPr lang="en-US" dirty="0"/>
              <a:t>Establishing or expanding support for urban agriculture. </a:t>
            </a:r>
          </a:p>
          <a:p>
            <a:r>
              <a:rPr lang="en-US" dirty="0"/>
              <a:t>Strengthening the local food supply by increasing production of CT Grown products.</a:t>
            </a:r>
          </a:p>
          <a:p>
            <a:r>
              <a:rPr lang="en-US" dirty="0"/>
              <a:t>Proposing or developing plans for meat processing facilities.</a:t>
            </a:r>
          </a:p>
          <a:p>
            <a:r>
              <a:rPr lang="en-US" dirty="0"/>
              <a:t>Expanding marketing efforts to increase the purchase and sale of CT Grown farm products.</a:t>
            </a:r>
          </a:p>
          <a:p>
            <a:r>
              <a:rPr lang="en-US" dirty="0"/>
              <a:t>Addressing farmland accessibility or piloting an effort to inventory, survey, and/or prepare vacant farmland for ag production.</a:t>
            </a:r>
          </a:p>
          <a:p>
            <a:r>
              <a:rPr lang="en-US" dirty="0"/>
              <a:t>Improving farmland accessibility for new farmers, current farmers looking to expand, or supporting succession strategies for farmers exiting agriculture.</a:t>
            </a:r>
          </a:p>
          <a:p>
            <a:r>
              <a:rPr lang="en-US" dirty="0"/>
              <a:t>Creative, innovative projects that support the viability of local farms and/or the ag industry. </a:t>
            </a:r>
          </a:p>
        </p:txBody>
      </p:sp>
    </p:spTree>
    <p:extLst>
      <p:ext uri="{BB962C8B-B14F-4D97-AF65-F5344CB8AC3E}">
        <p14:creationId xmlns:p14="http://schemas.microsoft.com/office/powerpoint/2010/main" val="4009122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6D94A-1D98-4419-A6C6-AF244852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9834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Match Requirement, Expenses and Payment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7D4F1-6476-4EC7-B9C0-1CC034588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628" y="3528096"/>
            <a:ext cx="9133693" cy="2270880"/>
          </a:xfrm>
        </p:spPr>
        <p:txBody>
          <a:bodyPr>
            <a:normAutofit/>
          </a:bodyPr>
          <a:lstStyle/>
          <a:p>
            <a:r>
              <a:rPr lang="en-US" sz="2000" dirty="0"/>
              <a:t>The match can consist of in-kind and/or cash contributions directly related to the project.</a:t>
            </a:r>
          </a:p>
          <a:p>
            <a:r>
              <a:rPr lang="en-US" sz="2000" dirty="0"/>
              <a:t>Employee salaries and fringe benefits to execute the project are allowable expenses, but in total cannot exceed 25% of the grant funds requested.</a:t>
            </a:r>
          </a:p>
          <a:p>
            <a:r>
              <a:rPr lang="en-US" sz="2000" dirty="0"/>
              <a:t>If a grant is providing the match, the applicant must disclose the grantor, the grant name, and amount awarded.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4FCDA6-70E5-C605-BD1D-C904A393F6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018025"/>
              </p:ext>
            </p:extLst>
          </p:nvPr>
        </p:nvGraphicFramePr>
        <p:xfrm>
          <a:off x="769628" y="1822596"/>
          <a:ext cx="8596312" cy="138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9078">
                  <a:extLst>
                    <a:ext uri="{9D8B030D-6E8A-4147-A177-3AD203B41FA5}">
                      <a16:colId xmlns:a16="http://schemas.microsoft.com/office/drawing/2014/main" val="592090495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1296654600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1941862275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951600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Grant Tier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Maximum Award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Match Required (cash or in-kind)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Project Duration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4891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9302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$49,999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5364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95339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32C6921B094A4CB6C759F89BBAF4E8" ma:contentTypeVersion="16" ma:contentTypeDescription="Create a new document." ma:contentTypeScope="" ma:versionID="335b3fc40276d717961b625af9117fb8">
  <xsd:schema xmlns:xsd="http://www.w3.org/2001/XMLSchema" xmlns:xs="http://www.w3.org/2001/XMLSchema" xmlns:p="http://schemas.microsoft.com/office/2006/metadata/properties" xmlns:ns2="b73e03fc-2c2a-4eb5-9efb-9038c02c6da4" xmlns:ns3="fddfbcf2-9f8c-42e4-85dc-cc5232653894" targetNamespace="http://schemas.microsoft.com/office/2006/metadata/properties" ma:root="true" ma:fieldsID="b7336a98ce14d3f671da02ddf99ee0bb" ns2:_="" ns3:_="">
    <xsd:import namespace="b73e03fc-2c2a-4eb5-9efb-9038c02c6da4"/>
    <xsd:import namespace="fddfbcf2-9f8c-42e4-85dc-cc52326538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3e03fc-2c2a-4eb5-9efb-9038c02c6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fbcf2-9f8c-42e4-85dc-cc523265389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d22b03d-0548-4dad-8729-6c585d12858a}" ma:internalName="TaxCatchAll" ma:showField="CatchAllData" ma:web="fddfbcf2-9f8c-42e4-85dc-cc52326538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3e03fc-2c2a-4eb5-9efb-9038c02c6da4">
      <Terms xmlns="http://schemas.microsoft.com/office/infopath/2007/PartnerControls"/>
    </lcf76f155ced4ddcb4097134ff3c332f>
    <TaxCatchAll xmlns="fddfbcf2-9f8c-42e4-85dc-cc523265389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14E642-33A9-40D3-BB61-F143BB8C8F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3e03fc-2c2a-4eb5-9efb-9038c02c6da4"/>
    <ds:schemaRef ds:uri="fddfbcf2-9f8c-42e4-85dc-cc52326538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CD632D-89A0-4159-AF53-C6BCE78EA05D}">
  <ds:schemaRefs>
    <ds:schemaRef ds:uri="http://schemas.microsoft.com/office/2006/metadata/properties"/>
    <ds:schemaRef ds:uri="http://schemas.microsoft.com/office/infopath/2007/PartnerControls"/>
    <ds:schemaRef ds:uri="b73e03fc-2c2a-4eb5-9efb-9038c02c6da4"/>
    <ds:schemaRef ds:uri="fddfbcf2-9f8c-42e4-85dc-cc5232653894"/>
  </ds:schemaRefs>
</ds:datastoreItem>
</file>

<file path=customXml/itemProps3.xml><?xml version="1.0" encoding="utf-8"?>
<ds:datastoreItem xmlns:ds="http://schemas.openxmlformats.org/officeDocument/2006/customXml" ds:itemID="{99141D05-483B-473F-83BA-11B6F32805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1358</TotalTime>
  <Words>2068</Words>
  <Application>Microsoft Office PowerPoint</Application>
  <PresentationFormat>Widescreen</PresentationFormat>
  <Paragraphs>271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open-sans</vt:lpstr>
      <vt:lpstr>Trebuchet MS</vt:lpstr>
      <vt:lpstr>Wingdings</vt:lpstr>
      <vt:lpstr>Wingdings 3</vt:lpstr>
      <vt:lpstr>Facet</vt:lpstr>
      <vt:lpstr>2025 Agricultural  Enhancement Grant</vt:lpstr>
      <vt:lpstr>Today’s Agenda</vt:lpstr>
      <vt:lpstr>Grant Description</vt:lpstr>
      <vt:lpstr>Eligible Applicants</vt:lpstr>
      <vt:lpstr>Eligible Applicants (cont.)</vt:lpstr>
      <vt:lpstr>Grant Tiers</vt:lpstr>
      <vt:lpstr>Food Supply Chain applicants:</vt:lpstr>
      <vt:lpstr>Back to Ag Enhancement- Eligible Projects</vt:lpstr>
      <vt:lpstr>Match Requirement, Expenses and Payment</vt:lpstr>
      <vt:lpstr>How do I determine my match requirement? Or the grant funds I can apply for?</vt:lpstr>
      <vt:lpstr>Match Requirement Table for Tier 1</vt:lpstr>
      <vt:lpstr>Match Requirement Table for Tier 2</vt:lpstr>
      <vt:lpstr>Expenses</vt:lpstr>
      <vt:lpstr>Expenses</vt:lpstr>
      <vt:lpstr>Expenses</vt:lpstr>
      <vt:lpstr>What is an in-kind match?</vt:lpstr>
      <vt:lpstr>Project Duration &amp; Post Award Requirements</vt:lpstr>
      <vt:lpstr>Project Duration &amp; Post Award Requirements (continued)</vt:lpstr>
      <vt:lpstr>Submission Process</vt:lpstr>
      <vt:lpstr>Application</vt:lpstr>
      <vt:lpstr>Application Requirements</vt:lpstr>
      <vt:lpstr>Evaluation Criteria and Process</vt:lpstr>
      <vt:lpstr>Important Dates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Farm Viability Grant</dc:title>
  <dc:creator>Grabarz, Alison</dc:creator>
  <cp:lastModifiedBy>Grabarz, Alison</cp:lastModifiedBy>
  <cp:revision>5</cp:revision>
  <dcterms:created xsi:type="dcterms:W3CDTF">2021-12-10T13:10:54Z</dcterms:created>
  <dcterms:modified xsi:type="dcterms:W3CDTF">2025-01-24T14:58:28Z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0x0101008032C6921B094A4CB6C759F89BBAF4E8</vt:lpwstr>
  </property>
  <property fmtid="{D5CDD505-2E9C-101B-9397-08002B2CF9AE}" pid="3" name="MediaServiceImageTags">
    <vt:lpwstr/>
  </property>
</Properties>
</file>