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02" r:id="rId5"/>
    <p:sldId id="305" r:id="rId6"/>
    <p:sldId id="257" r:id="rId7"/>
    <p:sldId id="303" r:id="rId8"/>
    <p:sldId id="259" r:id="rId9"/>
    <p:sldId id="260" r:id="rId10"/>
    <p:sldId id="261" r:id="rId11"/>
    <p:sldId id="262" r:id="rId12"/>
    <p:sldId id="263" r:id="rId13"/>
    <p:sldId id="264" r:id="rId14"/>
    <p:sldId id="265" r:id="rId15"/>
    <p:sldId id="266" r:id="rId16"/>
    <p:sldId id="267" r:id="rId17"/>
    <p:sldId id="304"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2" r:id="rId42"/>
    <p:sldId id="293" r:id="rId43"/>
    <p:sldId id="294" r:id="rId44"/>
    <p:sldId id="295" r:id="rId45"/>
    <p:sldId id="296" r:id="rId46"/>
    <p:sldId id="297" r:id="rId47"/>
    <p:sldId id="298" r:id="rId48"/>
    <p:sldId id="299" r:id="rId49"/>
    <p:sldId id="300" r:id="rId50"/>
    <p:sldId id="301"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CF7EE-2094-4C83-A627-3B48C23C96CE}" v="154" dt="2022-02-08T20:42:23.935"/>
    <p1510:client id="{580EEC14-BE1B-4BBA-8F6F-CF7A001B1F62}" v="28" dt="2022-02-08T19:40:45.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Jaime" userId="3f14fa99-cf25-4432-90fe-4425e62addc4" providerId="ADAL" clId="{53ECF7EE-2094-4C83-A627-3B48C23C96CE}"/>
    <pc:docChg chg="custSel addSld delSld modSld">
      <pc:chgData name="Smith, Jaime" userId="3f14fa99-cf25-4432-90fe-4425e62addc4" providerId="ADAL" clId="{53ECF7EE-2094-4C83-A627-3B48C23C96CE}" dt="2022-02-08T20:42:23.935" v="153" actId="20577"/>
      <pc:docMkLst>
        <pc:docMk/>
      </pc:docMkLst>
      <pc:sldChg chg="del">
        <pc:chgData name="Smith, Jaime" userId="3f14fa99-cf25-4432-90fe-4425e62addc4" providerId="ADAL" clId="{53ECF7EE-2094-4C83-A627-3B48C23C96CE}" dt="2022-02-08T19:51:44.685" v="1" actId="47"/>
        <pc:sldMkLst>
          <pc:docMk/>
          <pc:sldMk cId="3028455174" sldId="256"/>
        </pc:sldMkLst>
      </pc:sldChg>
      <pc:sldChg chg="del">
        <pc:chgData name="Smith, Jaime" userId="3f14fa99-cf25-4432-90fe-4425e62addc4" providerId="ADAL" clId="{53ECF7EE-2094-4C83-A627-3B48C23C96CE}" dt="2022-02-08T19:52:21.660" v="3" actId="47"/>
        <pc:sldMkLst>
          <pc:docMk/>
          <pc:sldMk cId="3771856874" sldId="258"/>
        </pc:sldMkLst>
      </pc:sldChg>
      <pc:sldChg chg="modSp mod">
        <pc:chgData name="Smith, Jaime" userId="3f14fa99-cf25-4432-90fe-4425e62addc4" providerId="ADAL" clId="{53ECF7EE-2094-4C83-A627-3B48C23C96CE}" dt="2022-02-08T19:52:36.142" v="5" actId="115"/>
        <pc:sldMkLst>
          <pc:docMk/>
          <pc:sldMk cId="2329877745" sldId="260"/>
        </pc:sldMkLst>
        <pc:spChg chg="mod">
          <ac:chgData name="Smith, Jaime" userId="3f14fa99-cf25-4432-90fe-4425e62addc4" providerId="ADAL" clId="{53ECF7EE-2094-4C83-A627-3B48C23C96CE}" dt="2022-02-08T19:52:36.142" v="5" actId="115"/>
          <ac:spMkLst>
            <pc:docMk/>
            <pc:sldMk cId="2329877745" sldId="260"/>
            <ac:spMk id="10" creationId="{6661C296-5D98-49CC-B73F-C1E5F0C059F0}"/>
          </ac:spMkLst>
        </pc:spChg>
      </pc:sldChg>
      <pc:sldChg chg="modSp mod">
        <pc:chgData name="Smith, Jaime" userId="3f14fa99-cf25-4432-90fe-4425e62addc4" providerId="ADAL" clId="{53ECF7EE-2094-4C83-A627-3B48C23C96CE}" dt="2022-02-08T19:52:56.898" v="10" actId="113"/>
        <pc:sldMkLst>
          <pc:docMk/>
          <pc:sldMk cId="2159395849" sldId="261"/>
        </pc:sldMkLst>
        <pc:spChg chg="mod">
          <ac:chgData name="Smith, Jaime" userId="3f14fa99-cf25-4432-90fe-4425e62addc4" providerId="ADAL" clId="{53ECF7EE-2094-4C83-A627-3B48C23C96CE}" dt="2022-02-08T19:52:56.898" v="10" actId="113"/>
          <ac:spMkLst>
            <pc:docMk/>
            <pc:sldMk cId="2159395849" sldId="261"/>
            <ac:spMk id="3" creationId="{E5D11E79-3600-415F-97FD-36945464D057}"/>
          </ac:spMkLst>
        </pc:spChg>
      </pc:sldChg>
      <pc:sldChg chg="modSp mod">
        <pc:chgData name="Smith, Jaime" userId="3f14fa99-cf25-4432-90fe-4425e62addc4" providerId="ADAL" clId="{53ECF7EE-2094-4C83-A627-3B48C23C96CE}" dt="2022-02-08T20:42:23.935" v="153" actId="20577"/>
        <pc:sldMkLst>
          <pc:docMk/>
          <pc:sldMk cId="3343721485" sldId="263"/>
        </pc:sldMkLst>
        <pc:spChg chg="mod">
          <ac:chgData name="Smith, Jaime" userId="3f14fa99-cf25-4432-90fe-4425e62addc4" providerId="ADAL" clId="{53ECF7EE-2094-4C83-A627-3B48C23C96CE}" dt="2022-02-08T20:42:23.935" v="153" actId="20577"/>
          <ac:spMkLst>
            <pc:docMk/>
            <pc:sldMk cId="3343721485" sldId="263"/>
            <ac:spMk id="3" creationId="{33AB49C1-EB37-4274-AE43-6892964AC5C0}"/>
          </ac:spMkLst>
        </pc:spChg>
      </pc:sldChg>
      <pc:sldChg chg="modSp mod">
        <pc:chgData name="Smith, Jaime" userId="3f14fa99-cf25-4432-90fe-4425e62addc4" providerId="ADAL" clId="{53ECF7EE-2094-4C83-A627-3B48C23C96CE}" dt="2022-02-08T19:56:53.221" v="144" actId="20577"/>
        <pc:sldMkLst>
          <pc:docMk/>
          <pc:sldMk cId="1968345095" sldId="274"/>
        </pc:sldMkLst>
        <pc:spChg chg="mod">
          <ac:chgData name="Smith, Jaime" userId="3f14fa99-cf25-4432-90fe-4425e62addc4" providerId="ADAL" clId="{53ECF7EE-2094-4C83-A627-3B48C23C96CE}" dt="2022-02-08T19:56:53.221" v="144" actId="20577"/>
          <ac:spMkLst>
            <pc:docMk/>
            <pc:sldMk cId="1968345095" sldId="274"/>
            <ac:spMk id="3" creationId="{89B1B996-962B-44AB-B404-6BCB425669BB}"/>
          </ac:spMkLst>
        </pc:spChg>
      </pc:sldChg>
      <pc:sldChg chg="modSp mod">
        <pc:chgData name="Smith, Jaime" userId="3f14fa99-cf25-4432-90fe-4425e62addc4" providerId="ADAL" clId="{53ECF7EE-2094-4C83-A627-3B48C23C96CE}" dt="2022-02-08T19:59:44.484" v="150" actId="13926"/>
        <pc:sldMkLst>
          <pc:docMk/>
          <pc:sldMk cId="538594681" sldId="289"/>
        </pc:sldMkLst>
        <pc:spChg chg="mod">
          <ac:chgData name="Smith, Jaime" userId="3f14fa99-cf25-4432-90fe-4425e62addc4" providerId="ADAL" clId="{53ECF7EE-2094-4C83-A627-3B48C23C96CE}" dt="2022-02-08T19:59:44.484" v="150" actId="13926"/>
          <ac:spMkLst>
            <pc:docMk/>
            <pc:sldMk cId="538594681" sldId="289"/>
            <ac:spMk id="3" creationId="{ED1F8AF9-827E-46B9-9CB5-60581D7224D4}"/>
          </ac:spMkLst>
        </pc:spChg>
      </pc:sldChg>
      <pc:sldChg chg="modSp mod">
        <pc:chgData name="Smith, Jaime" userId="3f14fa99-cf25-4432-90fe-4425e62addc4" providerId="ADAL" clId="{53ECF7EE-2094-4C83-A627-3B48C23C96CE}" dt="2022-02-08T20:01:28.896" v="152" actId="13926"/>
        <pc:sldMkLst>
          <pc:docMk/>
          <pc:sldMk cId="2638427668" sldId="291"/>
        </pc:sldMkLst>
        <pc:spChg chg="mod">
          <ac:chgData name="Smith, Jaime" userId="3f14fa99-cf25-4432-90fe-4425e62addc4" providerId="ADAL" clId="{53ECF7EE-2094-4C83-A627-3B48C23C96CE}" dt="2022-02-08T20:00:17.383" v="151" actId="13926"/>
          <ac:spMkLst>
            <pc:docMk/>
            <pc:sldMk cId="2638427668" sldId="291"/>
            <ac:spMk id="3" creationId="{5D33E6FD-B0EC-456E-BB85-3AB795E46D15}"/>
          </ac:spMkLst>
        </pc:spChg>
        <pc:spChg chg="mod">
          <ac:chgData name="Smith, Jaime" userId="3f14fa99-cf25-4432-90fe-4425e62addc4" providerId="ADAL" clId="{53ECF7EE-2094-4C83-A627-3B48C23C96CE}" dt="2022-02-08T20:01:28.896" v="152" actId="13926"/>
          <ac:spMkLst>
            <pc:docMk/>
            <pc:sldMk cId="2638427668" sldId="291"/>
            <ac:spMk id="4" creationId="{8015A536-55E5-4745-8F8F-DFC2A65C393E}"/>
          </ac:spMkLst>
        </pc:spChg>
      </pc:sldChg>
      <pc:sldChg chg="add">
        <pc:chgData name="Smith, Jaime" userId="3f14fa99-cf25-4432-90fe-4425e62addc4" providerId="ADAL" clId="{53ECF7EE-2094-4C83-A627-3B48C23C96CE}" dt="2022-02-08T19:51:42.377" v="0"/>
        <pc:sldMkLst>
          <pc:docMk/>
          <pc:sldMk cId="1030553491" sldId="302"/>
        </pc:sldMkLst>
      </pc:sldChg>
      <pc:sldChg chg="add">
        <pc:chgData name="Smith, Jaime" userId="3f14fa99-cf25-4432-90fe-4425e62addc4" providerId="ADAL" clId="{53ECF7EE-2094-4C83-A627-3B48C23C96CE}" dt="2022-02-08T19:52:17.138" v="2"/>
        <pc:sldMkLst>
          <pc:docMk/>
          <pc:sldMk cId="1445373315" sldId="303"/>
        </pc:sldMkLst>
      </pc:sldChg>
    </pc:docChg>
  </pc:docChgLst>
  <pc:docChgLst>
    <pc:chgData name="Grabarz, Alison" userId="9881ccb0-70bf-4356-b9cf-eeb5d746d09b" providerId="ADAL" clId="{580EEC14-BE1B-4BBA-8F6F-CF7A001B1F62}"/>
    <pc:docChg chg="undo redo custSel addSld delSld modSld">
      <pc:chgData name="Grabarz, Alison" userId="9881ccb0-70bf-4356-b9cf-eeb5d746d09b" providerId="ADAL" clId="{580EEC14-BE1B-4BBA-8F6F-CF7A001B1F62}" dt="2022-02-09T12:58:54.447" v="7070" actId="2696"/>
      <pc:docMkLst>
        <pc:docMk/>
      </pc:docMkLst>
      <pc:sldChg chg="addSp modSp mod">
        <pc:chgData name="Grabarz, Alison" userId="9881ccb0-70bf-4356-b9cf-eeb5d746d09b" providerId="ADAL" clId="{580EEC14-BE1B-4BBA-8F6F-CF7A001B1F62}" dt="2022-01-24T20:18:01.498" v="4641" actId="1076"/>
        <pc:sldMkLst>
          <pc:docMk/>
          <pc:sldMk cId="3028455174" sldId="256"/>
        </pc:sldMkLst>
        <pc:spChg chg="mod">
          <ac:chgData name="Grabarz, Alison" userId="9881ccb0-70bf-4356-b9cf-eeb5d746d09b" providerId="ADAL" clId="{580EEC14-BE1B-4BBA-8F6F-CF7A001B1F62}" dt="2022-01-24T20:18:01.498" v="4641" actId="1076"/>
          <ac:spMkLst>
            <pc:docMk/>
            <pc:sldMk cId="3028455174" sldId="256"/>
            <ac:spMk id="2" creationId="{97662507-7F08-453B-B261-10D376B227AA}"/>
          </ac:spMkLst>
        </pc:spChg>
        <pc:spChg chg="mod">
          <ac:chgData name="Grabarz, Alison" userId="9881ccb0-70bf-4356-b9cf-eeb5d746d09b" providerId="ADAL" clId="{580EEC14-BE1B-4BBA-8F6F-CF7A001B1F62}" dt="2022-01-24T20:17:49.333" v="4638" actId="1076"/>
          <ac:spMkLst>
            <pc:docMk/>
            <pc:sldMk cId="3028455174" sldId="256"/>
            <ac:spMk id="5" creationId="{CFB1995B-20C8-430D-8D1F-8BA9EE816948}"/>
          </ac:spMkLst>
        </pc:spChg>
        <pc:picChg chg="mod">
          <ac:chgData name="Grabarz, Alison" userId="9881ccb0-70bf-4356-b9cf-eeb5d746d09b" providerId="ADAL" clId="{580EEC14-BE1B-4BBA-8F6F-CF7A001B1F62}" dt="2022-01-24T20:17:09.901" v="4630" actId="1076"/>
          <ac:picMkLst>
            <pc:docMk/>
            <pc:sldMk cId="3028455174" sldId="256"/>
            <ac:picMk id="4" creationId="{4D7C7A14-C1F1-46BA-B319-D14AD12968BA}"/>
          </ac:picMkLst>
        </pc:picChg>
        <pc:picChg chg="add mod">
          <ac:chgData name="Grabarz, Alison" userId="9881ccb0-70bf-4356-b9cf-eeb5d746d09b" providerId="ADAL" clId="{580EEC14-BE1B-4BBA-8F6F-CF7A001B1F62}" dt="2022-01-24T20:17:24.303" v="4633" actId="1076"/>
          <ac:picMkLst>
            <pc:docMk/>
            <pc:sldMk cId="3028455174" sldId="256"/>
            <ac:picMk id="7" creationId="{7A748B30-64C7-442A-BA76-8B038966F0EA}"/>
          </ac:picMkLst>
        </pc:picChg>
      </pc:sldChg>
      <pc:sldChg chg="modSp mod">
        <pc:chgData name="Grabarz, Alison" userId="9881ccb0-70bf-4356-b9cf-eeb5d746d09b" providerId="ADAL" clId="{580EEC14-BE1B-4BBA-8F6F-CF7A001B1F62}" dt="2022-01-24T20:18:49.105" v="4643" actId="1076"/>
        <pc:sldMkLst>
          <pc:docMk/>
          <pc:sldMk cId="3771856874" sldId="258"/>
        </pc:sldMkLst>
        <pc:spChg chg="mod">
          <ac:chgData name="Grabarz, Alison" userId="9881ccb0-70bf-4356-b9cf-eeb5d746d09b" providerId="ADAL" clId="{580EEC14-BE1B-4BBA-8F6F-CF7A001B1F62}" dt="2022-01-24T20:18:49.105" v="4643" actId="1076"/>
          <ac:spMkLst>
            <pc:docMk/>
            <pc:sldMk cId="3771856874" sldId="258"/>
            <ac:spMk id="3" creationId="{1ED86349-5DBE-4445-9A64-D3EC722346F8}"/>
          </ac:spMkLst>
        </pc:spChg>
      </pc:sldChg>
      <pc:sldChg chg="modSp mod">
        <pc:chgData name="Grabarz, Alison" userId="9881ccb0-70bf-4356-b9cf-eeb5d746d09b" providerId="ADAL" clId="{580EEC14-BE1B-4BBA-8F6F-CF7A001B1F62}" dt="2022-01-24T20:18:58.111" v="4645" actId="1076"/>
        <pc:sldMkLst>
          <pc:docMk/>
          <pc:sldMk cId="2257712242" sldId="259"/>
        </pc:sldMkLst>
        <pc:spChg chg="mod">
          <ac:chgData name="Grabarz, Alison" userId="9881ccb0-70bf-4356-b9cf-eeb5d746d09b" providerId="ADAL" clId="{580EEC14-BE1B-4BBA-8F6F-CF7A001B1F62}" dt="2022-01-24T20:18:58.111" v="4645" actId="1076"/>
          <ac:spMkLst>
            <pc:docMk/>
            <pc:sldMk cId="2257712242" sldId="259"/>
            <ac:spMk id="2" creationId="{0D7E4BCA-8376-4BC6-BA3C-98A98BCF863B}"/>
          </ac:spMkLst>
        </pc:spChg>
        <pc:spChg chg="mod">
          <ac:chgData name="Grabarz, Alison" userId="9881ccb0-70bf-4356-b9cf-eeb5d746d09b" providerId="ADAL" clId="{580EEC14-BE1B-4BBA-8F6F-CF7A001B1F62}" dt="2022-01-24T20:18:55.412" v="4644" actId="1076"/>
          <ac:spMkLst>
            <pc:docMk/>
            <pc:sldMk cId="2257712242" sldId="259"/>
            <ac:spMk id="3" creationId="{60D01970-4180-4BF8-9F23-BF0A97D04F06}"/>
          </ac:spMkLst>
        </pc:spChg>
      </pc:sldChg>
      <pc:sldChg chg="modSp mod">
        <pc:chgData name="Grabarz, Alison" userId="9881ccb0-70bf-4356-b9cf-eeb5d746d09b" providerId="ADAL" clId="{580EEC14-BE1B-4BBA-8F6F-CF7A001B1F62}" dt="2022-01-24T20:19:14.453" v="4648" actId="403"/>
        <pc:sldMkLst>
          <pc:docMk/>
          <pc:sldMk cId="2329877745" sldId="260"/>
        </pc:sldMkLst>
        <pc:spChg chg="mod">
          <ac:chgData name="Grabarz, Alison" userId="9881ccb0-70bf-4356-b9cf-eeb5d746d09b" providerId="ADAL" clId="{580EEC14-BE1B-4BBA-8F6F-CF7A001B1F62}" dt="2022-01-24T20:19:14.453" v="4648" actId="403"/>
          <ac:spMkLst>
            <pc:docMk/>
            <pc:sldMk cId="2329877745" sldId="260"/>
            <ac:spMk id="10" creationId="{6661C296-5D98-49CC-B73F-C1E5F0C059F0}"/>
          </ac:spMkLst>
        </pc:spChg>
      </pc:sldChg>
      <pc:sldChg chg="modSp mod">
        <pc:chgData name="Grabarz, Alison" userId="9881ccb0-70bf-4356-b9cf-eeb5d746d09b" providerId="ADAL" clId="{580EEC14-BE1B-4BBA-8F6F-CF7A001B1F62}" dt="2022-02-08T14:13:27.289" v="4737" actId="20577"/>
        <pc:sldMkLst>
          <pc:docMk/>
          <pc:sldMk cId="2159395849" sldId="261"/>
        </pc:sldMkLst>
        <pc:spChg chg="mod">
          <ac:chgData name="Grabarz, Alison" userId="9881ccb0-70bf-4356-b9cf-eeb5d746d09b" providerId="ADAL" clId="{580EEC14-BE1B-4BBA-8F6F-CF7A001B1F62}" dt="2022-02-08T14:13:27.289" v="4737" actId="20577"/>
          <ac:spMkLst>
            <pc:docMk/>
            <pc:sldMk cId="2159395849" sldId="261"/>
            <ac:spMk id="3" creationId="{E5D11E79-3600-415F-97FD-36945464D057}"/>
          </ac:spMkLst>
        </pc:spChg>
      </pc:sldChg>
      <pc:sldChg chg="modSp mod">
        <pc:chgData name="Grabarz, Alison" userId="9881ccb0-70bf-4356-b9cf-eeb5d746d09b" providerId="ADAL" clId="{580EEC14-BE1B-4BBA-8F6F-CF7A001B1F62}" dt="2022-01-24T20:19:43.349" v="4652" actId="255"/>
        <pc:sldMkLst>
          <pc:docMk/>
          <pc:sldMk cId="680858527" sldId="262"/>
        </pc:sldMkLst>
        <pc:spChg chg="mod">
          <ac:chgData name="Grabarz, Alison" userId="9881ccb0-70bf-4356-b9cf-eeb5d746d09b" providerId="ADAL" clId="{580EEC14-BE1B-4BBA-8F6F-CF7A001B1F62}" dt="2022-01-24T20:19:43.349" v="4652" actId="255"/>
          <ac:spMkLst>
            <pc:docMk/>
            <pc:sldMk cId="680858527" sldId="262"/>
            <ac:spMk id="3" creationId="{90E21F38-F61B-46D1-9692-D5D0425BE6CF}"/>
          </ac:spMkLst>
        </pc:spChg>
      </pc:sldChg>
      <pc:sldChg chg="modSp mod">
        <pc:chgData name="Grabarz, Alison" userId="9881ccb0-70bf-4356-b9cf-eeb5d746d09b" providerId="ADAL" clId="{580EEC14-BE1B-4BBA-8F6F-CF7A001B1F62}" dt="2022-02-09T12:51:34.823" v="7041" actId="20577"/>
        <pc:sldMkLst>
          <pc:docMk/>
          <pc:sldMk cId="969622286" sldId="264"/>
        </pc:sldMkLst>
        <pc:spChg chg="mod">
          <ac:chgData name="Grabarz, Alison" userId="9881ccb0-70bf-4356-b9cf-eeb5d746d09b" providerId="ADAL" clId="{580EEC14-BE1B-4BBA-8F6F-CF7A001B1F62}" dt="2022-02-09T12:51:34.823" v="7041" actId="20577"/>
          <ac:spMkLst>
            <pc:docMk/>
            <pc:sldMk cId="969622286" sldId="264"/>
            <ac:spMk id="3" creationId="{0C66C17F-FADD-4944-8FF1-FAE79B611EE0}"/>
          </ac:spMkLst>
        </pc:spChg>
      </pc:sldChg>
      <pc:sldChg chg="modSp mod">
        <pc:chgData name="Grabarz, Alison" userId="9881ccb0-70bf-4356-b9cf-eeb5d746d09b" providerId="ADAL" clId="{580EEC14-BE1B-4BBA-8F6F-CF7A001B1F62}" dt="2022-02-09T12:37:46.620" v="5173" actId="20577"/>
        <pc:sldMkLst>
          <pc:docMk/>
          <pc:sldMk cId="2193602347" sldId="265"/>
        </pc:sldMkLst>
        <pc:spChg chg="mod">
          <ac:chgData name="Grabarz, Alison" userId="9881ccb0-70bf-4356-b9cf-eeb5d746d09b" providerId="ADAL" clId="{580EEC14-BE1B-4BBA-8F6F-CF7A001B1F62}" dt="2022-02-09T12:37:46.620" v="5173" actId="20577"/>
          <ac:spMkLst>
            <pc:docMk/>
            <pc:sldMk cId="2193602347" sldId="265"/>
            <ac:spMk id="3" creationId="{4081A86E-59D0-479F-922D-2AD2E56C3BF8}"/>
          </ac:spMkLst>
        </pc:spChg>
      </pc:sldChg>
      <pc:sldChg chg="modSp mod">
        <pc:chgData name="Grabarz, Alison" userId="9881ccb0-70bf-4356-b9cf-eeb5d746d09b" providerId="ADAL" clId="{580EEC14-BE1B-4BBA-8F6F-CF7A001B1F62}" dt="2022-02-09T12:52:43.338" v="7043" actId="5793"/>
        <pc:sldMkLst>
          <pc:docMk/>
          <pc:sldMk cId="903730946" sldId="266"/>
        </pc:sldMkLst>
        <pc:spChg chg="mod">
          <ac:chgData name="Grabarz, Alison" userId="9881ccb0-70bf-4356-b9cf-eeb5d746d09b" providerId="ADAL" clId="{580EEC14-BE1B-4BBA-8F6F-CF7A001B1F62}" dt="2022-02-09T12:52:43.338" v="7043" actId="5793"/>
          <ac:spMkLst>
            <pc:docMk/>
            <pc:sldMk cId="903730946" sldId="266"/>
            <ac:spMk id="3" creationId="{8026BD6D-17EC-4EF7-9EA8-BBE8498CCE80}"/>
          </ac:spMkLst>
        </pc:spChg>
      </pc:sldChg>
      <pc:sldChg chg="modSp mod">
        <pc:chgData name="Grabarz, Alison" userId="9881ccb0-70bf-4356-b9cf-eeb5d746d09b" providerId="ADAL" clId="{580EEC14-BE1B-4BBA-8F6F-CF7A001B1F62}" dt="2022-02-09T12:52:59.142" v="7047" actId="20577"/>
        <pc:sldMkLst>
          <pc:docMk/>
          <pc:sldMk cId="602673037" sldId="267"/>
        </pc:sldMkLst>
        <pc:spChg chg="mod">
          <ac:chgData name="Grabarz, Alison" userId="9881ccb0-70bf-4356-b9cf-eeb5d746d09b" providerId="ADAL" clId="{580EEC14-BE1B-4BBA-8F6F-CF7A001B1F62}" dt="2022-02-09T12:52:59.142" v="7047" actId="20577"/>
          <ac:spMkLst>
            <pc:docMk/>
            <pc:sldMk cId="602673037" sldId="267"/>
            <ac:spMk id="3" creationId="{024B6574-B3E4-41DD-B509-E9E19FE839BE}"/>
          </ac:spMkLst>
        </pc:spChg>
      </pc:sldChg>
      <pc:sldChg chg="modSp mod">
        <pc:chgData name="Grabarz, Alison" userId="9881ccb0-70bf-4356-b9cf-eeb5d746d09b" providerId="ADAL" clId="{580EEC14-BE1B-4BBA-8F6F-CF7A001B1F62}" dt="2022-01-24T20:22:39.812" v="4678" actId="1076"/>
        <pc:sldMkLst>
          <pc:docMk/>
          <pc:sldMk cId="3254218559" sldId="270"/>
        </pc:sldMkLst>
        <pc:spChg chg="mod">
          <ac:chgData name="Grabarz, Alison" userId="9881ccb0-70bf-4356-b9cf-eeb5d746d09b" providerId="ADAL" clId="{580EEC14-BE1B-4BBA-8F6F-CF7A001B1F62}" dt="2022-01-24T20:22:39.812" v="4678" actId="1076"/>
          <ac:spMkLst>
            <pc:docMk/>
            <pc:sldMk cId="3254218559" sldId="270"/>
            <ac:spMk id="2" creationId="{2ADEC148-C201-428F-BCDD-FC2F2A07E1BD}"/>
          </ac:spMkLst>
        </pc:spChg>
        <pc:picChg chg="mod">
          <ac:chgData name="Grabarz, Alison" userId="9881ccb0-70bf-4356-b9cf-eeb5d746d09b" providerId="ADAL" clId="{580EEC14-BE1B-4BBA-8F6F-CF7A001B1F62}" dt="2022-01-24T20:22:23.303" v="4676" actId="14100"/>
          <ac:picMkLst>
            <pc:docMk/>
            <pc:sldMk cId="3254218559" sldId="270"/>
            <ac:picMk id="5" creationId="{59EF6BC2-D01D-460C-BB5A-470658586423}"/>
          </ac:picMkLst>
        </pc:picChg>
        <pc:picChg chg="mod">
          <ac:chgData name="Grabarz, Alison" userId="9881ccb0-70bf-4356-b9cf-eeb5d746d09b" providerId="ADAL" clId="{580EEC14-BE1B-4BBA-8F6F-CF7A001B1F62}" dt="2022-01-24T20:22:14.254" v="4674" actId="208"/>
          <ac:picMkLst>
            <pc:docMk/>
            <pc:sldMk cId="3254218559" sldId="270"/>
            <ac:picMk id="7" creationId="{B57BE675-8FB4-49F4-844F-E83C855B2794}"/>
          </ac:picMkLst>
        </pc:picChg>
        <pc:picChg chg="mod">
          <ac:chgData name="Grabarz, Alison" userId="9881ccb0-70bf-4356-b9cf-eeb5d746d09b" providerId="ADAL" clId="{580EEC14-BE1B-4BBA-8F6F-CF7A001B1F62}" dt="2022-01-24T20:22:29.599" v="4677" actId="14100"/>
          <ac:picMkLst>
            <pc:docMk/>
            <pc:sldMk cId="3254218559" sldId="270"/>
            <ac:picMk id="9" creationId="{08613195-4083-43E6-803F-8E5DAFC582EE}"/>
          </ac:picMkLst>
        </pc:picChg>
        <pc:picChg chg="mod">
          <ac:chgData name="Grabarz, Alison" userId="9881ccb0-70bf-4356-b9cf-eeb5d746d09b" providerId="ADAL" clId="{580EEC14-BE1B-4BBA-8F6F-CF7A001B1F62}" dt="2022-01-24T20:22:08.698" v="4672" actId="208"/>
          <ac:picMkLst>
            <pc:docMk/>
            <pc:sldMk cId="3254218559" sldId="270"/>
            <ac:picMk id="11" creationId="{10318B74-B172-4948-9952-5F75821180DC}"/>
          </ac:picMkLst>
        </pc:picChg>
      </pc:sldChg>
      <pc:sldChg chg="modSp mod">
        <pc:chgData name="Grabarz, Alison" userId="9881ccb0-70bf-4356-b9cf-eeb5d746d09b" providerId="ADAL" clId="{580EEC14-BE1B-4BBA-8F6F-CF7A001B1F62}" dt="2022-01-24T20:23:10.007" v="4679" actId="403"/>
        <pc:sldMkLst>
          <pc:docMk/>
          <pc:sldMk cId="3621643281" sldId="272"/>
        </pc:sldMkLst>
        <pc:spChg chg="mod">
          <ac:chgData name="Grabarz, Alison" userId="9881ccb0-70bf-4356-b9cf-eeb5d746d09b" providerId="ADAL" clId="{580EEC14-BE1B-4BBA-8F6F-CF7A001B1F62}" dt="2022-01-24T20:23:10.007" v="4679" actId="403"/>
          <ac:spMkLst>
            <pc:docMk/>
            <pc:sldMk cId="3621643281" sldId="272"/>
            <ac:spMk id="3" creationId="{947AD41E-58C8-499F-AAD8-724B96DA9925}"/>
          </ac:spMkLst>
        </pc:spChg>
      </pc:sldChg>
      <pc:sldChg chg="modSp mod">
        <pc:chgData name="Grabarz, Alison" userId="9881ccb0-70bf-4356-b9cf-eeb5d746d09b" providerId="ADAL" clId="{580EEC14-BE1B-4BBA-8F6F-CF7A001B1F62}" dt="2022-02-08T14:14:49.565" v="4741" actId="20577"/>
        <pc:sldMkLst>
          <pc:docMk/>
          <pc:sldMk cId="2636394373" sldId="273"/>
        </pc:sldMkLst>
        <pc:spChg chg="mod">
          <ac:chgData name="Grabarz, Alison" userId="9881ccb0-70bf-4356-b9cf-eeb5d746d09b" providerId="ADAL" clId="{580EEC14-BE1B-4BBA-8F6F-CF7A001B1F62}" dt="2022-02-08T14:14:49.565" v="4741" actId="20577"/>
          <ac:spMkLst>
            <pc:docMk/>
            <pc:sldMk cId="2636394373" sldId="273"/>
            <ac:spMk id="3" creationId="{C906624B-D435-4696-B30D-7AFB8497E793}"/>
          </ac:spMkLst>
        </pc:spChg>
      </pc:sldChg>
      <pc:sldChg chg="modSp mod">
        <pc:chgData name="Grabarz, Alison" userId="9881ccb0-70bf-4356-b9cf-eeb5d746d09b" providerId="ADAL" clId="{580EEC14-BE1B-4BBA-8F6F-CF7A001B1F62}" dt="2022-02-09T12:56:18.988" v="7065" actId="1076"/>
        <pc:sldMkLst>
          <pc:docMk/>
          <pc:sldMk cId="1968345095" sldId="274"/>
        </pc:sldMkLst>
        <pc:spChg chg="mod">
          <ac:chgData name="Grabarz, Alison" userId="9881ccb0-70bf-4356-b9cf-eeb5d746d09b" providerId="ADAL" clId="{580EEC14-BE1B-4BBA-8F6F-CF7A001B1F62}" dt="2022-02-09T12:56:18.988" v="7065" actId="1076"/>
          <ac:spMkLst>
            <pc:docMk/>
            <pc:sldMk cId="1968345095" sldId="274"/>
            <ac:spMk id="2" creationId="{2C966992-D620-4E62-8E2A-EE058FC0FC65}"/>
          </ac:spMkLst>
        </pc:spChg>
        <pc:spChg chg="mod">
          <ac:chgData name="Grabarz, Alison" userId="9881ccb0-70bf-4356-b9cf-eeb5d746d09b" providerId="ADAL" clId="{580EEC14-BE1B-4BBA-8F6F-CF7A001B1F62}" dt="2022-02-09T12:56:08.547" v="7063" actId="1076"/>
          <ac:spMkLst>
            <pc:docMk/>
            <pc:sldMk cId="1968345095" sldId="274"/>
            <ac:spMk id="3" creationId="{89B1B996-962B-44AB-B404-6BCB425669BB}"/>
          </ac:spMkLst>
        </pc:spChg>
      </pc:sldChg>
      <pc:sldChg chg="modSp mod">
        <pc:chgData name="Grabarz, Alison" userId="9881ccb0-70bf-4356-b9cf-eeb5d746d09b" providerId="ADAL" clId="{580EEC14-BE1B-4BBA-8F6F-CF7A001B1F62}" dt="2022-02-08T14:16:09.659" v="4853" actId="20577"/>
        <pc:sldMkLst>
          <pc:docMk/>
          <pc:sldMk cId="441383312" sldId="275"/>
        </pc:sldMkLst>
        <pc:spChg chg="mod">
          <ac:chgData name="Grabarz, Alison" userId="9881ccb0-70bf-4356-b9cf-eeb5d746d09b" providerId="ADAL" clId="{580EEC14-BE1B-4BBA-8F6F-CF7A001B1F62}" dt="2022-02-08T14:16:09.659" v="4853" actId="20577"/>
          <ac:spMkLst>
            <pc:docMk/>
            <pc:sldMk cId="441383312" sldId="275"/>
            <ac:spMk id="3" creationId="{B4F8C520-6BF1-4C20-A74B-F0DE2767BFE3}"/>
          </ac:spMkLst>
        </pc:spChg>
      </pc:sldChg>
      <pc:sldChg chg="modSp mod">
        <pc:chgData name="Grabarz, Alison" userId="9881ccb0-70bf-4356-b9cf-eeb5d746d09b" providerId="ADAL" clId="{580EEC14-BE1B-4BBA-8F6F-CF7A001B1F62}" dt="2022-01-24T18:59:21.780" v="1450" actId="14100"/>
        <pc:sldMkLst>
          <pc:docMk/>
          <pc:sldMk cId="3605020515" sldId="277"/>
        </pc:sldMkLst>
        <pc:spChg chg="mod">
          <ac:chgData name="Grabarz, Alison" userId="9881ccb0-70bf-4356-b9cf-eeb5d746d09b" providerId="ADAL" clId="{580EEC14-BE1B-4BBA-8F6F-CF7A001B1F62}" dt="2022-01-24T18:59:21.780" v="1450" actId="14100"/>
          <ac:spMkLst>
            <pc:docMk/>
            <pc:sldMk cId="3605020515" sldId="277"/>
            <ac:spMk id="3" creationId="{6112A237-BD67-4840-9F57-0E523BBFE3E5}"/>
          </ac:spMkLst>
        </pc:spChg>
      </pc:sldChg>
      <pc:sldChg chg="addSp modSp new mod">
        <pc:chgData name="Grabarz, Alison" userId="9881ccb0-70bf-4356-b9cf-eeb5d746d09b" providerId="ADAL" clId="{580EEC14-BE1B-4BBA-8F6F-CF7A001B1F62}" dt="2022-01-24T16:04:59.966" v="208" actId="20577"/>
        <pc:sldMkLst>
          <pc:docMk/>
          <pc:sldMk cId="3075686978" sldId="282"/>
        </pc:sldMkLst>
        <pc:spChg chg="mod">
          <ac:chgData name="Grabarz, Alison" userId="9881ccb0-70bf-4356-b9cf-eeb5d746d09b" providerId="ADAL" clId="{580EEC14-BE1B-4BBA-8F6F-CF7A001B1F62}" dt="2022-01-24T16:02:08.146" v="18" actId="14100"/>
          <ac:spMkLst>
            <pc:docMk/>
            <pc:sldMk cId="3075686978" sldId="282"/>
            <ac:spMk id="2" creationId="{1B174A6E-4033-40B8-A76B-4759D1C69F6C}"/>
          </ac:spMkLst>
        </pc:spChg>
        <pc:spChg chg="mod">
          <ac:chgData name="Grabarz, Alison" userId="9881ccb0-70bf-4356-b9cf-eeb5d746d09b" providerId="ADAL" clId="{580EEC14-BE1B-4BBA-8F6F-CF7A001B1F62}" dt="2022-01-24T16:04:59.966" v="208" actId="20577"/>
          <ac:spMkLst>
            <pc:docMk/>
            <pc:sldMk cId="3075686978" sldId="282"/>
            <ac:spMk id="3" creationId="{290E59BE-2C58-4678-9915-5436202AC41F}"/>
          </ac:spMkLst>
        </pc:spChg>
        <pc:picChg chg="add mod modCrop">
          <ac:chgData name="Grabarz, Alison" userId="9881ccb0-70bf-4356-b9cf-eeb5d746d09b" providerId="ADAL" clId="{580EEC14-BE1B-4BBA-8F6F-CF7A001B1F62}" dt="2022-01-24T16:03:12.013" v="29" actId="1076"/>
          <ac:picMkLst>
            <pc:docMk/>
            <pc:sldMk cId="3075686978" sldId="282"/>
            <ac:picMk id="5" creationId="{2B15E688-96D9-4C05-B9B0-D1EEBAA63DD6}"/>
          </ac:picMkLst>
        </pc:picChg>
      </pc:sldChg>
      <pc:sldChg chg="modSp new mod">
        <pc:chgData name="Grabarz, Alison" userId="9881ccb0-70bf-4356-b9cf-eeb5d746d09b" providerId="ADAL" clId="{580EEC14-BE1B-4BBA-8F6F-CF7A001B1F62}" dt="2022-01-24T20:25:36.974" v="4703" actId="14100"/>
        <pc:sldMkLst>
          <pc:docMk/>
          <pc:sldMk cId="2826017912" sldId="283"/>
        </pc:sldMkLst>
        <pc:spChg chg="mod">
          <ac:chgData name="Grabarz, Alison" userId="9881ccb0-70bf-4356-b9cf-eeb5d746d09b" providerId="ADAL" clId="{580EEC14-BE1B-4BBA-8F6F-CF7A001B1F62}" dt="2022-01-24T16:19:37.553" v="226" actId="14100"/>
          <ac:spMkLst>
            <pc:docMk/>
            <pc:sldMk cId="2826017912" sldId="283"/>
            <ac:spMk id="2" creationId="{A703025B-66C1-4417-9AF5-14B381F21E62}"/>
          </ac:spMkLst>
        </pc:spChg>
        <pc:spChg chg="mod">
          <ac:chgData name="Grabarz, Alison" userId="9881ccb0-70bf-4356-b9cf-eeb5d746d09b" providerId="ADAL" clId="{580EEC14-BE1B-4BBA-8F6F-CF7A001B1F62}" dt="2022-01-24T20:25:36.974" v="4703" actId="14100"/>
          <ac:spMkLst>
            <pc:docMk/>
            <pc:sldMk cId="2826017912" sldId="283"/>
            <ac:spMk id="3" creationId="{EAC6688B-0276-43FB-BF62-19D69BB9656E}"/>
          </ac:spMkLst>
        </pc:spChg>
      </pc:sldChg>
      <pc:sldChg chg="addSp delSp modSp new mod">
        <pc:chgData name="Grabarz, Alison" userId="9881ccb0-70bf-4356-b9cf-eeb5d746d09b" providerId="ADAL" clId="{580EEC14-BE1B-4BBA-8F6F-CF7A001B1F62}" dt="2022-01-24T16:27:09.369" v="1052" actId="14100"/>
        <pc:sldMkLst>
          <pc:docMk/>
          <pc:sldMk cId="1125044004" sldId="284"/>
        </pc:sldMkLst>
        <pc:spChg chg="mod">
          <ac:chgData name="Grabarz, Alison" userId="9881ccb0-70bf-4356-b9cf-eeb5d746d09b" providerId="ADAL" clId="{580EEC14-BE1B-4BBA-8F6F-CF7A001B1F62}" dt="2022-01-24T16:24:43.120" v="1012" actId="1076"/>
          <ac:spMkLst>
            <pc:docMk/>
            <pc:sldMk cId="1125044004" sldId="284"/>
            <ac:spMk id="2" creationId="{F2F2B54D-E5A3-496D-809D-8FE3944B8112}"/>
          </ac:spMkLst>
        </pc:spChg>
        <pc:spChg chg="add mod">
          <ac:chgData name="Grabarz, Alison" userId="9881ccb0-70bf-4356-b9cf-eeb5d746d09b" providerId="ADAL" clId="{580EEC14-BE1B-4BBA-8F6F-CF7A001B1F62}" dt="2022-01-24T16:25:20.749" v="1025" actId="208"/>
          <ac:spMkLst>
            <pc:docMk/>
            <pc:sldMk cId="1125044004" sldId="284"/>
            <ac:spMk id="5" creationId="{BC9B997B-0C49-4429-B340-53DFFE056398}"/>
          </ac:spMkLst>
        </pc:spChg>
        <pc:spChg chg="add mod">
          <ac:chgData name="Grabarz, Alison" userId="9881ccb0-70bf-4356-b9cf-eeb5d746d09b" providerId="ADAL" clId="{580EEC14-BE1B-4BBA-8F6F-CF7A001B1F62}" dt="2022-01-24T16:25:17.454" v="1023" actId="208"/>
          <ac:spMkLst>
            <pc:docMk/>
            <pc:sldMk cId="1125044004" sldId="284"/>
            <ac:spMk id="6" creationId="{B2E8D89D-EB23-4470-8CEC-02BE6ED9E830}"/>
          </ac:spMkLst>
        </pc:spChg>
        <pc:spChg chg="add del mod">
          <ac:chgData name="Grabarz, Alison" userId="9881ccb0-70bf-4356-b9cf-eeb5d746d09b" providerId="ADAL" clId="{580EEC14-BE1B-4BBA-8F6F-CF7A001B1F62}" dt="2022-01-24T16:25:32.617" v="1028"/>
          <ac:spMkLst>
            <pc:docMk/>
            <pc:sldMk cId="1125044004" sldId="284"/>
            <ac:spMk id="7" creationId="{EA8ED4FD-3C37-46E1-8D87-D202DACF4B58}"/>
          </ac:spMkLst>
        </pc:spChg>
        <pc:spChg chg="add mod">
          <ac:chgData name="Grabarz, Alison" userId="9881ccb0-70bf-4356-b9cf-eeb5d746d09b" providerId="ADAL" clId="{580EEC14-BE1B-4BBA-8F6F-CF7A001B1F62}" dt="2022-01-24T16:27:02.262" v="1050" actId="1076"/>
          <ac:spMkLst>
            <pc:docMk/>
            <pc:sldMk cId="1125044004" sldId="284"/>
            <ac:spMk id="10" creationId="{6F697082-4B44-4DB1-9D56-35F4CDC05269}"/>
          </ac:spMkLst>
        </pc:spChg>
        <pc:picChg chg="add mod modCrop">
          <ac:chgData name="Grabarz, Alison" userId="9881ccb0-70bf-4356-b9cf-eeb5d746d09b" providerId="ADAL" clId="{580EEC14-BE1B-4BBA-8F6F-CF7A001B1F62}" dt="2022-01-24T16:24:49.632" v="1013" actId="1076"/>
          <ac:picMkLst>
            <pc:docMk/>
            <pc:sldMk cId="1125044004" sldId="284"/>
            <ac:picMk id="4" creationId="{BC11EA30-6D8B-417A-B3B6-66FBF2A670EB}"/>
          </ac:picMkLst>
        </pc:picChg>
        <pc:picChg chg="add mod modCrop">
          <ac:chgData name="Grabarz, Alison" userId="9881ccb0-70bf-4356-b9cf-eeb5d746d09b" providerId="ADAL" clId="{580EEC14-BE1B-4BBA-8F6F-CF7A001B1F62}" dt="2022-01-24T16:27:09.369" v="1052" actId="14100"/>
          <ac:picMkLst>
            <pc:docMk/>
            <pc:sldMk cId="1125044004" sldId="284"/>
            <ac:picMk id="9" creationId="{86A8FE55-79BE-4D44-BFF2-5045CD0D05BF}"/>
          </ac:picMkLst>
        </pc:picChg>
      </pc:sldChg>
      <pc:sldChg chg="addSp modSp new mod">
        <pc:chgData name="Grabarz, Alison" userId="9881ccb0-70bf-4356-b9cf-eeb5d746d09b" providerId="ADAL" clId="{580EEC14-BE1B-4BBA-8F6F-CF7A001B1F62}" dt="2022-01-24T17:07:12.350" v="1092" actId="255"/>
        <pc:sldMkLst>
          <pc:docMk/>
          <pc:sldMk cId="1928320577" sldId="285"/>
        </pc:sldMkLst>
        <pc:spChg chg="mod">
          <ac:chgData name="Grabarz, Alison" userId="9881ccb0-70bf-4356-b9cf-eeb5d746d09b" providerId="ADAL" clId="{580EEC14-BE1B-4BBA-8F6F-CF7A001B1F62}" dt="2022-01-24T17:07:12.350" v="1092" actId="255"/>
          <ac:spMkLst>
            <pc:docMk/>
            <pc:sldMk cId="1928320577" sldId="285"/>
            <ac:spMk id="2" creationId="{F53961F2-FDCA-4CFA-A143-3206DF00754D}"/>
          </ac:spMkLst>
        </pc:spChg>
        <pc:spChg chg="add mod">
          <ac:chgData name="Grabarz, Alison" userId="9881ccb0-70bf-4356-b9cf-eeb5d746d09b" providerId="ADAL" clId="{580EEC14-BE1B-4BBA-8F6F-CF7A001B1F62}" dt="2022-01-24T17:04:25.794" v="1076" actId="1076"/>
          <ac:spMkLst>
            <pc:docMk/>
            <pc:sldMk cId="1928320577" sldId="285"/>
            <ac:spMk id="5" creationId="{FA0311CD-18CB-47DF-87BA-C7285C0E000E}"/>
          </ac:spMkLst>
        </pc:spChg>
        <pc:spChg chg="add mod">
          <ac:chgData name="Grabarz, Alison" userId="9881ccb0-70bf-4356-b9cf-eeb5d746d09b" providerId="ADAL" clId="{580EEC14-BE1B-4BBA-8F6F-CF7A001B1F62}" dt="2022-01-24T17:04:46.110" v="1081" actId="1076"/>
          <ac:spMkLst>
            <pc:docMk/>
            <pc:sldMk cId="1928320577" sldId="285"/>
            <ac:spMk id="6" creationId="{80F76E6A-E0FE-46AD-8FCB-EB4264DFBF94}"/>
          </ac:spMkLst>
        </pc:spChg>
        <pc:picChg chg="add mod">
          <ac:chgData name="Grabarz, Alison" userId="9881ccb0-70bf-4356-b9cf-eeb5d746d09b" providerId="ADAL" clId="{580EEC14-BE1B-4BBA-8F6F-CF7A001B1F62}" dt="2022-01-24T17:04:35.468" v="1078" actId="1076"/>
          <ac:picMkLst>
            <pc:docMk/>
            <pc:sldMk cId="1928320577" sldId="285"/>
            <ac:picMk id="4" creationId="{AD16B12E-2BAB-4A37-885C-8BFE3CCAAD91}"/>
          </ac:picMkLst>
        </pc:picChg>
        <pc:picChg chg="add mod modCrop">
          <ac:chgData name="Grabarz, Alison" userId="9881ccb0-70bf-4356-b9cf-eeb5d746d09b" providerId="ADAL" clId="{580EEC14-BE1B-4BBA-8F6F-CF7A001B1F62}" dt="2022-01-24T17:05:44.511" v="1089" actId="1076"/>
          <ac:picMkLst>
            <pc:docMk/>
            <pc:sldMk cId="1928320577" sldId="285"/>
            <ac:picMk id="8" creationId="{C1255CD7-C973-4CA5-88C6-222319D177D3}"/>
          </ac:picMkLst>
        </pc:picChg>
      </pc:sldChg>
      <pc:sldChg chg="addSp modSp new mod">
        <pc:chgData name="Grabarz, Alison" userId="9881ccb0-70bf-4356-b9cf-eeb5d746d09b" providerId="ADAL" clId="{580EEC14-BE1B-4BBA-8F6F-CF7A001B1F62}" dt="2022-01-24T20:26:24.277" v="4707" actId="27636"/>
        <pc:sldMkLst>
          <pc:docMk/>
          <pc:sldMk cId="4189567960" sldId="286"/>
        </pc:sldMkLst>
        <pc:spChg chg="mod">
          <ac:chgData name="Grabarz, Alison" userId="9881ccb0-70bf-4356-b9cf-eeb5d746d09b" providerId="ADAL" clId="{580EEC14-BE1B-4BBA-8F6F-CF7A001B1F62}" dt="2022-01-24T18:54:11.275" v="1171" actId="1076"/>
          <ac:spMkLst>
            <pc:docMk/>
            <pc:sldMk cId="4189567960" sldId="286"/>
            <ac:spMk id="2" creationId="{508365C5-15CA-49B8-8F22-F28F8265259E}"/>
          </ac:spMkLst>
        </pc:spChg>
        <pc:spChg chg="mod">
          <ac:chgData name="Grabarz, Alison" userId="9881ccb0-70bf-4356-b9cf-eeb5d746d09b" providerId="ADAL" clId="{580EEC14-BE1B-4BBA-8F6F-CF7A001B1F62}" dt="2022-01-24T20:26:24.277" v="4707" actId="27636"/>
          <ac:spMkLst>
            <pc:docMk/>
            <pc:sldMk cId="4189567960" sldId="286"/>
            <ac:spMk id="3" creationId="{7E256E05-75A7-468A-BAE6-8F4E1B177891}"/>
          </ac:spMkLst>
        </pc:spChg>
        <pc:spChg chg="add mod">
          <ac:chgData name="Grabarz, Alison" userId="9881ccb0-70bf-4356-b9cf-eeb5d746d09b" providerId="ADAL" clId="{580EEC14-BE1B-4BBA-8F6F-CF7A001B1F62}" dt="2022-01-24T17:09:10.816" v="1136" actId="1076"/>
          <ac:spMkLst>
            <pc:docMk/>
            <pc:sldMk cId="4189567960" sldId="286"/>
            <ac:spMk id="5" creationId="{9C1B0C30-83D8-4D61-A741-2FFAC31BF37C}"/>
          </ac:spMkLst>
        </pc:spChg>
        <pc:spChg chg="add mod">
          <ac:chgData name="Grabarz, Alison" userId="9881ccb0-70bf-4356-b9cf-eeb5d746d09b" providerId="ADAL" clId="{580EEC14-BE1B-4BBA-8F6F-CF7A001B1F62}" dt="2022-01-24T17:09:23.292" v="1139" actId="1076"/>
          <ac:spMkLst>
            <pc:docMk/>
            <pc:sldMk cId="4189567960" sldId="286"/>
            <ac:spMk id="6" creationId="{3C0442C6-0F89-4F8F-B3F2-7C75F72B464C}"/>
          </ac:spMkLst>
        </pc:spChg>
        <pc:picChg chg="add mod">
          <ac:chgData name="Grabarz, Alison" userId="9881ccb0-70bf-4356-b9cf-eeb5d746d09b" providerId="ADAL" clId="{580EEC14-BE1B-4BBA-8F6F-CF7A001B1F62}" dt="2022-01-24T17:08:11.534" v="1123" actId="1076"/>
          <ac:picMkLst>
            <pc:docMk/>
            <pc:sldMk cId="4189567960" sldId="286"/>
            <ac:picMk id="4" creationId="{17EE0FF2-7032-4B0A-96E9-8CCB2A3D7667}"/>
          </ac:picMkLst>
        </pc:picChg>
      </pc:sldChg>
      <pc:sldChg chg="addSp modSp new mod">
        <pc:chgData name="Grabarz, Alison" userId="9881ccb0-70bf-4356-b9cf-eeb5d746d09b" providerId="ADAL" clId="{580EEC14-BE1B-4BBA-8F6F-CF7A001B1F62}" dt="2022-01-24T18:56:28.749" v="1448" actId="403"/>
        <pc:sldMkLst>
          <pc:docMk/>
          <pc:sldMk cId="2986157643" sldId="287"/>
        </pc:sldMkLst>
        <pc:spChg chg="mod">
          <ac:chgData name="Grabarz, Alison" userId="9881ccb0-70bf-4356-b9cf-eeb5d746d09b" providerId="ADAL" clId="{580EEC14-BE1B-4BBA-8F6F-CF7A001B1F62}" dt="2022-01-24T18:54:32.576" v="1201" actId="20577"/>
          <ac:spMkLst>
            <pc:docMk/>
            <pc:sldMk cId="2986157643" sldId="287"/>
            <ac:spMk id="2" creationId="{16083835-BA2D-42EA-B58C-AB6CFF82D7A5}"/>
          </ac:spMkLst>
        </pc:spChg>
        <pc:spChg chg="mod">
          <ac:chgData name="Grabarz, Alison" userId="9881ccb0-70bf-4356-b9cf-eeb5d746d09b" providerId="ADAL" clId="{580EEC14-BE1B-4BBA-8F6F-CF7A001B1F62}" dt="2022-01-24T18:56:28.749" v="1448" actId="403"/>
          <ac:spMkLst>
            <pc:docMk/>
            <pc:sldMk cId="2986157643" sldId="287"/>
            <ac:spMk id="3" creationId="{58744129-EFB9-45AA-9F9C-93C08CE03474}"/>
          </ac:spMkLst>
        </pc:spChg>
        <pc:spChg chg="add mod">
          <ac:chgData name="Grabarz, Alison" userId="9881ccb0-70bf-4356-b9cf-eeb5d746d09b" providerId="ADAL" clId="{580EEC14-BE1B-4BBA-8F6F-CF7A001B1F62}" dt="2022-01-24T18:55:13.837" v="1207" actId="1076"/>
          <ac:spMkLst>
            <pc:docMk/>
            <pc:sldMk cId="2986157643" sldId="287"/>
            <ac:spMk id="5" creationId="{0C500D4A-ED47-489C-9872-BD4BFCB61FE2}"/>
          </ac:spMkLst>
        </pc:spChg>
        <pc:spChg chg="add mod">
          <ac:chgData name="Grabarz, Alison" userId="9881ccb0-70bf-4356-b9cf-eeb5d746d09b" providerId="ADAL" clId="{580EEC14-BE1B-4BBA-8F6F-CF7A001B1F62}" dt="2022-01-24T18:55:23.771" v="1210" actId="1076"/>
          <ac:spMkLst>
            <pc:docMk/>
            <pc:sldMk cId="2986157643" sldId="287"/>
            <ac:spMk id="6" creationId="{8CAB91E5-DF8F-45F5-B675-47AA79FE45CE}"/>
          </ac:spMkLst>
        </pc:spChg>
        <pc:picChg chg="add mod">
          <ac:chgData name="Grabarz, Alison" userId="9881ccb0-70bf-4356-b9cf-eeb5d746d09b" providerId="ADAL" clId="{580EEC14-BE1B-4BBA-8F6F-CF7A001B1F62}" dt="2022-01-24T18:54:58.281" v="1205" actId="1076"/>
          <ac:picMkLst>
            <pc:docMk/>
            <pc:sldMk cId="2986157643" sldId="287"/>
            <ac:picMk id="4" creationId="{AD83E046-1AD4-4F6D-B7C4-E71F3E4A56B2}"/>
          </ac:picMkLst>
        </pc:picChg>
      </pc:sldChg>
      <pc:sldChg chg="modSp new mod">
        <pc:chgData name="Grabarz, Alison" userId="9881ccb0-70bf-4356-b9cf-eeb5d746d09b" providerId="ADAL" clId="{580EEC14-BE1B-4BBA-8F6F-CF7A001B1F62}" dt="2022-01-24T20:26:49.449" v="4708" actId="403"/>
        <pc:sldMkLst>
          <pc:docMk/>
          <pc:sldMk cId="2099286235" sldId="288"/>
        </pc:sldMkLst>
        <pc:spChg chg="mod">
          <ac:chgData name="Grabarz, Alison" userId="9881ccb0-70bf-4356-b9cf-eeb5d746d09b" providerId="ADAL" clId="{580EEC14-BE1B-4BBA-8F6F-CF7A001B1F62}" dt="2022-01-24T19:05:08.861" v="1484" actId="20577"/>
          <ac:spMkLst>
            <pc:docMk/>
            <pc:sldMk cId="2099286235" sldId="288"/>
            <ac:spMk id="2" creationId="{8B6A1844-9943-4592-92E2-C3CD1653CD00}"/>
          </ac:spMkLst>
        </pc:spChg>
        <pc:spChg chg="mod">
          <ac:chgData name="Grabarz, Alison" userId="9881ccb0-70bf-4356-b9cf-eeb5d746d09b" providerId="ADAL" clId="{580EEC14-BE1B-4BBA-8F6F-CF7A001B1F62}" dt="2022-01-24T20:26:49.449" v="4708" actId="403"/>
          <ac:spMkLst>
            <pc:docMk/>
            <pc:sldMk cId="2099286235" sldId="288"/>
            <ac:spMk id="3" creationId="{1161E7BD-33A7-4183-8D05-ADB06621C2C7}"/>
          </ac:spMkLst>
        </pc:spChg>
      </pc:sldChg>
      <pc:sldChg chg="modSp new mod">
        <pc:chgData name="Grabarz, Alison" userId="9881ccb0-70bf-4356-b9cf-eeb5d746d09b" providerId="ADAL" clId="{580EEC14-BE1B-4BBA-8F6F-CF7A001B1F62}" dt="2022-02-09T12:58:34.423" v="7069" actId="1076"/>
        <pc:sldMkLst>
          <pc:docMk/>
          <pc:sldMk cId="538594681" sldId="289"/>
        </pc:sldMkLst>
        <pc:spChg chg="mod">
          <ac:chgData name="Grabarz, Alison" userId="9881ccb0-70bf-4356-b9cf-eeb5d746d09b" providerId="ADAL" clId="{580EEC14-BE1B-4BBA-8F6F-CF7A001B1F62}" dt="2022-01-24T19:09:57.913" v="2564" actId="122"/>
          <ac:spMkLst>
            <pc:docMk/>
            <pc:sldMk cId="538594681" sldId="289"/>
            <ac:spMk id="2" creationId="{AAB9C1A6-89B3-47DD-84FC-AC2A22AAE4CA}"/>
          </ac:spMkLst>
        </pc:spChg>
        <pc:spChg chg="mod">
          <ac:chgData name="Grabarz, Alison" userId="9881ccb0-70bf-4356-b9cf-eeb5d746d09b" providerId="ADAL" clId="{580EEC14-BE1B-4BBA-8F6F-CF7A001B1F62}" dt="2022-02-09T12:58:34.423" v="7069" actId="1076"/>
          <ac:spMkLst>
            <pc:docMk/>
            <pc:sldMk cId="538594681" sldId="289"/>
            <ac:spMk id="3" creationId="{ED1F8AF9-827E-46B9-9CB5-60581D7224D4}"/>
          </ac:spMkLst>
        </pc:spChg>
      </pc:sldChg>
      <pc:sldChg chg="modSp new mod">
        <pc:chgData name="Grabarz, Alison" userId="9881ccb0-70bf-4356-b9cf-eeb5d746d09b" providerId="ADAL" clId="{580EEC14-BE1B-4BBA-8F6F-CF7A001B1F62}" dt="2022-01-24T19:39:24.101" v="2645" actId="1076"/>
        <pc:sldMkLst>
          <pc:docMk/>
          <pc:sldMk cId="125662257" sldId="290"/>
        </pc:sldMkLst>
        <pc:spChg chg="mod">
          <ac:chgData name="Grabarz, Alison" userId="9881ccb0-70bf-4356-b9cf-eeb5d746d09b" providerId="ADAL" clId="{580EEC14-BE1B-4BBA-8F6F-CF7A001B1F62}" dt="2022-01-24T19:37:08.960" v="2566"/>
          <ac:spMkLst>
            <pc:docMk/>
            <pc:sldMk cId="125662257" sldId="290"/>
            <ac:spMk id="2" creationId="{F7DA8F7C-5506-43A8-9A74-BBE87D554D36}"/>
          </ac:spMkLst>
        </pc:spChg>
        <pc:spChg chg="mod">
          <ac:chgData name="Grabarz, Alison" userId="9881ccb0-70bf-4356-b9cf-eeb5d746d09b" providerId="ADAL" clId="{580EEC14-BE1B-4BBA-8F6F-CF7A001B1F62}" dt="2022-01-24T19:39:24.101" v="2645" actId="1076"/>
          <ac:spMkLst>
            <pc:docMk/>
            <pc:sldMk cId="125662257" sldId="290"/>
            <ac:spMk id="3" creationId="{CBD3F5DC-EE06-427C-8564-B17586B96FCC}"/>
          </ac:spMkLst>
        </pc:spChg>
      </pc:sldChg>
      <pc:sldChg chg="addSp delSp modSp new del mod">
        <pc:chgData name="Grabarz, Alison" userId="9881ccb0-70bf-4356-b9cf-eeb5d746d09b" providerId="ADAL" clId="{580EEC14-BE1B-4BBA-8F6F-CF7A001B1F62}" dt="2022-02-09T12:58:54.447" v="7070" actId="2696"/>
        <pc:sldMkLst>
          <pc:docMk/>
          <pc:sldMk cId="2638427668" sldId="291"/>
        </pc:sldMkLst>
        <pc:spChg chg="del">
          <ac:chgData name="Grabarz, Alison" userId="9881ccb0-70bf-4356-b9cf-eeb5d746d09b" providerId="ADAL" clId="{580EEC14-BE1B-4BBA-8F6F-CF7A001B1F62}" dt="2022-01-24T19:39:53.254" v="2647"/>
          <ac:spMkLst>
            <pc:docMk/>
            <pc:sldMk cId="2638427668" sldId="291"/>
            <ac:spMk id="2" creationId="{DF9E583A-3FA2-40AB-A15A-D1D28B56F909}"/>
          </ac:spMkLst>
        </pc:spChg>
        <pc:spChg chg="mod">
          <ac:chgData name="Grabarz, Alison" userId="9881ccb0-70bf-4356-b9cf-eeb5d746d09b" providerId="ADAL" clId="{580EEC14-BE1B-4BBA-8F6F-CF7A001B1F62}" dt="2022-02-08T14:17:45.650" v="4855" actId="20577"/>
          <ac:spMkLst>
            <pc:docMk/>
            <pc:sldMk cId="2638427668" sldId="291"/>
            <ac:spMk id="3" creationId="{5D33E6FD-B0EC-456E-BB85-3AB795E46D15}"/>
          </ac:spMkLst>
        </pc:spChg>
        <pc:spChg chg="add mod">
          <ac:chgData name="Grabarz, Alison" userId="9881ccb0-70bf-4356-b9cf-eeb5d746d09b" providerId="ADAL" clId="{580EEC14-BE1B-4BBA-8F6F-CF7A001B1F62}" dt="2022-01-24T19:40:19.893" v="2651" actId="14100"/>
          <ac:spMkLst>
            <pc:docMk/>
            <pc:sldMk cId="2638427668" sldId="291"/>
            <ac:spMk id="4" creationId="{8015A536-55E5-4745-8F8F-DFC2A65C393E}"/>
          </ac:spMkLst>
        </pc:spChg>
      </pc:sldChg>
      <pc:sldChg chg="addSp modSp new mod">
        <pc:chgData name="Grabarz, Alison" userId="9881ccb0-70bf-4356-b9cf-eeb5d746d09b" providerId="ADAL" clId="{580EEC14-BE1B-4BBA-8F6F-CF7A001B1F62}" dt="2022-01-24T19:47:57.738" v="3086" actId="1076"/>
        <pc:sldMkLst>
          <pc:docMk/>
          <pc:sldMk cId="1347412033" sldId="292"/>
        </pc:sldMkLst>
        <pc:spChg chg="mod">
          <ac:chgData name="Grabarz, Alison" userId="9881ccb0-70bf-4356-b9cf-eeb5d746d09b" providerId="ADAL" clId="{580EEC14-BE1B-4BBA-8F6F-CF7A001B1F62}" dt="2022-01-24T19:42:42.780" v="2710" actId="20577"/>
          <ac:spMkLst>
            <pc:docMk/>
            <pc:sldMk cId="1347412033" sldId="292"/>
            <ac:spMk id="2" creationId="{0AD1966E-8491-43E2-8A89-F1BBD2877479}"/>
          </ac:spMkLst>
        </pc:spChg>
        <pc:spChg chg="mod">
          <ac:chgData name="Grabarz, Alison" userId="9881ccb0-70bf-4356-b9cf-eeb5d746d09b" providerId="ADAL" clId="{580EEC14-BE1B-4BBA-8F6F-CF7A001B1F62}" dt="2022-01-24T19:46:05.389" v="2886" actId="14100"/>
          <ac:spMkLst>
            <pc:docMk/>
            <pc:sldMk cId="1347412033" sldId="292"/>
            <ac:spMk id="3" creationId="{CE02EF0D-4888-4B95-8D85-AFE6561F617C}"/>
          </ac:spMkLst>
        </pc:spChg>
        <pc:spChg chg="add mod">
          <ac:chgData name="Grabarz, Alison" userId="9881ccb0-70bf-4356-b9cf-eeb5d746d09b" providerId="ADAL" clId="{580EEC14-BE1B-4BBA-8F6F-CF7A001B1F62}" dt="2022-01-24T19:45:24.266" v="2861" actId="208"/>
          <ac:spMkLst>
            <pc:docMk/>
            <pc:sldMk cId="1347412033" sldId="292"/>
            <ac:spMk id="6" creationId="{D47CBEC8-829C-4C48-9CAC-5ADA5E0A5DF6}"/>
          </ac:spMkLst>
        </pc:spChg>
        <pc:spChg chg="add mod">
          <ac:chgData name="Grabarz, Alison" userId="9881ccb0-70bf-4356-b9cf-eeb5d746d09b" providerId="ADAL" clId="{580EEC14-BE1B-4BBA-8F6F-CF7A001B1F62}" dt="2022-01-24T19:46:24.924" v="2888" actId="1076"/>
          <ac:spMkLst>
            <pc:docMk/>
            <pc:sldMk cId="1347412033" sldId="292"/>
            <ac:spMk id="7" creationId="{50C9AD56-CB92-4113-8BFA-AAFAE65B057C}"/>
          </ac:spMkLst>
        </pc:spChg>
        <pc:spChg chg="add mod">
          <ac:chgData name="Grabarz, Alison" userId="9881ccb0-70bf-4356-b9cf-eeb5d746d09b" providerId="ADAL" clId="{580EEC14-BE1B-4BBA-8F6F-CF7A001B1F62}" dt="2022-01-24T19:47:00.771" v="2943" actId="1076"/>
          <ac:spMkLst>
            <pc:docMk/>
            <pc:sldMk cId="1347412033" sldId="292"/>
            <ac:spMk id="8" creationId="{A9AC22CD-416B-4764-8049-04FDA1241F29}"/>
          </ac:spMkLst>
        </pc:spChg>
        <pc:spChg chg="add mod">
          <ac:chgData name="Grabarz, Alison" userId="9881ccb0-70bf-4356-b9cf-eeb5d746d09b" providerId="ADAL" clId="{580EEC14-BE1B-4BBA-8F6F-CF7A001B1F62}" dt="2022-01-24T19:47:57.738" v="3086" actId="1076"/>
          <ac:spMkLst>
            <pc:docMk/>
            <pc:sldMk cId="1347412033" sldId="292"/>
            <ac:spMk id="9" creationId="{F97E680F-75CC-4C86-B624-7F72039D3618}"/>
          </ac:spMkLst>
        </pc:spChg>
        <pc:picChg chg="add mod modCrop">
          <ac:chgData name="Grabarz, Alison" userId="9881ccb0-70bf-4356-b9cf-eeb5d746d09b" providerId="ADAL" clId="{580EEC14-BE1B-4BBA-8F6F-CF7A001B1F62}" dt="2022-01-24T19:45:04.464" v="2856" actId="1076"/>
          <ac:picMkLst>
            <pc:docMk/>
            <pc:sldMk cId="1347412033" sldId="292"/>
            <ac:picMk id="5" creationId="{DB596692-ADE6-4E6B-BB58-3FE4F31D542C}"/>
          </ac:picMkLst>
        </pc:picChg>
      </pc:sldChg>
      <pc:sldChg chg="addSp modSp new mod">
        <pc:chgData name="Grabarz, Alison" userId="9881ccb0-70bf-4356-b9cf-eeb5d746d09b" providerId="ADAL" clId="{580EEC14-BE1B-4BBA-8F6F-CF7A001B1F62}" dt="2022-01-24T19:53:18.587" v="3360" actId="1076"/>
        <pc:sldMkLst>
          <pc:docMk/>
          <pc:sldMk cId="2959998192" sldId="293"/>
        </pc:sldMkLst>
        <pc:spChg chg="mod">
          <ac:chgData name="Grabarz, Alison" userId="9881ccb0-70bf-4356-b9cf-eeb5d746d09b" providerId="ADAL" clId="{580EEC14-BE1B-4BBA-8F6F-CF7A001B1F62}" dt="2022-01-24T19:52:03.343" v="3215" actId="14100"/>
          <ac:spMkLst>
            <pc:docMk/>
            <pc:sldMk cId="2959998192" sldId="293"/>
            <ac:spMk id="2" creationId="{5A7058DB-304F-41FA-9849-C012859B066C}"/>
          </ac:spMkLst>
        </pc:spChg>
        <pc:spChg chg="mod">
          <ac:chgData name="Grabarz, Alison" userId="9881ccb0-70bf-4356-b9cf-eeb5d746d09b" providerId="ADAL" clId="{580EEC14-BE1B-4BBA-8F6F-CF7A001B1F62}" dt="2022-01-24T19:53:09.954" v="3358" actId="403"/>
          <ac:spMkLst>
            <pc:docMk/>
            <pc:sldMk cId="2959998192" sldId="293"/>
            <ac:spMk id="3" creationId="{E2C86F9F-D58A-4575-A84F-9ECE13285190}"/>
          </ac:spMkLst>
        </pc:spChg>
        <pc:spChg chg="add mod">
          <ac:chgData name="Grabarz, Alison" userId="9881ccb0-70bf-4356-b9cf-eeb5d746d09b" providerId="ADAL" clId="{580EEC14-BE1B-4BBA-8F6F-CF7A001B1F62}" dt="2022-01-24T19:52:13.956" v="3217" actId="1076"/>
          <ac:spMkLst>
            <pc:docMk/>
            <pc:sldMk cId="2959998192" sldId="293"/>
            <ac:spMk id="5" creationId="{0358CFF7-6461-4EB8-A2B5-18EA84BADC2A}"/>
          </ac:spMkLst>
        </pc:spChg>
        <pc:spChg chg="add mod">
          <ac:chgData name="Grabarz, Alison" userId="9881ccb0-70bf-4356-b9cf-eeb5d746d09b" providerId="ADAL" clId="{580EEC14-BE1B-4BBA-8F6F-CF7A001B1F62}" dt="2022-01-24T19:53:18.587" v="3360" actId="1076"/>
          <ac:spMkLst>
            <pc:docMk/>
            <pc:sldMk cId="2959998192" sldId="293"/>
            <ac:spMk id="8" creationId="{D5B3EFAC-130C-4C6E-813F-4BD3BADB641C}"/>
          </ac:spMkLst>
        </pc:spChg>
        <pc:picChg chg="add mod">
          <ac:chgData name="Grabarz, Alison" userId="9881ccb0-70bf-4356-b9cf-eeb5d746d09b" providerId="ADAL" clId="{580EEC14-BE1B-4BBA-8F6F-CF7A001B1F62}" dt="2022-01-24T19:52:05.647" v="3216" actId="1076"/>
          <ac:picMkLst>
            <pc:docMk/>
            <pc:sldMk cId="2959998192" sldId="293"/>
            <ac:picMk id="4" creationId="{D812F329-AB35-4340-927A-22458A512186}"/>
          </ac:picMkLst>
        </pc:picChg>
        <pc:picChg chg="add mod modCrop">
          <ac:chgData name="Grabarz, Alison" userId="9881ccb0-70bf-4356-b9cf-eeb5d746d09b" providerId="ADAL" clId="{580EEC14-BE1B-4BBA-8F6F-CF7A001B1F62}" dt="2022-01-24T19:52:26.967" v="3222" actId="1076"/>
          <ac:picMkLst>
            <pc:docMk/>
            <pc:sldMk cId="2959998192" sldId="293"/>
            <ac:picMk id="7" creationId="{CDD393C7-5E1E-4A60-95D3-E40E05B6CE47}"/>
          </ac:picMkLst>
        </pc:picChg>
      </pc:sldChg>
      <pc:sldChg chg="addSp delSp modSp new mod">
        <pc:chgData name="Grabarz, Alison" userId="9881ccb0-70bf-4356-b9cf-eeb5d746d09b" providerId="ADAL" clId="{580EEC14-BE1B-4BBA-8F6F-CF7A001B1F62}" dt="2022-02-08T14:18:25.850" v="4856" actId="732"/>
        <pc:sldMkLst>
          <pc:docMk/>
          <pc:sldMk cId="1590506099" sldId="294"/>
        </pc:sldMkLst>
        <pc:spChg chg="mod">
          <ac:chgData name="Grabarz, Alison" userId="9881ccb0-70bf-4356-b9cf-eeb5d746d09b" providerId="ADAL" clId="{580EEC14-BE1B-4BBA-8F6F-CF7A001B1F62}" dt="2022-01-24T19:54:07.199" v="3363" actId="14100"/>
          <ac:spMkLst>
            <pc:docMk/>
            <pc:sldMk cId="1590506099" sldId="294"/>
            <ac:spMk id="2" creationId="{A1DE9FC0-6172-4E0F-8641-8DD64A327C05}"/>
          </ac:spMkLst>
        </pc:spChg>
        <pc:spChg chg="mod">
          <ac:chgData name="Grabarz, Alison" userId="9881ccb0-70bf-4356-b9cf-eeb5d746d09b" providerId="ADAL" clId="{580EEC14-BE1B-4BBA-8F6F-CF7A001B1F62}" dt="2022-01-24T20:28:09.296" v="4717" actId="27636"/>
          <ac:spMkLst>
            <pc:docMk/>
            <pc:sldMk cId="1590506099" sldId="294"/>
            <ac:spMk id="3" creationId="{D7A58886-FDAD-472C-9DB8-C0779FCB82FA}"/>
          </ac:spMkLst>
        </pc:spChg>
        <pc:spChg chg="add del">
          <ac:chgData name="Grabarz, Alison" userId="9881ccb0-70bf-4356-b9cf-eeb5d746d09b" providerId="ADAL" clId="{580EEC14-BE1B-4BBA-8F6F-CF7A001B1F62}" dt="2022-01-24T19:54:27.866" v="3409" actId="478"/>
          <ac:spMkLst>
            <pc:docMk/>
            <pc:sldMk cId="1590506099" sldId="294"/>
            <ac:spMk id="5" creationId="{5C3AD2EB-EF8F-4453-BA5B-7ADA805D2F24}"/>
          </ac:spMkLst>
        </pc:spChg>
        <pc:spChg chg="add mod">
          <ac:chgData name="Grabarz, Alison" userId="9881ccb0-70bf-4356-b9cf-eeb5d746d09b" providerId="ADAL" clId="{580EEC14-BE1B-4BBA-8F6F-CF7A001B1F62}" dt="2022-01-24T19:55:24.734" v="3494" actId="1076"/>
          <ac:spMkLst>
            <pc:docMk/>
            <pc:sldMk cId="1590506099" sldId="294"/>
            <ac:spMk id="7" creationId="{DA55D36F-2879-4B6B-8335-F46180828DC8}"/>
          </ac:spMkLst>
        </pc:spChg>
        <pc:picChg chg="add mod">
          <ac:chgData name="Grabarz, Alison" userId="9881ccb0-70bf-4356-b9cf-eeb5d746d09b" providerId="ADAL" clId="{580EEC14-BE1B-4BBA-8F6F-CF7A001B1F62}" dt="2022-01-24T19:55:17.607" v="3492" actId="1076"/>
          <ac:picMkLst>
            <pc:docMk/>
            <pc:sldMk cId="1590506099" sldId="294"/>
            <ac:picMk id="6" creationId="{419AE6A3-3460-4A7C-9F09-F0789D7A0631}"/>
          </ac:picMkLst>
        </pc:picChg>
        <pc:picChg chg="add mod modCrop">
          <ac:chgData name="Grabarz, Alison" userId="9881ccb0-70bf-4356-b9cf-eeb5d746d09b" providerId="ADAL" clId="{580EEC14-BE1B-4BBA-8F6F-CF7A001B1F62}" dt="2022-02-08T14:18:25.850" v="4856" actId="732"/>
          <ac:picMkLst>
            <pc:docMk/>
            <pc:sldMk cId="1590506099" sldId="294"/>
            <ac:picMk id="9" creationId="{6D260DF7-93A3-4115-B2A3-FB2C3E57FEC7}"/>
          </ac:picMkLst>
        </pc:picChg>
      </pc:sldChg>
      <pc:sldChg chg="modSp new mod">
        <pc:chgData name="Grabarz, Alison" userId="9881ccb0-70bf-4356-b9cf-eeb5d746d09b" providerId="ADAL" clId="{580EEC14-BE1B-4BBA-8F6F-CF7A001B1F62}" dt="2022-01-24T20:28:26.475" v="4722" actId="1076"/>
        <pc:sldMkLst>
          <pc:docMk/>
          <pc:sldMk cId="2114837680" sldId="295"/>
        </pc:sldMkLst>
        <pc:spChg chg="mod">
          <ac:chgData name="Grabarz, Alison" userId="9881ccb0-70bf-4356-b9cf-eeb5d746d09b" providerId="ADAL" clId="{580EEC14-BE1B-4BBA-8F6F-CF7A001B1F62}" dt="2022-01-24T20:00:31.903" v="3676" actId="122"/>
          <ac:spMkLst>
            <pc:docMk/>
            <pc:sldMk cId="2114837680" sldId="295"/>
            <ac:spMk id="2" creationId="{0CBA9B5E-5F2A-49E6-9BFE-B0B8C65E0313}"/>
          </ac:spMkLst>
        </pc:spChg>
        <pc:spChg chg="mod">
          <ac:chgData name="Grabarz, Alison" userId="9881ccb0-70bf-4356-b9cf-eeb5d746d09b" providerId="ADAL" clId="{580EEC14-BE1B-4BBA-8F6F-CF7A001B1F62}" dt="2022-01-24T20:28:26.475" v="4722" actId="1076"/>
          <ac:spMkLst>
            <pc:docMk/>
            <pc:sldMk cId="2114837680" sldId="295"/>
            <ac:spMk id="3" creationId="{14CE895D-DC67-4E9C-93AB-966C5277F97F}"/>
          </ac:spMkLst>
        </pc:spChg>
      </pc:sldChg>
      <pc:sldChg chg="addSp modSp new mod">
        <pc:chgData name="Grabarz, Alison" userId="9881ccb0-70bf-4356-b9cf-eeb5d746d09b" providerId="ADAL" clId="{580EEC14-BE1B-4BBA-8F6F-CF7A001B1F62}" dt="2022-01-24T20:02:08.645" v="3737" actId="1076"/>
        <pc:sldMkLst>
          <pc:docMk/>
          <pc:sldMk cId="3896195202" sldId="296"/>
        </pc:sldMkLst>
        <pc:spChg chg="mod">
          <ac:chgData name="Grabarz, Alison" userId="9881ccb0-70bf-4356-b9cf-eeb5d746d09b" providerId="ADAL" clId="{580EEC14-BE1B-4BBA-8F6F-CF7A001B1F62}" dt="2022-01-24T20:01:50.578" v="3735"/>
          <ac:spMkLst>
            <pc:docMk/>
            <pc:sldMk cId="3896195202" sldId="296"/>
            <ac:spMk id="2" creationId="{704993FC-DD7B-44BB-865F-341F94DFFA6D}"/>
          </ac:spMkLst>
        </pc:spChg>
        <pc:picChg chg="add mod">
          <ac:chgData name="Grabarz, Alison" userId="9881ccb0-70bf-4356-b9cf-eeb5d746d09b" providerId="ADAL" clId="{580EEC14-BE1B-4BBA-8F6F-CF7A001B1F62}" dt="2022-01-24T20:02:08.645" v="3737" actId="1076"/>
          <ac:picMkLst>
            <pc:docMk/>
            <pc:sldMk cId="3896195202" sldId="296"/>
            <ac:picMk id="4" creationId="{0048E04A-10CE-45F9-A9A1-E2E54EA9DC27}"/>
          </ac:picMkLst>
        </pc:picChg>
      </pc:sldChg>
      <pc:sldChg chg="addSp modSp new mod">
        <pc:chgData name="Grabarz, Alison" userId="9881ccb0-70bf-4356-b9cf-eeb5d746d09b" providerId="ADAL" clId="{580EEC14-BE1B-4BBA-8F6F-CF7A001B1F62}" dt="2022-01-24T20:02:44.174" v="3750" actId="1076"/>
        <pc:sldMkLst>
          <pc:docMk/>
          <pc:sldMk cId="3245625723" sldId="297"/>
        </pc:sldMkLst>
        <pc:spChg chg="mod">
          <ac:chgData name="Grabarz, Alison" userId="9881ccb0-70bf-4356-b9cf-eeb5d746d09b" providerId="ADAL" clId="{580EEC14-BE1B-4BBA-8F6F-CF7A001B1F62}" dt="2022-01-24T20:02:25.694" v="3747"/>
          <ac:spMkLst>
            <pc:docMk/>
            <pc:sldMk cId="3245625723" sldId="297"/>
            <ac:spMk id="2" creationId="{FF1F38CE-C3CD-4226-B008-28BD24195A98}"/>
          </ac:spMkLst>
        </pc:spChg>
        <pc:picChg chg="add mod">
          <ac:chgData name="Grabarz, Alison" userId="9881ccb0-70bf-4356-b9cf-eeb5d746d09b" providerId="ADAL" clId="{580EEC14-BE1B-4BBA-8F6F-CF7A001B1F62}" dt="2022-01-24T20:02:44.174" v="3750" actId="1076"/>
          <ac:picMkLst>
            <pc:docMk/>
            <pc:sldMk cId="3245625723" sldId="297"/>
            <ac:picMk id="4" creationId="{81CF55D1-92A1-4F12-B322-829EC0079794}"/>
          </ac:picMkLst>
        </pc:picChg>
      </pc:sldChg>
      <pc:sldChg chg="addSp modSp new mod">
        <pc:chgData name="Grabarz, Alison" userId="9881ccb0-70bf-4356-b9cf-eeb5d746d09b" providerId="ADAL" clId="{580EEC14-BE1B-4BBA-8F6F-CF7A001B1F62}" dt="2022-01-24T20:06:15.822" v="3922" actId="1076"/>
        <pc:sldMkLst>
          <pc:docMk/>
          <pc:sldMk cId="1760118662" sldId="298"/>
        </pc:sldMkLst>
        <pc:spChg chg="mod">
          <ac:chgData name="Grabarz, Alison" userId="9881ccb0-70bf-4356-b9cf-eeb5d746d09b" providerId="ADAL" clId="{580EEC14-BE1B-4BBA-8F6F-CF7A001B1F62}" dt="2022-01-24T20:03:27.172" v="3769" actId="20577"/>
          <ac:spMkLst>
            <pc:docMk/>
            <pc:sldMk cId="1760118662" sldId="298"/>
            <ac:spMk id="2" creationId="{45F821D3-8195-4F0A-8320-320FBC48C716}"/>
          </ac:spMkLst>
        </pc:spChg>
        <pc:spChg chg="mod">
          <ac:chgData name="Grabarz, Alison" userId="9881ccb0-70bf-4356-b9cf-eeb5d746d09b" providerId="ADAL" clId="{580EEC14-BE1B-4BBA-8F6F-CF7A001B1F62}" dt="2022-01-24T20:04:56.041" v="3906" actId="14100"/>
          <ac:spMkLst>
            <pc:docMk/>
            <pc:sldMk cId="1760118662" sldId="298"/>
            <ac:spMk id="3" creationId="{6E059198-6D56-428E-A21D-B75F2DAF70B1}"/>
          </ac:spMkLst>
        </pc:spChg>
        <pc:spChg chg="add mod">
          <ac:chgData name="Grabarz, Alison" userId="9881ccb0-70bf-4356-b9cf-eeb5d746d09b" providerId="ADAL" clId="{580EEC14-BE1B-4BBA-8F6F-CF7A001B1F62}" dt="2022-01-24T20:06:06.325" v="3919" actId="1076"/>
          <ac:spMkLst>
            <pc:docMk/>
            <pc:sldMk cId="1760118662" sldId="298"/>
            <ac:spMk id="6" creationId="{DAE8C7B0-DF71-4DC7-A4C0-44FD67C1EA3D}"/>
          </ac:spMkLst>
        </pc:spChg>
        <pc:spChg chg="add mod">
          <ac:chgData name="Grabarz, Alison" userId="9881ccb0-70bf-4356-b9cf-eeb5d746d09b" providerId="ADAL" clId="{580EEC14-BE1B-4BBA-8F6F-CF7A001B1F62}" dt="2022-01-24T20:06:15.822" v="3922" actId="1076"/>
          <ac:spMkLst>
            <pc:docMk/>
            <pc:sldMk cId="1760118662" sldId="298"/>
            <ac:spMk id="7" creationId="{378B4B31-4248-45D8-A455-33DCFB613349}"/>
          </ac:spMkLst>
        </pc:spChg>
        <pc:picChg chg="add mod modCrop">
          <ac:chgData name="Grabarz, Alison" userId="9881ccb0-70bf-4356-b9cf-eeb5d746d09b" providerId="ADAL" clId="{580EEC14-BE1B-4BBA-8F6F-CF7A001B1F62}" dt="2022-01-24T20:05:43.266" v="3913" actId="1076"/>
          <ac:picMkLst>
            <pc:docMk/>
            <pc:sldMk cId="1760118662" sldId="298"/>
            <ac:picMk id="5" creationId="{EE83689D-65FB-49BD-87E1-76708D94DC8F}"/>
          </ac:picMkLst>
        </pc:picChg>
      </pc:sldChg>
      <pc:sldChg chg="modSp new mod">
        <pc:chgData name="Grabarz, Alison" userId="9881ccb0-70bf-4356-b9cf-eeb5d746d09b" providerId="ADAL" clId="{580EEC14-BE1B-4BBA-8F6F-CF7A001B1F62}" dt="2022-01-24T20:29:32.951" v="4727" actId="1076"/>
        <pc:sldMkLst>
          <pc:docMk/>
          <pc:sldMk cId="3968311862" sldId="299"/>
        </pc:sldMkLst>
        <pc:spChg chg="mod">
          <ac:chgData name="Grabarz, Alison" userId="9881ccb0-70bf-4356-b9cf-eeb5d746d09b" providerId="ADAL" clId="{580EEC14-BE1B-4BBA-8F6F-CF7A001B1F62}" dt="2022-01-24T20:10:58.294" v="4464" actId="14100"/>
          <ac:spMkLst>
            <pc:docMk/>
            <pc:sldMk cId="3968311862" sldId="299"/>
            <ac:spMk id="2" creationId="{85B423E4-6C87-4A15-88C5-A5A005C05F68}"/>
          </ac:spMkLst>
        </pc:spChg>
        <pc:spChg chg="mod">
          <ac:chgData name="Grabarz, Alison" userId="9881ccb0-70bf-4356-b9cf-eeb5d746d09b" providerId="ADAL" clId="{580EEC14-BE1B-4BBA-8F6F-CF7A001B1F62}" dt="2022-01-24T20:29:32.951" v="4727" actId="1076"/>
          <ac:spMkLst>
            <pc:docMk/>
            <pc:sldMk cId="3968311862" sldId="299"/>
            <ac:spMk id="3" creationId="{65DB1045-8660-4AA8-B2AE-4D1C6E49DC5C}"/>
          </ac:spMkLst>
        </pc:spChg>
      </pc:sldChg>
      <pc:sldChg chg="addSp modSp new mod">
        <pc:chgData name="Grabarz, Alison" userId="9881ccb0-70bf-4356-b9cf-eeb5d746d09b" providerId="ADAL" clId="{580EEC14-BE1B-4BBA-8F6F-CF7A001B1F62}" dt="2022-01-24T20:13:41.210" v="4596" actId="20577"/>
        <pc:sldMkLst>
          <pc:docMk/>
          <pc:sldMk cId="3291828080" sldId="300"/>
        </pc:sldMkLst>
        <pc:spChg chg="mod">
          <ac:chgData name="Grabarz, Alison" userId="9881ccb0-70bf-4356-b9cf-eeb5d746d09b" providerId="ADAL" clId="{580EEC14-BE1B-4BBA-8F6F-CF7A001B1F62}" dt="2022-01-24T20:12:06.072" v="4548" actId="20577"/>
          <ac:spMkLst>
            <pc:docMk/>
            <pc:sldMk cId="3291828080" sldId="300"/>
            <ac:spMk id="2" creationId="{C6913312-FD01-4EDF-AFE1-2EF785B8EA07}"/>
          </ac:spMkLst>
        </pc:spChg>
        <pc:spChg chg="mod">
          <ac:chgData name="Grabarz, Alison" userId="9881ccb0-70bf-4356-b9cf-eeb5d746d09b" providerId="ADAL" clId="{580EEC14-BE1B-4BBA-8F6F-CF7A001B1F62}" dt="2022-01-24T20:12:22.297" v="4552" actId="403"/>
          <ac:spMkLst>
            <pc:docMk/>
            <pc:sldMk cId="3291828080" sldId="300"/>
            <ac:spMk id="3" creationId="{A6C03264-5312-4EEA-869C-18C19F597DE8}"/>
          </ac:spMkLst>
        </pc:spChg>
        <pc:spChg chg="add mod">
          <ac:chgData name="Grabarz, Alison" userId="9881ccb0-70bf-4356-b9cf-eeb5d746d09b" providerId="ADAL" clId="{580EEC14-BE1B-4BBA-8F6F-CF7A001B1F62}" dt="2022-01-24T20:13:41.210" v="4596" actId="20577"/>
          <ac:spMkLst>
            <pc:docMk/>
            <pc:sldMk cId="3291828080" sldId="300"/>
            <ac:spMk id="4" creationId="{A247ED19-A11C-48F7-A19C-6C714023E4B6}"/>
          </ac:spMkLst>
        </pc:spChg>
      </pc:sldChg>
      <pc:sldChg chg="modSp new mod">
        <pc:chgData name="Grabarz, Alison" userId="9881ccb0-70bf-4356-b9cf-eeb5d746d09b" providerId="ADAL" clId="{580EEC14-BE1B-4BBA-8F6F-CF7A001B1F62}" dt="2022-01-24T20:14:41.421" v="4608" actId="403"/>
        <pc:sldMkLst>
          <pc:docMk/>
          <pc:sldMk cId="3495176674" sldId="301"/>
        </pc:sldMkLst>
        <pc:spChg chg="mod">
          <ac:chgData name="Grabarz, Alison" userId="9881ccb0-70bf-4356-b9cf-eeb5d746d09b" providerId="ADAL" clId="{580EEC14-BE1B-4BBA-8F6F-CF7A001B1F62}" dt="2022-01-24T20:14:41.421" v="4608" actId="403"/>
          <ac:spMkLst>
            <pc:docMk/>
            <pc:sldMk cId="3495176674" sldId="301"/>
            <ac:spMk id="2" creationId="{BD0E88EB-7167-4D5B-B08A-867A7D05D2C1}"/>
          </ac:spMkLst>
        </pc:spChg>
      </pc:sldChg>
      <pc:sldChg chg="modSp new mod">
        <pc:chgData name="Grabarz, Alison" userId="9881ccb0-70bf-4356-b9cf-eeb5d746d09b" providerId="ADAL" clId="{580EEC14-BE1B-4BBA-8F6F-CF7A001B1F62}" dt="2022-02-09T12:48:40.477" v="6803" actId="1076"/>
        <pc:sldMkLst>
          <pc:docMk/>
          <pc:sldMk cId="1574119900" sldId="304"/>
        </pc:sldMkLst>
        <pc:spChg chg="mod">
          <ac:chgData name="Grabarz, Alison" userId="9881ccb0-70bf-4356-b9cf-eeb5d746d09b" providerId="ADAL" clId="{580EEC14-BE1B-4BBA-8F6F-CF7A001B1F62}" dt="2022-02-09T12:41:59.653" v="5459" actId="20577"/>
          <ac:spMkLst>
            <pc:docMk/>
            <pc:sldMk cId="1574119900" sldId="304"/>
            <ac:spMk id="2" creationId="{3DED2359-3C8B-4FBF-AD22-F8A5E90DA565}"/>
          </ac:spMkLst>
        </pc:spChg>
        <pc:spChg chg="mod">
          <ac:chgData name="Grabarz, Alison" userId="9881ccb0-70bf-4356-b9cf-eeb5d746d09b" providerId="ADAL" clId="{580EEC14-BE1B-4BBA-8F6F-CF7A001B1F62}" dt="2022-02-09T12:48:40.477" v="6803" actId="1076"/>
          <ac:spMkLst>
            <pc:docMk/>
            <pc:sldMk cId="1574119900" sldId="304"/>
            <ac:spMk id="3" creationId="{5694AD4E-6BED-4C33-9C4D-1642326C9D35}"/>
          </ac:spMkLst>
        </pc:spChg>
      </pc:sldChg>
      <pc:sldChg chg="modSp new mod">
        <pc:chgData name="Grabarz, Alison" userId="9881ccb0-70bf-4356-b9cf-eeb5d746d09b" providerId="ADAL" clId="{580EEC14-BE1B-4BBA-8F6F-CF7A001B1F62}" dt="2022-02-09T12:50:35.734" v="7026" actId="20577"/>
        <pc:sldMkLst>
          <pc:docMk/>
          <pc:sldMk cId="2040461972" sldId="305"/>
        </pc:sldMkLst>
        <pc:spChg chg="mod">
          <ac:chgData name="Grabarz, Alison" userId="9881ccb0-70bf-4356-b9cf-eeb5d746d09b" providerId="ADAL" clId="{580EEC14-BE1B-4BBA-8F6F-CF7A001B1F62}" dt="2022-02-09T12:49:39.031" v="6864" actId="20577"/>
          <ac:spMkLst>
            <pc:docMk/>
            <pc:sldMk cId="2040461972" sldId="305"/>
            <ac:spMk id="2" creationId="{A0260CC1-677D-4242-9F43-42FC33D02713}"/>
          </ac:spMkLst>
        </pc:spChg>
        <pc:spChg chg="mod">
          <ac:chgData name="Grabarz, Alison" userId="9881ccb0-70bf-4356-b9cf-eeb5d746d09b" providerId="ADAL" clId="{580EEC14-BE1B-4BBA-8F6F-CF7A001B1F62}" dt="2022-02-09T12:50:35.734" v="7026" actId="20577"/>
          <ac:spMkLst>
            <pc:docMk/>
            <pc:sldMk cId="2040461972" sldId="305"/>
            <ac:spMk id="3" creationId="{6E96CA6E-9697-476B-811D-159A4FA561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955642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133704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104194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354951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9545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3918173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1376264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238272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130336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AC8126-99B8-4D1B-B626-253765F5C8D8}" type="datetimeFigureOut">
              <a:rPr lang="en-US" smtClean="0"/>
              <a:t>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4151491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C8126-99B8-4D1B-B626-253765F5C8D8}"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82227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C8126-99B8-4D1B-B626-253765F5C8D8}" type="datetimeFigureOut">
              <a:rPr lang="en-US" smtClean="0"/>
              <a:t>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4274478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6AC8126-99B8-4D1B-B626-253765F5C8D8}" type="datetimeFigureOut">
              <a:rPr lang="en-US" smtClean="0"/>
              <a:t>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54446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C8126-99B8-4D1B-B626-253765F5C8D8}" type="datetimeFigureOut">
              <a:rPr lang="en-US" smtClean="0"/>
              <a:t>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162492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AC8126-99B8-4D1B-B626-253765F5C8D8}"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266652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AC8126-99B8-4D1B-B626-253765F5C8D8}" type="datetimeFigureOut">
              <a:rPr lang="en-US" smtClean="0"/>
              <a:t>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F5F8BD-EC83-4E8E-96A3-3626E737A60D}" type="slidenum">
              <a:rPr lang="en-US" smtClean="0"/>
              <a:t>‹#›</a:t>
            </a:fld>
            <a:endParaRPr lang="en-US"/>
          </a:p>
        </p:txBody>
      </p:sp>
    </p:spTree>
    <p:extLst>
      <p:ext uri="{BB962C8B-B14F-4D97-AF65-F5344CB8AC3E}">
        <p14:creationId xmlns:p14="http://schemas.microsoft.com/office/powerpoint/2010/main" val="3895208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AC8126-99B8-4D1B-B626-253765F5C8D8}" type="datetimeFigureOut">
              <a:rPr lang="en-US" smtClean="0"/>
              <a:t>2/9/2022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DF5F8BD-EC83-4E8E-96A3-3626E737A60D}" type="slidenum">
              <a:rPr lang="en-US" smtClean="0"/>
              <a:t>‹#›</a:t>
            </a:fld>
            <a:endParaRPr lang="en-US"/>
          </a:p>
        </p:txBody>
      </p:sp>
    </p:spTree>
    <p:extLst>
      <p:ext uri="{BB962C8B-B14F-4D97-AF65-F5344CB8AC3E}">
        <p14:creationId xmlns:p14="http://schemas.microsoft.com/office/powerpoint/2010/main" val="1839540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portal.ct.gov/-/media/DOAG/ADaRC/2022-Farm-Transition-Grant/Cash-Match-Requirement-Charts-for-the-2022-Farm-Transition-Grant.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ortal.ct.gov/-/media/DOAG/ADaRC/2022-Farm-Transition-Grant/Application-Instructions.pdf" TargetMode="External"/><Relationship Id="rId2" Type="http://schemas.openxmlformats.org/officeDocument/2006/relationships/hyperlink" Target="https://service.ct.gov/doaggrants/s/"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hyperlink" Target="https://portal.ct.gov/DOAG/ADaRC/Publications/2022-Farm-Transition-Grant/Documen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portal.ct.gov/DOAG/ADaRC/Publications/2022-Farm-Transition-Grant/Docume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ortal.ct.gov/DOAG/ADaRC/Publications/2022-Farm-Transition-Grant/Document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portal.ct.gov/DOAG/ADaRC/Publications/2022-Farm-Transition-Grant/Documen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portal.ct.gov/DOAG/ADaRC/Publications/2022-Farm-Transition-Grant/Apply"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ortal.ct.gov/DOAG/ADaRC/Publications/2022-Farm-Transition-Gran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portal.ct.gov/DOAG/ADaRC/Publications/2022-Farm-Transition-Grant"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portal.ct.gov/DOAG/ADaRC/Publications/2022-Farm-Transition-Grant/Appl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62507-7F08-453B-B261-10D376B227AA}"/>
              </a:ext>
            </a:extLst>
          </p:cNvPr>
          <p:cNvSpPr>
            <a:spLocks noGrp="1"/>
          </p:cNvSpPr>
          <p:nvPr>
            <p:ph type="ctrTitle"/>
          </p:nvPr>
        </p:nvSpPr>
        <p:spPr>
          <a:xfrm>
            <a:off x="606258" y="2088243"/>
            <a:ext cx="9515699" cy="1646302"/>
          </a:xfrm>
        </p:spPr>
        <p:txBody>
          <a:bodyPr/>
          <a:lstStyle/>
          <a:p>
            <a:pPr algn="ctr"/>
            <a:r>
              <a:rPr lang="en-US" sz="5000">
                <a:solidFill>
                  <a:schemeClr val="tx1"/>
                </a:solidFill>
              </a:rPr>
              <a:t>2022 Farm Transition Grant</a:t>
            </a:r>
            <a:br>
              <a:rPr lang="en-US" sz="5000">
                <a:solidFill>
                  <a:schemeClr val="tx1"/>
                </a:solidFill>
              </a:rPr>
            </a:br>
            <a:r>
              <a:rPr lang="en-US" sz="5000" i="1">
                <a:solidFill>
                  <a:schemeClr val="tx1"/>
                </a:solidFill>
              </a:rPr>
              <a:t>Writing Workshop</a:t>
            </a:r>
            <a:endParaRPr lang="en-US" sz="5000">
              <a:solidFill>
                <a:schemeClr val="tx1"/>
              </a:solidFill>
            </a:endParaRPr>
          </a:p>
        </p:txBody>
      </p:sp>
      <p:sp>
        <p:nvSpPr>
          <p:cNvPr id="5" name="Subtitle 2">
            <a:extLst>
              <a:ext uri="{FF2B5EF4-FFF2-40B4-BE49-F238E27FC236}">
                <a16:creationId xmlns:a16="http://schemas.microsoft.com/office/drawing/2014/main" id="{CFB1995B-20C8-430D-8D1F-8BA9EE816948}"/>
              </a:ext>
            </a:extLst>
          </p:cNvPr>
          <p:cNvSpPr>
            <a:spLocks noGrp="1"/>
          </p:cNvSpPr>
          <p:nvPr>
            <p:ph type="subTitle" idx="1"/>
          </p:nvPr>
        </p:nvSpPr>
        <p:spPr>
          <a:xfrm>
            <a:off x="5261353" y="4935946"/>
            <a:ext cx="4856086" cy="2107096"/>
          </a:xfrm>
        </p:spPr>
        <p:txBody>
          <a:bodyPr>
            <a:normAutofit/>
          </a:bodyPr>
          <a:lstStyle/>
          <a:p>
            <a:pPr algn="ctr">
              <a:spcBef>
                <a:spcPts val="0"/>
              </a:spcBef>
            </a:pPr>
            <a:r>
              <a:rPr lang="en-US" sz="2300">
                <a:solidFill>
                  <a:schemeClr val="tx1"/>
                </a:solidFill>
              </a:rPr>
              <a:t>AliRose Grabarz</a:t>
            </a:r>
            <a:br>
              <a:rPr lang="en-US" sz="2300">
                <a:solidFill>
                  <a:schemeClr val="tx1"/>
                </a:solidFill>
              </a:rPr>
            </a:br>
            <a:r>
              <a:rPr lang="en-US" sz="2300">
                <a:solidFill>
                  <a:schemeClr val="tx1"/>
                </a:solidFill>
              </a:rPr>
              <a:t>Ag Development Unit</a:t>
            </a:r>
          </a:p>
          <a:p>
            <a:pPr algn="ctr">
              <a:spcBef>
                <a:spcPts val="0"/>
              </a:spcBef>
            </a:pPr>
            <a:r>
              <a:rPr lang="en-US" sz="2300">
                <a:solidFill>
                  <a:schemeClr val="tx1"/>
                </a:solidFill>
              </a:rPr>
              <a:t>Alison.Grabarz@ct.gov</a:t>
            </a:r>
          </a:p>
        </p:txBody>
      </p:sp>
      <p:pic>
        <p:nvPicPr>
          <p:cNvPr id="7" name="Picture 6" descr="Logo&#10;&#10;Description automatically generated">
            <a:extLst>
              <a:ext uri="{FF2B5EF4-FFF2-40B4-BE49-F238E27FC236}">
                <a16:creationId xmlns:a16="http://schemas.microsoft.com/office/drawing/2014/main" id="{7A748B30-64C7-442A-BA76-8B038966F0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258" y="4571962"/>
            <a:ext cx="4998056" cy="1839284"/>
          </a:xfrm>
          <a:prstGeom prst="rect">
            <a:avLst/>
          </a:prstGeom>
        </p:spPr>
      </p:pic>
    </p:spTree>
    <p:extLst>
      <p:ext uri="{BB962C8B-B14F-4D97-AF65-F5344CB8AC3E}">
        <p14:creationId xmlns:p14="http://schemas.microsoft.com/office/powerpoint/2010/main" val="103055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EC36D-51D2-48C0-AB27-24902E571FF8}"/>
              </a:ext>
            </a:extLst>
          </p:cNvPr>
          <p:cNvSpPr>
            <a:spLocks noGrp="1"/>
          </p:cNvSpPr>
          <p:nvPr>
            <p:ph type="title"/>
          </p:nvPr>
        </p:nvSpPr>
        <p:spPr/>
        <p:txBody>
          <a:bodyPr/>
          <a:lstStyle/>
          <a:p>
            <a:r>
              <a:rPr lang="en-US"/>
              <a:t>New Farmer Micro Grant</a:t>
            </a:r>
          </a:p>
        </p:txBody>
      </p:sp>
      <p:sp>
        <p:nvSpPr>
          <p:cNvPr id="3" name="Content Placeholder 2">
            <a:extLst>
              <a:ext uri="{FF2B5EF4-FFF2-40B4-BE49-F238E27FC236}">
                <a16:creationId xmlns:a16="http://schemas.microsoft.com/office/drawing/2014/main" id="{0C66C17F-FADD-4944-8FF1-FAE79B611EE0}"/>
              </a:ext>
            </a:extLst>
          </p:cNvPr>
          <p:cNvSpPr>
            <a:spLocks noGrp="1"/>
          </p:cNvSpPr>
          <p:nvPr>
            <p:ph idx="1"/>
          </p:nvPr>
        </p:nvSpPr>
        <p:spPr>
          <a:xfrm>
            <a:off x="677334" y="1802296"/>
            <a:ext cx="8596668" cy="4729397"/>
          </a:xfrm>
        </p:spPr>
        <p:txBody>
          <a:bodyPr>
            <a:normAutofit/>
          </a:bodyPr>
          <a:lstStyle/>
          <a:p>
            <a:pPr algn="just"/>
            <a:r>
              <a:rPr lang="en-US" sz="2000" dirty="0"/>
              <a:t>Micro grants to support new individuals/partnerships who have one full year to three years of production history and are seeking long-term careers that financially support them through farming and agriculture.</a:t>
            </a:r>
          </a:p>
          <a:p>
            <a:pPr lvl="2">
              <a:lnSpc>
                <a:spcPct val="150000"/>
              </a:lnSpc>
            </a:pPr>
            <a:r>
              <a:rPr lang="en-US" sz="2000" dirty="0"/>
              <a:t>Maximum award: $5,000</a:t>
            </a:r>
          </a:p>
          <a:p>
            <a:pPr lvl="2">
              <a:lnSpc>
                <a:spcPct val="150000"/>
              </a:lnSpc>
            </a:pPr>
            <a:r>
              <a:rPr lang="en-US" sz="2000" dirty="0"/>
              <a:t>Match requirement: 25% of project costs</a:t>
            </a:r>
          </a:p>
          <a:p>
            <a:pPr algn="just"/>
            <a:r>
              <a:rPr lang="en-US" sz="2000" dirty="0"/>
              <a:t>Examples of eligible expenses: Small equipment, buildings, greenhouses/hoop houses, irrigation, other equipment purchases related to production.</a:t>
            </a:r>
          </a:p>
          <a:p>
            <a:pPr algn="just"/>
            <a:r>
              <a:rPr lang="en-US" sz="2000" dirty="0"/>
              <a:t>A project awarded in 2021: Purchase and installation of water pipes, pumps, fertilizer, lights, and a washing station for hydroponic greens production. </a:t>
            </a:r>
          </a:p>
        </p:txBody>
      </p:sp>
    </p:spTree>
    <p:extLst>
      <p:ext uri="{BB962C8B-B14F-4D97-AF65-F5344CB8AC3E}">
        <p14:creationId xmlns:p14="http://schemas.microsoft.com/office/powerpoint/2010/main" val="969622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FAA7E-BC74-4928-B569-1B8ADB077194}"/>
              </a:ext>
            </a:extLst>
          </p:cNvPr>
          <p:cNvSpPr>
            <a:spLocks noGrp="1"/>
          </p:cNvSpPr>
          <p:nvPr>
            <p:ph type="title"/>
          </p:nvPr>
        </p:nvSpPr>
        <p:spPr/>
        <p:txBody>
          <a:bodyPr/>
          <a:lstStyle/>
          <a:p>
            <a:r>
              <a:rPr lang="en-US"/>
              <a:t>Infrastructure Investment Grant</a:t>
            </a:r>
          </a:p>
        </p:txBody>
      </p:sp>
      <p:sp>
        <p:nvSpPr>
          <p:cNvPr id="3" name="Content Placeholder 2">
            <a:extLst>
              <a:ext uri="{FF2B5EF4-FFF2-40B4-BE49-F238E27FC236}">
                <a16:creationId xmlns:a16="http://schemas.microsoft.com/office/drawing/2014/main" id="{4081A86E-59D0-479F-922D-2AD2E56C3BF8}"/>
              </a:ext>
            </a:extLst>
          </p:cNvPr>
          <p:cNvSpPr>
            <a:spLocks noGrp="1"/>
          </p:cNvSpPr>
          <p:nvPr>
            <p:ph idx="1"/>
          </p:nvPr>
        </p:nvSpPr>
        <p:spPr>
          <a:xfrm>
            <a:off x="677334" y="1722783"/>
            <a:ext cx="8596668" cy="4318579"/>
          </a:xfrm>
        </p:spPr>
        <p:txBody>
          <a:bodyPr>
            <a:normAutofit lnSpcReduction="10000"/>
          </a:bodyPr>
          <a:lstStyle/>
          <a:p>
            <a:pPr algn="just">
              <a:lnSpc>
                <a:spcPct val="110000"/>
              </a:lnSpc>
            </a:pPr>
            <a:r>
              <a:rPr lang="en-US" sz="2000" dirty="0"/>
              <a:t>To support farmers who have been in production for a minimum of three years with infrastructure to expand the farm’s production and operation.</a:t>
            </a:r>
            <a:endParaRPr lang="en-US" sz="1600" dirty="0"/>
          </a:p>
          <a:p>
            <a:pPr lvl="2">
              <a:lnSpc>
                <a:spcPct val="150000"/>
              </a:lnSpc>
            </a:pPr>
            <a:r>
              <a:rPr lang="en-US" sz="2000" dirty="0"/>
              <a:t>Maximum award: $20,000</a:t>
            </a:r>
          </a:p>
          <a:p>
            <a:pPr lvl="2">
              <a:lnSpc>
                <a:spcPct val="150000"/>
              </a:lnSpc>
            </a:pPr>
            <a:r>
              <a:rPr lang="en-US" sz="2000" dirty="0"/>
              <a:t>Match requirement: 50% of project costs</a:t>
            </a:r>
          </a:p>
          <a:p>
            <a:pPr algn="just"/>
            <a:r>
              <a:rPr lang="en-US" sz="2000" dirty="0"/>
              <a:t>Examples of eligible expenses: New fencing, barn remodeling/ expansion, equipment that will assist in diversification of farm products, expansion of product offerings including value-added processing equipment.</a:t>
            </a:r>
          </a:p>
          <a:p>
            <a:pPr algn="just"/>
            <a:r>
              <a:rPr lang="en-US" sz="2000" dirty="0"/>
              <a:t>A project awarded in 2021: purchase and installation of new fencing to enclose a 25-acre pasture.</a:t>
            </a:r>
          </a:p>
        </p:txBody>
      </p:sp>
    </p:spTree>
    <p:extLst>
      <p:ext uri="{BB962C8B-B14F-4D97-AF65-F5344CB8AC3E}">
        <p14:creationId xmlns:p14="http://schemas.microsoft.com/office/powerpoint/2010/main" val="2193602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55A80-706F-4C8E-A9CB-DFBB6D1BE9FB}"/>
              </a:ext>
            </a:extLst>
          </p:cNvPr>
          <p:cNvSpPr>
            <a:spLocks noGrp="1"/>
          </p:cNvSpPr>
          <p:nvPr>
            <p:ph type="title"/>
          </p:nvPr>
        </p:nvSpPr>
        <p:spPr/>
        <p:txBody>
          <a:bodyPr/>
          <a:lstStyle/>
          <a:p>
            <a:r>
              <a:rPr lang="en-US"/>
              <a:t>Research and Development Grant</a:t>
            </a:r>
          </a:p>
        </p:txBody>
      </p:sp>
      <p:sp>
        <p:nvSpPr>
          <p:cNvPr id="3" name="Content Placeholder 2">
            <a:extLst>
              <a:ext uri="{FF2B5EF4-FFF2-40B4-BE49-F238E27FC236}">
                <a16:creationId xmlns:a16="http://schemas.microsoft.com/office/drawing/2014/main" id="{8026BD6D-17EC-4EF7-9EA8-BBE8498CCE80}"/>
              </a:ext>
            </a:extLst>
          </p:cNvPr>
          <p:cNvSpPr>
            <a:spLocks noGrp="1"/>
          </p:cNvSpPr>
          <p:nvPr>
            <p:ph idx="1"/>
          </p:nvPr>
        </p:nvSpPr>
        <p:spPr>
          <a:xfrm>
            <a:off x="677334" y="1789043"/>
            <a:ext cx="8596668" cy="4252319"/>
          </a:xfrm>
        </p:spPr>
        <p:txBody>
          <a:bodyPr/>
          <a:lstStyle/>
          <a:p>
            <a:pPr algn="just"/>
            <a:r>
              <a:rPr lang="en-US" sz="2000" dirty="0"/>
              <a:t>A grant program for farms to conduct research to assess the viability and interest for developing a new product line, service, or market.</a:t>
            </a:r>
          </a:p>
          <a:p>
            <a:pPr lvl="2">
              <a:lnSpc>
                <a:spcPct val="150000"/>
              </a:lnSpc>
            </a:pPr>
            <a:r>
              <a:rPr lang="en-US" sz="2000" dirty="0"/>
              <a:t>Maximum award: $25,000</a:t>
            </a:r>
          </a:p>
          <a:p>
            <a:pPr lvl="2">
              <a:lnSpc>
                <a:spcPct val="150000"/>
              </a:lnSpc>
            </a:pPr>
            <a:r>
              <a:rPr lang="en-US" sz="2000" dirty="0"/>
              <a:t>Match requirement: 40% of project costs</a:t>
            </a:r>
          </a:p>
          <a:p>
            <a:pPr algn="just"/>
            <a:r>
              <a:rPr lang="en-US" sz="2000" dirty="0"/>
              <a:t>Examples of eligible expenses: Consultant fees, pilot equipment, other expenses related to exploratory product development including fees associated with product and recipe testing.</a:t>
            </a:r>
          </a:p>
          <a:p>
            <a:pPr marL="0" indent="0" algn="just">
              <a:buNone/>
            </a:pPr>
            <a:endParaRPr lang="en-US" sz="2000" dirty="0"/>
          </a:p>
        </p:txBody>
      </p:sp>
    </p:spTree>
    <p:extLst>
      <p:ext uri="{BB962C8B-B14F-4D97-AF65-F5344CB8AC3E}">
        <p14:creationId xmlns:p14="http://schemas.microsoft.com/office/powerpoint/2010/main" val="903730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C1A7-2AE8-489C-978D-05403A734431}"/>
              </a:ext>
            </a:extLst>
          </p:cNvPr>
          <p:cNvSpPr>
            <a:spLocks noGrp="1"/>
          </p:cNvSpPr>
          <p:nvPr>
            <p:ph type="title"/>
          </p:nvPr>
        </p:nvSpPr>
        <p:spPr/>
        <p:txBody>
          <a:bodyPr/>
          <a:lstStyle/>
          <a:p>
            <a:r>
              <a:rPr lang="en-US"/>
              <a:t>Innovation and Diversification Grant</a:t>
            </a:r>
          </a:p>
        </p:txBody>
      </p:sp>
      <p:sp>
        <p:nvSpPr>
          <p:cNvPr id="3" name="Content Placeholder 2">
            <a:extLst>
              <a:ext uri="{FF2B5EF4-FFF2-40B4-BE49-F238E27FC236}">
                <a16:creationId xmlns:a16="http://schemas.microsoft.com/office/drawing/2014/main" id="{024B6574-B3E4-41DD-B509-E9E19FE839BE}"/>
              </a:ext>
            </a:extLst>
          </p:cNvPr>
          <p:cNvSpPr>
            <a:spLocks noGrp="1"/>
          </p:cNvSpPr>
          <p:nvPr>
            <p:ph idx="1"/>
          </p:nvPr>
        </p:nvSpPr>
        <p:spPr>
          <a:xfrm>
            <a:off x="677334" y="2160589"/>
            <a:ext cx="8596668" cy="4240211"/>
          </a:xfrm>
        </p:spPr>
        <p:txBody>
          <a:bodyPr>
            <a:normAutofit/>
          </a:bodyPr>
          <a:lstStyle/>
          <a:p>
            <a:r>
              <a:rPr lang="en-US" sz="2000" dirty="0"/>
              <a:t>A grant program for the implementation of a new product or service for market or business expansion after a research and development phase has been explored.</a:t>
            </a:r>
          </a:p>
          <a:p>
            <a:pPr lvl="2">
              <a:lnSpc>
                <a:spcPct val="150000"/>
              </a:lnSpc>
            </a:pPr>
            <a:r>
              <a:rPr lang="en-US" sz="2000" dirty="0"/>
              <a:t>Maximum award: $49,999</a:t>
            </a:r>
          </a:p>
          <a:p>
            <a:pPr lvl="2">
              <a:lnSpc>
                <a:spcPct val="150000"/>
              </a:lnSpc>
            </a:pPr>
            <a:r>
              <a:rPr lang="en-US" sz="2000" dirty="0"/>
              <a:t>Match requirement: 50% of project costs</a:t>
            </a:r>
          </a:p>
          <a:p>
            <a:r>
              <a:rPr lang="en-US" sz="2000" dirty="0"/>
              <a:t>Examples of eligible expenses: Infrastructure, equipment, software, consultant fees</a:t>
            </a:r>
          </a:p>
          <a:p>
            <a:r>
              <a:rPr lang="en-US" sz="2000" dirty="0"/>
              <a:t>A project awarded in 2021: Build-out of a retail store within an existing warehouse, purchase of necessary coolers, shelving, POS system, and hiring a marketing consultant to market the new store.</a:t>
            </a:r>
          </a:p>
          <a:p>
            <a:endParaRPr lang="en-US" sz="2000" dirty="0"/>
          </a:p>
        </p:txBody>
      </p:sp>
    </p:spTree>
    <p:extLst>
      <p:ext uri="{BB962C8B-B14F-4D97-AF65-F5344CB8AC3E}">
        <p14:creationId xmlns:p14="http://schemas.microsoft.com/office/powerpoint/2010/main" val="602673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2359-3C8B-4FBF-AD22-F8A5E90DA565}"/>
              </a:ext>
            </a:extLst>
          </p:cNvPr>
          <p:cNvSpPr>
            <a:spLocks noGrp="1"/>
          </p:cNvSpPr>
          <p:nvPr>
            <p:ph type="title"/>
          </p:nvPr>
        </p:nvSpPr>
        <p:spPr/>
        <p:txBody>
          <a:bodyPr/>
          <a:lstStyle/>
          <a:p>
            <a:r>
              <a:rPr lang="en-US" dirty="0"/>
              <a:t>FAQs Regarding the Grant Categories</a:t>
            </a:r>
          </a:p>
        </p:txBody>
      </p:sp>
      <p:sp>
        <p:nvSpPr>
          <p:cNvPr id="3" name="Content Placeholder 2">
            <a:extLst>
              <a:ext uri="{FF2B5EF4-FFF2-40B4-BE49-F238E27FC236}">
                <a16:creationId xmlns:a16="http://schemas.microsoft.com/office/drawing/2014/main" id="{5694AD4E-6BED-4C33-9C4D-1642326C9D35}"/>
              </a:ext>
            </a:extLst>
          </p:cNvPr>
          <p:cNvSpPr>
            <a:spLocks noGrp="1"/>
          </p:cNvSpPr>
          <p:nvPr>
            <p:ph idx="1"/>
          </p:nvPr>
        </p:nvSpPr>
        <p:spPr>
          <a:xfrm>
            <a:off x="213101" y="1448972"/>
            <a:ext cx="9817164" cy="5289452"/>
          </a:xfrm>
        </p:spPr>
        <p:txBody>
          <a:bodyPr>
            <a:noAutofit/>
          </a:bodyPr>
          <a:lstStyle/>
          <a:p>
            <a:r>
              <a:rPr lang="en-US" dirty="0"/>
              <a:t>Can I apply for more than one grant category? </a:t>
            </a:r>
          </a:p>
          <a:p>
            <a:pPr lvl="1"/>
            <a:r>
              <a:rPr lang="en-US" sz="1800" dirty="0"/>
              <a:t>No, you must pick one category to apply for. </a:t>
            </a:r>
          </a:p>
          <a:p>
            <a:r>
              <a:rPr lang="en-US" dirty="0"/>
              <a:t>Do I need to complete a Research and Development grant project before being eligible to apply for an Innovation and Diversification grant?</a:t>
            </a:r>
          </a:p>
          <a:p>
            <a:pPr lvl="1"/>
            <a:r>
              <a:rPr lang="en-US" sz="1800" dirty="0"/>
              <a:t>No, for the I&amp;D category the research and development phase can consist of surveys of your current customer base to gauge interest in offering new products, talking with other businesses that are offering similar new products, hiring a consultant to test your surrounding market for its willingness to try your new products, etc. You do not need  to complete an official R&amp;D project to be eligible to apply for I&amp;D.</a:t>
            </a:r>
          </a:p>
          <a:p>
            <a:r>
              <a:rPr lang="en-US" dirty="0"/>
              <a:t>Does my project fall under Infrastructure Investment or Innovation and Diversification?</a:t>
            </a:r>
          </a:p>
          <a:p>
            <a:pPr lvl="1"/>
            <a:r>
              <a:rPr lang="en-US" sz="1800" dirty="0"/>
              <a:t>The key to Innovation and Diversification projects is diversification.</a:t>
            </a:r>
          </a:p>
          <a:p>
            <a:pPr lvl="1"/>
            <a:r>
              <a:rPr lang="en-US" sz="1800" dirty="0"/>
              <a:t>Will you be offering new products/services to your customers after the completion of the project? If so, your project is I&amp;D.</a:t>
            </a:r>
          </a:p>
          <a:p>
            <a:pPr lvl="1"/>
            <a:r>
              <a:rPr lang="en-US" sz="1800" dirty="0"/>
              <a:t>If your project allows you to optimize the production and operation of the products you are already offering, your project falls under Infrastructure Investment.</a:t>
            </a:r>
          </a:p>
        </p:txBody>
      </p:sp>
    </p:spTree>
    <p:extLst>
      <p:ext uri="{BB962C8B-B14F-4D97-AF65-F5344CB8AC3E}">
        <p14:creationId xmlns:p14="http://schemas.microsoft.com/office/powerpoint/2010/main" val="1574119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B316-E185-431E-801B-7BB5296FA290}"/>
              </a:ext>
            </a:extLst>
          </p:cNvPr>
          <p:cNvSpPr>
            <a:spLocks noGrp="1"/>
          </p:cNvSpPr>
          <p:nvPr>
            <p:ph type="title"/>
          </p:nvPr>
        </p:nvSpPr>
        <p:spPr/>
        <p:txBody>
          <a:bodyPr/>
          <a:lstStyle/>
          <a:p>
            <a:r>
              <a:rPr lang="en-US"/>
              <a:t>Match Requirement, Expenses and Payment</a:t>
            </a:r>
          </a:p>
        </p:txBody>
      </p:sp>
      <p:sp>
        <p:nvSpPr>
          <p:cNvPr id="3" name="Content Placeholder 2">
            <a:extLst>
              <a:ext uri="{FF2B5EF4-FFF2-40B4-BE49-F238E27FC236}">
                <a16:creationId xmlns:a16="http://schemas.microsoft.com/office/drawing/2014/main" id="{59B3C296-E24B-49D1-B41B-AD7E15AD0397}"/>
              </a:ext>
            </a:extLst>
          </p:cNvPr>
          <p:cNvSpPr>
            <a:spLocks noGrp="1"/>
          </p:cNvSpPr>
          <p:nvPr>
            <p:ph idx="1"/>
          </p:nvPr>
        </p:nvSpPr>
        <p:spPr>
          <a:xfrm>
            <a:off x="677334" y="2160589"/>
            <a:ext cx="8596668" cy="4531759"/>
          </a:xfrm>
        </p:spPr>
        <p:txBody>
          <a:bodyPr>
            <a:noAutofit/>
          </a:bodyPr>
          <a:lstStyle/>
          <a:p>
            <a:r>
              <a:rPr lang="en-US" sz="2000"/>
              <a:t>All eligible expenses funded by any Farm Transition Grant program must advance farming and agriculture.</a:t>
            </a:r>
          </a:p>
          <a:p>
            <a:r>
              <a:rPr lang="en-US" sz="2000"/>
              <a:t>All grant categories have a cash match requirement of which the percentage required varies.</a:t>
            </a:r>
          </a:p>
          <a:p>
            <a:pPr lvl="2"/>
            <a:r>
              <a:rPr lang="en-US" sz="2000"/>
              <a:t>The cash match requirement for each program can be self-financed, bank-financed, or provided through another grant (federal, state, otherwise). </a:t>
            </a:r>
          </a:p>
          <a:p>
            <a:pPr lvl="2"/>
            <a:r>
              <a:rPr lang="en-US" sz="2000"/>
              <a:t>If a grant is providing the match, the applicant must disclose the grantor, the grant name, and amount awarded.</a:t>
            </a:r>
          </a:p>
          <a:p>
            <a:r>
              <a:rPr lang="en-US" sz="2000"/>
              <a:t>The FTG must be paid directly to the individual or business the agreement is made with.</a:t>
            </a:r>
          </a:p>
        </p:txBody>
      </p:sp>
    </p:spTree>
    <p:extLst>
      <p:ext uri="{BB962C8B-B14F-4D97-AF65-F5344CB8AC3E}">
        <p14:creationId xmlns:p14="http://schemas.microsoft.com/office/powerpoint/2010/main" val="94916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DC2FB-0762-4F83-BF72-70FDE47284B7}"/>
              </a:ext>
            </a:extLst>
          </p:cNvPr>
          <p:cNvSpPr>
            <a:spLocks noGrp="1"/>
          </p:cNvSpPr>
          <p:nvPr>
            <p:ph type="title"/>
          </p:nvPr>
        </p:nvSpPr>
        <p:spPr/>
        <p:txBody>
          <a:bodyPr>
            <a:normAutofit fontScale="90000"/>
          </a:bodyPr>
          <a:lstStyle/>
          <a:p>
            <a:r>
              <a:rPr lang="en-US"/>
              <a:t>How do I determine my match requirement? Or the grant funds I can apply for?</a:t>
            </a:r>
          </a:p>
        </p:txBody>
      </p:sp>
      <p:sp>
        <p:nvSpPr>
          <p:cNvPr id="4" name="Content Placeholder 3">
            <a:extLst>
              <a:ext uri="{FF2B5EF4-FFF2-40B4-BE49-F238E27FC236}">
                <a16:creationId xmlns:a16="http://schemas.microsoft.com/office/drawing/2014/main" id="{C712AE00-1A77-4063-9B20-4FD847F34BF6}"/>
              </a:ext>
            </a:extLst>
          </p:cNvPr>
          <p:cNvSpPr txBox="1">
            <a:spLocks noGrp="1"/>
          </p:cNvSpPr>
          <p:nvPr>
            <p:ph idx="1"/>
          </p:nvPr>
        </p:nvSpPr>
        <p:spPr>
          <a:xfrm>
            <a:off x="677863" y="2160588"/>
            <a:ext cx="8596312" cy="1697901"/>
          </a:xfrm>
          <a:prstGeom prst="rect">
            <a:avLst/>
          </a:prstGeom>
          <a:noFill/>
        </p:spPr>
        <p:txBody>
          <a:bodyPr wrap="square" rtlCol="0">
            <a:spAutoFit/>
          </a:bodyPr>
          <a:lstStyle/>
          <a:p>
            <a:pPr marL="800100" lvl="1" indent="-342900">
              <a:buAutoNum type="arabicPeriod"/>
            </a:pPr>
            <a:r>
              <a:rPr lang="en-US" sz="3200"/>
              <a:t> Start by finding the total cost to complete your project.</a:t>
            </a:r>
          </a:p>
          <a:p>
            <a:pPr marL="800100" lvl="1" indent="-342900">
              <a:buAutoNum type="arabicPeriod"/>
            </a:pPr>
            <a:r>
              <a:rPr lang="en-US" sz="3200">
                <a:hlinkClick r:id="rId2"/>
              </a:rPr>
              <a:t>Click here. </a:t>
            </a:r>
            <a:endParaRPr lang="en-US" sz="3200"/>
          </a:p>
        </p:txBody>
      </p:sp>
      <p:sp>
        <p:nvSpPr>
          <p:cNvPr id="5" name="Arrow: Up 4">
            <a:extLst>
              <a:ext uri="{FF2B5EF4-FFF2-40B4-BE49-F238E27FC236}">
                <a16:creationId xmlns:a16="http://schemas.microsoft.com/office/drawing/2014/main" id="{264E7EEB-9286-41D1-8AEB-229CB7240842}"/>
              </a:ext>
            </a:extLst>
          </p:cNvPr>
          <p:cNvSpPr/>
          <p:nvPr/>
        </p:nvSpPr>
        <p:spPr>
          <a:xfrm rot="16789078">
            <a:off x="4050912" y="3292647"/>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9C21FB6-65A0-44CE-AA2E-2210F2B56839}"/>
              </a:ext>
            </a:extLst>
          </p:cNvPr>
          <p:cNvSpPr txBox="1"/>
          <p:nvPr/>
        </p:nvSpPr>
        <p:spPr>
          <a:xfrm>
            <a:off x="4816586" y="3328476"/>
            <a:ext cx="6069157" cy="2308324"/>
          </a:xfrm>
          <a:prstGeom prst="rect">
            <a:avLst/>
          </a:prstGeom>
          <a:noFill/>
        </p:spPr>
        <p:txBody>
          <a:bodyPr wrap="square" rtlCol="0">
            <a:spAutoFit/>
          </a:bodyPr>
          <a:lstStyle/>
          <a:p>
            <a:r>
              <a:rPr lang="en-US" sz="2400"/>
              <a:t>This link will open the </a:t>
            </a:r>
            <a:r>
              <a:rPr lang="en-US" sz="2400" i="1"/>
              <a:t>Cash Match Requirement Tables Document </a:t>
            </a:r>
            <a:r>
              <a:rPr lang="en-US" sz="2400"/>
              <a:t>for the 2022 FTG. Information on the cash match required for projects of varying total amounts for all grant categories can be found here.</a:t>
            </a:r>
          </a:p>
        </p:txBody>
      </p:sp>
      <p:sp>
        <p:nvSpPr>
          <p:cNvPr id="7" name="Star: 5 Points 6">
            <a:extLst>
              <a:ext uri="{FF2B5EF4-FFF2-40B4-BE49-F238E27FC236}">
                <a16:creationId xmlns:a16="http://schemas.microsoft.com/office/drawing/2014/main" id="{C8F2A517-1C72-4388-9796-9792279F8501}"/>
              </a:ext>
            </a:extLst>
          </p:cNvPr>
          <p:cNvSpPr/>
          <p:nvPr/>
        </p:nvSpPr>
        <p:spPr>
          <a:xfrm>
            <a:off x="359327" y="4043772"/>
            <a:ext cx="636013" cy="65727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449B599-00AD-4D01-84C9-259D76C3B1BD}"/>
              </a:ext>
            </a:extLst>
          </p:cNvPr>
          <p:cNvSpPr txBox="1"/>
          <p:nvPr/>
        </p:nvSpPr>
        <p:spPr>
          <a:xfrm>
            <a:off x="854391" y="4355377"/>
            <a:ext cx="2915478" cy="1754326"/>
          </a:xfrm>
          <a:prstGeom prst="rect">
            <a:avLst/>
          </a:prstGeom>
          <a:noFill/>
        </p:spPr>
        <p:txBody>
          <a:bodyPr wrap="square" rtlCol="0">
            <a:spAutoFit/>
          </a:bodyPr>
          <a:lstStyle/>
          <a:p>
            <a:r>
              <a:rPr lang="en-US"/>
              <a:t>Each category of the FTG has its own maximum award and match requirement. Please refer to slides 9-12 for more information.</a:t>
            </a:r>
          </a:p>
        </p:txBody>
      </p:sp>
      <p:sp>
        <p:nvSpPr>
          <p:cNvPr id="10" name="Star: 5 Points 9">
            <a:extLst>
              <a:ext uri="{FF2B5EF4-FFF2-40B4-BE49-F238E27FC236}">
                <a16:creationId xmlns:a16="http://schemas.microsoft.com/office/drawing/2014/main" id="{9F0BBB6A-D753-4386-B55B-B5B32D19E26D}"/>
              </a:ext>
            </a:extLst>
          </p:cNvPr>
          <p:cNvSpPr/>
          <p:nvPr/>
        </p:nvSpPr>
        <p:spPr>
          <a:xfrm>
            <a:off x="3179864" y="5591127"/>
            <a:ext cx="636013" cy="657273"/>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71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C148-C201-428F-BCDD-FC2F2A07E1BD}"/>
              </a:ext>
            </a:extLst>
          </p:cNvPr>
          <p:cNvSpPr>
            <a:spLocks noGrp="1"/>
          </p:cNvSpPr>
          <p:nvPr>
            <p:ph type="title"/>
          </p:nvPr>
        </p:nvSpPr>
        <p:spPr>
          <a:xfrm>
            <a:off x="1284562" y="0"/>
            <a:ext cx="4527712" cy="712763"/>
          </a:xfrm>
        </p:spPr>
        <p:txBody>
          <a:bodyPr/>
          <a:lstStyle/>
          <a:p>
            <a:r>
              <a:rPr lang="en-US"/>
              <a:t>Match Requirements</a:t>
            </a:r>
          </a:p>
        </p:txBody>
      </p:sp>
      <p:pic>
        <p:nvPicPr>
          <p:cNvPr id="5" name="Picture 4">
            <a:extLst>
              <a:ext uri="{FF2B5EF4-FFF2-40B4-BE49-F238E27FC236}">
                <a16:creationId xmlns:a16="http://schemas.microsoft.com/office/drawing/2014/main" id="{59EF6BC2-D01D-460C-BB5A-470658586423}"/>
              </a:ext>
            </a:extLst>
          </p:cNvPr>
          <p:cNvPicPr>
            <a:picLocks noChangeAspect="1"/>
          </p:cNvPicPr>
          <p:nvPr/>
        </p:nvPicPr>
        <p:blipFill rotWithShape="1">
          <a:blip r:embed="rId2"/>
          <a:srcRect l="19154" t="16393" r="18308" b="20192"/>
          <a:stretch/>
        </p:blipFill>
        <p:spPr>
          <a:xfrm>
            <a:off x="6170145" y="3412159"/>
            <a:ext cx="5759258" cy="3341030"/>
          </a:xfrm>
          <a:prstGeom prst="rect">
            <a:avLst/>
          </a:prstGeom>
          <a:ln>
            <a:solidFill>
              <a:schemeClr val="tx1"/>
            </a:solidFill>
          </a:ln>
        </p:spPr>
      </p:pic>
      <p:pic>
        <p:nvPicPr>
          <p:cNvPr id="7" name="Picture 6">
            <a:extLst>
              <a:ext uri="{FF2B5EF4-FFF2-40B4-BE49-F238E27FC236}">
                <a16:creationId xmlns:a16="http://schemas.microsoft.com/office/drawing/2014/main" id="{B57BE675-8FB4-49F4-844F-E83C855B2794}"/>
              </a:ext>
            </a:extLst>
          </p:cNvPr>
          <p:cNvPicPr>
            <a:picLocks noChangeAspect="1"/>
          </p:cNvPicPr>
          <p:nvPr/>
        </p:nvPicPr>
        <p:blipFill rotWithShape="1">
          <a:blip r:embed="rId3"/>
          <a:srcRect l="21577" t="22550" r="19923" b="18959"/>
          <a:stretch/>
        </p:blipFill>
        <p:spPr>
          <a:xfrm>
            <a:off x="6186018" y="174707"/>
            <a:ext cx="5759257" cy="3237452"/>
          </a:xfrm>
          <a:prstGeom prst="rect">
            <a:avLst/>
          </a:prstGeom>
          <a:ln>
            <a:solidFill>
              <a:schemeClr val="tx1"/>
            </a:solidFill>
          </a:ln>
        </p:spPr>
      </p:pic>
      <p:pic>
        <p:nvPicPr>
          <p:cNvPr id="9" name="Picture 8">
            <a:extLst>
              <a:ext uri="{FF2B5EF4-FFF2-40B4-BE49-F238E27FC236}">
                <a16:creationId xmlns:a16="http://schemas.microsoft.com/office/drawing/2014/main" id="{08613195-4083-43E6-803F-8E5DAFC582EE}"/>
              </a:ext>
            </a:extLst>
          </p:cNvPr>
          <p:cNvPicPr>
            <a:picLocks noChangeAspect="1"/>
          </p:cNvPicPr>
          <p:nvPr/>
        </p:nvPicPr>
        <p:blipFill rotWithShape="1">
          <a:blip r:embed="rId4"/>
          <a:srcRect l="21231" t="20909" r="21193" b="28605"/>
          <a:stretch/>
        </p:blipFill>
        <p:spPr>
          <a:xfrm>
            <a:off x="1" y="3760733"/>
            <a:ext cx="6005982" cy="2992455"/>
          </a:xfrm>
          <a:prstGeom prst="rect">
            <a:avLst/>
          </a:prstGeom>
          <a:ln>
            <a:solidFill>
              <a:schemeClr val="tx1"/>
            </a:solidFill>
          </a:ln>
        </p:spPr>
      </p:pic>
      <p:pic>
        <p:nvPicPr>
          <p:cNvPr id="11" name="Picture 10">
            <a:extLst>
              <a:ext uri="{FF2B5EF4-FFF2-40B4-BE49-F238E27FC236}">
                <a16:creationId xmlns:a16="http://schemas.microsoft.com/office/drawing/2014/main" id="{10318B74-B172-4948-9952-5F75821180DC}"/>
              </a:ext>
            </a:extLst>
          </p:cNvPr>
          <p:cNvPicPr>
            <a:picLocks noChangeAspect="1"/>
          </p:cNvPicPr>
          <p:nvPr/>
        </p:nvPicPr>
        <p:blipFill rotWithShape="1">
          <a:blip r:embed="rId5"/>
          <a:srcRect l="21115" t="19883" r="21193" b="26963"/>
          <a:stretch/>
        </p:blipFill>
        <p:spPr>
          <a:xfrm>
            <a:off x="0" y="613823"/>
            <a:ext cx="6005982" cy="3146910"/>
          </a:xfrm>
          <a:prstGeom prst="rect">
            <a:avLst/>
          </a:prstGeom>
          <a:ln>
            <a:solidFill>
              <a:schemeClr val="tx1"/>
            </a:solidFill>
          </a:ln>
        </p:spPr>
      </p:pic>
    </p:spTree>
    <p:extLst>
      <p:ext uri="{BB962C8B-B14F-4D97-AF65-F5344CB8AC3E}">
        <p14:creationId xmlns:p14="http://schemas.microsoft.com/office/powerpoint/2010/main" val="3254218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DDAB-C865-4F2F-873A-9F384D381653}"/>
              </a:ext>
            </a:extLst>
          </p:cNvPr>
          <p:cNvSpPr>
            <a:spLocks noGrp="1"/>
          </p:cNvSpPr>
          <p:nvPr>
            <p:ph type="title"/>
          </p:nvPr>
        </p:nvSpPr>
        <p:spPr>
          <a:xfrm>
            <a:off x="160498" y="384314"/>
            <a:ext cx="9314806" cy="1320800"/>
          </a:xfrm>
        </p:spPr>
        <p:txBody>
          <a:bodyPr/>
          <a:lstStyle/>
          <a:p>
            <a:pPr algn="ctr"/>
            <a:r>
              <a:rPr lang="en-US"/>
              <a:t>Match Requirement, Expenses and Payment (continued)</a:t>
            </a:r>
          </a:p>
        </p:txBody>
      </p:sp>
      <p:sp>
        <p:nvSpPr>
          <p:cNvPr id="3" name="Content Placeholder 2">
            <a:extLst>
              <a:ext uri="{FF2B5EF4-FFF2-40B4-BE49-F238E27FC236}">
                <a16:creationId xmlns:a16="http://schemas.microsoft.com/office/drawing/2014/main" id="{2B88BFE5-A4E4-4420-882B-2098CD579270}"/>
              </a:ext>
            </a:extLst>
          </p:cNvPr>
          <p:cNvSpPr>
            <a:spLocks noGrp="1"/>
          </p:cNvSpPr>
          <p:nvPr>
            <p:ph idx="1"/>
          </p:nvPr>
        </p:nvSpPr>
        <p:spPr>
          <a:xfrm>
            <a:off x="160498" y="1634437"/>
            <a:ext cx="9884649" cy="4697411"/>
          </a:xfrm>
        </p:spPr>
        <p:txBody>
          <a:bodyPr>
            <a:noAutofit/>
          </a:bodyPr>
          <a:lstStyle/>
          <a:p>
            <a:r>
              <a:rPr lang="en-US"/>
              <a:t>The following expenses cannot be used as a match and will not be funded by any grant category:</a:t>
            </a:r>
          </a:p>
          <a:p>
            <a:pPr lvl="2"/>
            <a:r>
              <a:rPr lang="en-US" sz="1800"/>
              <a:t>Any expenses incurred prior to contract execution.</a:t>
            </a:r>
          </a:p>
          <a:p>
            <a:pPr lvl="2"/>
            <a:r>
              <a:rPr lang="en-US" sz="1800"/>
              <a:t>Land acquisition/mortgages</a:t>
            </a:r>
          </a:p>
          <a:p>
            <a:pPr lvl="2"/>
            <a:r>
              <a:rPr lang="en-US" sz="1800"/>
              <a:t>Cost of borrowing (points and other fees)</a:t>
            </a:r>
          </a:p>
          <a:p>
            <a:pPr lvl="2"/>
            <a:r>
              <a:rPr lang="en-US" sz="1800"/>
              <a:t>Expenses related to establishing a new organization/business</a:t>
            </a:r>
          </a:p>
          <a:p>
            <a:pPr lvl="2"/>
            <a:r>
              <a:rPr lang="en-US" sz="1800"/>
              <a:t>Any portion or expense for which the applicant pays a contractor in merchandise or service in lieu of cash</a:t>
            </a:r>
          </a:p>
          <a:p>
            <a:pPr lvl="2"/>
            <a:r>
              <a:rPr lang="en-US" sz="1800"/>
              <a:t>Tuition/tuition reimbursement or career-related/scholarship funds</a:t>
            </a:r>
          </a:p>
          <a:p>
            <a:pPr lvl="2"/>
            <a:r>
              <a:rPr lang="en-US" sz="1800"/>
              <a:t>Routine business expenses (utilities, office supplies, etc.)</a:t>
            </a:r>
          </a:p>
          <a:p>
            <a:pPr lvl="2"/>
            <a:r>
              <a:rPr lang="en-US" sz="1800"/>
              <a:t>Disposable supplies (office, farm, otherwise) </a:t>
            </a:r>
            <a:r>
              <a:rPr lang="en-US" sz="1800" u="sng"/>
              <a:t>unrelated to the project</a:t>
            </a:r>
          </a:p>
          <a:p>
            <a:pPr lvl="2"/>
            <a:r>
              <a:rPr lang="en-US" sz="1800"/>
              <a:t>Legal expenses related to litigation</a:t>
            </a:r>
          </a:p>
          <a:p>
            <a:pPr lvl="2"/>
            <a:r>
              <a:rPr lang="en-US" sz="1800"/>
              <a:t>Indirect or contingency costs of any percentage</a:t>
            </a:r>
          </a:p>
        </p:txBody>
      </p:sp>
    </p:spTree>
    <p:extLst>
      <p:ext uri="{BB962C8B-B14F-4D97-AF65-F5344CB8AC3E}">
        <p14:creationId xmlns:p14="http://schemas.microsoft.com/office/powerpoint/2010/main" val="4266518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F9CC1-565A-4DFC-9DEB-CE98BF1F49A0}"/>
              </a:ext>
            </a:extLst>
          </p:cNvPr>
          <p:cNvSpPr>
            <a:spLocks noGrp="1"/>
          </p:cNvSpPr>
          <p:nvPr>
            <p:ph type="title"/>
          </p:nvPr>
        </p:nvSpPr>
        <p:spPr/>
        <p:txBody>
          <a:bodyPr/>
          <a:lstStyle/>
          <a:p>
            <a:r>
              <a:rPr lang="en-US"/>
              <a:t>Match Requirement, Expenses and Payment (continued)</a:t>
            </a:r>
          </a:p>
        </p:txBody>
      </p:sp>
      <p:sp>
        <p:nvSpPr>
          <p:cNvPr id="3" name="Content Placeholder 2">
            <a:extLst>
              <a:ext uri="{FF2B5EF4-FFF2-40B4-BE49-F238E27FC236}">
                <a16:creationId xmlns:a16="http://schemas.microsoft.com/office/drawing/2014/main" id="{947AD41E-58C8-499F-AAD8-724B96DA9925}"/>
              </a:ext>
            </a:extLst>
          </p:cNvPr>
          <p:cNvSpPr>
            <a:spLocks noGrp="1"/>
          </p:cNvSpPr>
          <p:nvPr>
            <p:ph idx="1"/>
          </p:nvPr>
        </p:nvSpPr>
        <p:spPr/>
        <p:txBody>
          <a:bodyPr>
            <a:normAutofit/>
          </a:bodyPr>
          <a:lstStyle/>
          <a:p>
            <a:r>
              <a:rPr lang="en-US" sz="2400"/>
              <a:t>The following expenses </a:t>
            </a:r>
            <a:r>
              <a:rPr lang="en-US" sz="2400" u="sng"/>
              <a:t>are an acceptable match </a:t>
            </a:r>
            <a:r>
              <a:rPr lang="en-US" sz="2400"/>
              <a:t>if they </a:t>
            </a:r>
            <a:r>
              <a:rPr lang="en-US" sz="2400" b="1"/>
              <a:t>directly and meaningfully support the proposed project</a:t>
            </a:r>
            <a:r>
              <a:rPr lang="en-US" sz="2400"/>
              <a:t>:</a:t>
            </a:r>
          </a:p>
          <a:p>
            <a:pPr lvl="2"/>
            <a:r>
              <a:rPr lang="en-US" sz="2400"/>
              <a:t>Employee salaries and fringe benefits paid to execute the project</a:t>
            </a:r>
          </a:p>
          <a:p>
            <a:pPr lvl="2"/>
            <a:r>
              <a:rPr lang="en-US" sz="2400"/>
              <a:t>State/local/federal permits</a:t>
            </a:r>
          </a:p>
          <a:p>
            <a:pPr lvl="2"/>
            <a:r>
              <a:rPr lang="en-US" sz="2400"/>
              <a:t>Attorneys’ fees (not related to litigation)</a:t>
            </a:r>
          </a:p>
          <a:p>
            <a:pPr lvl="2"/>
            <a:r>
              <a:rPr lang="en-US" sz="2400"/>
              <a:t>Consumable or disposable supplies</a:t>
            </a:r>
          </a:p>
        </p:txBody>
      </p:sp>
    </p:spTree>
    <p:extLst>
      <p:ext uri="{BB962C8B-B14F-4D97-AF65-F5344CB8AC3E}">
        <p14:creationId xmlns:p14="http://schemas.microsoft.com/office/powerpoint/2010/main" val="362164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0CC1-677D-4242-9F43-42FC33D02713}"/>
              </a:ext>
            </a:extLst>
          </p:cNvPr>
          <p:cNvSpPr>
            <a:spLocks noGrp="1"/>
          </p:cNvSpPr>
          <p:nvPr>
            <p:ph type="title"/>
          </p:nvPr>
        </p:nvSpPr>
        <p:spPr/>
        <p:txBody>
          <a:bodyPr/>
          <a:lstStyle/>
          <a:p>
            <a:r>
              <a:rPr lang="en-US" dirty="0"/>
              <a:t>Please introduce yourselves in the comments.</a:t>
            </a:r>
          </a:p>
        </p:txBody>
      </p:sp>
      <p:sp>
        <p:nvSpPr>
          <p:cNvPr id="3" name="Content Placeholder 2">
            <a:extLst>
              <a:ext uri="{FF2B5EF4-FFF2-40B4-BE49-F238E27FC236}">
                <a16:creationId xmlns:a16="http://schemas.microsoft.com/office/drawing/2014/main" id="{6E96CA6E-9697-476B-811D-159A4FA56169}"/>
              </a:ext>
            </a:extLst>
          </p:cNvPr>
          <p:cNvSpPr>
            <a:spLocks noGrp="1"/>
          </p:cNvSpPr>
          <p:nvPr>
            <p:ph idx="1"/>
          </p:nvPr>
        </p:nvSpPr>
        <p:spPr/>
        <p:txBody>
          <a:bodyPr>
            <a:normAutofit/>
          </a:bodyPr>
          <a:lstStyle/>
          <a:p>
            <a:pPr marL="0" indent="0">
              <a:buNone/>
            </a:pPr>
            <a:r>
              <a:rPr lang="en-US" sz="2400" dirty="0"/>
              <a:t>Feel free to include:</a:t>
            </a:r>
          </a:p>
          <a:p>
            <a:pPr lvl="1"/>
            <a:r>
              <a:rPr lang="en-US" sz="2400" dirty="0"/>
              <a:t>Your Name</a:t>
            </a:r>
          </a:p>
          <a:p>
            <a:pPr lvl="1"/>
            <a:r>
              <a:rPr lang="en-US" sz="2400" dirty="0"/>
              <a:t>Your Farm or Agricultural Cooperative Name</a:t>
            </a:r>
          </a:p>
          <a:p>
            <a:pPr lvl="1"/>
            <a:r>
              <a:rPr lang="en-US" sz="2400" dirty="0"/>
              <a:t>The category of the Farm Transition Grant you intend to apply for.</a:t>
            </a:r>
          </a:p>
        </p:txBody>
      </p:sp>
    </p:spTree>
    <p:extLst>
      <p:ext uri="{BB962C8B-B14F-4D97-AF65-F5344CB8AC3E}">
        <p14:creationId xmlns:p14="http://schemas.microsoft.com/office/powerpoint/2010/main" val="2040461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E0A02-D0AD-46BD-A1D2-6FC7EC9141A2}"/>
              </a:ext>
            </a:extLst>
          </p:cNvPr>
          <p:cNvSpPr>
            <a:spLocks noGrp="1"/>
          </p:cNvSpPr>
          <p:nvPr>
            <p:ph type="title"/>
          </p:nvPr>
        </p:nvSpPr>
        <p:spPr/>
        <p:txBody>
          <a:bodyPr/>
          <a:lstStyle/>
          <a:p>
            <a:r>
              <a:rPr lang="en-US"/>
              <a:t>Match Requirement, Expenses and Payment (continued)</a:t>
            </a:r>
          </a:p>
        </p:txBody>
      </p:sp>
      <p:sp>
        <p:nvSpPr>
          <p:cNvPr id="3" name="Content Placeholder 2">
            <a:extLst>
              <a:ext uri="{FF2B5EF4-FFF2-40B4-BE49-F238E27FC236}">
                <a16:creationId xmlns:a16="http://schemas.microsoft.com/office/drawing/2014/main" id="{C906624B-D435-4696-B30D-7AFB8497E793}"/>
              </a:ext>
            </a:extLst>
          </p:cNvPr>
          <p:cNvSpPr>
            <a:spLocks noGrp="1"/>
          </p:cNvSpPr>
          <p:nvPr>
            <p:ph idx="1"/>
          </p:nvPr>
        </p:nvSpPr>
        <p:spPr/>
        <p:txBody>
          <a:bodyPr>
            <a:normAutofit/>
          </a:bodyPr>
          <a:lstStyle/>
          <a:p>
            <a:r>
              <a:rPr lang="en-US" sz="2400"/>
              <a:t>These are reimbursement grants. Incomplete projects cannot be fully reimbursed.</a:t>
            </a:r>
          </a:p>
          <a:p>
            <a:r>
              <a:rPr lang="en-US" sz="2400"/>
              <a:t>A reimbursement of 50% of the award can be provided to </a:t>
            </a:r>
            <a:r>
              <a:rPr lang="en-US" sz="2400" u="sng"/>
              <a:t>New Farmer Micro Grant </a:t>
            </a:r>
            <a:r>
              <a:rPr lang="en-US" sz="2400"/>
              <a:t>awardees during project work, with the remaining 50% of the award reimbursed upon project completion.</a:t>
            </a:r>
          </a:p>
          <a:p>
            <a:pPr lvl="2"/>
            <a:r>
              <a:rPr lang="en-US" sz="2400"/>
              <a:t>Receipts with proof of payment to justify the first 50% of the award must be provided.</a:t>
            </a:r>
          </a:p>
        </p:txBody>
      </p:sp>
    </p:spTree>
    <p:extLst>
      <p:ext uri="{BB962C8B-B14F-4D97-AF65-F5344CB8AC3E}">
        <p14:creationId xmlns:p14="http://schemas.microsoft.com/office/powerpoint/2010/main" val="263639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66992-D620-4E62-8E2A-EE058FC0FC65}"/>
              </a:ext>
            </a:extLst>
          </p:cNvPr>
          <p:cNvSpPr>
            <a:spLocks noGrp="1"/>
          </p:cNvSpPr>
          <p:nvPr>
            <p:ph type="title"/>
          </p:nvPr>
        </p:nvSpPr>
        <p:spPr>
          <a:xfrm>
            <a:off x="107491" y="582075"/>
            <a:ext cx="9420823" cy="937235"/>
          </a:xfrm>
        </p:spPr>
        <p:txBody>
          <a:bodyPr/>
          <a:lstStyle/>
          <a:p>
            <a:r>
              <a:rPr lang="en-US" dirty="0"/>
              <a:t>Project Duration</a:t>
            </a:r>
          </a:p>
        </p:txBody>
      </p:sp>
      <p:sp>
        <p:nvSpPr>
          <p:cNvPr id="3" name="Content Placeholder 2">
            <a:extLst>
              <a:ext uri="{FF2B5EF4-FFF2-40B4-BE49-F238E27FC236}">
                <a16:creationId xmlns:a16="http://schemas.microsoft.com/office/drawing/2014/main" id="{89B1B996-962B-44AB-B404-6BCB425669BB}"/>
              </a:ext>
            </a:extLst>
          </p:cNvPr>
          <p:cNvSpPr>
            <a:spLocks noGrp="1"/>
          </p:cNvSpPr>
          <p:nvPr>
            <p:ph idx="1"/>
          </p:nvPr>
        </p:nvSpPr>
        <p:spPr>
          <a:xfrm>
            <a:off x="451027" y="1691860"/>
            <a:ext cx="9420822" cy="1721761"/>
          </a:xfrm>
        </p:spPr>
        <p:txBody>
          <a:bodyPr>
            <a:normAutofit/>
          </a:bodyPr>
          <a:lstStyle/>
          <a:p>
            <a:r>
              <a:rPr lang="en-US" sz="2000" dirty="0"/>
              <a:t>Projects must be completed within </a:t>
            </a:r>
            <a:r>
              <a:rPr lang="en-US" sz="2000" u="sng" dirty="0"/>
              <a:t>18 months </a:t>
            </a:r>
            <a:r>
              <a:rPr lang="en-US" sz="2000" dirty="0"/>
              <a:t>of contract execution. Contract and project extensions are not allowed.</a:t>
            </a:r>
          </a:p>
          <a:p>
            <a:r>
              <a:rPr lang="en-US" sz="2000" dirty="0"/>
              <a:t>Project </a:t>
            </a:r>
            <a:r>
              <a:rPr lang="en-US" sz="2000" b="1" u="sng" dirty="0"/>
              <a:t>cannot start</a:t>
            </a:r>
            <a:r>
              <a:rPr lang="en-US" sz="2000" dirty="0"/>
              <a:t> prior to the Contract start date even if executed before the Contract start date.</a:t>
            </a:r>
          </a:p>
          <a:p>
            <a:endParaRPr lang="en-US" sz="2000" dirty="0"/>
          </a:p>
        </p:txBody>
      </p:sp>
    </p:spTree>
    <p:extLst>
      <p:ext uri="{BB962C8B-B14F-4D97-AF65-F5344CB8AC3E}">
        <p14:creationId xmlns:p14="http://schemas.microsoft.com/office/powerpoint/2010/main" val="1968345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87C88-D434-4743-A9E0-4714E21FF0CA}"/>
              </a:ext>
            </a:extLst>
          </p:cNvPr>
          <p:cNvSpPr>
            <a:spLocks noGrp="1"/>
          </p:cNvSpPr>
          <p:nvPr>
            <p:ph type="title"/>
          </p:nvPr>
        </p:nvSpPr>
        <p:spPr>
          <a:xfrm>
            <a:off x="677334" y="609600"/>
            <a:ext cx="8596668" cy="662609"/>
          </a:xfrm>
        </p:spPr>
        <p:txBody>
          <a:bodyPr/>
          <a:lstStyle/>
          <a:p>
            <a:r>
              <a:rPr lang="en-US"/>
              <a:t>Submission Process</a:t>
            </a:r>
          </a:p>
        </p:txBody>
      </p:sp>
      <p:sp>
        <p:nvSpPr>
          <p:cNvPr id="3" name="Content Placeholder 2">
            <a:extLst>
              <a:ext uri="{FF2B5EF4-FFF2-40B4-BE49-F238E27FC236}">
                <a16:creationId xmlns:a16="http://schemas.microsoft.com/office/drawing/2014/main" id="{B4F8C520-6BF1-4C20-A74B-F0DE2767BFE3}"/>
              </a:ext>
            </a:extLst>
          </p:cNvPr>
          <p:cNvSpPr>
            <a:spLocks noGrp="1"/>
          </p:cNvSpPr>
          <p:nvPr>
            <p:ph idx="1"/>
          </p:nvPr>
        </p:nvSpPr>
        <p:spPr>
          <a:xfrm>
            <a:off x="295027" y="1680197"/>
            <a:ext cx="4298334" cy="5078412"/>
          </a:xfrm>
        </p:spPr>
        <p:txBody>
          <a:bodyPr>
            <a:normAutofit fontScale="92500" lnSpcReduction="20000"/>
          </a:bodyPr>
          <a:lstStyle/>
          <a:p>
            <a:r>
              <a:rPr lang="en-US" sz="2600" u="sng"/>
              <a:t>NEW FOR 2022</a:t>
            </a:r>
            <a:r>
              <a:rPr lang="en-US" sz="2600"/>
              <a:t>: All Farm Transition Grant applications are required to be submitted through the DOAG grant portal.</a:t>
            </a:r>
          </a:p>
          <a:p>
            <a:r>
              <a:rPr lang="en-US" sz="2600"/>
              <a:t>All grant funding opportunities can be found here: </a:t>
            </a:r>
            <a:r>
              <a:rPr lang="en-US" sz="2600">
                <a:hlinkClick r:id="rId2"/>
              </a:rPr>
              <a:t>https://service.ct.gov/doaggrants/s/</a:t>
            </a:r>
            <a:endParaRPr lang="en-US" sz="2600"/>
          </a:p>
          <a:p>
            <a:r>
              <a:rPr lang="en-US" sz="2600"/>
              <a:t>Step-by-step instructions on creating an account, and applying for grants can be found here: </a:t>
            </a:r>
            <a:r>
              <a:rPr lang="en-US" sz="2800">
                <a:hlinkClick r:id="rId3"/>
              </a:rPr>
              <a:t>Application-Instructions.pdf</a:t>
            </a:r>
            <a:endParaRPr lang="en-US" sz="2600"/>
          </a:p>
          <a:p>
            <a:endParaRPr lang="en-US"/>
          </a:p>
        </p:txBody>
      </p:sp>
      <p:pic>
        <p:nvPicPr>
          <p:cNvPr id="4" name="Picture 3">
            <a:extLst>
              <a:ext uri="{FF2B5EF4-FFF2-40B4-BE49-F238E27FC236}">
                <a16:creationId xmlns:a16="http://schemas.microsoft.com/office/drawing/2014/main" id="{D11687DB-4280-4726-A62D-DC78B1C084E1}"/>
              </a:ext>
            </a:extLst>
          </p:cNvPr>
          <p:cNvPicPr>
            <a:picLocks noChangeAspect="1"/>
          </p:cNvPicPr>
          <p:nvPr/>
        </p:nvPicPr>
        <p:blipFill rotWithShape="1">
          <a:blip r:embed="rId4"/>
          <a:srcRect t="3875" b="5824"/>
          <a:stretch/>
        </p:blipFill>
        <p:spPr>
          <a:xfrm>
            <a:off x="4685681" y="1476203"/>
            <a:ext cx="7211292" cy="3661117"/>
          </a:xfrm>
          <a:prstGeom prst="rect">
            <a:avLst/>
          </a:prstGeom>
        </p:spPr>
      </p:pic>
    </p:spTree>
    <p:extLst>
      <p:ext uri="{BB962C8B-B14F-4D97-AF65-F5344CB8AC3E}">
        <p14:creationId xmlns:p14="http://schemas.microsoft.com/office/powerpoint/2010/main" val="441383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39B6A-EFCA-40FA-B331-EE2B1FCAD543}"/>
              </a:ext>
            </a:extLst>
          </p:cNvPr>
          <p:cNvSpPr>
            <a:spLocks noGrp="1"/>
          </p:cNvSpPr>
          <p:nvPr>
            <p:ph type="title"/>
          </p:nvPr>
        </p:nvSpPr>
        <p:spPr/>
        <p:txBody>
          <a:bodyPr/>
          <a:lstStyle/>
          <a:p>
            <a:r>
              <a:rPr lang="en-US"/>
              <a:t>Application Requirements</a:t>
            </a:r>
          </a:p>
        </p:txBody>
      </p:sp>
      <p:sp>
        <p:nvSpPr>
          <p:cNvPr id="3" name="Content Placeholder 2">
            <a:extLst>
              <a:ext uri="{FF2B5EF4-FFF2-40B4-BE49-F238E27FC236}">
                <a16:creationId xmlns:a16="http://schemas.microsoft.com/office/drawing/2014/main" id="{93B0A34F-5918-4B2A-995E-38E87554B5EC}"/>
              </a:ext>
            </a:extLst>
          </p:cNvPr>
          <p:cNvSpPr>
            <a:spLocks noGrp="1"/>
          </p:cNvSpPr>
          <p:nvPr>
            <p:ph idx="1"/>
          </p:nvPr>
        </p:nvSpPr>
        <p:spPr>
          <a:xfrm>
            <a:off x="677334" y="1563757"/>
            <a:ext cx="8596668" cy="4477605"/>
          </a:xfrm>
        </p:spPr>
        <p:txBody>
          <a:bodyPr/>
          <a:lstStyle/>
          <a:p>
            <a:pPr algn="just"/>
            <a:r>
              <a:rPr lang="en-US" sz="2400" b="1" i="0">
                <a:solidFill>
                  <a:srgbClr val="0A0A0A"/>
                </a:solidFill>
                <a:effectLst/>
                <a:latin typeface="open-sans"/>
              </a:rPr>
              <a:t>New Farmer Micro Grant Applications</a:t>
            </a:r>
            <a:endParaRPr lang="en-US" sz="2400" b="0" i="0">
              <a:solidFill>
                <a:srgbClr val="0A0A0A"/>
              </a:solidFill>
              <a:effectLst/>
              <a:latin typeface="open-sans"/>
            </a:endParaRPr>
          </a:p>
          <a:p>
            <a:pPr lvl="1">
              <a:buFont typeface="+mj-lt"/>
              <a:buAutoNum type="arabicPeriod"/>
            </a:pPr>
            <a:r>
              <a:rPr lang="en-US" sz="2200" b="0" i="0">
                <a:solidFill>
                  <a:srgbClr val="0A0A0A"/>
                </a:solidFill>
                <a:effectLst/>
                <a:latin typeface="open-sans"/>
              </a:rPr>
              <a:t>Attachment of a crop plan.</a:t>
            </a:r>
          </a:p>
          <a:p>
            <a:pPr lvl="1">
              <a:buFont typeface="+mj-lt"/>
              <a:buAutoNum type="arabicPeriod"/>
            </a:pPr>
            <a:r>
              <a:rPr lang="en-US" sz="2200" b="0" i="0">
                <a:solidFill>
                  <a:srgbClr val="0A0A0A"/>
                </a:solidFill>
                <a:effectLst/>
                <a:latin typeface="open-sans"/>
              </a:rPr>
              <a:t>Attachment of a landlord agreement (if applicable).</a:t>
            </a:r>
          </a:p>
          <a:p>
            <a:pPr lvl="1">
              <a:buFont typeface="+mj-lt"/>
              <a:buAutoNum type="arabicPeriod"/>
            </a:pPr>
            <a:r>
              <a:rPr lang="en-US" sz="2200" b="0" i="0">
                <a:solidFill>
                  <a:srgbClr val="0A0A0A"/>
                </a:solidFill>
                <a:effectLst/>
                <a:latin typeface="open-sans"/>
              </a:rPr>
              <a:t>Completion and attachment of the 2022 Farm Transition Grant Budget and Project Timeline Workbook.</a:t>
            </a:r>
          </a:p>
          <a:p>
            <a:pPr lvl="1">
              <a:buFont typeface="+mj-lt"/>
              <a:buAutoNum type="arabicPeriod"/>
            </a:pPr>
            <a:r>
              <a:rPr lang="en-US" sz="2200" b="0" i="0">
                <a:solidFill>
                  <a:srgbClr val="0A0A0A"/>
                </a:solidFill>
                <a:effectLst/>
                <a:latin typeface="open-sans"/>
              </a:rPr>
              <a:t>Completion of the New Farmer Micro Grant Narrative.</a:t>
            </a:r>
          </a:p>
          <a:p>
            <a:pPr lvl="1">
              <a:buFont typeface="+mj-lt"/>
              <a:buAutoNum type="arabicPeriod"/>
            </a:pPr>
            <a:r>
              <a:rPr lang="en-US" sz="2200" b="0" i="0">
                <a:solidFill>
                  <a:srgbClr val="0A0A0A"/>
                </a:solidFill>
                <a:effectLst/>
                <a:latin typeface="open-sans"/>
              </a:rPr>
              <a:t>Attachment of a W-9 and State Vendor Form.</a:t>
            </a:r>
          </a:p>
          <a:p>
            <a:pPr lvl="1">
              <a:buFont typeface="+mj-lt"/>
              <a:buAutoNum type="arabicPeriod"/>
            </a:pPr>
            <a:r>
              <a:rPr lang="en-US" sz="2200" b="0" i="0">
                <a:solidFill>
                  <a:srgbClr val="0A0A0A"/>
                </a:solidFill>
                <a:effectLst/>
                <a:latin typeface="open-sans"/>
              </a:rPr>
              <a:t>Attachment of conceptual drawings, estimates/quotes, product information, or other budget justification materials.</a:t>
            </a:r>
          </a:p>
          <a:p>
            <a:pPr marL="0" indent="0">
              <a:buNone/>
            </a:pPr>
            <a:endParaRPr lang="en-US"/>
          </a:p>
        </p:txBody>
      </p:sp>
      <p:sp>
        <p:nvSpPr>
          <p:cNvPr id="4" name="TextBox 3">
            <a:extLst>
              <a:ext uri="{FF2B5EF4-FFF2-40B4-BE49-F238E27FC236}">
                <a16:creationId xmlns:a16="http://schemas.microsoft.com/office/drawing/2014/main" id="{7E82FBBB-5E93-456F-819F-9D4F3488BD0D}"/>
              </a:ext>
            </a:extLst>
          </p:cNvPr>
          <p:cNvSpPr txBox="1"/>
          <p:nvPr/>
        </p:nvSpPr>
        <p:spPr>
          <a:xfrm>
            <a:off x="565832" y="6248400"/>
            <a:ext cx="11060335" cy="369332"/>
          </a:xfrm>
          <a:prstGeom prst="rect">
            <a:avLst/>
          </a:prstGeom>
          <a:noFill/>
        </p:spPr>
        <p:txBody>
          <a:bodyPr wrap="none" rtlCol="0">
            <a:spAutoFit/>
          </a:bodyPr>
          <a:lstStyle/>
          <a:p>
            <a:r>
              <a:rPr lang="en-US"/>
              <a:t>All required forms/documents can be found here: </a:t>
            </a:r>
            <a:r>
              <a:rPr lang="en-US">
                <a:hlinkClick r:id="rId2">
                  <a:extLst>
                    <a:ext uri="{A12FA001-AC4F-418D-AE19-62706E023703}">
                      <ahyp:hlinkClr xmlns:ahyp="http://schemas.microsoft.com/office/drawing/2018/hyperlinkcolor" val="tx"/>
                    </a:ext>
                  </a:extLst>
                </a:hlinkClick>
              </a:rPr>
              <a:t>2022 Farm Transition Grant (FTG)--Documents (ct.gov)</a:t>
            </a:r>
            <a:endParaRPr lang="en-US"/>
          </a:p>
        </p:txBody>
      </p:sp>
    </p:spTree>
    <p:extLst>
      <p:ext uri="{BB962C8B-B14F-4D97-AF65-F5344CB8AC3E}">
        <p14:creationId xmlns:p14="http://schemas.microsoft.com/office/powerpoint/2010/main" val="447048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455C-A44A-4D5A-843D-A5D406F98C97}"/>
              </a:ext>
            </a:extLst>
          </p:cNvPr>
          <p:cNvSpPr>
            <a:spLocks noGrp="1"/>
          </p:cNvSpPr>
          <p:nvPr>
            <p:ph type="title"/>
          </p:nvPr>
        </p:nvSpPr>
        <p:spPr>
          <a:xfrm>
            <a:off x="385786" y="265043"/>
            <a:ext cx="8596668" cy="689114"/>
          </a:xfrm>
        </p:spPr>
        <p:txBody>
          <a:bodyPr/>
          <a:lstStyle/>
          <a:p>
            <a:r>
              <a:rPr lang="en-US"/>
              <a:t>Application Requirements</a:t>
            </a:r>
          </a:p>
        </p:txBody>
      </p:sp>
      <p:sp>
        <p:nvSpPr>
          <p:cNvPr id="3" name="Content Placeholder 2">
            <a:extLst>
              <a:ext uri="{FF2B5EF4-FFF2-40B4-BE49-F238E27FC236}">
                <a16:creationId xmlns:a16="http://schemas.microsoft.com/office/drawing/2014/main" id="{6112A237-BD67-4840-9F57-0E523BBFE3E5}"/>
              </a:ext>
            </a:extLst>
          </p:cNvPr>
          <p:cNvSpPr>
            <a:spLocks noGrp="1"/>
          </p:cNvSpPr>
          <p:nvPr>
            <p:ph idx="1"/>
          </p:nvPr>
        </p:nvSpPr>
        <p:spPr>
          <a:xfrm>
            <a:off x="152613" y="1046923"/>
            <a:ext cx="9381066" cy="5062330"/>
          </a:xfrm>
        </p:spPr>
        <p:txBody>
          <a:bodyPr>
            <a:normAutofit/>
          </a:bodyPr>
          <a:lstStyle/>
          <a:p>
            <a:pPr algn="just"/>
            <a:r>
              <a:rPr lang="en-US" sz="2200" b="1" i="0">
                <a:solidFill>
                  <a:srgbClr val="0A0A0A"/>
                </a:solidFill>
                <a:effectLst/>
                <a:latin typeface="open-sans"/>
              </a:rPr>
              <a:t>Infrastructure Investment Grant, Research and Development Grant, and Innovation and Diversification Grant Applications</a:t>
            </a:r>
            <a:endParaRPr lang="en-US" sz="2200" b="0" i="0">
              <a:solidFill>
                <a:srgbClr val="0A0A0A"/>
              </a:solidFill>
              <a:effectLst/>
              <a:latin typeface="open-sans"/>
            </a:endParaRPr>
          </a:p>
          <a:p>
            <a:pPr lvl="1">
              <a:buFont typeface="+mj-lt"/>
              <a:buAutoNum type="arabicPeriod"/>
            </a:pPr>
            <a:r>
              <a:rPr lang="en-US" sz="2200" b="0" i="0">
                <a:solidFill>
                  <a:srgbClr val="0A0A0A"/>
                </a:solidFill>
                <a:effectLst/>
                <a:latin typeface="open-sans"/>
              </a:rPr>
              <a:t>Attachment of a landlord agreement (if applicable).</a:t>
            </a:r>
          </a:p>
          <a:p>
            <a:pPr lvl="1">
              <a:buFont typeface="+mj-lt"/>
              <a:buAutoNum type="arabicPeriod"/>
            </a:pPr>
            <a:r>
              <a:rPr lang="en-US" sz="2200" b="0" i="0">
                <a:solidFill>
                  <a:srgbClr val="0A0A0A"/>
                </a:solidFill>
                <a:effectLst/>
                <a:latin typeface="open-sans"/>
              </a:rPr>
              <a:t>Completion and attachment of the 2022 Farm Transition Grant Budget and Project Timeline Workbook.</a:t>
            </a:r>
          </a:p>
          <a:p>
            <a:pPr lvl="1">
              <a:buFont typeface="+mj-lt"/>
              <a:buAutoNum type="arabicPeriod"/>
            </a:pPr>
            <a:r>
              <a:rPr lang="en-US" sz="2200" b="0" i="0">
                <a:solidFill>
                  <a:srgbClr val="0A0A0A"/>
                </a:solidFill>
                <a:effectLst/>
                <a:latin typeface="open-sans"/>
              </a:rPr>
              <a:t>Completion of the Infrastructure Investment Grant, Research and Development Grant, and Innovation and Diversification Grant Narrative.</a:t>
            </a:r>
          </a:p>
          <a:p>
            <a:pPr lvl="1">
              <a:buFont typeface="+mj-lt"/>
              <a:buAutoNum type="arabicPeriod"/>
            </a:pPr>
            <a:r>
              <a:rPr lang="en-US" sz="2200" b="0" i="0">
                <a:solidFill>
                  <a:srgbClr val="0A0A0A"/>
                </a:solidFill>
                <a:effectLst/>
                <a:latin typeface="open-sans"/>
              </a:rPr>
              <a:t>Attachment of a W-9 and State Vendor Form.</a:t>
            </a:r>
          </a:p>
          <a:p>
            <a:pPr lvl="1">
              <a:buFont typeface="+mj-lt"/>
              <a:buAutoNum type="arabicPeriod"/>
            </a:pPr>
            <a:r>
              <a:rPr lang="en-US" sz="2200" b="0" i="0">
                <a:solidFill>
                  <a:srgbClr val="0A0A0A"/>
                </a:solidFill>
                <a:effectLst/>
                <a:latin typeface="open-sans"/>
              </a:rPr>
              <a:t>Attachment of a three-year profit and loss statement and current profit and loss.</a:t>
            </a:r>
          </a:p>
          <a:p>
            <a:pPr lvl="1">
              <a:buFont typeface="+mj-lt"/>
              <a:buAutoNum type="arabicPeriod"/>
            </a:pPr>
            <a:r>
              <a:rPr lang="en-US" sz="2200" b="0" i="0">
                <a:solidFill>
                  <a:srgbClr val="0A0A0A"/>
                </a:solidFill>
                <a:effectLst/>
                <a:latin typeface="open-sans"/>
              </a:rPr>
              <a:t>Attachment of conceptual drawings, estimates/quotes, product information, or other budget justification materials. </a:t>
            </a:r>
            <a:endParaRPr lang="en-US"/>
          </a:p>
        </p:txBody>
      </p:sp>
      <p:sp>
        <p:nvSpPr>
          <p:cNvPr id="4" name="TextBox 3">
            <a:extLst>
              <a:ext uri="{FF2B5EF4-FFF2-40B4-BE49-F238E27FC236}">
                <a16:creationId xmlns:a16="http://schemas.microsoft.com/office/drawing/2014/main" id="{68030633-3267-4C42-9C0A-B3A18428ABCB}"/>
              </a:ext>
            </a:extLst>
          </p:cNvPr>
          <p:cNvSpPr txBox="1"/>
          <p:nvPr/>
        </p:nvSpPr>
        <p:spPr>
          <a:xfrm>
            <a:off x="152613" y="6440556"/>
            <a:ext cx="11060335" cy="369332"/>
          </a:xfrm>
          <a:prstGeom prst="rect">
            <a:avLst/>
          </a:prstGeom>
          <a:noFill/>
        </p:spPr>
        <p:txBody>
          <a:bodyPr wrap="none" rtlCol="0">
            <a:spAutoFit/>
          </a:bodyPr>
          <a:lstStyle/>
          <a:p>
            <a:r>
              <a:rPr lang="en-US"/>
              <a:t>All required forms/documents can be found here: </a:t>
            </a:r>
            <a:r>
              <a:rPr lang="en-US">
                <a:hlinkClick r:id="rId2">
                  <a:extLst>
                    <a:ext uri="{A12FA001-AC4F-418D-AE19-62706E023703}">
                      <ahyp:hlinkClr xmlns:ahyp="http://schemas.microsoft.com/office/drawing/2018/hyperlinkcolor" val="tx"/>
                    </a:ext>
                  </a:extLst>
                </a:hlinkClick>
              </a:rPr>
              <a:t>2022 Farm Transition Grant (FTG)--Documents (ct.gov)</a:t>
            </a:r>
            <a:endParaRPr lang="en-US"/>
          </a:p>
        </p:txBody>
      </p:sp>
    </p:spTree>
    <p:extLst>
      <p:ext uri="{BB962C8B-B14F-4D97-AF65-F5344CB8AC3E}">
        <p14:creationId xmlns:p14="http://schemas.microsoft.com/office/powerpoint/2010/main" val="3605020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8D77A-0387-46AC-A4D6-6AE10771CECB}"/>
              </a:ext>
            </a:extLst>
          </p:cNvPr>
          <p:cNvSpPr>
            <a:spLocks noGrp="1"/>
          </p:cNvSpPr>
          <p:nvPr>
            <p:ph type="title"/>
          </p:nvPr>
        </p:nvSpPr>
        <p:spPr>
          <a:xfrm>
            <a:off x="677334" y="503584"/>
            <a:ext cx="8596668" cy="808382"/>
          </a:xfrm>
        </p:spPr>
        <p:txBody>
          <a:bodyPr>
            <a:normAutofit fontScale="90000"/>
          </a:bodyPr>
          <a:lstStyle/>
          <a:p>
            <a:r>
              <a:rPr lang="en-US"/>
              <a:t>Budget and Project Timeline Workbook</a:t>
            </a:r>
            <a:br>
              <a:rPr lang="en-US"/>
            </a:br>
            <a:endParaRPr lang="en-US"/>
          </a:p>
        </p:txBody>
      </p:sp>
      <p:sp>
        <p:nvSpPr>
          <p:cNvPr id="3" name="Content Placeholder 2">
            <a:extLst>
              <a:ext uri="{FF2B5EF4-FFF2-40B4-BE49-F238E27FC236}">
                <a16:creationId xmlns:a16="http://schemas.microsoft.com/office/drawing/2014/main" id="{61EF0904-C8B5-4FDB-899B-85532AC44297}"/>
              </a:ext>
            </a:extLst>
          </p:cNvPr>
          <p:cNvSpPr>
            <a:spLocks noGrp="1"/>
          </p:cNvSpPr>
          <p:nvPr>
            <p:ph idx="1"/>
          </p:nvPr>
        </p:nvSpPr>
        <p:spPr>
          <a:xfrm>
            <a:off x="359282" y="2658011"/>
            <a:ext cx="3735640" cy="2117033"/>
          </a:xfrm>
        </p:spPr>
        <p:txBody>
          <a:bodyPr>
            <a:normAutofit/>
          </a:bodyPr>
          <a:lstStyle/>
          <a:p>
            <a:r>
              <a:rPr lang="en-US" sz="2000"/>
              <a:t>Visit: </a:t>
            </a:r>
            <a:r>
              <a:rPr lang="en-US" sz="2000">
                <a:hlinkClick r:id="rId2"/>
              </a:rPr>
              <a:t>2022 Farm Transition Grant (FTG)--Documents (ct.gov)</a:t>
            </a:r>
            <a:endParaRPr lang="en-US" sz="2000"/>
          </a:p>
          <a:p>
            <a:r>
              <a:rPr lang="en-US" sz="2000"/>
              <a:t>Download a blank copy of the form and save to your computer.</a:t>
            </a:r>
          </a:p>
        </p:txBody>
      </p:sp>
      <p:pic>
        <p:nvPicPr>
          <p:cNvPr id="5" name="Picture 4">
            <a:extLst>
              <a:ext uri="{FF2B5EF4-FFF2-40B4-BE49-F238E27FC236}">
                <a16:creationId xmlns:a16="http://schemas.microsoft.com/office/drawing/2014/main" id="{B3D96417-A33C-48DF-84D1-9420BE9FCB74}"/>
              </a:ext>
            </a:extLst>
          </p:cNvPr>
          <p:cNvPicPr>
            <a:picLocks noChangeAspect="1"/>
          </p:cNvPicPr>
          <p:nvPr/>
        </p:nvPicPr>
        <p:blipFill rotWithShape="1">
          <a:blip r:embed="rId3"/>
          <a:srcRect l="19565" r="14021" b="17085"/>
          <a:stretch/>
        </p:blipFill>
        <p:spPr>
          <a:xfrm>
            <a:off x="4412974" y="1311966"/>
            <a:ext cx="6851376" cy="4809125"/>
          </a:xfrm>
          <a:prstGeom prst="rect">
            <a:avLst/>
          </a:prstGeom>
        </p:spPr>
      </p:pic>
      <p:sp>
        <p:nvSpPr>
          <p:cNvPr id="6" name="Arrow: Right 5">
            <a:extLst>
              <a:ext uri="{FF2B5EF4-FFF2-40B4-BE49-F238E27FC236}">
                <a16:creationId xmlns:a16="http://schemas.microsoft.com/office/drawing/2014/main" id="{C03BE674-5673-44C6-BE1A-471FC7047C6C}"/>
              </a:ext>
            </a:extLst>
          </p:cNvPr>
          <p:cNvSpPr/>
          <p:nvPr/>
        </p:nvSpPr>
        <p:spPr>
          <a:xfrm>
            <a:off x="5481894" y="5061402"/>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EC05B57-E5A1-483C-8297-9652BDE050FB}"/>
              </a:ext>
            </a:extLst>
          </p:cNvPr>
          <p:cNvSpPr/>
          <p:nvPr/>
        </p:nvSpPr>
        <p:spPr>
          <a:xfrm rot="10800000">
            <a:off x="8295594" y="5061402"/>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7830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C245-CDA9-4F28-A74D-E55A04B3CDAE}"/>
              </a:ext>
            </a:extLst>
          </p:cNvPr>
          <p:cNvSpPr>
            <a:spLocks noGrp="1"/>
          </p:cNvSpPr>
          <p:nvPr>
            <p:ph type="title"/>
          </p:nvPr>
        </p:nvSpPr>
        <p:spPr>
          <a:xfrm>
            <a:off x="266517" y="437322"/>
            <a:ext cx="5222905" cy="1709530"/>
          </a:xfrm>
        </p:spPr>
        <p:txBody>
          <a:bodyPr>
            <a:normAutofit/>
          </a:bodyPr>
          <a:lstStyle/>
          <a:p>
            <a:pPr algn="ctr"/>
            <a:r>
              <a:rPr lang="en-US"/>
              <a:t>Budget and Project Timeline Workbook</a:t>
            </a:r>
          </a:p>
        </p:txBody>
      </p:sp>
      <p:pic>
        <p:nvPicPr>
          <p:cNvPr id="4" name="Picture 3">
            <a:extLst>
              <a:ext uri="{FF2B5EF4-FFF2-40B4-BE49-F238E27FC236}">
                <a16:creationId xmlns:a16="http://schemas.microsoft.com/office/drawing/2014/main" id="{0D2F2449-8A11-4C19-8C92-72F46260A09B}"/>
              </a:ext>
            </a:extLst>
          </p:cNvPr>
          <p:cNvPicPr>
            <a:picLocks noChangeAspect="1"/>
          </p:cNvPicPr>
          <p:nvPr/>
        </p:nvPicPr>
        <p:blipFill rotWithShape="1">
          <a:blip r:embed="rId2"/>
          <a:srcRect r="50000" b="6355"/>
          <a:stretch/>
        </p:blipFill>
        <p:spPr>
          <a:xfrm>
            <a:off x="5976731" y="496957"/>
            <a:ext cx="5393635" cy="5679424"/>
          </a:xfrm>
          <a:prstGeom prst="rect">
            <a:avLst/>
          </a:prstGeom>
        </p:spPr>
      </p:pic>
      <p:sp>
        <p:nvSpPr>
          <p:cNvPr id="5" name="TextBox 4">
            <a:extLst>
              <a:ext uri="{FF2B5EF4-FFF2-40B4-BE49-F238E27FC236}">
                <a16:creationId xmlns:a16="http://schemas.microsoft.com/office/drawing/2014/main" id="{8C6AFB12-944D-464F-B7B1-AD31E1248053}"/>
              </a:ext>
            </a:extLst>
          </p:cNvPr>
          <p:cNvSpPr txBox="1"/>
          <p:nvPr/>
        </p:nvSpPr>
        <p:spPr>
          <a:xfrm>
            <a:off x="266516" y="2146852"/>
            <a:ext cx="5222905" cy="3231654"/>
          </a:xfrm>
          <a:prstGeom prst="rect">
            <a:avLst/>
          </a:prstGeom>
          <a:noFill/>
        </p:spPr>
        <p:txBody>
          <a:bodyPr wrap="square" rtlCol="0">
            <a:spAutoFit/>
          </a:bodyPr>
          <a:lstStyle/>
          <a:p>
            <a:pPr>
              <a:spcBef>
                <a:spcPts val="600"/>
              </a:spcBef>
              <a:spcAft>
                <a:spcPts val="600"/>
              </a:spcAft>
            </a:pPr>
            <a:r>
              <a:rPr lang="en-US" sz="2400"/>
              <a:t>There are four sheets included in this workbook:</a:t>
            </a:r>
          </a:p>
          <a:p>
            <a:pPr marL="800100" lvl="1" indent="-342900">
              <a:spcBef>
                <a:spcPts val="600"/>
              </a:spcBef>
              <a:spcAft>
                <a:spcPts val="600"/>
              </a:spcAft>
              <a:buFont typeface="+mj-lt"/>
              <a:buAutoNum type="arabicPeriod"/>
            </a:pPr>
            <a:r>
              <a:rPr lang="en-US" sz="2400"/>
              <a:t>Instructions *</a:t>
            </a:r>
            <a:r>
              <a:rPr lang="en-US" sz="2000"/>
              <a:t>you do not need to fill anything out on this sheet.*</a:t>
            </a:r>
          </a:p>
          <a:p>
            <a:pPr marL="800100" lvl="1" indent="-342900">
              <a:spcBef>
                <a:spcPts val="600"/>
              </a:spcBef>
              <a:spcAft>
                <a:spcPts val="600"/>
              </a:spcAft>
              <a:buFont typeface="+mj-lt"/>
              <a:buAutoNum type="arabicPeriod"/>
            </a:pPr>
            <a:r>
              <a:rPr lang="en-US" sz="2400"/>
              <a:t>Budget Sheet</a:t>
            </a:r>
          </a:p>
          <a:p>
            <a:pPr marL="800100" lvl="1" indent="-342900">
              <a:spcBef>
                <a:spcPts val="600"/>
              </a:spcBef>
              <a:spcAft>
                <a:spcPts val="600"/>
              </a:spcAft>
              <a:buFont typeface="+mj-lt"/>
              <a:buAutoNum type="arabicPeriod"/>
            </a:pPr>
            <a:r>
              <a:rPr lang="en-US" sz="2400"/>
              <a:t>Budget Narrative</a:t>
            </a:r>
          </a:p>
          <a:p>
            <a:pPr marL="800100" lvl="1" indent="-342900">
              <a:spcBef>
                <a:spcPts val="600"/>
              </a:spcBef>
              <a:spcAft>
                <a:spcPts val="600"/>
              </a:spcAft>
              <a:buFont typeface="+mj-lt"/>
              <a:buAutoNum type="arabicPeriod"/>
            </a:pPr>
            <a:r>
              <a:rPr lang="en-US" sz="2400"/>
              <a:t>Project Timeline</a:t>
            </a:r>
          </a:p>
        </p:txBody>
      </p:sp>
      <p:sp>
        <p:nvSpPr>
          <p:cNvPr id="6" name="Arrow: Up 5">
            <a:extLst>
              <a:ext uri="{FF2B5EF4-FFF2-40B4-BE49-F238E27FC236}">
                <a16:creationId xmlns:a16="http://schemas.microsoft.com/office/drawing/2014/main" id="{82E502CC-E80E-4850-B8B2-2016121BCCFC}"/>
              </a:ext>
            </a:extLst>
          </p:cNvPr>
          <p:cNvSpPr/>
          <p:nvPr/>
        </p:nvSpPr>
        <p:spPr>
          <a:xfrm rot="3006049">
            <a:off x="6569008" y="5962455"/>
            <a:ext cx="362727" cy="699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4290E80E-2F57-465F-ABF5-5D2F605F177F}"/>
              </a:ext>
            </a:extLst>
          </p:cNvPr>
          <p:cNvSpPr/>
          <p:nvPr/>
        </p:nvSpPr>
        <p:spPr>
          <a:xfrm>
            <a:off x="7771320" y="6018552"/>
            <a:ext cx="362727" cy="699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98A8EC76-3549-4737-A663-793B8540AE16}"/>
              </a:ext>
            </a:extLst>
          </p:cNvPr>
          <p:cNvSpPr/>
          <p:nvPr/>
        </p:nvSpPr>
        <p:spPr>
          <a:xfrm>
            <a:off x="8673548" y="6024105"/>
            <a:ext cx="362727" cy="699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7581A831-D690-4A2F-A190-86E4FEE983CF}"/>
              </a:ext>
            </a:extLst>
          </p:cNvPr>
          <p:cNvSpPr/>
          <p:nvPr/>
        </p:nvSpPr>
        <p:spPr>
          <a:xfrm rot="19206958">
            <a:off x="9878937" y="5983675"/>
            <a:ext cx="362727" cy="6999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7602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5496A-1D51-46A8-BFF5-29DC2A84B6BB}"/>
              </a:ext>
            </a:extLst>
          </p:cNvPr>
          <p:cNvSpPr>
            <a:spLocks noGrp="1"/>
          </p:cNvSpPr>
          <p:nvPr>
            <p:ph type="title"/>
          </p:nvPr>
        </p:nvSpPr>
        <p:spPr>
          <a:xfrm>
            <a:off x="163021" y="489897"/>
            <a:ext cx="3004249" cy="755807"/>
          </a:xfrm>
        </p:spPr>
        <p:txBody>
          <a:bodyPr/>
          <a:lstStyle/>
          <a:p>
            <a:r>
              <a:rPr lang="en-US"/>
              <a:t>Budget Sheet</a:t>
            </a:r>
          </a:p>
        </p:txBody>
      </p:sp>
      <p:sp>
        <p:nvSpPr>
          <p:cNvPr id="3" name="Content Placeholder 2">
            <a:extLst>
              <a:ext uri="{FF2B5EF4-FFF2-40B4-BE49-F238E27FC236}">
                <a16:creationId xmlns:a16="http://schemas.microsoft.com/office/drawing/2014/main" id="{B3EF77D7-20B1-400B-85C9-DB122695CDF9}"/>
              </a:ext>
            </a:extLst>
          </p:cNvPr>
          <p:cNvSpPr>
            <a:spLocks noGrp="1"/>
          </p:cNvSpPr>
          <p:nvPr>
            <p:ph idx="1"/>
          </p:nvPr>
        </p:nvSpPr>
        <p:spPr>
          <a:xfrm>
            <a:off x="163022" y="1563757"/>
            <a:ext cx="2793474" cy="4903304"/>
          </a:xfrm>
        </p:spPr>
        <p:txBody>
          <a:bodyPr>
            <a:normAutofit fontScale="92500" lnSpcReduction="10000"/>
          </a:bodyPr>
          <a:lstStyle/>
          <a:p>
            <a:r>
              <a:rPr lang="en-US" sz="2000" b="1"/>
              <a:t>Your budget must contain the following itemized categories.</a:t>
            </a:r>
          </a:p>
          <a:p>
            <a:r>
              <a:rPr lang="en-US" sz="2000" b="1"/>
              <a:t>All prospective purchases for the completion of a project should be accompanied by a quote or estimate.</a:t>
            </a:r>
          </a:p>
          <a:p>
            <a:r>
              <a:rPr lang="en-US" sz="2000" b="1"/>
              <a:t>Projects involving hiring a subcontractor should include quotes from that subcontractor.</a:t>
            </a:r>
          </a:p>
          <a:p>
            <a:endParaRPr lang="en-US" sz="2000"/>
          </a:p>
        </p:txBody>
      </p:sp>
      <p:pic>
        <p:nvPicPr>
          <p:cNvPr id="5" name="Picture 4">
            <a:extLst>
              <a:ext uri="{FF2B5EF4-FFF2-40B4-BE49-F238E27FC236}">
                <a16:creationId xmlns:a16="http://schemas.microsoft.com/office/drawing/2014/main" id="{D2817E8E-F729-436B-B25A-65D5C6257288}"/>
              </a:ext>
            </a:extLst>
          </p:cNvPr>
          <p:cNvPicPr>
            <a:picLocks noChangeAspect="1"/>
          </p:cNvPicPr>
          <p:nvPr/>
        </p:nvPicPr>
        <p:blipFill rotWithShape="1">
          <a:blip r:embed="rId2"/>
          <a:srcRect l="40326" t="16216" r="6848" b="11890"/>
          <a:stretch/>
        </p:blipFill>
        <p:spPr>
          <a:xfrm>
            <a:off x="3221539" y="280010"/>
            <a:ext cx="8596667" cy="6577990"/>
          </a:xfrm>
          <a:prstGeom prst="rect">
            <a:avLst/>
          </a:prstGeom>
        </p:spPr>
      </p:pic>
    </p:spTree>
    <p:extLst>
      <p:ext uri="{BB962C8B-B14F-4D97-AF65-F5344CB8AC3E}">
        <p14:creationId xmlns:p14="http://schemas.microsoft.com/office/powerpoint/2010/main" val="746792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298FD-527C-4726-A519-09A4DEAFD07C}"/>
              </a:ext>
            </a:extLst>
          </p:cNvPr>
          <p:cNvSpPr>
            <a:spLocks noGrp="1"/>
          </p:cNvSpPr>
          <p:nvPr>
            <p:ph type="title"/>
          </p:nvPr>
        </p:nvSpPr>
        <p:spPr>
          <a:xfrm>
            <a:off x="303176" y="358218"/>
            <a:ext cx="3801901" cy="848139"/>
          </a:xfrm>
        </p:spPr>
        <p:txBody>
          <a:bodyPr>
            <a:normAutofit/>
          </a:bodyPr>
          <a:lstStyle/>
          <a:p>
            <a:r>
              <a:rPr lang="en-US"/>
              <a:t>Budget Narrative</a:t>
            </a:r>
          </a:p>
        </p:txBody>
      </p:sp>
      <p:sp>
        <p:nvSpPr>
          <p:cNvPr id="3" name="Content Placeholder 2">
            <a:extLst>
              <a:ext uri="{FF2B5EF4-FFF2-40B4-BE49-F238E27FC236}">
                <a16:creationId xmlns:a16="http://schemas.microsoft.com/office/drawing/2014/main" id="{1866C3BE-D3E4-481F-B9F8-792262035F4B}"/>
              </a:ext>
            </a:extLst>
          </p:cNvPr>
          <p:cNvSpPr>
            <a:spLocks noGrp="1"/>
          </p:cNvSpPr>
          <p:nvPr>
            <p:ph idx="1"/>
          </p:nvPr>
        </p:nvSpPr>
        <p:spPr>
          <a:xfrm>
            <a:off x="127803" y="1351720"/>
            <a:ext cx="4152649" cy="5506279"/>
          </a:xfrm>
        </p:spPr>
        <p:txBody>
          <a:bodyPr>
            <a:normAutofit/>
          </a:bodyPr>
          <a:lstStyle/>
          <a:p>
            <a:r>
              <a:rPr lang="en-US"/>
              <a:t>The budget narrative should contain evidence or justification for costs reported on the budget sheet. </a:t>
            </a:r>
          </a:p>
          <a:p>
            <a:r>
              <a:rPr lang="en-US"/>
              <a:t>For example, to complete your project you plan on utilizing two of your employees. While the budget sheet shows that the cost for your employees to do that work is $8,000, here is where you justify that cost with an explanation.</a:t>
            </a:r>
          </a:p>
          <a:p>
            <a:r>
              <a:rPr lang="en-US"/>
              <a:t>For supplies or materials ordered online, insert a link to the product or service in the justification column.</a:t>
            </a:r>
          </a:p>
          <a:p>
            <a:r>
              <a:rPr lang="en-US"/>
              <a:t>Remember to include shipping/freighting costs in the total cost of the item.</a:t>
            </a:r>
          </a:p>
        </p:txBody>
      </p:sp>
      <p:pic>
        <p:nvPicPr>
          <p:cNvPr id="5" name="Picture 4">
            <a:extLst>
              <a:ext uri="{FF2B5EF4-FFF2-40B4-BE49-F238E27FC236}">
                <a16:creationId xmlns:a16="http://schemas.microsoft.com/office/drawing/2014/main" id="{42779D7D-5353-4230-9DF6-8F9839D26283}"/>
              </a:ext>
            </a:extLst>
          </p:cNvPr>
          <p:cNvPicPr>
            <a:picLocks noChangeAspect="1"/>
          </p:cNvPicPr>
          <p:nvPr/>
        </p:nvPicPr>
        <p:blipFill rotWithShape="1">
          <a:blip r:embed="rId2"/>
          <a:srcRect l="41739" t="19695" r="13043" b="15345"/>
          <a:stretch/>
        </p:blipFill>
        <p:spPr>
          <a:xfrm>
            <a:off x="4187687" y="358218"/>
            <a:ext cx="8004313" cy="6465022"/>
          </a:xfrm>
          <a:prstGeom prst="rect">
            <a:avLst/>
          </a:prstGeom>
        </p:spPr>
      </p:pic>
    </p:spTree>
    <p:extLst>
      <p:ext uri="{BB962C8B-B14F-4D97-AF65-F5344CB8AC3E}">
        <p14:creationId xmlns:p14="http://schemas.microsoft.com/office/powerpoint/2010/main" val="300722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74A6E-4033-40B8-A76B-4759D1C69F6C}"/>
              </a:ext>
            </a:extLst>
          </p:cNvPr>
          <p:cNvSpPr>
            <a:spLocks noGrp="1"/>
          </p:cNvSpPr>
          <p:nvPr>
            <p:ph type="title"/>
          </p:nvPr>
        </p:nvSpPr>
        <p:spPr>
          <a:xfrm>
            <a:off x="677334" y="609600"/>
            <a:ext cx="3682631" cy="914400"/>
          </a:xfrm>
        </p:spPr>
        <p:txBody>
          <a:bodyPr/>
          <a:lstStyle/>
          <a:p>
            <a:r>
              <a:rPr lang="en-US"/>
              <a:t>Project Timeline</a:t>
            </a:r>
          </a:p>
        </p:txBody>
      </p:sp>
      <p:sp>
        <p:nvSpPr>
          <p:cNvPr id="3" name="Content Placeholder 2">
            <a:extLst>
              <a:ext uri="{FF2B5EF4-FFF2-40B4-BE49-F238E27FC236}">
                <a16:creationId xmlns:a16="http://schemas.microsoft.com/office/drawing/2014/main" id="{290E59BE-2C58-4678-9915-5436202AC41F}"/>
              </a:ext>
            </a:extLst>
          </p:cNvPr>
          <p:cNvSpPr>
            <a:spLocks noGrp="1"/>
          </p:cNvSpPr>
          <p:nvPr>
            <p:ph idx="1"/>
          </p:nvPr>
        </p:nvSpPr>
        <p:spPr>
          <a:xfrm>
            <a:off x="677334" y="2160589"/>
            <a:ext cx="5021101" cy="3880773"/>
          </a:xfrm>
        </p:spPr>
        <p:txBody>
          <a:bodyPr>
            <a:normAutofit/>
          </a:bodyPr>
          <a:lstStyle/>
          <a:p>
            <a:r>
              <a:rPr lang="en-US" sz="2000"/>
              <a:t>Include all project milestones and related deadlines.</a:t>
            </a:r>
          </a:p>
          <a:p>
            <a:r>
              <a:rPr lang="en-US" sz="2000"/>
              <a:t>Projects must be completed within 18 months of contract execution.</a:t>
            </a:r>
          </a:p>
          <a:p>
            <a:r>
              <a:rPr lang="en-US" sz="2000"/>
              <a:t>Anticipate a project start date of   June 1, 2022</a:t>
            </a:r>
          </a:p>
        </p:txBody>
      </p:sp>
      <p:pic>
        <p:nvPicPr>
          <p:cNvPr id="5" name="Picture 4">
            <a:extLst>
              <a:ext uri="{FF2B5EF4-FFF2-40B4-BE49-F238E27FC236}">
                <a16:creationId xmlns:a16="http://schemas.microsoft.com/office/drawing/2014/main" id="{2B15E688-96D9-4C05-B9B0-D1EEBAA63DD6}"/>
              </a:ext>
            </a:extLst>
          </p:cNvPr>
          <p:cNvPicPr>
            <a:picLocks noChangeAspect="1"/>
          </p:cNvPicPr>
          <p:nvPr/>
        </p:nvPicPr>
        <p:blipFill rotWithShape="1">
          <a:blip r:embed="rId2"/>
          <a:srcRect l="52391" t="18342" r="18805" b="22885"/>
          <a:stretch/>
        </p:blipFill>
        <p:spPr>
          <a:xfrm>
            <a:off x="6096000" y="206072"/>
            <a:ext cx="5618922" cy="6445856"/>
          </a:xfrm>
          <a:prstGeom prst="rect">
            <a:avLst/>
          </a:prstGeom>
        </p:spPr>
      </p:pic>
    </p:spTree>
    <p:extLst>
      <p:ext uri="{BB962C8B-B14F-4D97-AF65-F5344CB8AC3E}">
        <p14:creationId xmlns:p14="http://schemas.microsoft.com/office/powerpoint/2010/main" val="307568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EB1B2-F32C-4573-A9D1-C07C6D17FBCD}"/>
              </a:ext>
            </a:extLst>
          </p:cNvPr>
          <p:cNvSpPr>
            <a:spLocks noGrp="1"/>
          </p:cNvSpPr>
          <p:nvPr>
            <p:ph type="title"/>
          </p:nvPr>
        </p:nvSpPr>
        <p:spPr/>
        <p:txBody>
          <a:bodyPr/>
          <a:lstStyle/>
          <a:p>
            <a:r>
              <a:rPr lang="en-US"/>
              <a:t>Today’s Agenda</a:t>
            </a:r>
          </a:p>
        </p:txBody>
      </p:sp>
      <p:sp>
        <p:nvSpPr>
          <p:cNvPr id="3" name="Content Placeholder 2">
            <a:extLst>
              <a:ext uri="{FF2B5EF4-FFF2-40B4-BE49-F238E27FC236}">
                <a16:creationId xmlns:a16="http://schemas.microsoft.com/office/drawing/2014/main" id="{94118E4A-7BE2-417A-8638-A4F22711C0C2}"/>
              </a:ext>
            </a:extLst>
          </p:cNvPr>
          <p:cNvSpPr>
            <a:spLocks noGrp="1"/>
          </p:cNvSpPr>
          <p:nvPr>
            <p:ph idx="1"/>
          </p:nvPr>
        </p:nvSpPr>
        <p:spPr>
          <a:xfrm>
            <a:off x="677334" y="1431235"/>
            <a:ext cx="8596668" cy="5141843"/>
          </a:xfrm>
        </p:spPr>
        <p:txBody>
          <a:bodyPr>
            <a:normAutofit/>
          </a:bodyPr>
          <a:lstStyle/>
          <a:p>
            <a:r>
              <a:rPr lang="en-US"/>
              <a:t>Welcome</a:t>
            </a:r>
          </a:p>
          <a:p>
            <a:r>
              <a:rPr lang="en-US"/>
              <a:t>Overview of the 2022 Farm Viability Grant</a:t>
            </a:r>
          </a:p>
          <a:p>
            <a:pPr lvl="1"/>
            <a:r>
              <a:rPr lang="en-US"/>
              <a:t>Grant Description</a:t>
            </a:r>
          </a:p>
          <a:p>
            <a:pPr lvl="1"/>
            <a:r>
              <a:rPr lang="en-US"/>
              <a:t>Eligible Applicants</a:t>
            </a:r>
          </a:p>
          <a:p>
            <a:pPr lvl="1"/>
            <a:r>
              <a:rPr lang="en-US"/>
              <a:t>Grant Categories</a:t>
            </a:r>
          </a:p>
          <a:p>
            <a:pPr lvl="1"/>
            <a:r>
              <a:rPr lang="en-US"/>
              <a:t>Match Requirement, Expenses, &amp; Payment</a:t>
            </a:r>
          </a:p>
          <a:p>
            <a:pPr lvl="1"/>
            <a:r>
              <a:rPr lang="en-US"/>
              <a:t>Project Duration &amp; Post Award Requirements</a:t>
            </a:r>
          </a:p>
          <a:p>
            <a:pPr lvl="1"/>
            <a:r>
              <a:rPr lang="en-US"/>
              <a:t>Submission Process</a:t>
            </a:r>
          </a:p>
          <a:p>
            <a:pPr lvl="2"/>
            <a:r>
              <a:rPr lang="en-US"/>
              <a:t>Required attachments</a:t>
            </a:r>
          </a:p>
          <a:p>
            <a:pPr lvl="1"/>
            <a:r>
              <a:rPr lang="en-US"/>
              <a:t>Evaluation Criteria and Process</a:t>
            </a:r>
          </a:p>
          <a:p>
            <a:r>
              <a:rPr lang="en-US"/>
              <a:t>Important Dates</a:t>
            </a:r>
          </a:p>
          <a:p>
            <a:r>
              <a:rPr lang="en-US"/>
              <a:t>How to Apply</a:t>
            </a:r>
          </a:p>
          <a:p>
            <a:r>
              <a:rPr lang="en-US"/>
              <a:t>Questions?</a:t>
            </a:r>
          </a:p>
          <a:p>
            <a:pPr marL="0" indent="0">
              <a:buNone/>
            </a:pPr>
            <a:endParaRPr lang="en-US"/>
          </a:p>
        </p:txBody>
      </p:sp>
    </p:spTree>
    <p:extLst>
      <p:ext uri="{BB962C8B-B14F-4D97-AF65-F5344CB8AC3E}">
        <p14:creationId xmlns:p14="http://schemas.microsoft.com/office/powerpoint/2010/main" val="364081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3025B-66C1-4417-9AF5-14B381F21E62}"/>
              </a:ext>
            </a:extLst>
          </p:cNvPr>
          <p:cNvSpPr>
            <a:spLocks noGrp="1"/>
          </p:cNvSpPr>
          <p:nvPr>
            <p:ph type="title"/>
          </p:nvPr>
        </p:nvSpPr>
        <p:spPr>
          <a:xfrm>
            <a:off x="677334" y="609600"/>
            <a:ext cx="3536857" cy="675861"/>
          </a:xfrm>
        </p:spPr>
        <p:txBody>
          <a:bodyPr/>
          <a:lstStyle/>
          <a:p>
            <a:r>
              <a:rPr lang="en-US"/>
              <a:t>Grant Narrative</a:t>
            </a:r>
          </a:p>
        </p:txBody>
      </p:sp>
      <p:sp>
        <p:nvSpPr>
          <p:cNvPr id="3" name="Content Placeholder 2">
            <a:extLst>
              <a:ext uri="{FF2B5EF4-FFF2-40B4-BE49-F238E27FC236}">
                <a16:creationId xmlns:a16="http://schemas.microsoft.com/office/drawing/2014/main" id="{EAC6688B-0276-43FB-BF62-19D69BB9656E}"/>
              </a:ext>
            </a:extLst>
          </p:cNvPr>
          <p:cNvSpPr>
            <a:spLocks noGrp="1"/>
          </p:cNvSpPr>
          <p:nvPr>
            <p:ph idx="1"/>
          </p:nvPr>
        </p:nvSpPr>
        <p:spPr>
          <a:xfrm>
            <a:off x="265043" y="1510749"/>
            <a:ext cx="9289774" cy="4903304"/>
          </a:xfrm>
        </p:spPr>
        <p:txBody>
          <a:bodyPr>
            <a:normAutofit/>
          </a:bodyPr>
          <a:lstStyle/>
          <a:p>
            <a:pPr>
              <a:lnSpc>
                <a:spcPct val="150000"/>
              </a:lnSpc>
            </a:pPr>
            <a:r>
              <a:rPr lang="en-US" sz="2400" b="1"/>
              <a:t>**</a:t>
            </a:r>
            <a:r>
              <a:rPr lang="en-US" sz="2400" b="1" u="sng"/>
              <a:t>There are two versions of the Grant Narrative Questions</a:t>
            </a:r>
            <a:r>
              <a:rPr lang="en-US" sz="2400" b="1"/>
              <a:t>**</a:t>
            </a:r>
          </a:p>
          <a:p>
            <a:pPr lvl="1" algn="just"/>
            <a:r>
              <a:rPr lang="en-US" sz="2400"/>
              <a:t>One for applicants to the New Farmer Micro Grant, and the other for applicants to the Infrastructure Investment Grant, Research and Development Grant, and Innovation and Diversification Grant.</a:t>
            </a:r>
          </a:p>
          <a:p>
            <a:r>
              <a:rPr lang="en-US" sz="2400"/>
              <a:t>These questions will be asked within the grant application itself. We recommend downloading the questions to your computer and typing your answers on Word or other word processing application. </a:t>
            </a:r>
          </a:p>
          <a:p>
            <a:r>
              <a:rPr lang="en-US" sz="2400"/>
              <a:t>Then, when you fill out your application, simply Copy and Paste your answers into the corresponding spaces.</a:t>
            </a:r>
          </a:p>
        </p:txBody>
      </p:sp>
    </p:spTree>
    <p:extLst>
      <p:ext uri="{BB962C8B-B14F-4D97-AF65-F5344CB8AC3E}">
        <p14:creationId xmlns:p14="http://schemas.microsoft.com/office/powerpoint/2010/main" val="2826017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B54D-E5A3-496D-809D-8FE3944B8112}"/>
              </a:ext>
            </a:extLst>
          </p:cNvPr>
          <p:cNvSpPr>
            <a:spLocks noGrp="1"/>
          </p:cNvSpPr>
          <p:nvPr>
            <p:ph type="title"/>
          </p:nvPr>
        </p:nvSpPr>
        <p:spPr>
          <a:xfrm>
            <a:off x="100558" y="185335"/>
            <a:ext cx="8596668" cy="1320800"/>
          </a:xfrm>
        </p:spPr>
        <p:txBody>
          <a:bodyPr/>
          <a:lstStyle/>
          <a:p>
            <a:r>
              <a:rPr lang="en-US"/>
              <a:t>New Farmer Micro Grant Narrative</a:t>
            </a:r>
          </a:p>
        </p:txBody>
      </p:sp>
      <p:pic>
        <p:nvPicPr>
          <p:cNvPr id="4" name="Picture 3">
            <a:extLst>
              <a:ext uri="{FF2B5EF4-FFF2-40B4-BE49-F238E27FC236}">
                <a16:creationId xmlns:a16="http://schemas.microsoft.com/office/drawing/2014/main" id="{BC11EA30-6D8B-417A-B3B6-66FBF2A670EB}"/>
              </a:ext>
            </a:extLst>
          </p:cNvPr>
          <p:cNvPicPr>
            <a:picLocks noChangeAspect="1"/>
          </p:cNvPicPr>
          <p:nvPr/>
        </p:nvPicPr>
        <p:blipFill rotWithShape="1">
          <a:blip r:embed="rId2"/>
          <a:srcRect l="19500" r="18885" b="15676"/>
          <a:stretch/>
        </p:blipFill>
        <p:spPr>
          <a:xfrm>
            <a:off x="4579294" y="892516"/>
            <a:ext cx="7512148" cy="5780149"/>
          </a:xfrm>
          <a:prstGeom prst="rect">
            <a:avLst/>
          </a:prstGeom>
        </p:spPr>
      </p:pic>
      <p:sp>
        <p:nvSpPr>
          <p:cNvPr id="5" name="Arrow: Up 4">
            <a:extLst>
              <a:ext uri="{FF2B5EF4-FFF2-40B4-BE49-F238E27FC236}">
                <a16:creationId xmlns:a16="http://schemas.microsoft.com/office/drawing/2014/main" id="{BC9B997B-0C49-4429-B340-53DFFE056398}"/>
              </a:ext>
            </a:extLst>
          </p:cNvPr>
          <p:cNvSpPr/>
          <p:nvPr/>
        </p:nvSpPr>
        <p:spPr>
          <a:xfrm rot="5400000">
            <a:off x="6342888" y="4463943"/>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B2E8D89D-EB23-4470-8CEC-02BE6ED9E830}"/>
              </a:ext>
            </a:extLst>
          </p:cNvPr>
          <p:cNvSpPr/>
          <p:nvPr/>
        </p:nvSpPr>
        <p:spPr>
          <a:xfrm rot="16200000">
            <a:off x="9132471" y="4463943"/>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A8FE55-79BE-4D44-BFF2-5045CD0D05BF}"/>
              </a:ext>
            </a:extLst>
          </p:cNvPr>
          <p:cNvPicPr>
            <a:picLocks noChangeAspect="1"/>
          </p:cNvPicPr>
          <p:nvPr/>
        </p:nvPicPr>
        <p:blipFill rotWithShape="1">
          <a:blip r:embed="rId3"/>
          <a:srcRect l="23587" r="19095" b="5099"/>
          <a:stretch/>
        </p:blipFill>
        <p:spPr>
          <a:xfrm>
            <a:off x="100557" y="2442622"/>
            <a:ext cx="4544201" cy="4230043"/>
          </a:xfrm>
          <a:prstGeom prst="rect">
            <a:avLst/>
          </a:prstGeom>
        </p:spPr>
      </p:pic>
      <p:sp>
        <p:nvSpPr>
          <p:cNvPr id="10" name="TextBox 9">
            <a:extLst>
              <a:ext uri="{FF2B5EF4-FFF2-40B4-BE49-F238E27FC236}">
                <a16:creationId xmlns:a16="http://schemas.microsoft.com/office/drawing/2014/main" id="{6F697082-4B44-4DB1-9D56-35F4CDC05269}"/>
              </a:ext>
            </a:extLst>
          </p:cNvPr>
          <p:cNvSpPr txBox="1"/>
          <p:nvPr/>
        </p:nvSpPr>
        <p:spPr>
          <a:xfrm>
            <a:off x="265190" y="1121822"/>
            <a:ext cx="3797416" cy="1200329"/>
          </a:xfrm>
          <a:prstGeom prst="rect">
            <a:avLst/>
          </a:prstGeom>
          <a:noFill/>
        </p:spPr>
        <p:txBody>
          <a:bodyPr wrap="square" rtlCol="0">
            <a:spAutoFit/>
          </a:bodyPr>
          <a:lstStyle/>
          <a:p>
            <a:r>
              <a:rPr lang="en-US" sz="2400"/>
              <a:t>Visit: </a:t>
            </a:r>
            <a:r>
              <a:rPr lang="en-US" sz="2400">
                <a:hlinkClick r:id="rId4"/>
              </a:rPr>
              <a:t>2022 Farm Transition Grant (FTG)--Documents (ct.gov)</a:t>
            </a:r>
            <a:endParaRPr lang="en-US" sz="2400"/>
          </a:p>
        </p:txBody>
      </p:sp>
    </p:spTree>
    <p:extLst>
      <p:ext uri="{BB962C8B-B14F-4D97-AF65-F5344CB8AC3E}">
        <p14:creationId xmlns:p14="http://schemas.microsoft.com/office/powerpoint/2010/main" val="1125044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61F2-FDCA-4CFA-A143-3206DF00754D}"/>
              </a:ext>
            </a:extLst>
          </p:cNvPr>
          <p:cNvSpPr>
            <a:spLocks noGrp="1"/>
          </p:cNvSpPr>
          <p:nvPr>
            <p:ph type="title"/>
          </p:nvPr>
        </p:nvSpPr>
        <p:spPr>
          <a:xfrm>
            <a:off x="133995" y="107646"/>
            <a:ext cx="8943744" cy="1417983"/>
          </a:xfrm>
        </p:spPr>
        <p:txBody>
          <a:bodyPr>
            <a:noAutofit/>
          </a:bodyPr>
          <a:lstStyle/>
          <a:p>
            <a:pPr marL="0" marR="0">
              <a:lnSpc>
                <a:spcPct val="107000"/>
              </a:lnSpc>
              <a:spcBef>
                <a:spcPts val="0"/>
              </a:spcBef>
              <a:spcAft>
                <a:spcPts val="0"/>
              </a:spcAft>
            </a:pPr>
            <a:r>
              <a:rPr lang="en-US" sz="3000">
                <a:effectLst/>
                <a:ea typeface="Calibri" panose="020F0502020204030204" pitchFamily="34" charset="0"/>
                <a:cs typeface="Times New Roman" panose="02020603050405020304" pitchFamily="18" charset="0"/>
              </a:rPr>
              <a:t>Infrastructure Investment, Research and Development, and Innovation and Diversification Grant Narrative</a:t>
            </a:r>
            <a:endParaRPr lang="en-US" sz="3000"/>
          </a:p>
        </p:txBody>
      </p:sp>
      <p:sp>
        <p:nvSpPr>
          <p:cNvPr id="3" name="Content Placeholder 2">
            <a:extLst>
              <a:ext uri="{FF2B5EF4-FFF2-40B4-BE49-F238E27FC236}">
                <a16:creationId xmlns:a16="http://schemas.microsoft.com/office/drawing/2014/main" id="{995330D0-9FBE-4712-8CC4-55CF6430F32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16B12E-2BAB-4A37-885C-8BFE3CCAAD91}"/>
              </a:ext>
            </a:extLst>
          </p:cNvPr>
          <p:cNvPicPr>
            <a:picLocks noChangeAspect="1"/>
          </p:cNvPicPr>
          <p:nvPr/>
        </p:nvPicPr>
        <p:blipFill rotWithShape="1">
          <a:blip r:embed="rId2"/>
          <a:srcRect l="19500" r="18885" b="15676"/>
          <a:stretch/>
        </p:blipFill>
        <p:spPr>
          <a:xfrm>
            <a:off x="4770783" y="1147817"/>
            <a:ext cx="7421217" cy="5710183"/>
          </a:xfrm>
          <a:prstGeom prst="rect">
            <a:avLst/>
          </a:prstGeom>
        </p:spPr>
      </p:pic>
      <p:sp>
        <p:nvSpPr>
          <p:cNvPr id="5" name="Arrow: Up 4">
            <a:extLst>
              <a:ext uri="{FF2B5EF4-FFF2-40B4-BE49-F238E27FC236}">
                <a16:creationId xmlns:a16="http://schemas.microsoft.com/office/drawing/2014/main" id="{FA0311CD-18CB-47DF-87BA-C7285C0E000E}"/>
              </a:ext>
            </a:extLst>
          </p:cNvPr>
          <p:cNvSpPr/>
          <p:nvPr/>
        </p:nvSpPr>
        <p:spPr>
          <a:xfrm rot="5400000">
            <a:off x="6488662" y="4978663"/>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80F76E6A-E0FE-46AD-8FCB-EB4264DFBF94}"/>
              </a:ext>
            </a:extLst>
          </p:cNvPr>
          <p:cNvSpPr/>
          <p:nvPr/>
        </p:nvSpPr>
        <p:spPr>
          <a:xfrm rot="16200000">
            <a:off x="11429213" y="4978663"/>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1255CD7-C973-4CA5-88C6-222319D177D3}"/>
              </a:ext>
            </a:extLst>
          </p:cNvPr>
          <p:cNvPicPr>
            <a:picLocks noChangeAspect="1"/>
          </p:cNvPicPr>
          <p:nvPr/>
        </p:nvPicPr>
        <p:blipFill rotWithShape="1">
          <a:blip r:embed="rId3"/>
          <a:srcRect l="22935" r="20761" b="6452"/>
          <a:stretch/>
        </p:blipFill>
        <p:spPr>
          <a:xfrm>
            <a:off x="133995" y="1708025"/>
            <a:ext cx="4913469" cy="4589765"/>
          </a:xfrm>
          <a:prstGeom prst="rect">
            <a:avLst/>
          </a:prstGeom>
        </p:spPr>
      </p:pic>
    </p:spTree>
    <p:extLst>
      <p:ext uri="{BB962C8B-B14F-4D97-AF65-F5344CB8AC3E}">
        <p14:creationId xmlns:p14="http://schemas.microsoft.com/office/powerpoint/2010/main" val="1928320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365C5-15CA-49B8-8F22-F28F8265259E}"/>
              </a:ext>
            </a:extLst>
          </p:cNvPr>
          <p:cNvSpPr>
            <a:spLocks noGrp="1"/>
          </p:cNvSpPr>
          <p:nvPr>
            <p:ph type="title"/>
          </p:nvPr>
        </p:nvSpPr>
        <p:spPr>
          <a:xfrm>
            <a:off x="597820" y="401763"/>
            <a:ext cx="3695883" cy="1827186"/>
          </a:xfrm>
        </p:spPr>
        <p:txBody>
          <a:bodyPr>
            <a:normAutofit fontScale="90000"/>
          </a:bodyPr>
          <a:lstStyle/>
          <a:p>
            <a:r>
              <a:rPr lang="en-US"/>
              <a:t>Other Important Forms: W-9 and State Vendor Form </a:t>
            </a:r>
          </a:p>
        </p:txBody>
      </p:sp>
      <p:sp>
        <p:nvSpPr>
          <p:cNvPr id="3" name="Content Placeholder 2">
            <a:extLst>
              <a:ext uri="{FF2B5EF4-FFF2-40B4-BE49-F238E27FC236}">
                <a16:creationId xmlns:a16="http://schemas.microsoft.com/office/drawing/2014/main" id="{7E256E05-75A7-468A-BAE6-8F4E1B177891}"/>
              </a:ext>
            </a:extLst>
          </p:cNvPr>
          <p:cNvSpPr>
            <a:spLocks noGrp="1"/>
          </p:cNvSpPr>
          <p:nvPr>
            <p:ph idx="1"/>
          </p:nvPr>
        </p:nvSpPr>
        <p:spPr>
          <a:xfrm>
            <a:off x="677334" y="2228949"/>
            <a:ext cx="3536857" cy="3812413"/>
          </a:xfrm>
        </p:spPr>
        <p:txBody>
          <a:bodyPr>
            <a:normAutofit lnSpcReduction="10000"/>
          </a:bodyPr>
          <a:lstStyle/>
          <a:p>
            <a:r>
              <a:rPr lang="en-US" sz="2400"/>
              <a:t>The DOAG Grants portal will prompt you to fill out and save a copy of your W-9 Form and State Vendor Form.</a:t>
            </a:r>
          </a:p>
          <a:p>
            <a:r>
              <a:rPr lang="en-US" sz="2400"/>
              <a:t>Copies of these forms MUST be attached to your grant application.</a:t>
            </a:r>
          </a:p>
          <a:p>
            <a:endParaRPr lang="en-US"/>
          </a:p>
        </p:txBody>
      </p:sp>
      <p:pic>
        <p:nvPicPr>
          <p:cNvPr id="4" name="Picture 3">
            <a:extLst>
              <a:ext uri="{FF2B5EF4-FFF2-40B4-BE49-F238E27FC236}">
                <a16:creationId xmlns:a16="http://schemas.microsoft.com/office/drawing/2014/main" id="{17EE0FF2-7032-4B0A-96E9-8CCB2A3D7667}"/>
              </a:ext>
            </a:extLst>
          </p:cNvPr>
          <p:cNvPicPr>
            <a:picLocks noChangeAspect="1"/>
          </p:cNvPicPr>
          <p:nvPr/>
        </p:nvPicPr>
        <p:blipFill rotWithShape="1">
          <a:blip r:embed="rId2"/>
          <a:srcRect l="19500" r="18885" b="15676"/>
          <a:stretch/>
        </p:blipFill>
        <p:spPr>
          <a:xfrm>
            <a:off x="4518992" y="333403"/>
            <a:ext cx="7421217" cy="5710183"/>
          </a:xfrm>
          <a:prstGeom prst="rect">
            <a:avLst/>
          </a:prstGeom>
        </p:spPr>
      </p:pic>
      <p:sp>
        <p:nvSpPr>
          <p:cNvPr id="5" name="Arrow: Up 4">
            <a:extLst>
              <a:ext uri="{FF2B5EF4-FFF2-40B4-BE49-F238E27FC236}">
                <a16:creationId xmlns:a16="http://schemas.microsoft.com/office/drawing/2014/main" id="{9C1B0C30-83D8-4D61-A741-2FFAC31BF37C}"/>
              </a:ext>
            </a:extLst>
          </p:cNvPr>
          <p:cNvSpPr/>
          <p:nvPr/>
        </p:nvSpPr>
        <p:spPr>
          <a:xfrm rot="5400000">
            <a:off x="6223619" y="4885898"/>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3C0442C6-0F89-4F8F-B3F2-7C75F72B464C}"/>
              </a:ext>
            </a:extLst>
          </p:cNvPr>
          <p:cNvSpPr/>
          <p:nvPr/>
        </p:nvSpPr>
        <p:spPr>
          <a:xfrm rot="16200000">
            <a:off x="8226950" y="4885898"/>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95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83835-BA2D-42EA-B58C-AB6CFF82D7A5}"/>
              </a:ext>
            </a:extLst>
          </p:cNvPr>
          <p:cNvSpPr>
            <a:spLocks noGrp="1"/>
          </p:cNvSpPr>
          <p:nvPr>
            <p:ph type="title"/>
          </p:nvPr>
        </p:nvSpPr>
        <p:spPr/>
        <p:txBody>
          <a:bodyPr/>
          <a:lstStyle/>
          <a:p>
            <a:r>
              <a:rPr lang="en-US"/>
              <a:t>Other Important Forms: Template Landlord Agreement</a:t>
            </a:r>
          </a:p>
        </p:txBody>
      </p:sp>
      <p:sp>
        <p:nvSpPr>
          <p:cNvPr id="3" name="Content Placeholder 2">
            <a:extLst>
              <a:ext uri="{FF2B5EF4-FFF2-40B4-BE49-F238E27FC236}">
                <a16:creationId xmlns:a16="http://schemas.microsoft.com/office/drawing/2014/main" id="{58744129-EFB9-45AA-9F9C-93C08CE03474}"/>
              </a:ext>
            </a:extLst>
          </p:cNvPr>
          <p:cNvSpPr>
            <a:spLocks noGrp="1"/>
          </p:cNvSpPr>
          <p:nvPr>
            <p:ph idx="1"/>
          </p:nvPr>
        </p:nvSpPr>
        <p:spPr>
          <a:xfrm>
            <a:off x="677334" y="2160589"/>
            <a:ext cx="3788649" cy="3880773"/>
          </a:xfrm>
        </p:spPr>
        <p:txBody>
          <a:bodyPr>
            <a:normAutofit/>
          </a:bodyPr>
          <a:lstStyle/>
          <a:p>
            <a:r>
              <a:rPr lang="en-US" sz="2000"/>
              <a:t>If your project will be taking place on land that is leased or rented, you will need to attach a Landlord Agreement to your application.</a:t>
            </a:r>
          </a:p>
          <a:p>
            <a:r>
              <a:rPr lang="en-US" sz="2000"/>
              <a:t>A template agreement can be found in the Documents/Forms section of the DOAG FTG website.</a:t>
            </a:r>
          </a:p>
        </p:txBody>
      </p:sp>
      <p:pic>
        <p:nvPicPr>
          <p:cNvPr id="4" name="Picture 3">
            <a:extLst>
              <a:ext uri="{FF2B5EF4-FFF2-40B4-BE49-F238E27FC236}">
                <a16:creationId xmlns:a16="http://schemas.microsoft.com/office/drawing/2014/main" id="{AD83E046-1AD4-4F6D-B7C4-E71F3E4A56B2}"/>
              </a:ext>
            </a:extLst>
          </p:cNvPr>
          <p:cNvPicPr>
            <a:picLocks noChangeAspect="1"/>
          </p:cNvPicPr>
          <p:nvPr/>
        </p:nvPicPr>
        <p:blipFill rotWithShape="1">
          <a:blip r:embed="rId2"/>
          <a:srcRect l="19500" r="18885" b="15676"/>
          <a:stretch/>
        </p:blipFill>
        <p:spPr>
          <a:xfrm>
            <a:off x="5102001" y="1298713"/>
            <a:ext cx="6983982" cy="5373757"/>
          </a:xfrm>
          <a:prstGeom prst="rect">
            <a:avLst/>
          </a:prstGeom>
        </p:spPr>
      </p:pic>
      <p:sp>
        <p:nvSpPr>
          <p:cNvPr id="5" name="Arrow: Up 4">
            <a:extLst>
              <a:ext uri="{FF2B5EF4-FFF2-40B4-BE49-F238E27FC236}">
                <a16:creationId xmlns:a16="http://schemas.microsoft.com/office/drawing/2014/main" id="{0C500D4A-ED47-489C-9872-BD4BFCB61FE2}"/>
              </a:ext>
            </a:extLst>
          </p:cNvPr>
          <p:cNvSpPr/>
          <p:nvPr/>
        </p:nvSpPr>
        <p:spPr>
          <a:xfrm rot="5400000">
            <a:off x="6674193" y="5867712"/>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Up 5">
            <a:extLst>
              <a:ext uri="{FF2B5EF4-FFF2-40B4-BE49-F238E27FC236}">
                <a16:creationId xmlns:a16="http://schemas.microsoft.com/office/drawing/2014/main" id="{8CAB91E5-DF8F-45F5-B675-47AA79FE45CE}"/>
              </a:ext>
            </a:extLst>
          </p:cNvPr>
          <p:cNvSpPr/>
          <p:nvPr/>
        </p:nvSpPr>
        <p:spPr>
          <a:xfrm rot="16200000">
            <a:off x="9231863" y="5867712"/>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61576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1844-9943-4592-92E2-C3CD1653CD00}"/>
              </a:ext>
            </a:extLst>
          </p:cNvPr>
          <p:cNvSpPr>
            <a:spLocks noGrp="1"/>
          </p:cNvSpPr>
          <p:nvPr>
            <p:ph type="title"/>
          </p:nvPr>
        </p:nvSpPr>
        <p:spPr/>
        <p:txBody>
          <a:bodyPr/>
          <a:lstStyle/>
          <a:p>
            <a:r>
              <a:rPr lang="en-US"/>
              <a:t>Evaluation Criteria and Process</a:t>
            </a:r>
          </a:p>
        </p:txBody>
      </p:sp>
      <p:sp>
        <p:nvSpPr>
          <p:cNvPr id="3" name="Content Placeholder 2">
            <a:extLst>
              <a:ext uri="{FF2B5EF4-FFF2-40B4-BE49-F238E27FC236}">
                <a16:creationId xmlns:a16="http://schemas.microsoft.com/office/drawing/2014/main" id="{1161E7BD-33A7-4183-8D05-ADB06621C2C7}"/>
              </a:ext>
            </a:extLst>
          </p:cNvPr>
          <p:cNvSpPr>
            <a:spLocks noGrp="1"/>
          </p:cNvSpPr>
          <p:nvPr>
            <p:ph idx="1"/>
          </p:nvPr>
        </p:nvSpPr>
        <p:spPr>
          <a:xfrm>
            <a:off x="677334" y="2160590"/>
            <a:ext cx="8596668" cy="2767012"/>
          </a:xfrm>
        </p:spPr>
        <p:txBody>
          <a:bodyPr>
            <a:normAutofit/>
          </a:bodyPr>
          <a:lstStyle/>
          <a:p>
            <a:r>
              <a:rPr lang="en-US" sz="2400"/>
              <a:t>The FTG is a competitive grant.</a:t>
            </a:r>
          </a:p>
          <a:p>
            <a:r>
              <a:rPr lang="en-US" sz="2400"/>
              <a:t>Only complete applications, as outlined on the website here: </a:t>
            </a:r>
            <a:r>
              <a:rPr lang="en-US" sz="2400">
                <a:hlinkClick r:id="rId2"/>
              </a:rPr>
              <a:t>2022 Farm Transition Grant (FTG)--Apply (ct.gov)</a:t>
            </a:r>
            <a:r>
              <a:rPr lang="en-US" sz="2400"/>
              <a:t>, submitted on time, will be evaluated.</a:t>
            </a:r>
          </a:p>
          <a:p>
            <a:r>
              <a:rPr lang="en-US" sz="2400"/>
              <a:t>The evaluation will be weighted heavily on the project plan described in the Grant Narrative.</a:t>
            </a:r>
          </a:p>
        </p:txBody>
      </p:sp>
    </p:spTree>
    <p:extLst>
      <p:ext uri="{BB962C8B-B14F-4D97-AF65-F5344CB8AC3E}">
        <p14:creationId xmlns:p14="http://schemas.microsoft.com/office/powerpoint/2010/main" val="2099286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9C1A6-89B3-47DD-84FC-AC2A22AAE4CA}"/>
              </a:ext>
            </a:extLst>
          </p:cNvPr>
          <p:cNvSpPr>
            <a:spLocks noGrp="1"/>
          </p:cNvSpPr>
          <p:nvPr>
            <p:ph type="title"/>
          </p:nvPr>
        </p:nvSpPr>
        <p:spPr/>
        <p:txBody>
          <a:bodyPr/>
          <a:lstStyle/>
          <a:p>
            <a:pPr algn="ctr"/>
            <a:r>
              <a:rPr lang="en-US"/>
              <a:t>Evaluation Criteria and Process (continued)</a:t>
            </a:r>
          </a:p>
        </p:txBody>
      </p:sp>
      <p:sp>
        <p:nvSpPr>
          <p:cNvPr id="3" name="Content Placeholder 2">
            <a:extLst>
              <a:ext uri="{FF2B5EF4-FFF2-40B4-BE49-F238E27FC236}">
                <a16:creationId xmlns:a16="http://schemas.microsoft.com/office/drawing/2014/main" id="{ED1F8AF9-827E-46B9-9CB5-60581D7224D4}"/>
              </a:ext>
            </a:extLst>
          </p:cNvPr>
          <p:cNvSpPr>
            <a:spLocks noGrp="1"/>
          </p:cNvSpPr>
          <p:nvPr>
            <p:ph idx="1"/>
          </p:nvPr>
        </p:nvSpPr>
        <p:spPr>
          <a:xfrm>
            <a:off x="677334" y="2243799"/>
            <a:ext cx="8596668" cy="2683802"/>
          </a:xfrm>
        </p:spPr>
        <p:txBody>
          <a:bodyPr>
            <a:normAutofit/>
          </a:bodyPr>
          <a:lstStyle/>
          <a:p>
            <a:pPr algn="just"/>
            <a:r>
              <a:rPr lang="en-US" sz="2000" dirty="0"/>
              <a:t>The Grant Narrative should fully answer the questions clearly and directly.</a:t>
            </a:r>
          </a:p>
          <a:p>
            <a:pPr algn="just"/>
            <a:r>
              <a:rPr lang="en-US" sz="2000" dirty="0"/>
              <a:t>Project applications should clearly present how the project will be accomplished within a reasonable timeline. </a:t>
            </a:r>
          </a:p>
          <a:p>
            <a:pPr algn="just"/>
            <a:r>
              <a:rPr lang="en-US" sz="2000" dirty="0"/>
              <a:t>Additional information such as: quotes, conceptual drawings, and other documentation justifying and supporting the budget and project, is required to present a competitive application.</a:t>
            </a:r>
          </a:p>
        </p:txBody>
      </p:sp>
    </p:spTree>
    <p:extLst>
      <p:ext uri="{BB962C8B-B14F-4D97-AF65-F5344CB8AC3E}">
        <p14:creationId xmlns:p14="http://schemas.microsoft.com/office/powerpoint/2010/main" val="538594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A8F7C-5506-43A8-9A74-BBE87D554D36}"/>
              </a:ext>
            </a:extLst>
          </p:cNvPr>
          <p:cNvSpPr>
            <a:spLocks noGrp="1"/>
          </p:cNvSpPr>
          <p:nvPr>
            <p:ph type="title"/>
          </p:nvPr>
        </p:nvSpPr>
        <p:spPr/>
        <p:txBody>
          <a:bodyPr/>
          <a:lstStyle/>
          <a:p>
            <a:r>
              <a:rPr lang="en-US"/>
              <a:t>Important Dates</a:t>
            </a:r>
          </a:p>
        </p:txBody>
      </p:sp>
      <p:sp>
        <p:nvSpPr>
          <p:cNvPr id="3" name="Content Placeholder 2">
            <a:extLst>
              <a:ext uri="{FF2B5EF4-FFF2-40B4-BE49-F238E27FC236}">
                <a16:creationId xmlns:a16="http://schemas.microsoft.com/office/drawing/2014/main" id="{CBD3F5DC-EE06-427C-8564-B17586B96FCC}"/>
              </a:ext>
            </a:extLst>
          </p:cNvPr>
          <p:cNvSpPr>
            <a:spLocks noGrp="1"/>
          </p:cNvSpPr>
          <p:nvPr>
            <p:ph idx="1"/>
          </p:nvPr>
        </p:nvSpPr>
        <p:spPr>
          <a:xfrm>
            <a:off x="915873" y="1617249"/>
            <a:ext cx="8596668" cy="3880773"/>
          </a:xfrm>
        </p:spPr>
        <p:txBody>
          <a:bodyPr>
            <a:normAutofit lnSpcReduction="10000"/>
          </a:bodyPr>
          <a:lstStyle/>
          <a:p>
            <a:r>
              <a:rPr lang="en-US" sz="3200" b="1"/>
              <a:t>Application Period: </a:t>
            </a:r>
          </a:p>
          <a:p>
            <a:pPr lvl="1"/>
            <a:r>
              <a:rPr lang="en-US" sz="3000"/>
              <a:t>Tuesday, January 18, 2022, at 12:00 p.m. – Tuesday, March 8, 2022, at 4:00 p.m.</a:t>
            </a:r>
          </a:p>
          <a:p>
            <a:r>
              <a:rPr lang="en-US" sz="3200" b="1"/>
              <a:t>Application Deadline: </a:t>
            </a:r>
          </a:p>
          <a:p>
            <a:pPr lvl="1"/>
            <a:r>
              <a:rPr lang="en-US" sz="3000"/>
              <a:t>Tuesday, March 8, 2022, at 4:00 p.m.</a:t>
            </a:r>
          </a:p>
          <a:p>
            <a:r>
              <a:rPr lang="en-US" sz="3200" b="1"/>
              <a:t>Project Start Date: </a:t>
            </a:r>
          </a:p>
          <a:p>
            <a:pPr lvl="1"/>
            <a:r>
              <a:rPr lang="en-US" sz="3000"/>
              <a:t>June 2022</a:t>
            </a:r>
          </a:p>
          <a:p>
            <a:endParaRPr lang="en-US"/>
          </a:p>
        </p:txBody>
      </p:sp>
    </p:spTree>
    <p:extLst>
      <p:ext uri="{BB962C8B-B14F-4D97-AF65-F5344CB8AC3E}">
        <p14:creationId xmlns:p14="http://schemas.microsoft.com/office/powerpoint/2010/main" val="1256622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966E-8491-43E2-8A89-F1BBD2877479}"/>
              </a:ext>
            </a:extLst>
          </p:cNvPr>
          <p:cNvSpPr>
            <a:spLocks noGrp="1"/>
          </p:cNvSpPr>
          <p:nvPr>
            <p:ph type="title"/>
          </p:nvPr>
        </p:nvSpPr>
        <p:spPr/>
        <p:txBody>
          <a:bodyPr/>
          <a:lstStyle/>
          <a:p>
            <a:r>
              <a:rPr lang="en-US"/>
              <a:t>Where can I find more information on the 2022 Farm Transition Grant?</a:t>
            </a:r>
          </a:p>
        </p:txBody>
      </p:sp>
      <p:sp>
        <p:nvSpPr>
          <p:cNvPr id="3" name="Content Placeholder 2">
            <a:extLst>
              <a:ext uri="{FF2B5EF4-FFF2-40B4-BE49-F238E27FC236}">
                <a16:creationId xmlns:a16="http://schemas.microsoft.com/office/drawing/2014/main" id="{CE02EF0D-4888-4B95-8D85-AFE6561F617C}"/>
              </a:ext>
            </a:extLst>
          </p:cNvPr>
          <p:cNvSpPr>
            <a:spLocks noGrp="1"/>
          </p:cNvSpPr>
          <p:nvPr>
            <p:ph idx="1"/>
          </p:nvPr>
        </p:nvSpPr>
        <p:spPr>
          <a:xfrm>
            <a:off x="397566" y="2034694"/>
            <a:ext cx="3710609" cy="2484298"/>
          </a:xfrm>
        </p:spPr>
        <p:txBody>
          <a:bodyPr>
            <a:normAutofit/>
          </a:bodyPr>
          <a:lstStyle/>
          <a:p>
            <a:r>
              <a:rPr lang="en-US" sz="2000"/>
              <a:t>Check out the FTG page on DOAG’s website for all information on the Farm Transition Grant.</a:t>
            </a:r>
          </a:p>
          <a:p>
            <a:pPr lvl="1"/>
            <a:r>
              <a:rPr lang="en-US" sz="2000"/>
              <a:t>The page is found here: </a:t>
            </a:r>
            <a:r>
              <a:rPr lang="en-US" sz="2000">
                <a:hlinkClick r:id="rId2"/>
              </a:rPr>
              <a:t>2022 Farm Transition Grant (ct.gov)</a:t>
            </a:r>
            <a:r>
              <a:rPr lang="en-US" sz="2000"/>
              <a:t> </a:t>
            </a:r>
          </a:p>
        </p:txBody>
      </p:sp>
      <p:pic>
        <p:nvPicPr>
          <p:cNvPr id="5" name="Picture 4">
            <a:extLst>
              <a:ext uri="{FF2B5EF4-FFF2-40B4-BE49-F238E27FC236}">
                <a16:creationId xmlns:a16="http://schemas.microsoft.com/office/drawing/2014/main" id="{DB596692-ADE6-4E6B-BB58-3FE4F31D542C}"/>
              </a:ext>
            </a:extLst>
          </p:cNvPr>
          <p:cNvPicPr>
            <a:picLocks noChangeAspect="1"/>
          </p:cNvPicPr>
          <p:nvPr/>
        </p:nvPicPr>
        <p:blipFill rotWithShape="1">
          <a:blip r:embed="rId3"/>
          <a:srcRect l="18695" r="18369" b="6066"/>
          <a:stretch/>
        </p:blipFill>
        <p:spPr>
          <a:xfrm>
            <a:off x="6096000" y="1749287"/>
            <a:ext cx="6087887" cy="5108713"/>
          </a:xfrm>
          <a:prstGeom prst="rect">
            <a:avLst/>
          </a:prstGeom>
        </p:spPr>
      </p:pic>
      <p:sp>
        <p:nvSpPr>
          <p:cNvPr id="6" name="Arrow: Up 5">
            <a:extLst>
              <a:ext uri="{FF2B5EF4-FFF2-40B4-BE49-F238E27FC236}">
                <a16:creationId xmlns:a16="http://schemas.microsoft.com/office/drawing/2014/main" id="{D47CBEC8-829C-4C48-9CAC-5ADA5E0A5DF6}"/>
              </a:ext>
            </a:extLst>
          </p:cNvPr>
          <p:cNvSpPr/>
          <p:nvPr/>
        </p:nvSpPr>
        <p:spPr>
          <a:xfrm rot="5400000">
            <a:off x="5592417" y="3182112"/>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50C9AD56-CB92-4113-8BFA-AAFAE65B057C}"/>
              </a:ext>
            </a:extLst>
          </p:cNvPr>
          <p:cNvSpPr/>
          <p:nvPr/>
        </p:nvSpPr>
        <p:spPr>
          <a:xfrm rot="5400000">
            <a:off x="8222974" y="4792251"/>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AC22CD-416B-4764-8049-04FDA1241F29}"/>
              </a:ext>
            </a:extLst>
          </p:cNvPr>
          <p:cNvSpPr txBox="1"/>
          <p:nvPr/>
        </p:nvSpPr>
        <p:spPr>
          <a:xfrm>
            <a:off x="4504016" y="3794035"/>
            <a:ext cx="1683026" cy="1200329"/>
          </a:xfrm>
          <a:prstGeom prst="rect">
            <a:avLst/>
          </a:prstGeom>
          <a:noFill/>
        </p:spPr>
        <p:txBody>
          <a:bodyPr wrap="square" rtlCol="0">
            <a:spAutoFit/>
          </a:bodyPr>
          <a:lstStyle/>
          <a:p>
            <a:r>
              <a:rPr lang="en-US"/>
              <a:t>All required documents &amp;</a:t>
            </a:r>
          </a:p>
          <a:p>
            <a:r>
              <a:rPr lang="en-US"/>
              <a:t>forms can be found here.</a:t>
            </a:r>
          </a:p>
        </p:txBody>
      </p:sp>
      <p:sp>
        <p:nvSpPr>
          <p:cNvPr id="9" name="TextBox 8">
            <a:extLst>
              <a:ext uri="{FF2B5EF4-FFF2-40B4-BE49-F238E27FC236}">
                <a16:creationId xmlns:a16="http://schemas.microsoft.com/office/drawing/2014/main" id="{F97E680F-75CC-4C86-B624-7F72039D3618}"/>
              </a:ext>
            </a:extLst>
          </p:cNvPr>
          <p:cNvSpPr txBox="1"/>
          <p:nvPr/>
        </p:nvSpPr>
        <p:spPr>
          <a:xfrm>
            <a:off x="5840411" y="5177102"/>
            <a:ext cx="2567560" cy="1200329"/>
          </a:xfrm>
          <a:prstGeom prst="rect">
            <a:avLst/>
          </a:prstGeom>
          <a:noFill/>
        </p:spPr>
        <p:txBody>
          <a:bodyPr wrap="square" rtlCol="0">
            <a:spAutoFit/>
          </a:bodyPr>
          <a:lstStyle/>
          <a:p>
            <a:r>
              <a:rPr lang="en-US"/>
              <a:t>The grant guidance provides information on the FTG in detail for your reference.</a:t>
            </a:r>
          </a:p>
        </p:txBody>
      </p:sp>
    </p:spTree>
    <p:extLst>
      <p:ext uri="{BB962C8B-B14F-4D97-AF65-F5344CB8AC3E}">
        <p14:creationId xmlns:p14="http://schemas.microsoft.com/office/powerpoint/2010/main" val="1347412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058DB-304F-41FA-9849-C012859B066C}"/>
              </a:ext>
            </a:extLst>
          </p:cNvPr>
          <p:cNvSpPr>
            <a:spLocks noGrp="1"/>
          </p:cNvSpPr>
          <p:nvPr>
            <p:ph type="title"/>
          </p:nvPr>
        </p:nvSpPr>
        <p:spPr>
          <a:xfrm>
            <a:off x="677334" y="609600"/>
            <a:ext cx="6041518" cy="1320800"/>
          </a:xfrm>
        </p:spPr>
        <p:txBody>
          <a:bodyPr/>
          <a:lstStyle/>
          <a:p>
            <a:r>
              <a:rPr lang="en-US"/>
              <a:t>How do I apply for the 2022 Farm Transition Grant?</a:t>
            </a:r>
          </a:p>
        </p:txBody>
      </p:sp>
      <p:sp>
        <p:nvSpPr>
          <p:cNvPr id="3" name="Content Placeholder 2">
            <a:extLst>
              <a:ext uri="{FF2B5EF4-FFF2-40B4-BE49-F238E27FC236}">
                <a16:creationId xmlns:a16="http://schemas.microsoft.com/office/drawing/2014/main" id="{E2C86F9F-D58A-4575-A84F-9ECE13285190}"/>
              </a:ext>
            </a:extLst>
          </p:cNvPr>
          <p:cNvSpPr>
            <a:spLocks noGrp="1"/>
          </p:cNvSpPr>
          <p:nvPr>
            <p:ph idx="1"/>
          </p:nvPr>
        </p:nvSpPr>
        <p:spPr>
          <a:xfrm>
            <a:off x="102648" y="1930400"/>
            <a:ext cx="4244066" cy="3880773"/>
          </a:xfrm>
        </p:spPr>
        <p:txBody>
          <a:bodyPr/>
          <a:lstStyle/>
          <a:p>
            <a:r>
              <a:rPr lang="en-US" sz="2000"/>
              <a:t>Visit DOAG’s FTG page here: </a:t>
            </a:r>
            <a:r>
              <a:rPr lang="en-US" sz="2000">
                <a:hlinkClick r:id="rId2"/>
              </a:rPr>
              <a:t>2022 Farm Transition Grant (ct.gov)</a:t>
            </a:r>
            <a:endParaRPr lang="en-US" sz="2000"/>
          </a:p>
          <a:p>
            <a:r>
              <a:rPr lang="en-US" sz="2000"/>
              <a:t>From the menu on the left, choose “Apply” </a:t>
            </a:r>
          </a:p>
          <a:p>
            <a:r>
              <a:rPr lang="en-US" sz="2000"/>
              <a:t>Once on the Apply page, click the blue button that says “Apply Here”</a:t>
            </a:r>
          </a:p>
          <a:p>
            <a:r>
              <a:rPr lang="en-US" sz="2000"/>
              <a:t>This will bring you to the DOAG Grants Portal.</a:t>
            </a:r>
          </a:p>
          <a:p>
            <a:endParaRPr lang="en-US"/>
          </a:p>
        </p:txBody>
      </p:sp>
      <p:pic>
        <p:nvPicPr>
          <p:cNvPr id="4" name="Picture 3">
            <a:extLst>
              <a:ext uri="{FF2B5EF4-FFF2-40B4-BE49-F238E27FC236}">
                <a16:creationId xmlns:a16="http://schemas.microsoft.com/office/drawing/2014/main" id="{D812F329-AB35-4340-927A-22458A512186}"/>
              </a:ext>
            </a:extLst>
          </p:cNvPr>
          <p:cNvPicPr>
            <a:picLocks noChangeAspect="1"/>
          </p:cNvPicPr>
          <p:nvPr/>
        </p:nvPicPr>
        <p:blipFill rotWithShape="1">
          <a:blip r:embed="rId3"/>
          <a:srcRect l="18695" r="18369" b="6066"/>
          <a:stretch/>
        </p:blipFill>
        <p:spPr>
          <a:xfrm>
            <a:off x="7611703" y="160937"/>
            <a:ext cx="4345240" cy="3646353"/>
          </a:xfrm>
          <a:prstGeom prst="rect">
            <a:avLst/>
          </a:prstGeom>
        </p:spPr>
      </p:pic>
      <p:sp>
        <p:nvSpPr>
          <p:cNvPr id="5" name="Arrow: Up 4">
            <a:extLst>
              <a:ext uri="{FF2B5EF4-FFF2-40B4-BE49-F238E27FC236}">
                <a16:creationId xmlns:a16="http://schemas.microsoft.com/office/drawing/2014/main" id="{0358CFF7-6461-4EB8-A2B5-18EA84BADC2A}"/>
              </a:ext>
            </a:extLst>
          </p:cNvPr>
          <p:cNvSpPr/>
          <p:nvPr/>
        </p:nvSpPr>
        <p:spPr>
          <a:xfrm rot="6483368">
            <a:off x="7002052" y="780795"/>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DD393C7-5E1E-4A60-95D3-E40E05B6CE47}"/>
              </a:ext>
            </a:extLst>
          </p:cNvPr>
          <p:cNvPicPr>
            <a:picLocks noChangeAspect="1"/>
          </p:cNvPicPr>
          <p:nvPr/>
        </p:nvPicPr>
        <p:blipFill rotWithShape="1">
          <a:blip r:embed="rId4"/>
          <a:srcRect l="20000" r="19220" b="7225"/>
          <a:stretch/>
        </p:blipFill>
        <p:spPr>
          <a:xfrm>
            <a:off x="4514612" y="2787091"/>
            <a:ext cx="4556116" cy="3909972"/>
          </a:xfrm>
          <a:prstGeom prst="rect">
            <a:avLst/>
          </a:prstGeom>
        </p:spPr>
      </p:pic>
      <p:sp>
        <p:nvSpPr>
          <p:cNvPr id="8" name="Arrow: Up 7">
            <a:extLst>
              <a:ext uri="{FF2B5EF4-FFF2-40B4-BE49-F238E27FC236}">
                <a16:creationId xmlns:a16="http://schemas.microsoft.com/office/drawing/2014/main" id="{D5B3EFAC-130C-4C6E-813F-4BD3BADB641C}"/>
              </a:ext>
            </a:extLst>
          </p:cNvPr>
          <p:cNvSpPr/>
          <p:nvPr/>
        </p:nvSpPr>
        <p:spPr>
          <a:xfrm rot="6483368">
            <a:off x="6426920" y="4789579"/>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998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72DFB-814A-48DD-A2D6-801484DD3BA6}"/>
              </a:ext>
            </a:extLst>
          </p:cNvPr>
          <p:cNvSpPr>
            <a:spLocks noGrp="1"/>
          </p:cNvSpPr>
          <p:nvPr>
            <p:ph type="title"/>
          </p:nvPr>
        </p:nvSpPr>
        <p:spPr/>
        <p:txBody>
          <a:bodyPr/>
          <a:lstStyle/>
          <a:p>
            <a:r>
              <a:rPr lang="en-US"/>
              <a:t>Grant Description</a:t>
            </a:r>
          </a:p>
        </p:txBody>
      </p:sp>
      <p:sp>
        <p:nvSpPr>
          <p:cNvPr id="3" name="Content Placeholder 2">
            <a:extLst>
              <a:ext uri="{FF2B5EF4-FFF2-40B4-BE49-F238E27FC236}">
                <a16:creationId xmlns:a16="http://schemas.microsoft.com/office/drawing/2014/main" id="{1ED86349-5DBE-4445-9A64-D3EC722346F8}"/>
              </a:ext>
            </a:extLst>
          </p:cNvPr>
          <p:cNvSpPr>
            <a:spLocks noGrp="1"/>
          </p:cNvSpPr>
          <p:nvPr>
            <p:ph idx="1"/>
          </p:nvPr>
        </p:nvSpPr>
        <p:spPr>
          <a:xfrm>
            <a:off x="677334" y="1736519"/>
            <a:ext cx="8596668" cy="3880773"/>
          </a:xfrm>
        </p:spPr>
        <p:txBody>
          <a:bodyPr>
            <a:normAutofit/>
          </a:bodyPr>
          <a:lstStyle/>
          <a:p>
            <a:r>
              <a:rPr lang="en-US" sz="2000"/>
              <a:t>The Farm Transition Grant (FTG) provides matching funds to projects for the </a:t>
            </a:r>
            <a:r>
              <a:rPr lang="en-US" sz="2000" b="1"/>
              <a:t>diversification of existing farm operations</a:t>
            </a:r>
            <a:r>
              <a:rPr lang="en-US" sz="2000"/>
              <a:t>, </a:t>
            </a:r>
            <a:r>
              <a:rPr lang="en-US" sz="2000" b="1"/>
              <a:t>transitioning to value-added agricultural production and sales</a:t>
            </a:r>
            <a:r>
              <a:rPr lang="en-US" sz="2000"/>
              <a:t>, and other venues in which a majority of products sold are grown in the state.</a:t>
            </a:r>
          </a:p>
          <a:p>
            <a:r>
              <a:rPr lang="en-US" sz="2000"/>
              <a:t>The FTG program and any awards are subject to limitations of state funding.</a:t>
            </a:r>
          </a:p>
          <a:p>
            <a:pPr lvl="1"/>
            <a:r>
              <a:rPr lang="en-US" sz="2000"/>
              <a:t>Funding provided through the Community Investment Act</a:t>
            </a:r>
          </a:p>
          <a:p>
            <a:pPr lvl="1"/>
            <a:r>
              <a:rPr lang="en-US" sz="2000"/>
              <a:t>$500,000 annually for the FTG</a:t>
            </a:r>
          </a:p>
        </p:txBody>
      </p:sp>
    </p:spTree>
    <p:extLst>
      <p:ext uri="{BB962C8B-B14F-4D97-AF65-F5344CB8AC3E}">
        <p14:creationId xmlns:p14="http://schemas.microsoft.com/office/powerpoint/2010/main" val="1445373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E9FC0-6172-4E0F-8641-8DD64A327C05}"/>
              </a:ext>
            </a:extLst>
          </p:cNvPr>
          <p:cNvSpPr>
            <a:spLocks noGrp="1"/>
          </p:cNvSpPr>
          <p:nvPr>
            <p:ph type="title"/>
          </p:nvPr>
        </p:nvSpPr>
        <p:spPr>
          <a:xfrm>
            <a:off x="677334" y="609600"/>
            <a:ext cx="6015014" cy="1320800"/>
          </a:xfrm>
        </p:spPr>
        <p:txBody>
          <a:bodyPr/>
          <a:lstStyle/>
          <a:p>
            <a:r>
              <a:rPr lang="en-US"/>
              <a:t>How do I apply for the 2022 Farm Transition Grant?</a:t>
            </a:r>
          </a:p>
        </p:txBody>
      </p:sp>
      <p:sp>
        <p:nvSpPr>
          <p:cNvPr id="3" name="Content Placeholder 2">
            <a:extLst>
              <a:ext uri="{FF2B5EF4-FFF2-40B4-BE49-F238E27FC236}">
                <a16:creationId xmlns:a16="http://schemas.microsoft.com/office/drawing/2014/main" id="{D7A58886-FDAD-472C-9DB8-C0779FCB82FA}"/>
              </a:ext>
            </a:extLst>
          </p:cNvPr>
          <p:cNvSpPr>
            <a:spLocks noGrp="1"/>
          </p:cNvSpPr>
          <p:nvPr>
            <p:ph idx="1"/>
          </p:nvPr>
        </p:nvSpPr>
        <p:spPr>
          <a:xfrm>
            <a:off x="677335" y="2160588"/>
            <a:ext cx="3762144" cy="3586529"/>
          </a:xfrm>
        </p:spPr>
        <p:txBody>
          <a:bodyPr>
            <a:normAutofit/>
          </a:bodyPr>
          <a:lstStyle/>
          <a:p>
            <a:r>
              <a:rPr lang="en-US" sz="2400"/>
              <a:t>Once on DOAG’s Grant Portal, click on “All Grants” and choose the category of the FTG you are applying for. </a:t>
            </a:r>
          </a:p>
          <a:p>
            <a:r>
              <a:rPr lang="en-US" sz="2400"/>
              <a:t>All four categories are available in the list of grants.</a:t>
            </a:r>
          </a:p>
        </p:txBody>
      </p:sp>
      <p:pic>
        <p:nvPicPr>
          <p:cNvPr id="6" name="Picture 5">
            <a:extLst>
              <a:ext uri="{FF2B5EF4-FFF2-40B4-BE49-F238E27FC236}">
                <a16:creationId xmlns:a16="http://schemas.microsoft.com/office/drawing/2014/main" id="{419AE6A3-3460-4A7C-9F09-F0789D7A0631}"/>
              </a:ext>
            </a:extLst>
          </p:cNvPr>
          <p:cNvPicPr>
            <a:picLocks noChangeAspect="1"/>
          </p:cNvPicPr>
          <p:nvPr/>
        </p:nvPicPr>
        <p:blipFill rotWithShape="1">
          <a:blip r:embed="rId2"/>
          <a:srcRect t="3875" b="5824"/>
          <a:stretch/>
        </p:blipFill>
        <p:spPr>
          <a:xfrm>
            <a:off x="6692348" y="503811"/>
            <a:ext cx="5346181" cy="3074276"/>
          </a:xfrm>
          <a:prstGeom prst="rect">
            <a:avLst/>
          </a:prstGeom>
        </p:spPr>
      </p:pic>
      <p:sp>
        <p:nvSpPr>
          <p:cNvPr id="7" name="Arrow: Up 6">
            <a:extLst>
              <a:ext uri="{FF2B5EF4-FFF2-40B4-BE49-F238E27FC236}">
                <a16:creationId xmlns:a16="http://schemas.microsoft.com/office/drawing/2014/main" id="{DA55D36F-2879-4B6B-8335-F46180828DC8}"/>
              </a:ext>
            </a:extLst>
          </p:cNvPr>
          <p:cNvSpPr/>
          <p:nvPr/>
        </p:nvSpPr>
        <p:spPr>
          <a:xfrm rot="14490646">
            <a:off x="8577573" y="661527"/>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260DF7-93A3-4115-B2A3-FB2C3E57FEC7}"/>
              </a:ext>
            </a:extLst>
          </p:cNvPr>
          <p:cNvPicPr>
            <a:picLocks noChangeAspect="1"/>
          </p:cNvPicPr>
          <p:nvPr/>
        </p:nvPicPr>
        <p:blipFill rotWithShape="1">
          <a:blip r:embed="rId3"/>
          <a:srcRect l="4131" t="4256" r="9131" b="8869"/>
          <a:stretch/>
        </p:blipFill>
        <p:spPr>
          <a:xfrm>
            <a:off x="4751975" y="3180522"/>
            <a:ext cx="6071720" cy="3419060"/>
          </a:xfrm>
          <a:prstGeom prst="rect">
            <a:avLst/>
          </a:prstGeom>
        </p:spPr>
      </p:pic>
    </p:spTree>
    <p:extLst>
      <p:ext uri="{BB962C8B-B14F-4D97-AF65-F5344CB8AC3E}">
        <p14:creationId xmlns:p14="http://schemas.microsoft.com/office/powerpoint/2010/main" val="1590506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9B5E-5F2A-49E6-9BFE-B0B8C65E0313}"/>
              </a:ext>
            </a:extLst>
          </p:cNvPr>
          <p:cNvSpPr>
            <a:spLocks noGrp="1"/>
          </p:cNvSpPr>
          <p:nvPr>
            <p:ph type="title"/>
          </p:nvPr>
        </p:nvSpPr>
        <p:spPr/>
        <p:txBody>
          <a:bodyPr/>
          <a:lstStyle/>
          <a:p>
            <a:pPr algn="ctr"/>
            <a:r>
              <a:rPr lang="en-US"/>
              <a:t>**Please Note**</a:t>
            </a:r>
          </a:p>
        </p:txBody>
      </p:sp>
      <p:sp>
        <p:nvSpPr>
          <p:cNvPr id="3" name="Content Placeholder 2">
            <a:extLst>
              <a:ext uri="{FF2B5EF4-FFF2-40B4-BE49-F238E27FC236}">
                <a16:creationId xmlns:a16="http://schemas.microsoft.com/office/drawing/2014/main" id="{14CE895D-DC67-4E9C-93AB-966C5277F97F}"/>
              </a:ext>
            </a:extLst>
          </p:cNvPr>
          <p:cNvSpPr>
            <a:spLocks noGrp="1"/>
          </p:cNvSpPr>
          <p:nvPr>
            <p:ph idx="1"/>
          </p:nvPr>
        </p:nvSpPr>
        <p:spPr>
          <a:xfrm>
            <a:off x="677334" y="1391478"/>
            <a:ext cx="8596668" cy="5320747"/>
          </a:xfrm>
        </p:spPr>
        <p:txBody>
          <a:bodyPr>
            <a:normAutofit/>
          </a:bodyPr>
          <a:lstStyle/>
          <a:p>
            <a:r>
              <a:rPr lang="en-US" sz="2400" b="1">
                <a:latin typeface="Calibri" panose="020F0502020204030204" pitchFamily="34" charset="0"/>
                <a:ea typeface="Calibri" panose="020F0502020204030204" pitchFamily="34" charset="0"/>
              </a:rPr>
              <a:t>T</a:t>
            </a:r>
            <a:r>
              <a:rPr lang="en-US" sz="2400" b="1">
                <a:effectLst/>
                <a:latin typeface="Calibri" panose="020F0502020204030204" pitchFamily="34" charset="0"/>
                <a:ea typeface="Calibri" panose="020F0502020204030204" pitchFamily="34" charset="0"/>
              </a:rPr>
              <a:t>here is a strict 15-minute automatic logout on the online application portal if you are not actively typing. </a:t>
            </a:r>
          </a:p>
          <a:p>
            <a:r>
              <a:rPr lang="en-US" sz="2400">
                <a:effectLst/>
                <a:latin typeface="Calibri" panose="020F0502020204030204" pitchFamily="34" charset="0"/>
                <a:ea typeface="Calibri" panose="020F0502020204030204" pitchFamily="34" charset="0"/>
              </a:rPr>
              <a:t>Please save your application often by hitting “Save Progress” at the bottom of the pop-up screen and enter in a pause reason so </a:t>
            </a:r>
            <a:r>
              <a:rPr lang="en-US" sz="2400">
                <a:solidFill>
                  <a:srgbClr val="000000"/>
                </a:solidFill>
                <a:effectLst/>
                <a:latin typeface="Calibri" panose="020F0502020204030204" pitchFamily="34" charset="0"/>
                <a:ea typeface="Calibri" panose="020F0502020204030204" pitchFamily="34" charset="0"/>
              </a:rPr>
              <a:t>that you may resume your saved application.  </a:t>
            </a:r>
          </a:p>
          <a:p>
            <a:r>
              <a:rPr lang="en-US" sz="2400">
                <a:solidFill>
                  <a:srgbClr val="000000"/>
                </a:solidFill>
                <a:effectLst/>
                <a:latin typeface="Calibri" panose="020F0502020204030204" pitchFamily="34" charset="0"/>
                <a:ea typeface="Calibri" panose="020F0502020204030204" pitchFamily="34" charset="0"/>
              </a:rPr>
              <a:t>If you do not save often, you maybe forced to recreate your application. </a:t>
            </a:r>
          </a:p>
          <a:p>
            <a:r>
              <a:rPr lang="en-US" sz="2400">
                <a:solidFill>
                  <a:srgbClr val="000000"/>
                </a:solidFill>
                <a:effectLst/>
                <a:latin typeface="Calibri" panose="020F0502020204030204" pitchFamily="34" charset="0"/>
                <a:ea typeface="Calibri" panose="020F0502020204030204" pitchFamily="34" charset="0"/>
              </a:rPr>
              <a:t>All applications must be submitted by the deadline in order to be considered for funding regardless of technical difficulties.</a:t>
            </a:r>
          </a:p>
          <a:p>
            <a:r>
              <a:rPr lang="en-US" sz="2400">
                <a:solidFill>
                  <a:srgbClr val="000000"/>
                </a:solidFill>
                <a:latin typeface="Calibri" panose="020F0502020204030204" pitchFamily="34" charset="0"/>
                <a:ea typeface="Calibri" panose="020F0502020204030204" pitchFamily="34" charset="0"/>
              </a:rPr>
              <a:t>We recommend answering the Grant Narrative questions in the Word document, and then copying and pasting your answers into the space provided on the grant portal.</a:t>
            </a:r>
            <a:endParaRPr lang="en-US" sz="24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14837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93FC-DD7B-44BB-865F-341F94DFFA6D}"/>
              </a:ext>
            </a:extLst>
          </p:cNvPr>
          <p:cNvSpPr>
            <a:spLocks noGrp="1"/>
          </p:cNvSpPr>
          <p:nvPr>
            <p:ph type="title"/>
          </p:nvPr>
        </p:nvSpPr>
        <p:spPr/>
        <p:txBody>
          <a:bodyPr/>
          <a:lstStyle/>
          <a:p>
            <a:r>
              <a:rPr lang="en-US"/>
              <a:t>How to: Save your application progress.</a:t>
            </a:r>
          </a:p>
        </p:txBody>
      </p:sp>
      <p:sp>
        <p:nvSpPr>
          <p:cNvPr id="3" name="Content Placeholder 2">
            <a:extLst>
              <a:ext uri="{FF2B5EF4-FFF2-40B4-BE49-F238E27FC236}">
                <a16:creationId xmlns:a16="http://schemas.microsoft.com/office/drawing/2014/main" id="{72F2BB1F-54F0-466E-BE8C-90D646252E60}"/>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048E04A-10CE-45F9-A9A1-E2E54EA9DC27}"/>
              </a:ext>
            </a:extLst>
          </p:cNvPr>
          <p:cNvPicPr>
            <a:picLocks noChangeAspect="1"/>
          </p:cNvPicPr>
          <p:nvPr/>
        </p:nvPicPr>
        <p:blipFill rotWithShape="1">
          <a:blip r:embed="rId2"/>
          <a:srcRect l="7962" t="19472" r="10116" b="14034"/>
          <a:stretch/>
        </p:blipFill>
        <p:spPr>
          <a:xfrm>
            <a:off x="563161" y="1482000"/>
            <a:ext cx="9678573" cy="4416701"/>
          </a:xfrm>
          <a:prstGeom prst="rect">
            <a:avLst/>
          </a:prstGeom>
        </p:spPr>
      </p:pic>
    </p:spTree>
    <p:extLst>
      <p:ext uri="{BB962C8B-B14F-4D97-AF65-F5344CB8AC3E}">
        <p14:creationId xmlns:p14="http://schemas.microsoft.com/office/powerpoint/2010/main" val="3896195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38CE-C3CD-4226-B008-28BD24195A98}"/>
              </a:ext>
            </a:extLst>
          </p:cNvPr>
          <p:cNvSpPr>
            <a:spLocks noGrp="1"/>
          </p:cNvSpPr>
          <p:nvPr>
            <p:ph type="title"/>
          </p:nvPr>
        </p:nvSpPr>
        <p:spPr/>
        <p:txBody>
          <a:bodyPr/>
          <a:lstStyle/>
          <a:p>
            <a:r>
              <a:rPr lang="en-US"/>
              <a:t>How to: Resume working on your application.</a:t>
            </a:r>
          </a:p>
        </p:txBody>
      </p:sp>
      <p:sp>
        <p:nvSpPr>
          <p:cNvPr id="3" name="Content Placeholder 2">
            <a:extLst>
              <a:ext uri="{FF2B5EF4-FFF2-40B4-BE49-F238E27FC236}">
                <a16:creationId xmlns:a16="http://schemas.microsoft.com/office/drawing/2014/main" id="{3A9155FE-8D08-4C61-996B-72963B07A50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1CF55D1-92A1-4F12-B322-829EC0079794}"/>
              </a:ext>
            </a:extLst>
          </p:cNvPr>
          <p:cNvPicPr>
            <a:picLocks noChangeAspect="1"/>
          </p:cNvPicPr>
          <p:nvPr/>
        </p:nvPicPr>
        <p:blipFill rotWithShape="1">
          <a:blip r:embed="rId2"/>
          <a:srcRect l="17192" t="16804" r="22001" b="8869"/>
          <a:stretch/>
        </p:blipFill>
        <p:spPr>
          <a:xfrm>
            <a:off x="1800460" y="1757811"/>
            <a:ext cx="6959227" cy="4782543"/>
          </a:xfrm>
          <a:prstGeom prst="rect">
            <a:avLst/>
          </a:prstGeom>
        </p:spPr>
      </p:pic>
    </p:spTree>
    <p:extLst>
      <p:ext uri="{BB962C8B-B14F-4D97-AF65-F5344CB8AC3E}">
        <p14:creationId xmlns:p14="http://schemas.microsoft.com/office/powerpoint/2010/main" val="3245625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21D3-8195-4F0A-8320-320FBC48C716}"/>
              </a:ext>
            </a:extLst>
          </p:cNvPr>
          <p:cNvSpPr>
            <a:spLocks noGrp="1"/>
          </p:cNvSpPr>
          <p:nvPr>
            <p:ph type="title"/>
          </p:nvPr>
        </p:nvSpPr>
        <p:spPr/>
        <p:txBody>
          <a:bodyPr>
            <a:normAutofit fontScale="90000"/>
          </a:bodyPr>
          <a:lstStyle/>
          <a:p>
            <a:r>
              <a:rPr lang="en-US"/>
              <a:t>Want Step-by-Step Instructions on how to apply for a grant through the DOAG Grant Portal?</a:t>
            </a:r>
          </a:p>
        </p:txBody>
      </p:sp>
      <p:sp>
        <p:nvSpPr>
          <p:cNvPr id="3" name="Content Placeholder 2">
            <a:extLst>
              <a:ext uri="{FF2B5EF4-FFF2-40B4-BE49-F238E27FC236}">
                <a16:creationId xmlns:a16="http://schemas.microsoft.com/office/drawing/2014/main" id="{6E059198-6D56-428E-A21D-B75F2DAF70B1}"/>
              </a:ext>
            </a:extLst>
          </p:cNvPr>
          <p:cNvSpPr>
            <a:spLocks noGrp="1"/>
          </p:cNvSpPr>
          <p:nvPr>
            <p:ph idx="1"/>
          </p:nvPr>
        </p:nvSpPr>
        <p:spPr>
          <a:xfrm>
            <a:off x="677334" y="2160589"/>
            <a:ext cx="3815153" cy="2437915"/>
          </a:xfrm>
        </p:spPr>
        <p:txBody>
          <a:bodyPr>
            <a:normAutofit/>
          </a:bodyPr>
          <a:lstStyle/>
          <a:p>
            <a:r>
              <a:rPr lang="en-US" sz="2000"/>
              <a:t>Go to the Apply section of the FTG website found here: </a:t>
            </a:r>
            <a:r>
              <a:rPr lang="en-US" sz="2000">
                <a:hlinkClick r:id="rId2"/>
              </a:rPr>
              <a:t>2022 Farm Transition Grant (FTG)--Apply (ct.gov)</a:t>
            </a:r>
            <a:endParaRPr lang="en-US" sz="2000"/>
          </a:p>
          <a:p>
            <a:r>
              <a:rPr lang="en-US" sz="2000"/>
              <a:t>Click on “Click here for step-by-step instructions on how to apply”</a:t>
            </a:r>
          </a:p>
        </p:txBody>
      </p:sp>
      <p:pic>
        <p:nvPicPr>
          <p:cNvPr id="5" name="Picture 4">
            <a:extLst>
              <a:ext uri="{FF2B5EF4-FFF2-40B4-BE49-F238E27FC236}">
                <a16:creationId xmlns:a16="http://schemas.microsoft.com/office/drawing/2014/main" id="{EE83689D-65FB-49BD-87E1-76708D94DC8F}"/>
              </a:ext>
            </a:extLst>
          </p:cNvPr>
          <p:cNvPicPr>
            <a:picLocks noChangeAspect="1"/>
          </p:cNvPicPr>
          <p:nvPr/>
        </p:nvPicPr>
        <p:blipFill rotWithShape="1">
          <a:blip r:embed="rId3"/>
          <a:srcRect l="19239" r="18805" b="5872"/>
          <a:stretch/>
        </p:blipFill>
        <p:spPr>
          <a:xfrm>
            <a:off x="5286144" y="1822440"/>
            <a:ext cx="5607143" cy="4789423"/>
          </a:xfrm>
          <a:prstGeom prst="rect">
            <a:avLst/>
          </a:prstGeom>
        </p:spPr>
      </p:pic>
      <p:sp>
        <p:nvSpPr>
          <p:cNvPr id="6" name="Arrow: Up 5">
            <a:extLst>
              <a:ext uri="{FF2B5EF4-FFF2-40B4-BE49-F238E27FC236}">
                <a16:creationId xmlns:a16="http://schemas.microsoft.com/office/drawing/2014/main" id="{DAE8C7B0-DF71-4DC7-A4C0-44FD67C1EA3D}"/>
              </a:ext>
            </a:extLst>
          </p:cNvPr>
          <p:cNvSpPr/>
          <p:nvPr/>
        </p:nvSpPr>
        <p:spPr>
          <a:xfrm rot="6654666">
            <a:off x="6397286" y="2939796"/>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378B4B31-4248-45D8-A455-33DCFB613349}"/>
              </a:ext>
            </a:extLst>
          </p:cNvPr>
          <p:cNvSpPr/>
          <p:nvPr/>
        </p:nvSpPr>
        <p:spPr>
          <a:xfrm rot="14287963">
            <a:off x="9402379" y="2890342"/>
            <a:ext cx="484632" cy="978408"/>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0118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23E4-6C87-4A15-88C5-A5A005C05F68}"/>
              </a:ext>
            </a:extLst>
          </p:cNvPr>
          <p:cNvSpPr>
            <a:spLocks noGrp="1"/>
          </p:cNvSpPr>
          <p:nvPr>
            <p:ph type="title"/>
          </p:nvPr>
        </p:nvSpPr>
        <p:spPr>
          <a:xfrm>
            <a:off x="266516" y="225287"/>
            <a:ext cx="8596668" cy="675861"/>
          </a:xfrm>
        </p:spPr>
        <p:txBody>
          <a:bodyPr/>
          <a:lstStyle/>
          <a:p>
            <a:r>
              <a:rPr lang="en-US"/>
              <a:t>Quick Recap</a:t>
            </a:r>
          </a:p>
        </p:txBody>
      </p:sp>
      <p:sp>
        <p:nvSpPr>
          <p:cNvPr id="3" name="Content Placeholder 2">
            <a:extLst>
              <a:ext uri="{FF2B5EF4-FFF2-40B4-BE49-F238E27FC236}">
                <a16:creationId xmlns:a16="http://schemas.microsoft.com/office/drawing/2014/main" id="{65DB1045-8660-4AA8-B2AE-4D1C6E49DC5C}"/>
              </a:ext>
            </a:extLst>
          </p:cNvPr>
          <p:cNvSpPr>
            <a:spLocks noGrp="1"/>
          </p:cNvSpPr>
          <p:nvPr>
            <p:ph idx="1"/>
          </p:nvPr>
        </p:nvSpPr>
        <p:spPr>
          <a:xfrm>
            <a:off x="902622" y="1099930"/>
            <a:ext cx="9195536" cy="6089374"/>
          </a:xfrm>
        </p:spPr>
        <p:txBody>
          <a:bodyPr>
            <a:normAutofit/>
          </a:bodyPr>
          <a:lstStyle/>
          <a:p>
            <a:r>
              <a:rPr lang="en-US"/>
              <a:t>Grant Deadline: Tuesday, March 8, 2022, at 4:00pm</a:t>
            </a:r>
          </a:p>
          <a:p>
            <a:r>
              <a:rPr lang="en-US"/>
              <a:t>Applicants choose ONE category of the Farm Transition Grant to apply for</a:t>
            </a:r>
          </a:p>
          <a:p>
            <a:r>
              <a:rPr lang="en-US"/>
              <a:t>Maximum grant award: </a:t>
            </a:r>
          </a:p>
          <a:p>
            <a:pPr lvl="2">
              <a:lnSpc>
                <a:spcPct val="110000"/>
              </a:lnSpc>
              <a:spcBef>
                <a:spcPts val="0"/>
              </a:spcBef>
            </a:pPr>
            <a:r>
              <a:rPr lang="en-US" sz="1800"/>
              <a:t>New Farmer Micro Grant: $5,000</a:t>
            </a:r>
          </a:p>
          <a:p>
            <a:pPr lvl="2">
              <a:lnSpc>
                <a:spcPct val="110000"/>
              </a:lnSpc>
              <a:spcBef>
                <a:spcPts val="0"/>
              </a:spcBef>
            </a:pPr>
            <a:r>
              <a:rPr lang="en-US" sz="1800"/>
              <a:t>Infrastructure Investment Grant: $20,000</a:t>
            </a:r>
          </a:p>
          <a:p>
            <a:pPr lvl="2">
              <a:lnSpc>
                <a:spcPct val="110000"/>
              </a:lnSpc>
              <a:spcBef>
                <a:spcPts val="0"/>
              </a:spcBef>
            </a:pPr>
            <a:r>
              <a:rPr lang="en-US" sz="1800"/>
              <a:t>Research and Development Grant: $25,000</a:t>
            </a:r>
          </a:p>
          <a:p>
            <a:pPr lvl="2">
              <a:lnSpc>
                <a:spcPct val="110000"/>
              </a:lnSpc>
              <a:spcBef>
                <a:spcPts val="0"/>
              </a:spcBef>
            </a:pPr>
            <a:r>
              <a:rPr lang="en-US" sz="1800"/>
              <a:t>Innovation and Diversification Grant: $49,999</a:t>
            </a:r>
          </a:p>
          <a:p>
            <a:r>
              <a:rPr lang="en-US"/>
              <a:t>Cash Match Required: </a:t>
            </a:r>
          </a:p>
          <a:p>
            <a:pPr lvl="2">
              <a:spcBef>
                <a:spcPts val="0"/>
              </a:spcBef>
            </a:pPr>
            <a:r>
              <a:rPr lang="en-US" sz="1800"/>
              <a:t>New Farmer Micro Grant: 25% of project costs</a:t>
            </a:r>
          </a:p>
          <a:p>
            <a:pPr lvl="2">
              <a:spcBef>
                <a:spcPts val="0"/>
              </a:spcBef>
            </a:pPr>
            <a:r>
              <a:rPr lang="en-US" sz="1800"/>
              <a:t>Infrastructure Investment Grant: 50% of project costs</a:t>
            </a:r>
          </a:p>
          <a:p>
            <a:pPr lvl="2">
              <a:spcBef>
                <a:spcPts val="0"/>
              </a:spcBef>
            </a:pPr>
            <a:r>
              <a:rPr lang="en-US" sz="1800"/>
              <a:t>Research and Development Grant: 40% of project costs</a:t>
            </a:r>
          </a:p>
          <a:p>
            <a:pPr lvl="2">
              <a:spcBef>
                <a:spcPts val="0"/>
              </a:spcBef>
            </a:pPr>
            <a:r>
              <a:rPr lang="en-US" sz="1800"/>
              <a:t>Innovation and Diversification Grant: 50% of project costs</a:t>
            </a:r>
          </a:p>
          <a:p>
            <a:r>
              <a:rPr lang="en-US"/>
              <a:t>Applicants should attach the Budget and Project Timeline Workbook and quotes/estimates/budget justification items to their application.</a:t>
            </a:r>
          </a:p>
          <a:p>
            <a:r>
              <a:rPr lang="en-US"/>
              <a:t>The grant narrative questions will be answered within the application.</a:t>
            </a:r>
          </a:p>
          <a:p>
            <a:r>
              <a:rPr lang="en-US"/>
              <a:t>Template landlord agreement available on DOAG website.</a:t>
            </a:r>
          </a:p>
        </p:txBody>
      </p:sp>
    </p:spTree>
    <p:extLst>
      <p:ext uri="{BB962C8B-B14F-4D97-AF65-F5344CB8AC3E}">
        <p14:creationId xmlns:p14="http://schemas.microsoft.com/office/powerpoint/2010/main" val="3968311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3312-FD01-4EDF-AFE1-2EF785B8EA07}"/>
              </a:ext>
            </a:extLst>
          </p:cNvPr>
          <p:cNvSpPr>
            <a:spLocks noGrp="1"/>
          </p:cNvSpPr>
          <p:nvPr>
            <p:ph type="title"/>
          </p:nvPr>
        </p:nvSpPr>
        <p:spPr/>
        <p:txBody>
          <a:bodyPr/>
          <a:lstStyle/>
          <a:p>
            <a:r>
              <a:rPr lang="en-US"/>
              <a:t>Contact Information</a:t>
            </a:r>
          </a:p>
        </p:txBody>
      </p:sp>
      <p:sp>
        <p:nvSpPr>
          <p:cNvPr id="3" name="Content Placeholder 2">
            <a:extLst>
              <a:ext uri="{FF2B5EF4-FFF2-40B4-BE49-F238E27FC236}">
                <a16:creationId xmlns:a16="http://schemas.microsoft.com/office/drawing/2014/main" id="{A6C03264-5312-4EEA-869C-18C19F597DE8}"/>
              </a:ext>
            </a:extLst>
          </p:cNvPr>
          <p:cNvSpPr>
            <a:spLocks noGrp="1"/>
          </p:cNvSpPr>
          <p:nvPr>
            <p:ph idx="1"/>
          </p:nvPr>
        </p:nvSpPr>
        <p:spPr>
          <a:xfrm>
            <a:off x="677334" y="1391479"/>
            <a:ext cx="8596668" cy="4649884"/>
          </a:xfrm>
        </p:spPr>
        <p:txBody>
          <a:bodyPr/>
          <a:lstStyle/>
          <a:p>
            <a:pPr marL="0" indent="0" algn="ctr">
              <a:lnSpc>
                <a:spcPct val="150000"/>
              </a:lnSpc>
              <a:buNone/>
            </a:pPr>
            <a:r>
              <a:rPr lang="en-US" sz="3200"/>
              <a:t>AliRose Grabarz</a:t>
            </a:r>
            <a:br>
              <a:rPr lang="en-US" sz="2400"/>
            </a:br>
            <a:r>
              <a:rPr lang="en-US" sz="2400"/>
              <a:t>Ag Development and Resource Conservation</a:t>
            </a:r>
          </a:p>
          <a:p>
            <a:pPr marL="0" indent="0" algn="ctr">
              <a:lnSpc>
                <a:spcPct val="150000"/>
              </a:lnSpc>
              <a:buNone/>
            </a:pPr>
            <a:r>
              <a:rPr lang="en-US" sz="2400"/>
              <a:t>CT Department of Agriculture </a:t>
            </a:r>
          </a:p>
          <a:p>
            <a:pPr marL="0" indent="0" algn="ctr">
              <a:lnSpc>
                <a:spcPct val="150000"/>
              </a:lnSpc>
              <a:buNone/>
            </a:pPr>
            <a:r>
              <a:rPr lang="en-US" sz="2400"/>
              <a:t>(860) 713 - 5737</a:t>
            </a:r>
          </a:p>
          <a:p>
            <a:pPr marL="0" indent="0" algn="ctr">
              <a:lnSpc>
                <a:spcPct val="150000"/>
              </a:lnSpc>
              <a:buNone/>
            </a:pPr>
            <a:r>
              <a:rPr lang="en-US" sz="2400"/>
              <a:t>Alison.Grabarz@ct.gov</a:t>
            </a:r>
          </a:p>
          <a:p>
            <a:endParaRPr lang="en-US"/>
          </a:p>
        </p:txBody>
      </p:sp>
      <p:sp>
        <p:nvSpPr>
          <p:cNvPr id="4" name="TextBox 3">
            <a:extLst>
              <a:ext uri="{FF2B5EF4-FFF2-40B4-BE49-F238E27FC236}">
                <a16:creationId xmlns:a16="http://schemas.microsoft.com/office/drawing/2014/main" id="{A247ED19-A11C-48F7-A19C-6C714023E4B6}"/>
              </a:ext>
            </a:extLst>
          </p:cNvPr>
          <p:cNvSpPr txBox="1"/>
          <p:nvPr/>
        </p:nvSpPr>
        <p:spPr>
          <a:xfrm>
            <a:off x="899986" y="5104299"/>
            <a:ext cx="8596668" cy="1477328"/>
          </a:xfrm>
          <a:prstGeom prst="rect">
            <a:avLst/>
          </a:prstGeom>
          <a:noFill/>
        </p:spPr>
        <p:txBody>
          <a:bodyPr wrap="square" rtlCol="0">
            <a:spAutoFit/>
          </a:bodyPr>
          <a:lstStyle/>
          <a:p>
            <a:r>
              <a:rPr lang="en-US" sz="1800"/>
              <a:t>Please feel free to email me with any questions regarding the Farm Transition Grant. While I cannot help you write your application, I am here to assist you through this process. In case I am working from home, please send me an email and I will get back to you ASAP. </a:t>
            </a:r>
          </a:p>
          <a:p>
            <a:endParaRPr lang="en-US"/>
          </a:p>
        </p:txBody>
      </p:sp>
    </p:spTree>
    <p:extLst>
      <p:ext uri="{BB962C8B-B14F-4D97-AF65-F5344CB8AC3E}">
        <p14:creationId xmlns:p14="http://schemas.microsoft.com/office/powerpoint/2010/main" val="3291828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88EB-7167-4D5B-B08A-867A7D05D2C1}"/>
              </a:ext>
            </a:extLst>
          </p:cNvPr>
          <p:cNvSpPr>
            <a:spLocks noGrp="1"/>
          </p:cNvSpPr>
          <p:nvPr>
            <p:ph type="title"/>
          </p:nvPr>
        </p:nvSpPr>
        <p:spPr>
          <a:xfrm>
            <a:off x="902621" y="1434548"/>
            <a:ext cx="8596668" cy="3988904"/>
          </a:xfrm>
        </p:spPr>
        <p:txBody>
          <a:bodyPr>
            <a:normAutofit/>
          </a:bodyPr>
          <a:lstStyle/>
          <a:p>
            <a:pPr algn="ctr"/>
            <a:br>
              <a:rPr lang="en-US" sz="5400"/>
            </a:br>
            <a:r>
              <a:rPr lang="en-US" sz="5400"/>
              <a:t>Thank you for attending.</a:t>
            </a:r>
            <a:br>
              <a:rPr lang="en-US" sz="5400"/>
            </a:br>
            <a:br>
              <a:rPr lang="en-US" sz="5400"/>
            </a:br>
            <a:r>
              <a:rPr lang="en-US" sz="5400"/>
              <a:t>Any questions?</a:t>
            </a:r>
          </a:p>
        </p:txBody>
      </p:sp>
    </p:spTree>
    <p:extLst>
      <p:ext uri="{BB962C8B-B14F-4D97-AF65-F5344CB8AC3E}">
        <p14:creationId xmlns:p14="http://schemas.microsoft.com/office/powerpoint/2010/main" val="3495176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4BCA-8376-4BC6-BA3C-98A98BCF863B}"/>
              </a:ext>
            </a:extLst>
          </p:cNvPr>
          <p:cNvSpPr>
            <a:spLocks noGrp="1"/>
          </p:cNvSpPr>
          <p:nvPr>
            <p:ph type="title"/>
          </p:nvPr>
        </p:nvSpPr>
        <p:spPr>
          <a:xfrm>
            <a:off x="478551" y="1205947"/>
            <a:ext cx="8596668" cy="689113"/>
          </a:xfrm>
        </p:spPr>
        <p:txBody>
          <a:bodyPr>
            <a:normAutofit/>
          </a:bodyPr>
          <a:lstStyle/>
          <a:p>
            <a:r>
              <a:rPr lang="en-US"/>
              <a:t>Eligible Applicants</a:t>
            </a:r>
          </a:p>
        </p:txBody>
      </p:sp>
      <p:sp>
        <p:nvSpPr>
          <p:cNvPr id="3" name="Content Placeholder 2">
            <a:extLst>
              <a:ext uri="{FF2B5EF4-FFF2-40B4-BE49-F238E27FC236}">
                <a16:creationId xmlns:a16="http://schemas.microsoft.com/office/drawing/2014/main" id="{60D01970-4180-4BF8-9F23-BF0A97D04F06}"/>
              </a:ext>
            </a:extLst>
          </p:cNvPr>
          <p:cNvSpPr>
            <a:spLocks noGrp="1"/>
          </p:cNvSpPr>
          <p:nvPr>
            <p:ph idx="1"/>
          </p:nvPr>
        </p:nvSpPr>
        <p:spPr>
          <a:xfrm>
            <a:off x="677334" y="2463248"/>
            <a:ext cx="8596668" cy="1931503"/>
          </a:xfrm>
        </p:spPr>
        <p:txBody>
          <a:bodyPr>
            <a:normAutofit/>
          </a:bodyPr>
          <a:lstStyle/>
          <a:p>
            <a:r>
              <a:rPr lang="en-US" sz="2400"/>
              <a:t>Agricultural producers, singularly or jointly, whether such producers are owners or tenants of existing agribusiness within the State of Connecticut</a:t>
            </a:r>
          </a:p>
          <a:p>
            <a:r>
              <a:rPr lang="en-US" sz="2400"/>
              <a:t>Agricultural cooperatives</a:t>
            </a:r>
          </a:p>
          <a:p>
            <a:pPr marL="0" indent="0">
              <a:buNone/>
            </a:pPr>
            <a:endParaRPr lang="en-US"/>
          </a:p>
        </p:txBody>
      </p:sp>
    </p:spTree>
    <p:extLst>
      <p:ext uri="{BB962C8B-B14F-4D97-AF65-F5344CB8AC3E}">
        <p14:creationId xmlns:p14="http://schemas.microsoft.com/office/powerpoint/2010/main" val="225771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E41CC89-DB45-413C-8D37-820E8054AD71}"/>
              </a:ext>
            </a:extLst>
          </p:cNvPr>
          <p:cNvSpPr>
            <a:spLocks noGrp="1"/>
          </p:cNvSpPr>
          <p:nvPr>
            <p:ph type="title"/>
          </p:nvPr>
        </p:nvSpPr>
        <p:spPr>
          <a:xfrm>
            <a:off x="677334" y="609600"/>
            <a:ext cx="8596668" cy="702365"/>
          </a:xfrm>
        </p:spPr>
        <p:txBody>
          <a:bodyPr/>
          <a:lstStyle/>
          <a:p>
            <a:r>
              <a:rPr lang="en-US"/>
              <a:t>Eligible Applicants (cont.)</a:t>
            </a:r>
          </a:p>
        </p:txBody>
      </p:sp>
      <p:sp>
        <p:nvSpPr>
          <p:cNvPr id="10" name="TextBox 9">
            <a:extLst>
              <a:ext uri="{FF2B5EF4-FFF2-40B4-BE49-F238E27FC236}">
                <a16:creationId xmlns:a16="http://schemas.microsoft.com/office/drawing/2014/main" id="{6661C296-5D98-49CC-B73F-C1E5F0C059F0}"/>
              </a:ext>
            </a:extLst>
          </p:cNvPr>
          <p:cNvSpPr txBox="1"/>
          <p:nvPr/>
        </p:nvSpPr>
        <p:spPr>
          <a:xfrm>
            <a:off x="677334" y="1695001"/>
            <a:ext cx="8983501" cy="3785652"/>
          </a:xfrm>
          <a:prstGeom prst="rect">
            <a:avLst/>
          </a:prstGeom>
          <a:noFill/>
        </p:spPr>
        <p:txBody>
          <a:bodyPr wrap="square" rtlCol="0">
            <a:spAutoFit/>
          </a:bodyPr>
          <a:lstStyle/>
          <a:p>
            <a:r>
              <a:rPr lang="en-US" sz="2400"/>
              <a:t>To qualify for the </a:t>
            </a:r>
            <a:r>
              <a:rPr lang="en-US" sz="2400" b="1"/>
              <a:t>New Farmer Micro Grant</a:t>
            </a:r>
            <a:r>
              <a:rPr lang="en-US" sz="2400"/>
              <a:t>, eligible entities must meet the following:</a:t>
            </a:r>
          </a:p>
          <a:p>
            <a:pPr marL="742950" lvl="1" indent="-285750">
              <a:buFont typeface="Arial" panose="020B0604020202020204" pitchFamily="34" charset="0"/>
              <a:buChar char="•"/>
            </a:pPr>
            <a:r>
              <a:rPr lang="en-US" sz="2400"/>
              <a:t>Apply for or possess a Farmers’ Tax Exemption Permit through the CT Department of Revenue Services</a:t>
            </a:r>
          </a:p>
          <a:p>
            <a:pPr marL="742950" lvl="1" indent="-285750">
              <a:buFont typeface="Arial" panose="020B0604020202020204" pitchFamily="34" charset="0"/>
              <a:buChar char="•"/>
            </a:pPr>
            <a:r>
              <a:rPr lang="en-US" sz="2400"/>
              <a:t>Have a 2–5-year business plan drafted</a:t>
            </a:r>
          </a:p>
          <a:p>
            <a:pPr marL="742950" lvl="1" indent="-285750">
              <a:buFont typeface="Arial" panose="020B0604020202020204" pitchFamily="34" charset="0"/>
              <a:buChar char="•"/>
            </a:pPr>
            <a:r>
              <a:rPr lang="en-US" sz="2400"/>
              <a:t>Complete a crop plan</a:t>
            </a:r>
          </a:p>
          <a:p>
            <a:pPr marL="742950" lvl="1" indent="-285750">
              <a:buFont typeface="Arial" panose="020B0604020202020204" pitchFamily="34" charset="0"/>
              <a:buChar char="•"/>
            </a:pPr>
            <a:r>
              <a:rPr lang="en-US" sz="2400"/>
              <a:t>Be the operation owner and have been in production for a full year to three full years</a:t>
            </a:r>
          </a:p>
          <a:p>
            <a:pPr marL="742950" lvl="1" indent="-285750">
              <a:buFont typeface="Arial" panose="020B0604020202020204" pitchFamily="34" charset="0"/>
              <a:buChar char="•"/>
            </a:pPr>
            <a:r>
              <a:rPr lang="en-US" sz="2400"/>
              <a:t>Tenants must include a written agreement between all necessary parties regarding the submitted project.</a:t>
            </a:r>
            <a:endParaRPr lang="en-US" sz="2000"/>
          </a:p>
        </p:txBody>
      </p:sp>
    </p:spTree>
    <p:extLst>
      <p:ext uri="{BB962C8B-B14F-4D97-AF65-F5344CB8AC3E}">
        <p14:creationId xmlns:p14="http://schemas.microsoft.com/office/powerpoint/2010/main" val="2329877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5DC4-E718-42FE-AE7F-C29684498B58}"/>
              </a:ext>
            </a:extLst>
          </p:cNvPr>
          <p:cNvSpPr>
            <a:spLocks noGrp="1"/>
          </p:cNvSpPr>
          <p:nvPr>
            <p:ph type="title"/>
          </p:nvPr>
        </p:nvSpPr>
        <p:spPr>
          <a:xfrm>
            <a:off x="677334" y="609600"/>
            <a:ext cx="8596668" cy="755374"/>
          </a:xfrm>
        </p:spPr>
        <p:txBody>
          <a:bodyPr/>
          <a:lstStyle/>
          <a:p>
            <a:r>
              <a:rPr lang="en-US"/>
              <a:t>Eligible Applicants (cont.)</a:t>
            </a:r>
          </a:p>
        </p:txBody>
      </p:sp>
      <p:sp>
        <p:nvSpPr>
          <p:cNvPr id="3" name="TextBox 2">
            <a:extLst>
              <a:ext uri="{FF2B5EF4-FFF2-40B4-BE49-F238E27FC236}">
                <a16:creationId xmlns:a16="http://schemas.microsoft.com/office/drawing/2014/main" id="{E5D11E79-3600-415F-97FD-36945464D057}"/>
              </a:ext>
            </a:extLst>
          </p:cNvPr>
          <p:cNvSpPr txBox="1"/>
          <p:nvPr/>
        </p:nvSpPr>
        <p:spPr>
          <a:xfrm>
            <a:off x="225287" y="1628740"/>
            <a:ext cx="9316278" cy="3785652"/>
          </a:xfrm>
          <a:prstGeom prst="rect">
            <a:avLst/>
          </a:prstGeom>
          <a:noFill/>
        </p:spPr>
        <p:txBody>
          <a:bodyPr wrap="square" rtlCol="0">
            <a:spAutoFit/>
          </a:bodyPr>
          <a:lstStyle/>
          <a:p>
            <a:r>
              <a:rPr lang="en-US" sz="2400"/>
              <a:t>To qualify for the </a:t>
            </a:r>
            <a:r>
              <a:rPr lang="en-US" sz="2400" b="1"/>
              <a:t>Infrastructure Investment </a:t>
            </a:r>
            <a:r>
              <a:rPr lang="en-US" sz="2400"/>
              <a:t>Grant,</a:t>
            </a:r>
            <a:r>
              <a:rPr lang="en-US" sz="2400" b="1"/>
              <a:t> Research and Development </a:t>
            </a:r>
            <a:r>
              <a:rPr lang="en-US" sz="2400"/>
              <a:t>Grant,</a:t>
            </a:r>
            <a:r>
              <a:rPr lang="en-US" sz="2400" b="1"/>
              <a:t> and Innovation and Diversification </a:t>
            </a:r>
            <a:r>
              <a:rPr lang="en-US" sz="2400"/>
              <a:t>Grant</a:t>
            </a:r>
            <a:r>
              <a:rPr lang="en-US" sz="2400" b="1"/>
              <a:t> </a:t>
            </a:r>
            <a:r>
              <a:rPr lang="en-US" sz="2400"/>
              <a:t>eligible entities must meet the following:</a:t>
            </a:r>
          </a:p>
          <a:p>
            <a:pPr marL="742950" lvl="1" indent="-285750">
              <a:buFont typeface="Arial" panose="020B0604020202020204" pitchFamily="34" charset="0"/>
              <a:buChar char="•"/>
            </a:pPr>
            <a:r>
              <a:rPr lang="en-US" sz="2400"/>
              <a:t>Be registered with the CT Secretary of State, if established as a limited liability corporation or incorporation</a:t>
            </a:r>
          </a:p>
          <a:p>
            <a:pPr marL="742950" lvl="1" indent="-285750">
              <a:buFont typeface="Arial" panose="020B0604020202020204" pitchFamily="34" charset="0"/>
              <a:buChar char="•"/>
            </a:pPr>
            <a:r>
              <a:rPr lang="en-US" sz="2400"/>
              <a:t>Possess a Farmers’ Tax Exemption Permit</a:t>
            </a:r>
          </a:p>
          <a:p>
            <a:pPr marL="742950" lvl="1" indent="-285750">
              <a:buFont typeface="Arial" panose="020B0604020202020204" pitchFamily="34" charset="0"/>
              <a:buChar char="•"/>
            </a:pPr>
            <a:r>
              <a:rPr lang="en-US" sz="2400"/>
              <a:t>Have submitted a Schedule F, Forms 1120S, Form 1065, or Schedule C for the previous three years</a:t>
            </a:r>
          </a:p>
          <a:p>
            <a:pPr marL="742950" lvl="1" indent="-285750">
              <a:buFont typeface="Arial" panose="020B0604020202020204" pitchFamily="34" charset="0"/>
              <a:buChar char="•"/>
            </a:pPr>
            <a:r>
              <a:rPr lang="en-US" sz="2400"/>
              <a:t>Tenants must include a written lease agreement between all necessary parties regarding the submitted project.</a:t>
            </a:r>
            <a:endParaRPr lang="en-US" sz="2000"/>
          </a:p>
        </p:txBody>
      </p:sp>
    </p:spTree>
    <p:extLst>
      <p:ext uri="{BB962C8B-B14F-4D97-AF65-F5344CB8AC3E}">
        <p14:creationId xmlns:p14="http://schemas.microsoft.com/office/powerpoint/2010/main" val="215939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41F33-1362-40BF-92FB-53ACB7961EFD}"/>
              </a:ext>
            </a:extLst>
          </p:cNvPr>
          <p:cNvSpPr>
            <a:spLocks noGrp="1"/>
          </p:cNvSpPr>
          <p:nvPr>
            <p:ph type="title"/>
          </p:nvPr>
        </p:nvSpPr>
        <p:spPr/>
        <p:txBody>
          <a:bodyPr/>
          <a:lstStyle/>
          <a:p>
            <a:r>
              <a:rPr lang="en-US"/>
              <a:t>Eligible Applicants (cont.)</a:t>
            </a:r>
          </a:p>
        </p:txBody>
      </p:sp>
      <p:sp>
        <p:nvSpPr>
          <p:cNvPr id="3" name="Content Placeholder 2">
            <a:extLst>
              <a:ext uri="{FF2B5EF4-FFF2-40B4-BE49-F238E27FC236}">
                <a16:creationId xmlns:a16="http://schemas.microsoft.com/office/drawing/2014/main" id="{90E21F38-F61B-46D1-9692-D5D0425BE6CF}"/>
              </a:ext>
            </a:extLst>
          </p:cNvPr>
          <p:cNvSpPr>
            <a:spLocks noGrp="1"/>
          </p:cNvSpPr>
          <p:nvPr>
            <p:ph idx="1"/>
          </p:nvPr>
        </p:nvSpPr>
        <p:spPr/>
        <p:txBody>
          <a:bodyPr>
            <a:normAutofit/>
          </a:bodyPr>
          <a:lstStyle/>
          <a:p>
            <a:r>
              <a:rPr lang="en-US" sz="2400"/>
              <a:t>Previous awardees of the Farm Transition Grant can reapply.</a:t>
            </a:r>
          </a:p>
          <a:p>
            <a:pPr lvl="1"/>
            <a:r>
              <a:rPr lang="en-US" sz="2400"/>
              <a:t>Past awards and corresponding project completion will be taken into consideration when evaluating applications.</a:t>
            </a:r>
          </a:p>
          <a:p>
            <a:r>
              <a:rPr lang="en-US" sz="2400"/>
              <a:t>Applicants who have an open agreement and a project in progress are ineligible to apply.</a:t>
            </a:r>
          </a:p>
        </p:txBody>
      </p:sp>
    </p:spTree>
    <p:extLst>
      <p:ext uri="{BB962C8B-B14F-4D97-AF65-F5344CB8AC3E}">
        <p14:creationId xmlns:p14="http://schemas.microsoft.com/office/powerpoint/2010/main" val="680858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FFE3-4499-47FE-82FB-14753C9AF794}"/>
              </a:ext>
            </a:extLst>
          </p:cNvPr>
          <p:cNvSpPr>
            <a:spLocks noGrp="1"/>
          </p:cNvSpPr>
          <p:nvPr>
            <p:ph type="title"/>
          </p:nvPr>
        </p:nvSpPr>
        <p:spPr/>
        <p:txBody>
          <a:bodyPr/>
          <a:lstStyle/>
          <a:p>
            <a:r>
              <a:rPr lang="en-US"/>
              <a:t>Farm Transition Grant Categories</a:t>
            </a:r>
          </a:p>
        </p:txBody>
      </p:sp>
      <p:sp>
        <p:nvSpPr>
          <p:cNvPr id="3" name="Content Placeholder 2">
            <a:extLst>
              <a:ext uri="{FF2B5EF4-FFF2-40B4-BE49-F238E27FC236}">
                <a16:creationId xmlns:a16="http://schemas.microsoft.com/office/drawing/2014/main" id="{33AB49C1-EB37-4274-AE43-6892964AC5C0}"/>
              </a:ext>
            </a:extLst>
          </p:cNvPr>
          <p:cNvSpPr>
            <a:spLocks noGrp="1"/>
          </p:cNvSpPr>
          <p:nvPr>
            <p:ph idx="1"/>
          </p:nvPr>
        </p:nvSpPr>
        <p:spPr/>
        <p:txBody>
          <a:bodyPr>
            <a:normAutofit fontScale="92500" lnSpcReduction="10000"/>
          </a:bodyPr>
          <a:lstStyle/>
          <a:p>
            <a:r>
              <a:rPr lang="en-US" sz="2400"/>
              <a:t>Four different grant categories are available for eligible applicants.</a:t>
            </a:r>
          </a:p>
          <a:p>
            <a:pPr lvl="1"/>
            <a:r>
              <a:rPr lang="en-US" sz="2400"/>
              <a:t>New Farmer</a:t>
            </a:r>
          </a:p>
          <a:p>
            <a:pPr lvl="1"/>
            <a:r>
              <a:rPr lang="en-US" sz="2400"/>
              <a:t>Infrastructure Investment</a:t>
            </a:r>
          </a:p>
          <a:p>
            <a:pPr lvl="1"/>
            <a:r>
              <a:rPr lang="en-US" sz="2400"/>
              <a:t>Research &amp; Development</a:t>
            </a:r>
          </a:p>
          <a:p>
            <a:pPr lvl="1"/>
            <a:r>
              <a:rPr lang="en-US" sz="2400"/>
              <a:t>Innovation &amp; Diversification</a:t>
            </a:r>
          </a:p>
          <a:p>
            <a:r>
              <a:rPr lang="en-US" sz="2400"/>
              <a:t>Applicants may select </a:t>
            </a:r>
            <a:r>
              <a:rPr lang="en-US" sz="2400" u="sng"/>
              <a:t>one</a:t>
            </a:r>
            <a:r>
              <a:rPr lang="en-US" sz="2400"/>
              <a:t> category for which they think their project qualifies.</a:t>
            </a:r>
          </a:p>
          <a:p>
            <a:r>
              <a:rPr lang="en-US" sz="2400"/>
              <a:t>DOAG reserves the right to alter the grant category selected by the applicant.</a:t>
            </a:r>
          </a:p>
        </p:txBody>
      </p:sp>
    </p:spTree>
    <p:extLst>
      <p:ext uri="{BB962C8B-B14F-4D97-AF65-F5344CB8AC3E}">
        <p14:creationId xmlns:p14="http://schemas.microsoft.com/office/powerpoint/2010/main" val="334372148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32C6921B094A4CB6C759F89BBAF4E8" ma:contentTypeVersion="11" ma:contentTypeDescription="Create a new document." ma:contentTypeScope="" ma:versionID="c4b809dba2ee8fa1a3607518157f3e85">
  <xsd:schema xmlns:xsd="http://www.w3.org/2001/XMLSchema" xmlns:xs="http://www.w3.org/2001/XMLSchema" xmlns:p="http://schemas.microsoft.com/office/2006/metadata/properties" xmlns:ns2="b73e03fc-2c2a-4eb5-9efb-9038c02c6da4" xmlns:ns3="fddfbcf2-9f8c-42e4-85dc-cc5232653894" targetNamespace="http://schemas.microsoft.com/office/2006/metadata/properties" ma:root="true" ma:fieldsID="58da7e4958739bfe085b30460e1f61b7" ns2:_="" ns3:_="">
    <xsd:import namespace="b73e03fc-2c2a-4eb5-9efb-9038c02c6da4"/>
    <xsd:import namespace="fddfbcf2-9f8c-42e4-85dc-cc52326538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3e03fc-2c2a-4eb5-9efb-9038c02c6d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dfbcf2-9f8c-42e4-85dc-cc523265389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3C7794-2768-4F21-810D-6DC1229C5CD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9C887A5-9EA2-4A89-B845-AE983AF66534}">
  <ds:schemaRefs>
    <ds:schemaRef ds:uri="http://schemas.microsoft.com/sharepoint/v3/contenttype/forms"/>
  </ds:schemaRefs>
</ds:datastoreItem>
</file>

<file path=customXml/itemProps3.xml><?xml version="1.0" encoding="utf-8"?>
<ds:datastoreItem xmlns:ds="http://schemas.openxmlformats.org/officeDocument/2006/customXml" ds:itemID="{6237F549-AD09-489F-A30A-8781D12F5A2B}">
  <ds:schemaRefs>
    <ds:schemaRef ds:uri="b73e03fc-2c2a-4eb5-9efb-9038c02c6da4"/>
    <ds:schemaRef ds:uri="fddfbcf2-9f8c-42e4-85dc-cc523265389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0</TotalTime>
  <Words>3036</Words>
  <Application>Microsoft Office PowerPoint</Application>
  <PresentationFormat>Widescreen</PresentationFormat>
  <Paragraphs>245</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open-sans</vt:lpstr>
      <vt:lpstr>Trebuchet MS</vt:lpstr>
      <vt:lpstr>Wingdings 3</vt:lpstr>
      <vt:lpstr>Facet</vt:lpstr>
      <vt:lpstr>2022 Farm Transition Grant Writing Workshop</vt:lpstr>
      <vt:lpstr>Please introduce yourselves in the comments.</vt:lpstr>
      <vt:lpstr>Today’s Agenda</vt:lpstr>
      <vt:lpstr>Grant Description</vt:lpstr>
      <vt:lpstr>Eligible Applicants</vt:lpstr>
      <vt:lpstr>Eligible Applicants (cont.)</vt:lpstr>
      <vt:lpstr>Eligible Applicants (cont.)</vt:lpstr>
      <vt:lpstr>Eligible Applicants (cont.)</vt:lpstr>
      <vt:lpstr>Farm Transition Grant Categories</vt:lpstr>
      <vt:lpstr>New Farmer Micro Grant</vt:lpstr>
      <vt:lpstr>Infrastructure Investment Grant</vt:lpstr>
      <vt:lpstr>Research and Development Grant</vt:lpstr>
      <vt:lpstr>Innovation and Diversification Grant</vt:lpstr>
      <vt:lpstr>FAQs Regarding the Grant Categories</vt:lpstr>
      <vt:lpstr>Match Requirement, Expenses and Payment</vt:lpstr>
      <vt:lpstr>How do I determine my match requirement? Or the grant funds I can apply for?</vt:lpstr>
      <vt:lpstr>Match Requirements</vt:lpstr>
      <vt:lpstr>Match Requirement, Expenses and Payment (continued)</vt:lpstr>
      <vt:lpstr>Match Requirement, Expenses and Payment (continued)</vt:lpstr>
      <vt:lpstr>Match Requirement, Expenses and Payment (continued)</vt:lpstr>
      <vt:lpstr>Project Duration</vt:lpstr>
      <vt:lpstr>Submission Process</vt:lpstr>
      <vt:lpstr>Application Requirements</vt:lpstr>
      <vt:lpstr>Application Requirements</vt:lpstr>
      <vt:lpstr>Budget and Project Timeline Workbook </vt:lpstr>
      <vt:lpstr>Budget and Project Timeline Workbook</vt:lpstr>
      <vt:lpstr>Budget Sheet</vt:lpstr>
      <vt:lpstr>Budget Narrative</vt:lpstr>
      <vt:lpstr>Project Timeline</vt:lpstr>
      <vt:lpstr>Grant Narrative</vt:lpstr>
      <vt:lpstr>New Farmer Micro Grant Narrative</vt:lpstr>
      <vt:lpstr>Infrastructure Investment, Research and Development, and Innovation and Diversification Grant Narrative</vt:lpstr>
      <vt:lpstr>Other Important Forms: W-9 and State Vendor Form </vt:lpstr>
      <vt:lpstr>Other Important Forms: Template Landlord Agreement</vt:lpstr>
      <vt:lpstr>Evaluation Criteria and Process</vt:lpstr>
      <vt:lpstr>Evaluation Criteria and Process (continued)</vt:lpstr>
      <vt:lpstr>Important Dates</vt:lpstr>
      <vt:lpstr>Where can I find more information on the 2022 Farm Transition Grant?</vt:lpstr>
      <vt:lpstr>How do I apply for the 2022 Farm Transition Grant?</vt:lpstr>
      <vt:lpstr>How do I apply for the 2022 Farm Transition Grant?</vt:lpstr>
      <vt:lpstr>**Please Note**</vt:lpstr>
      <vt:lpstr>How to: Save your application progress.</vt:lpstr>
      <vt:lpstr>How to: Resume working on your application.</vt:lpstr>
      <vt:lpstr>Want Step-by-Step Instructions on how to apply for a grant through the DOAG Grant Portal?</vt:lpstr>
      <vt:lpstr>Quick Recap</vt:lpstr>
      <vt:lpstr>Contact Information</vt:lpstr>
      <vt:lpstr> Thank you for attending.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Farm Transition Grant</dc:title>
  <dc:creator>Grabarz, Alison</dc:creator>
  <cp:lastModifiedBy>Grabarz, Alison</cp:lastModifiedBy>
  <cp:revision>1</cp:revision>
  <dcterms:created xsi:type="dcterms:W3CDTF">2022-01-24T12:47:58Z</dcterms:created>
  <dcterms:modified xsi:type="dcterms:W3CDTF">2022-02-09T12:58:54Z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0x0101008032C6921B094A4CB6C759F89BBAF4E8</vt:lpwstr>
  </property>
</Properties>
</file>