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4"/>
  </p:sldMasterIdLst>
  <p:notesMasterIdLst>
    <p:notesMasterId r:id="rId28"/>
  </p:notesMasterIdLst>
  <p:sldIdLst>
    <p:sldId id="287" r:id="rId5"/>
    <p:sldId id="257" r:id="rId6"/>
    <p:sldId id="256" r:id="rId7"/>
    <p:sldId id="289" r:id="rId8"/>
    <p:sldId id="258" r:id="rId9"/>
    <p:sldId id="259" r:id="rId10"/>
    <p:sldId id="260" r:id="rId11"/>
    <p:sldId id="261" r:id="rId12"/>
    <p:sldId id="262" r:id="rId13"/>
    <p:sldId id="278" r:id="rId14"/>
    <p:sldId id="280" r:id="rId15"/>
    <p:sldId id="282" r:id="rId16"/>
    <p:sldId id="284" r:id="rId17"/>
    <p:sldId id="281" r:id="rId18"/>
    <p:sldId id="286" r:id="rId19"/>
    <p:sldId id="285" r:id="rId20"/>
    <p:sldId id="263" r:id="rId21"/>
    <p:sldId id="264" r:id="rId22"/>
    <p:sldId id="269" r:id="rId23"/>
    <p:sldId id="271" r:id="rId24"/>
    <p:sldId id="272" r:id="rId25"/>
    <p:sldId id="274" r:id="rId26"/>
    <p:sldId id="27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29" roundtripDataSignature="AMtx7mgEO/Kn8NBHNU8T7bYWCpfGxPgA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279140"/>
    <a:srgbClr val="2E8A55"/>
    <a:srgbClr val="269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75FB8-825B-45A8-9A6A-FBAA756E5946}" vWet="4" dt="2024-04-18T17:51:18.440"/>
    <p1510:client id="{3C60D426-80A2-4C55-ABD9-574018489ED2}" v="348" dt="2024-04-18T17:59:18.995"/>
    <p1510:client id="{A80BD718-07E4-AE4C-31FD-D3184649D7C3}" v="226" dt="2024-04-18T15:01:51.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y, Hannah V" userId="S::hannah.carty@ct.gov::11153e90-05c8-41a3-8529-1fb01a29f333" providerId="AD" clId="Web-{6AECC664-24D8-8D99-E58B-E2FB49CF82E0}"/>
    <pc:docChg chg="modSld">
      <pc:chgData name="Carty, Hannah V" userId="S::hannah.carty@ct.gov::11153e90-05c8-41a3-8529-1fb01a29f333" providerId="AD" clId="Web-{6AECC664-24D8-8D99-E58B-E2FB49CF82E0}" dt="2024-04-18T18:34:46.587" v="5" actId="20577"/>
      <pc:docMkLst>
        <pc:docMk/>
      </pc:docMkLst>
      <pc:sldChg chg="modSp">
        <pc:chgData name="Carty, Hannah V" userId="S::hannah.carty@ct.gov::11153e90-05c8-41a3-8529-1fb01a29f333" providerId="AD" clId="Web-{6AECC664-24D8-8D99-E58B-E2FB49CF82E0}" dt="2024-04-18T18:34:46.587" v="5" actId="20577"/>
        <pc:sldMkLst>
          <pc:docMk/>
          <pc:sldMk cId="1262744232" sldId="282"/>
        </pc:sldMkLst>
        <pc:graphicFrameChg chg="modGraphic">
          <ac:chgData name="Carty, Hannah V" userId="S::hannah.carty@ct.gov::11153e90-05c8-41a3-8529-1fb01a29f333" providerId="AD" clId="Web-{6AECC664-24D8-8D99-E58B-E2FB49CF82E0}" dt="2024-04-18T18:34:46.587" v="5" actId="20577"/>
          <ac:graphicFrameMkLst>
            <pc:docMk/>
            <pc:sldMk cId="1262744232" sldId="282"/>
            <ac:graphicFrameMk id="9" creationId="{53CCFBD0-A3E3-2F83-1E5F-9B781300D78C}"/>
          </ac:graphicFrameMkLst>
        </pc:graphicFrameChg>
      </pc:sldChg>
    </pc:docChg>
  </pc:docChgLst>
  <pc:docChgLst>
    <pc:chgData name="Carty, Hannah V" userId="S::hannah.carty@ct.gov::11153e90-05c8-41a3-8529-1fb01a29f333" providerId="AD" clId="Web-{A80BD718-07E4-AE4C-31FD-D3184649D7C3}"/>
    <pc:docChg chg="addSld modSld">
      <pc:chgData name="Carty, Hannah V" userId="S::hannah.carty@ct.gov::11153e90-05c8-41a3-8529-1fb01a29f333" providerId="AD" clId="Web-{A80BD718-07E4-AE4C-31FD-D3184649D7C3}" dt="2024-04-18T15:01:51.059" v="245"/>
      <pc:docMkLst>
        <pc:docMk/>
      </pc:docMkLst>
      <pc:sldChg chg="delSp modSp">
        <pc:chgData name="Carty, Hannah V" userId="S::hannah.carty@ct.gov::11153e90-05c8-41a3-8529-1fb01a29f333" providerId="AD" clId="Web-{A80BD718-07E4-AE4C-31FD-D3184649D7C3}" dt="2024-04-18T14:38:24.628" v="7" actId="1076"/>
        <pc:sldMkLst>
          <pc:docMk/>
          <pc:sldMk cId="0" sldId="256"/>
        </pc:sldMkLst>
        <pc:picChg chg="mod modCrop">
          <ac:chgData name="Carty, Hannah V" userId="S::hannah.carty@ct.gov::11153e90-05c8-41a3-8529-1fb01a29f333" providerId="AD" clId="Web-{A80BD718-07E4-AE4C-31FD-D3184649D7C3}" dt="2024-04-18T14:38:19.503" v="6" actId="1076"/>
          <ac:picMkLst>
            <pc:docMk/>
            <pc:sldMk cId="0" sldId="256"/>
            <ac:picMk id="2" creationId="{A6A11EA0-0FC2-B693-E5E4-D2E41E259C85}"/>
          </ac:picMkLst>
        </pc:picChg>
        <pc:picChg chg="del mod">
          <ac:chgData name="Carty, Hannah V" userId="S::hannah.carty@ct.gov::11153e90-05c8-41a3-8529-1fb01a29f333" providerId="AD" clId="Web-{A80BD718-07E4-AE4C-31FD-D3184649D7C3}" dt="2024-04-18T14:38:15.316" v="5"/>
          <ac:picMkLst>
            <pc:docMk/>
            <pc:sldMk cId="0" sldId="256"/>
            <ac:picMk id="65" creationId="{00000000-0000-0000-0000-000000000000}"/>
          </ac:picMkLst>
        </pc:picChg>
        <pc:picChg chg="mod modCrop">
          <ac:chgData name="Carty, Hannah V" userId="S::hannah.carty@ct.gov::11153e90-05c8-41a3-8529-1fb01a29f333" providerId="AD" clId="Web-{A80BD718-07E4-AE4C-31FD-D3184649D7C3}" dt="2024-04-18T14:38:24.628" v="7" actId="1076"/>
          <ac:picMkLst>
            <pc:docMk/>
            <pc:sldMk cId="0" sldId="256"/>
            <ac:picMk id="1026" creationId="{71E99E00-5E4F-FF8E-5F21-1D3AEBB8778E}"/>
          </ac:picMkLst>
        </pc:picChg>
      </pc:sldChg>
      <pc:sldChg chg="addSp modSp">
        <pc:chgData name="Carty, Hannah V" userId="S::hannah.carty@ct.gov::11153e90-05c8-41a3-8529-1fb01a29f333" providerId="AD" clId="Web-{A80BD718-07E4-AE4C-31FD-D3184649D7C3}" dt="2024-04-18T14:41:20.924" v="36" actId="1076"/>
        <pc:sldMkLst>
          <pc:docMk/>
          <pc:sldMk cId="0" sldId="257"/>
        </pc:sldMkLst>
        <pc:picChg chg="add mod">
          <ac:chgData name="Carty, Hannah V" userId="S::hannah.carty@ct.gov::11153e90-05c8-41a3-8529-1fb01a29f333" providerId="AD" clId="Web-{A80BD718-07E4-AE4C-31FD-D3184649D7C3}" dt="2024-04-18T14:41:20.924" v="36" actId="1076"/>
          <ac:picMkLst>
            <pc:docMk/>
            <pc:sldMk cId="0" sldId="257"/>
            <ac:picMk id="3" creationId="{4AD197B4-73BE-08CF-8286-9BC76E412F1C}"/>
          </ac:picMkLst>
        </pc:picChg>
        <pc:picChg chg="add mod">
          <ac:chgData name="Carty, Hannah V" userId="S::hannah.carty@ct.gov::11153e90-05c8-41a3-8529-1fb01a29f333" providerId="AD" clId="Web-{A80BD718-07E4-AE4C-31FD-D3184649D7C3}" dt="2024-04-18T14:41:17.846" v="35" actId="1076"/>
          <ac:picMkLst>
            <pc:docMk/>
            <pc:sldMk cId="0" sldId="257"/>
            <ac:picMk id="5" creationId="{13EE0C7A-1F1F-2042-B87B-A54645D70EFE}"/>
          </ac:picMkLst>
        </pc:picChg>
      </pc:sldChg>
      <pc:sldChg chg="addSp">
        <pc:chgData name="Carty, Hannah V" userId="S::hannah.carty@ct.gov::11153e90-05c8-41a3-8529-1fb01a29f333" providerId="AD" clId="Web-{A80BD718-07E4-AE4C-31FD-D3184649D7C3}" dt="2024-04-18T14:41:54.299" v="53"/>
        <pc:sldMkLst>
          <pc:docMk/>
          <pc:sldMk cId="0" sldId="263"/>
        </pc:sldMkLst>
        <pc:picChg chg="add">
          <ac:chgData name="Carty, Hannah V" userId="S::hannah.carty@ct.gov::11153e90-05c8-41a3-8529-1fb01a29f333" providerId="AD" clId="Web-{A80BD718-07E4-AE4C-31FD-D3184649D7C3}" dt="2024-04-18T14:41:54.283" v="52"/>
          <ac:picMkLst>
            <pc:docMk/>
            <pc:sldMk cId="0" sldId="263"/>
            <ac:picMk id="3" creationId="{F7072376-4F52-7704-5BC1-A17BB6DFED7E}"/>
          </ac:picMkLst>
        </pc:picChg>
        <pc:picChg chg="add">
          <ac:chgData name="Carty, Hannah V" userId="S::hannah.carty@ct.gov::11153e90-05c8-41a3-8529-1fb01a29f333" providerId="AD" clId="Web-{A80BD718-07E4-AE4C-31FD-D3184649D7C3}" dt="2024-04-18T14:41:54.299" v="53"/>
          <ac:picMkLst>
            <pc:docMk/>
            <pc:sldMk cId="0" sldId="263"/>
            <ac:picMk id="5" creationId="{0D164808-CEB9-EE18-271A-C513D35C10F2}"/>
          </ac:picMkLst>
        </pc:picChg>
      </pc:sldChg>
      <pc:sldChg chg="addSp">
        <pc:chgData name="Carty, Hannah V" userId="S::hannah.carty@ct.gov::11153e90-05c8-41a3-8529-1fb01a29f333" providerId="AD" clId="Web-{A80BD718-07E4-AE4C-31FD-D3184649D7C3}" dt="2024-04-18T14:41:56.127" v="55"/>
        <pc:sldMkLst>
          <pc:docMk/>
          <pc:sldMk cId="0" sldId="264"/>
        </pc:sldMkLst>
        <pc:picChg chg="add">
          <ac:chgData name="Carty, Hannah V" userId="S::hannah.carty@ct.gov::11153e90-05c8-41a3-8529-1fb01a29f333" providerId="AD" clId="Web-{A80BD718-07E4-AE4C-31FD-D3184649D7C3}" dt="2024-04-18T14:41:56.111" v="54"/>
          <ac:picMkLst>
            <pc:docMk/>
            <pc:sldMk cId="0" sldId="264"/>
            <ac:picMk id="3" creationId="{D0FDDB9F-15D1-8317-9DFB-2E67B8E0B0F7}"/>
          </ac:picMkLst>
        </pc:picChg>
        <pc:picChg chg="add">
          <ac:chgData name="Carty, Hannah V" userId="S::hannah.carty@ct.gov::11153e90-05c8-41a3-8529-1fb01a29f333" providerId="AD" clId="Web-{A80BD718-07E4-AE4C-31FD-D3184649D7C3}" dt="2024-04-18T14:41:56.127" v="55"/>
          <ac:picMkLst>
            <pc:docMk/>
            <pc:sldMk cId="0" sldId="264"/>
            <ac:picMk id="5" creationId="{87A63418-D03E-0321-75BF-0FD54833B1D7}"/>
          </ac:picMkLst>
        </pc:picChg>
      </pc:sldChg>
      <pc:sldChg chg="addSp modSp">
        <pc:chgData name="Carty, Hannah V" userId="S::hannah.carty@ct.gov::11153e90-05c8-41a3-8529-1fb01a29f333" providerId="AD" clId="Web-{A80BD718-07E4-AE4C-31FD-D3184649D7C3}" dt="2024-04-18T14:43:49.783" v="89" actId="1076"/>
        <pc:sldMkLst>
          <pc:docMk/>
          <pc:sldMk cId="0" sldId="269"/>
        </pc:sldMkLst>
        <pc:graphicFrameChg chg="mod">
          <ac:chgData name="Carty, Hannah V" userId="S::hannah.carty@ct.gov::11153e90-05c8-41a3-8529-1fb01a29f333" providerId="AD" clId="Web-{A80BD718-07E4-AE4C-31FD-D3184649D7C3}" dt="2024-04-18T14:43:49.783" v="89" actId="1076"/>
          <ac:graphicFrameMkLst>
            <pc:docMk/>
            <pc:sldMk cId="0" sldId="269"/>
            <ac:graphicFrameMk id="168" creationId="{DA0A53B2-D6B4-059D-9BD3-1D8750E1683A}"/>
          </ac:graphicFrameMkLst>
        </pc:graphicFrameChg>
        <pc:picChg chg="add">
          <ac:chgData name="Carty, Hannah V" userId="S::hannah.carty@ct.gov::11153e90-05c8-41a3-8529-1fb01a29f333" providerId="AD" clId="Web-{A80BD718-07E4-AE4C-31FD-D3184649D7C3}" dt="2024-04-18T14:41:58.346" v="56"/>
          <ac:picMkLst>
            <pc:docMk/>
            <pc:sldMk cId="0" sldId="269"/>
            <ac:picMk id="9" creationId="{1A0CCA0B-D90B-6E2C-C80A-AEBA14B19E7A}"/>
          </ac:picMkLst>
        </pc:picChg>
        <pc:picChg chg="add">
          <ac:chgData name="Carty, Hannah V" userId="S::hannah.carty@ct.gov::11153e90-05c8-41a3-8529-1fb01a29f333" providerId="AD" clId="Web-{A80BD718-07E4-AE4C-31FD-D3184649D7C3}" dt="2024-04-18T14:41:58.346" v="57"/>
          <ac:picMkLst>
            <pc:docMk/>
            <pc:sldMk cId="0" sldId="269"/>
            <ac:picMk id="11" creationId="{DA40A5B0-D50A-7922-2036-FE108F62F897}"/>
          </ac:picMkLst>
        </pc:picChg>
      </pc:sldChg>
      <pc:sldChg chg="addSp modSp">
        <pc:chgData name="Carty, Hannah V" userId="S::hannah.carty@ct.gov::11153e90-05c8-41a3-8529-1fb01a29f333" providerId="AD" clId="Web-{A80BD718-07E4-AE4C-31FD-D3184649D7C3}" dt="2024-04-18T14:44:34.267" v="98" actId="20577"/>
        <pc:sldMkLst>
          <pc:docMk/>
          <pc:sldMk cId="0" sldId="271"/>
        </pc:sldMkLst>
        <pc:spChg chg="mod">
          <ac:chgData name="Carty, Hannah V" userId="S::hannah.carty@ct.gov::11153e90-05c8-41a3-8529-1fb01a29f333" providerId="AD" clId="Web-{A80BD718-07E4-AE4C-31FD-D3184649D7C3}" dt="2024-04-18T14:44:34.267" v="98" actId="20577"/>
          <ac:spMkLst>
            <pc:docMk/>
            <pc:sldMk cId="0" sldId="271"/>
            <ac:spMk id="181" creationId="{00000000-0000-0000-0000-000000000000}"/>
          </ac:spMkLst>
        </pc:spChg>
        <pc:picChg chg="add">
          <ac:chgData name="Carty, Hannah V" userId="S::hannah.carty@ct.gov::11153e90-05c8-41a3-8529-1fb01a29f333" providerId="AD" clId="Web-{A80BD718-07E4-AE4C-31FD-D3184649D7C3}" dt="2024-04-18T14:42:01.893" v="58"/>
          <ac:picMkLst>
            <pc:docMk/>
            <pc:sldMk cId="0" sldId="271"/>
            <ac:picMk id="3" creationId="{442A2CBD-385B-FA99-93F9-F7923C1D9CCC}"/>
          </ac:picMkLst>
        </pc:picChg>
        <pc:picChg chg="add">
          <ac:chgData name="Carty, Hannah V" userId="S::hannah.carty@ct.gov::11153e90-05c8-41a3-8529-1fb01a29f333" providerId="AD" clId="Web-{A80BD718-07E4-AE4C-31FD-D3184649D7C3}" dt="2024-04-18T14:42:01.893" v="59"/>
          <ac:picMkLst>
            <pc:docMk/>
            <pc:sldMk cId="0" sldId="271"/>
            <ac:picMk id="5" creationId="{C747059E-0ACF-329C-5FA4-863233266EDB}"/>
          </ac:picMkLst>
        </pc:picChg>
      </pc:sldChg>
      <pc:sldChg chg="addSp delSp modSp">
        <pc:chgData name="Carty, Hannah V" userId="S::hannah.carty@ct.gov::11153e90-05c8-41a3-8529-1fb01a29f333" providerId="AD" clId="Web-{A80BD718-07E4-AE4C-31FD-D3184649D7C3}" dt="2024-04-18T14:51:08.671" v="165"/>
        <pc:sldMkLst>
          <pc:docMk/>
          <pc:sldMk cId="0" sldId="272"/>
        </pc:sldMkLst>
        <pc:spChg chg="add mod">
          <ac:chgData name="Carty, Hannah V" userId="S::hannah.carty@ct.gov::11153e90-05c8-41a3-8529-1fb01a29f333" providerId="AD" clId="Web-{A80BD718-07E4-AE4C-31FD-D3184649D7C3}" dt="2024-04-18T14:50:55.328" v="157" actId="1076"/>
          <ac:spMkLst>
            <pc:docMk/>
            <pc:sldMk cId="0" sldId="272"/>
            <ac:spMk id="9" creationId="{5286CFC7-D4C7-9015-582D-D45269A39A26}"/>
          </ac:spMkLst>
        </pc:spChg>
        <pc:spChg chg="add mod">
          <ac:chgData name="Carty, Hannah V" userId="S::hannah.carty@ct.gov::11153e90-05c8-41a3-8529-1fb01a29f333" providerId="AD" clId="Web-{A80BD718-07E4-AE4C-31FD-D3184649D7C3}" dt="2024-04-18T14:51:03.609" v="164" actId="20577"/>
          <ac:spMkLst>
            <pc:docMk/>
            <pc:sldMk cId="0" sldId="272"/>
            <ac:spMk id="10" creationId="{AE5B0D8C-B4C1-9B7D-A0F5-19896C3E75C4}"/>
          </ac:spMkLst>
        </pc:spChg>
        <pc:spChg chg="del mod">
          <ac:chgData name="Carty, Hannah V" userId="S::hannah.carty@ct.gov::11153e90-05c8-41a3-8529-1fb01a29f333" providerId="AD" clId="Web-{A80BD718-07E4-AE4C-31FD-D3184649D7C3}" dt="2024-04-18T14:51:08.671" v="165"/>
          <ac:spMkLst>
            <pc:docMk/>
            <pc:sldMk cId="0" sldId="272"/>
            <ac:spMk id="189" creationId="{00000000-0000-0000-0000-000000000000}"/>
          </ac:spMkLst>
        </pc:spChg>
        <pc:picChg chg="add">
          <ac:chgData name="Carty, Hannah V" userId="S::hannah.carty@ct.gov::11153e90-05c8-41a3-8529-1fb01a29f333" providerId="AD" clId="Web-{A80BD718-07E4-AE4C-31FD-D3184649D7C3}" dt="2024-04-18T14:42:03.033" v="60"/>
          <ac:picMkLst>
            <pc:docMk/>
            <pc:sldMk cId="0" sldId="272"/>
            <ac:picMk id="3" creationId="{AF1274DC-DDCC-7A06-1BF9-647A8089707B}"/>
          </ac:picMkLst>
        </pc:picChg>
        <pc:picChg chg="add">
          <ac:chgData name="Carty, Hannah V" userId="S::hannah.carty@ct.gov::11153e90-05c8-41a3-8529-1fb01a29f333" providerId="AD" clId="Web-{A80BD718-07E4-AE4C-31FD-D3184649D7C3}" dt="2024-04-18T14:42:03.049" v="61"/>
          <ac:picMkLst>
            <pc:docMk/>
            <pc:sldMk cId="0" sldId="272"/>
            <ac:picMk id="5" creationId="{17BA0696-7017-4A20-C069-64F0E4A21C56}"/>
          </ac:picMkLst>
        </pc:picChg>
        <pc:picChg chg="add del mod">
          <ac:chgData name="Carty, Hannah V" userId="S::hannah.carty@ct.gov::11153e90-05c8-41a3-8529-1fb01a29f333" providerId="AD" clId="Web-{A80BD718-07E4-AE4C-31FD-D3184649D7C3}" dt="2024-04-18T14:47:14.516" v="107"/>
          <ac:picMkLst>
            <pc:docMk/>
            <pc:sldMk cId="0" sldId="272"/>
            <ac:picMk id="6" creationId="{E7FBBAF5-471D-D314-6AF3-FD9002C113C7}"/>
          </ac:picMkLst>
        </pc:picChg>
        <pc:picChg chg="add mod modCrop">
          <ac:chgData name="Carty, Hannah V" userId="S::hannah.carty@ct.gov::11153e90-05c8-41a3-8529-1fb01a29f333" providerId="AD" clId="Web-{A80BD718-07E4-AE4C-31FD-D3184649D7C3}" dt="2024-04-18T14:48:49.344" v="122" actId="1076"/>
          <ac:picMkLst>
            <pc:docMk/>
            <pc:sldMk cId="0" sldId="272"/>
            <ac:picMk id="7" creationId="{71DC3899-E31E-EEEB-B44C-17FB77DF3E3E}"/>
          </ac:picMkLst>
        </pc:picChg>
        <pc:picChg chg="add mod modCrop">
          <ac:chgData name="Carty, Hannah V" userId="S::hannah.carty@ct.gov::11153e90-05c8-41a3-8529-1fb01a29f333" providerId="AD" clId="Web-{A80BD718-07E4-AE4C-31FD-D3184649D7C3}" dt="2024-04-18T14:48:47.609" v="121" actId="1076"/>
          <ac:picMkLst>
            <pc:docMk/>
            <pc:sldMk cId="0" sldId="272"/>
            <ac:picMk id="8" creationId="{B8EFF3F8-3D4A-8AB2-0227-C0704C3C1591}"/>
          </ac:picMkLst>
        </pc:picChg>
        <pc:picChg chg="mod">
          <ac:chgData name="Carty, Hannah V" userId="S::hannah.carty@ct.gov::11153e90-05c8-41a3-8529-1fb01a29f333" providerId="AD" clId="Web-{A80BD718-07E4-AE4C-31FD-D3184649D7C3}" dt="2024-04-18T14:49:37.984" v="146" actId="1076"/>
          <ac:picMkLst>
            <pc:docMk/>
            <pc:sldMk cId="0" sldId="272"/>
            <ac:picMk id="188" creationId="{00000000-0000-0000-0000-000000000000}"/>
          </ac:picMkLst>
        </pc:picChg>
      </pc:sldChg>
      <pc:sldChg chg="addSp delSp modSp mod setBg">
        <pc:chgData name="Carty, Hannah V" userId="S::hannah.carty@ct.gov::11153e90-05c8-41a3-8529-1fb01a29f333" providerId="AD" clId="Web-{A80BD718-07E4-AE4C-31FD-D3184649D7C3}" dt="2024-04-18T14:53:04.155" v="206" actId="20577"/>
        <pc:sldMkLst>
          <pc:docMk/>
          <pc:sldMk cId="0" sldId="274"/>
        </pc:sldMkLst>
        <pc:spChg chg="mod">
          <ac:chgData name="Carty, Hannah V" userId="S::hannah.carty@ct.gov::11153e90-05c8-41a3-8529-1fb01a29f333" providerId="AD" clId="Web-{A80BD718-07E4-AE4C-31FD-D3184649D7C3}" dt="2024-04-18T14:51:39.093" v="168"/>
          <ac:spMkLst>
            <pc:docMk/>
            <pc:sldMk cId="0" sldId="274"/>
            <ac:spMk id="204" creationId="{00000000-0000-0000-0000-000000000000}"/>
          </ac:spMkLst>
        </pc:spChg>
        <pc:spChg chg="mod">
          <ac:chgData name="Carty, Hannah V" userId="S::hannah.carty@ct.gov::11153e90-05c8-41a3-8529-1fb01a29f333" providerId="AD" clId="Web-{A80BD718-07E4-AE4C-31FD-D3184649D7C3}" dt="2024-04-18T14:51:39.093" v="168"/>
          <ac:spMkLst>
            <pc:docMk/>
            <pc:sldMk cId="0" sldId="274"/>
            <ac:spMk id="205" creationId="{00000000-0000-0000-0000-000000000000}"/>
          </ac:spMkLst>
        </pc:spChg>
        <pc:spChg chg="add del">
          <ac:chgData name="Carty, Hannah V" userId="S::hannah.carty@ct.gov::11153e90-05c8-41a3-8529-1fb01a29f333" providerId="AD" clId="Web-{A80BD718-07E4-AE4C-31FD-D3184649D7C3}" dt="2024-04-18T14:51:39.093" v="168"/>
          <ac:spMkLst>
            <pc:docMk/>
            <pc:sldMk cId="0" sldId="274"/>
            <ac:spMk id="213" creationId="{7EB3C453-B485-4F07-841B-918D40331D72}"/>
          </ac:spMkLst>
        </pc:spChg>
        <pc:graphicFrameChg chg="mod ord modGraphic">
          <ac:chgData name="Carty, Hannah V" userId="S::hannah.carty@ct.gov::11153e90-05c8-41a3-8529-1fb01a29f333" providerId="AD" clId="Web-{A80BD718-07E4-AE4C-31FD-D3184649D7C3}" dt="2024-04-18T14:53:04.155" v="206" actId="20577"/>
          <ac:graphicFrameMkLst>
            <pc:docMk/>
            <pc:sldMk cId="0" sldId="274"/>
            <ac:graphicFrameMk id="208" creationId="{A730071A-66F9-41F1-7FAE-83798BF19226}"/>
          </ac:graphicFrameMkLst>
        </pc:graphicFrameChg>
        <pc:picChg chg="add">
          <ac:chgData name="Carty, Hannah V" userId="S::hannah.carty@ct.gov::11153e90-05c8-41a3-8529-1fb01a29f333" providerId="AD" clId="Web-{A80BD718-07E4-AE4C-31FD-D3184649D7C3}" dt="2024-04-18T14:42:06.064" v="62"/>
          <ac:picMkLst>
            <pc:docMk/>
            <pc:sldMk cId="0" sldId="274"/>
            <ac:picMk id="9" creationId="{1AFAF3CA-9266-ECAF-C4E1-CAD3DF47F2C2}"/>
          </ac:picMkLst>
        </pc:picChg>
        <pc:picChg chg="add">
          <ac:chgData name="Carty, Hannah V" userId="S::hannah.carty@ct.gov::11153e90-05c8-41a3-8529-1fb01a29f333" providerId="AD" clId="Web-{A80BD718-07E4-AE4C-31FD-D3184649D7C3}" dt="2024-04-18T14:42:06.080" v="63"/>
          <ac:picMkLst>
            <pc:docMk/>
            <pc:sldMk cId="0" sldId="274"/>
            <ac:picMk id="11" creationId="{A1C413A7-C247-93E5-E74F-B48DB65AB619}"/>
          </ac:picMkLst>
        </pc:picChg>
        <pc:picChg chg="add del">
          <ac:chgData name="Carty, Hannah V" userId="S::hannah.carty@ct.gov::11153e90-05c8-41a3-8529-1fb01a29f333" providerId="AD" clId="Web-{A80BD718-07E4-AE4C-31FD-D3184649D7C3}" dt="2024-04-18T14:51:58.155" v="171"/>
          <ac:picMkLst>
            <pc:docMk/>
            <pc:sldMk cId="0" sldId="274"/>
            <ac:picMk id="13" creationId="{3D274183-2BBD-3E55-CB29-D9A96643F478}"/>
          </ac:picMkLst>
        </pc:picChg>
        <pc:picChg chg="add del">
          <ac:chgData name="Carty, Hannah V" userId="S::hannah.carty@ct.gov::11153e90-05c8-41a3-8529-1fb01a29f333" providerId="AD" clId="Web-{A80BD718-07E4-AE4C-31FD-D3184649D7C3}" dt="2024-04-18T14:51:58.155" v="170"/>
          <ac:picMkLst>
            <pc:docMk/>
            <pc:sldMk cId="0" sldId="274"/>
            <ac:picMk id="15" creationId="{B8E5AF63-24FE-E746-4FEE-2FC7A20BDDC1}"/>
          </ac:picMkLst>
        </pc:picChg>
      </pc:sldChg>
      <pc:sldChg chg="addSp modSp">
        <pc:chgData name="Carty, Hannah V" userId="S::hannah.carty@ct.gov::11153e90-05c8-41a3-8529-1fb01a29f333" providerId="AD" clId="Web-{A80BD718-07E4-AE4C-31FD-D3184649D7C3}" dt="2024-04-18T14:42:10.908" v="69" actId="1076"/>
        <pc:sldMkLst>
          <pc:docMk/>
          <pc:sldMk cId="0" sldId="275"/>
        </pc:sldMkLst>
        <pc:picChg chg="add mod">
          <ac:chgData name="Carty, Hannah V" userId="S::hannah.carty@ct.gov::11153e90-05c8-41a3-8529-1fb01a29f333" providerId="AD" clId="Web-{A80BD718-07E4-AE4C-31FD-D3184649D7C3}" dt="2024-04-18T14:42:10.908" v="68" actId="1076"/>
          <ac:picMkLst>
            <pc:docMk/>
            <pc:sldMk cId="0" sldId="275"/>
            <ac:picMk id="3" creationId="{AFF3D915-EE17-DF27-AC9F-EA6F68351BB6}"/>
          </ac:picMkLst>
        </pc:picChg>
        <pc:picChg chg="add mod">
          <ac:chgData name="Carty, Hannah V" userId="S::hannah.carty@ct.gov::11153e90-05c8-41a3-8529-1fb01a29f333" providerId="AD" clId="Web-{A80BD718-07E4-AE4C-31FD-D3184649D7C3}" dt="2024-04-18T14:42:10.908" v="69" actId="1076"/>
          <ac:picMkLst>
            <pc:docMk/>
            <pc:sldMk cId="0" sldId="275"/>
            <ac:picMk id="5" creationId="{440A1785-4090-F80C-6B3D-490D687B4375}"/>
          </ac:picMkLst>
        </pc:picChg>
      </pc:sldChg>
      <pc:sldChg chg="addSp modSp">
        <pc:chgData name="Carty, Hannah V" userId="S::hannah.carty@ct.gov::11153e90-05c8-41a3-8529-1fb01a29f333" providerId="AD" clId="Web-{A80BD718-07E4-AE4C-31FD-D3184649D7C3}" dt="2024-04-18T14:41:27.033" v="38"/>
        <pc:sldMkLst>
          <pc:docMk/>
          <pc:sldMk cId="3774368290" sldId="278"/>
        </pc:sldMkLst>
        <pc:spChg chg="mod">
          <ac:chgData name="Carty, Hannah V" userId="S::hannah.carty@ct.gov::11153e90-05c8-41a3-8529-1fb01a29f333" providerId="AD" clId="Web-{A80BD718-07E4-AE4C-31FD-D3184649D7C3}" dt="2024-04-18T14:39:14.846" v="10" actId="14100"/>
          <ac:spMkLst>
            <pc:docMk/>
            <pc:sldMk cId="3774368290" sldId="278"/>
            <ac:spMk id="3" creationId="{1EE57C8D-6155-17B4-D382-D4A3E77ECCA5}"/>
          </ac:spMkLst>
        </pc:spChg>
        <pc:picChg chg="add">
          <ac:chgData name="Carty, Hannah V" userId="S::hannah.carty@ct.gov::11153e90-05c8-41a3-8529-1fb01a29f333" providerId="AD" clId="Web-{A80BD718-07E4-AE4C-31FD-D3184649D7C3}" dt="2024-04-18T14:41:27.018" v="37"/>
          <ac:picMkLst>
            <pc:docMk/>
            <pc:sldMk cId="3774368290" sldId="278"/>
            <ac:picMk id="5" creationId="{4D33C5D9-542D-5F4D-69F2-BEB937228A18}"/>
          </ac:picMkLst>
        </pc:picChg>
        <pc:picChg chg="add">
          <ac:chgData name="Carty, Hannah V" userId="S::hannah.carty@ct.gov::11153e90-05c8-41a3-8529-1fb01a29f333" providerId="AD" clId="Web-{A80BD718-07E4-AE4C-31FD-D3184649D7C3}" dt="2024-04-18T14:41:27.033" v="38"/>
          <ac:picMkLst>
            <pc:docMk/>
            <pc:sldMk cId="3774368290" sldId="278"/>
            <ac:picMk id="7" creationId="{8DEDB503-9F8C-9540-2244-7DAC6A1D1E5A}"/>
          </ac:picMkLst>
        </pc:picChg>
      </pc:sldChg>
      <pc:sldChg chg="addSp modSp">
        <pc:chgData name="Carty, Hannah V" userId="S::hannah.carty@ct.gov::11153e90-05c8-41a3-8529-1fb01a29f333" providerId="AD" clId="Web-{A80BD718-07E4-AE4C-31FD-D3184649D7C3}" dt="2024-04-18T14:41:29.346" v="40"/>
        <pc:sldMkLst>
          <pc:docMk/>
          <pc:sldMk cId="3294989997" sldId="280"/>
        </pc:sldMkLst>
        <pc:spChg chg="mod">
          <ac:chgData name="Carty, Hannah V" userId="S::hannah.carty@ct.gov::11153e90-05c8-41a3-8529-1fb01a29f333" providerId="AD" clId="Web-{A80BD718-07E4-AE4C-31FD-D3184649D7C3}" dt="2024-04-18T14:40:07.721" v="21" actId="20577"/>
          <ac:spMkLst>
            <pc:docMk/>
            <pc:sldMk cId="3294989997" sldId="280"/>
            <ac:spMk id="3" creationId="{544D2B79-DF36-1E29-F7EF-FBB2E51399A8}"/>
          </ac:spMkLst>
        </pc:spChg>
        <pc:picChg chg="add">
          <ac:chgData name="Carty, Hannah V" userId="S::hannah.carty@ct.gov::11153e90-05c8-41a3-8529-1fb01a29f333" providerId="AD" clId="Web-{A80BD718-07E4-AE4C-31FD-D3184649D7C3}" dt="2024-04-18T14:41:29.330" v="39"/>
          <ac:picMkLst>
            <pc:docMk/>
            <pc:sldMk cId="3294989997" sldId="280"/>
            <ac:picMk id="5" creationId="{E5B27716-A3C5-2045-DAED-6D0727CBB5B2}"/>
          </ac:picMkLst>
        </pc:picChg>
        <pc:picChg chg="add">
          <ac:chgData name="Carty, Hannah V" userId="S::hannah.carty@ct.gov::11153e90-05c8-41a3-8529-1fb01a29f333" providerId="AD" clId="Web-{A80BD718-07E4-AE4C-31FD-D3184649D7C3}" dt="2024-04-18T14:41:29.346" v="40"/>
          <ac:picMkLst>
            <pc:docMk/>
            <pc:sldMk cId="3294989997" sldId="280"/>
            <ac:picMk id="7" creationId="{6E3635D4-806B-B055-AB9A-A620F5450688}"/>
          </ac:picMkLst>
        </pc:picChg>
      </pc:sldChg>
      <pc:sldChg chg="addSp">
        <pc:chgData name="Carty, Hannah V" userId="S::hannah.carty@ct.gov::11153e90-05c8-41a3-8529-1fb01a29f333" providerId="AD" clId="Web-{A80BD718-07E4-AE4C-31FD-D3184649D7C3}" dt="2024-04-18T14:41:45.018" v="47"/>
        <pc:sldMkLst>
          <pc:docMk/>
          <pc:sldMk cId="1252704580" sldId="281"/>
        </pc:sldMkLst>
        <pc:picChg chg="add">
          <ac:chgData name="Carty, Hannah V" userId="S::hannah.carty@ct.gov::11153e90-05c8-41a3-8529-1fb01a29f333" providerId="AD" clId="Web-{A80BD718-07E4-AE4C-31FD-D3184649D7C3}" dt="2024-04-18T14:41:45.002" v="46"/>
          <ac:picMkLst>
            <pc:docMk/>
            <pc:sldMk cId="1252704580" sldId="281"/>
            <ac:picMk id="5" creationId="{2786EF14-80F4-16E5-9A3B-76BCD9E31C53}"/>
          </ac:picMkLst>
        </pc:picChg>
        <pc:picChg chg="add">
          <ac:chgData name="Carty, Hannah V" userId="S::hannah.carty@ct.gov::11153e90-05c8-41a3-8529-1fb01a29f333" providerId="AD" clId="Web-{A80BD718-07E4-AE4C-31FD-D3184649D7C3}" dt="2024-04-18T14:41:45.018" v="47"/>
          <ac:picMkLst>
            <pc:docMk/>
            <pc:sldMk cId="1252704580" sldId="281"/>
            <ac:picMk id="7" creationId="{DE9CF074-AD37-4085-1E0F-AC1E2347F85B}"/>
          </ac:picMkLst>
        </pc:picChg>
      </pc:sldChg>
      <pc:sldChg chg="addSp delSp modSp mod setBg">
        <pc:chgData name="Carty, Hannah V" userId="S::hannah.carty@ct.gov::11153e90-05c8-41a3-8529-1fb01a29f333" providerId="AD" clId="Web-{A80BD718-07E4-AE4C-31FD-D3184649D7C3}" dt="2024-04-18T15:01:51.059" v="245"/>
        <pc:sldMkLst>
          <pc:docMk/>
          <pc:sldMk cId="1262744232" sldId="282"/>
        </pc:sldMkLst>
        <pc:spChg chg="mod">
          <ac:chgData name="Carty, Hannah V" userId="S::hannah.carty@ct.gov::11153e90-05c8-41a3-8529-1fb01a29f333" providerId="AD" clId="Web-{A80BD718-07E4-AE4C-31FD-D3184649D7C3}" dt="2024-04-18T14:57:56.154" v="218"/>
          <ac:spMkLst>
            <pc:docMk/>
            <pc:sldMk cId="1262744232" sldId="282"/>
            <ac:spMk id="2" creationId="{098B6CC0-43F1-3942-658D-EE5354831091}"/>
          </ac:spMkLst>
        </pc:spChg>
        <pc:spChg chg="del mod">
          <ac:chgData name="Carty, Hannah V" userId="S::hannah.carty@ct.gov::11153e90-05c8-41a3-8529-1fb01a29f333" providerId="AD" clId="Web-{A80BD718-07E4-AE4C-31FD-D3184649D7C3}" dt="2024-04-18T14:57:56.154" v="218"/>
          <ac:spMkLst>
            <pc:docMk/>
            <pc:sldMk cId="1262744232" sldId="282"/>
            <ac:spMk id="3" creationId="{068FA707-6716-93B0-6DE0-C09361A52E42}"/>
          </ac:spMkLst>
        </pc:spChg>
        <pc:spChg chg="add">
          <ac:chgData name="Carty, Hannah V" userId="S::hannah.carty@ct.gov::11153e90-05c8-41a3-8529-1fb01a29f333" providerId="AD" clId="Web-{A80BD718-07E4-AE4C-31FD-D3184649D7C3}" dt="2024-04-18T14:57:56.154" v="218"/>
          <ac:spMkLst>
            <pc:docMk/>
            <pc:sldMk cId="1262744232" sldId="282"/>
            <ac:spMk id="13" creationId="{7EB3C453-B485-4F07-841B-918D40331D72}"/>
          </ac:spMkLst>
        </pc:spChg>
        <pc:spChg chg="add">
          <ac:chgData name="Carty, Hannah V" userId="S::hannah.carty@ct.gov::11153e90-05c8-41a3-8529-1fb01a29f333" providerId="AD" clId="Web-{A80BD718-07E4-AE4C-31FD-D3184649D7C3}" dt="2024-04-18T14:57:56.154" v="218"/>
          <ac:spMkLst>
            <pc:docMk/>
            <pc:sldMk cId="1262744232" sldId="282"/>
            <ac:spMk id="15" creationId="{4B54C89A-2D0B-4062-BF97-CA51B69D7B96}"/>
          </ac:spMkLst>
        </pc:spChg>
        <pc:spChg chg="add">
          <ac:chgData name="Carty, Hannah V" userId="S::hannah.carty@ct.gov::11153e90-05c8-41a3-8529-1fb01a29f333" providerId="AD" clId="Web-{A80BD718-07E4-AE4C-31FD-D3184649D7C3}" dt="2024-04-18T14:57:56.154" v="218"/>
          <ac:spMkLst>
            <pc:docMk/>
            <pc:sldMk cId="1262744232" sldId="282"/>
            <ac:spMk id="17" creationId="{4091C99A-98BE-457D-87BD-7B9B6EDDC19D}"/>
          </ac:spMkLst>
        </pc:spChg>
        <pc:spChg chg="add">
          <ac:chgData name="Carty, Hannah V" userId="S::hannah.carty@ct.gov::11153e90-05c8-41a3-8529-1fb01a29f333" providerId="AD" clId="Web-{A80BD718-07E4-AE4C-31FD-D3184649D7C3}" dt="2024-04-18T14:57:56.154" v="218"/>
          <ac:spMkLst>
            <pc:docMk/>
            <pc:sldMk cId="1262744232" sldId="282"/>
            <ac:spMk id="19" creationId="{960A769C-8991-4FDE-89A0-A218E5BF677A}"/>
          </ac:spMkLst>
        </pc:spChg>
        <pc:spChg chg="add">
          <ac:chgData name="Carty, Hannah V" userId="S::hannah.carty@ct.gov::11153e90-05c8-41a3-8529-1fb01a29f333" providerId="AD" clId="Web-{A80BD718-07E4-AE4C-31FD-D3184649D7C3}" dt="2024-04-18T14:57:56.154" v="218"/>
          <ac:spMkLst>
            <pc:docMk/>
            <pc:sldMk cId="1262744232" sldId="282"/>
            <ac:spMk id="21" creationId="{855CA58E-F8D8-4DF3-B813-C2585E0AB0EC}"/>
          </ac:spMkLst>
        </pc:spChg>
        <pc:spChg chg="add mod">
          <ac:chgData name="Carty, Hannah V" userId="S::hannah.carty@ct.gov::11153e90-05c8-41a3-8529-1fb01a29f333" providerId="AD" clId="Web-{A80BD718-07E4-AE4C-31FD-D3184649D7C3}" dt="2024-04-18T14:58:58.966" v="226" actId="1076"/>
          <ac:spMkLst>
            <pc:docMk/>
            <pc:sldMk cId="1262744232" sldId="282"/>
            <ac:spMk id="56" creationId="{5B2352BA-84A7-8B46-738E-08ACC30A2F14}"/>
          </ac:spMkLst>
        </pc:spChg>
        <pc:spChg chg="add mod">
          <ac:chgData name="Carty, Hannah V" userId="S::hannah.carty@ct.gov::11153e90-05c8-41a3-8529-1fb01a29f333" providerId="AD" clId="Web-{A80BD718-07E4-AE4C-31FD-D3184649D7C3}" dt="2024-04-18T14:59:14.826" v="230" actId="1076"/>
          <ac:spMkLst>
            <pc:docMk/>
            <pc:sldMk cId="1262744232" sldId="282"/>
            <ac:spMk id="57" creationId="{F78B8C98-E174-8BC7-716E-0A3BE2591923}"/>
          </ac:spMkLst>
        </pc:spChg>
        <pc:spChg chg="add mod">
          <ac:chgData name="Carty, Hannah V" userId="S::hannah.carty@ct.gov::11153e90-05c8-41a3-8529-1fb01a29f333" providerId="AD" clId="Web-{A80BD718-07E4-AE4C-31FD-D3184649D7C3}" dt="2024-04-18T14:59:39.747" v="234" actId="1076"/>
          <ac:spMkLst>
            <pc:docMk/>
            <pc:sldMk cId="1262744232" sldId="282"/>
            <ac:spMk id="58" creationId="{8E2300C1-2E07-2A2A-13C2-5D8B987F902E}"/>
          </ac:spMkLst>
        </pc:spChg>
        <pc:spChg chg="add del mod">
          <ac:chgData name="Carty, Hannah V" userId="S::hannah.carty@ct.gov::11153e90-05c8-41a3-8529-1fb01a29f333" providerId="AD" clId="Web-{A80BD718-07E4-AE4C-31FD-D3184649D7C3}" dt="2024-04-18T15:01:51.059" v="245"/>
          <ac:spMkLst>
            <pc:docMk/>
            <pc:sldMk cId="1262744232" sldId="282"/>
            <ac:spMk id="107" creationId="{CE412DE6-2578-EB75-CFCD-29F02CB6F593}"/>
          </ac:spMkLst>
        </pc:spChg>
        <pc:graphicFrameChg chg="add mod modGraphic">
          <ac:chgData name="Carty, Hannah V" userId="S::hannah.carty@ct.gov::11153e90-05c8-41a3-8529-1fb01a29f333" providerId="AD" clId="Web-{A80BD718-07E4-AE4C-31FD-D3184649D7C3}" dt="2024-04-18T15:00:22.200" v="241" actId="20577"/>
          <ac:graphicFrameMkLst>
            <pc:docMk/>
            <pc:sldMk cId="1262744232" sldId="282"/>
            <ac:graphicFrameMk id="9" creationId="{53CCFBD0-A3E3-2F83-1E5F-9B781300D78C}"/>
          </ac:graphicFrameMkLst>
        </pc:graphicFrameChg>
        <pc:picChg chg="add">
          <ac:chgData name="Carty, Hannah V" userId="S::hannah.carty@ct.gov::11153e90-05c8-41a3-8529-1fb01a29f333" providerId="AD" clId="Web-{A80BD718-07E4-AE4C-31FD-D3184649D7C3}" dt="2024-04-18T14:41:31.502" v="41"/>
          <ac:picMkLst>
            <pc:docMk/>
            <pc:sldMk cId="1262744232" sldId="282"/>
            <ac:picMk id="5" creationId="{19596D8F-2D03-45BF-1A0A-0628D8CA0B82}"/>
          </ac:picMkLst>
        </pc:picChg>
        <pc:picChg chg="add">
          <ac:chgData name="Carty, Hannah V" userId="S::hannah.carty@ct.gov::11153e90-05c8-41a3-8529-1fb01a29f333" providerId="AD" clId="Web-{A80BD718-07E4-AE4C-31FD-D3184649D7C3}" dt="2024-04-18T14:41:31.518" v="42"/>
          <ac:picMkLst>
            <pc:docMk/>
            <pc:sldMk cId="1262744232" sldId="282"/>
            <ac:picMk id="7" creationId="{373CACFE-6B4B-326F-95AE-2023860F9EB8}"/>
          </ac:picMkLst>
        </pc:picChg>
      </pc:sldChg>
      <pc:sldChg chg="addSp">
        <pc:chgData name="Carty, Hannah V" userId="S::hannah.carty@ct.gov::11153e90-05c8-41a3-8529-1fb01a29f333" providerId="AD" clId="Web-{A80BD718-07E4-AE4C-31FD-D3184649D7C3}" dt="2024-04-18T14:41:42.455" v="45"/>
        <pc:sldMkLst>
          <pc:docMk/>
          <pc:sldMk cId="3077358209" sldId="284"/>
        </pc:sldMkLst>
        <pc:picChg chg="add">
          <ac:chgData name="Carty, Hannah V" userId="S::hannah.carty@ct.gov::11153e90-05c8-41a3-8529-1fb01a29f333" providerId="AD" clId="Web-{A80BD718-07E4-AE4C-31FD-D3184649D7C3}" dt="2024-04-18T14:41:42.440" v="44"/>
          <ac:picMkLst>
            <pc:docMk/>
            <pc:sldMk cId="3077358209" sldId="284"/>
            <ac:picMk id="5" creationId="{7643D400-275A-7385-B08B-C873D0B41388}"/>
          </ac:picMkLst>
        </pc:picChg>
        <pc:picChg chg="add">
          <ac:chgData name="Carty, Hannah V" userId="S::hannah.carty@ct.gov::11153e90-05c8-41a3-8529-1fb01a29f333" providerId="AD" clId="Web-{A80BD718-07E4-AE4C-31FD-D3184649D7C3}" dt="2024-04-18T14:41:42.455" v="45"/>
          <ac:picMkLst>
            <pc:docMk/>
            <pc:sldMk cId="3077358209" sldId="284"/>
            <ac:picMk id="8" creationId="{32EC7EDD-B5E8-D93D-3B0D-DBFC585D6A8E}"/>
          </ac:picMkLst>
        </pc:picChg>
      </pc:sldChg>
      <pc:sldChg chg="addSp modSp">
        <pc:chgData name="Carty, Hannah V" userId="S::hannah.carty@ct.gov::11153e90-05c8-41a3-8529-1fb01a29f333" providerId="AD" clId="Web-{A80BD718-07E4-AE4C-31FD-D3184649D7C3}" dt="2024-04-18T14:43:32.751" v="88" actId="20577"/>
        <pc:sldMkLst>
          <pc:docMk/>
          <pc:sldMk cId="442864227" sldId="285"/>
        </pc:sldMkLst>
        <pc:spChg chg="mod">
          <ac:chgData name="Carty, Hannah V" userId="S::hannah.carty@ct.gov::11153e90-05c8-41a3-8529-1fb01a29f333" providerId="AD" clId="Web-{A80BD718-07E4-AE4C-31FD-D3184649D7C3}" dt="2024-04-18T14:43:32.751" v="88" actId="20577"/>
          <ac:spMkLst>
            <pc:docMk/>
            <pc:sldMk cId="442864227" sldId="285"/>
            <ac:spMk id="3" creationId="{E2F0082B-0090-E68A-A1C2-D3ED31E56C60}"/>
          </ac:spMkLst>
        </pc:spChg>
        <pc:picChg chg="add">
          <ac:chgData name="Carty, Hannah V" userId="S::hannah.carty@ct.gov::11153e90-05c8-41a3-8529-1fb01a29f333" providerId="AD" clId="Web-{A80BD718-07E4-AE4C-31FD-D3184649D7C3}" dt="2024-04-18T14:41:51.705" v="50"/>
          <ac:picMkLst>
            <pc:docMk/>
            <pc:sldMk cId="442864227" sldId="285"/>
            <ac:picMk id="5" creationId="{814E3A35-6FE3-809A-617A-773D1216EBB9}"/>
          </ac:picMkLst>
        </pc:picChg>
        <pc:picChg chg="add">
          <ac:chgData name="Carty, Hannah V" userId="S::hannah.carty@ct.gov::11153e90-05c8-41a3-8529-1fb01a29f333" providerId="AD" clId="Web-{A80BD718-07E4-AE4C-31FD-D3184649D7C3}" dt="2024-04-18T14:41:51.721" v="51"/>
          <ac:picMkLst>
            <pc:docMk/>
            <pc:sldMk cId="442864227" sldId="285"/>
            <ac:picMk id="7" creationId="{2DBB8F8A-EA41-AF7F-A7AF-3B33288B0116}"/>
          </ac:picMkLst>
        </pc:picChg>
      </pc:sldChg>
      <pc:sldChg chg="addSp">
        <pc:chgData name="Carty, Hannah V" userId="S::hannah.carty@ct.gov::11153e90-05c8-41a3-8529-1fb01a29f333" providerId="AD" clId="Web-{A80BD718-07E4-AE4C-31FD-D3184649D7C3}" dt="2024-04-18T14:41:48.846" v="49"/>
        <pc:sldMkLst>
          <pc:docMk/>
          <pc:sldMk cId="3599806725" sldId="286"/>
        </pc:sldMkLst>
        <pc:picChg chg="add">
          <ac:chgData name="Carty, Hannah V" userId="S::hannah.carty@ct.gov::11153e90-05c8-41a3-8529-1fb01a29f333" providerId="AD" clId="Web-{A80BD718-07E4-AE4C-31FD-D3184649D7C3}" dt="2024-04-18T14:41:48.846" v="48"/>
          <ac:picMkLst>
            <pc:docMk/>
            <pc:sldMk cId="3599806725" sldId="286"/>
            <ac:picMk id="3" creationId="{D929DE5B-B817-3E98-877B-961BF5BF3F93}"/>
          </ac:picMkLst>
        </pc:picChg>
        <pc:picChg chg="add">
          <ac:chgData name="Carty, Hannah V" userId="S::hannah.carty@ct.gov::11153e90-05c8-41a3-8529-1fb01a29f333" providerId="AD" clId="Web-{A80BD718-07E4-AE4C-31FD-D3184649D7C3}" dt="2024-04-18T14:41:48.846" v="49"/>
          <ac:picMkLst>
            <pc:docMk/>
            <pc:sldMk cId="3599806725" sldId="286"/>
            <ac:picMk id="7" creationId="{5E3DD713-DAA1-DD96-D78A-D7FC7F6745F4}"/>
          </ac:picMkLst>
        </pc:picChg>
      </pc:sldChg>
      <pc:sldChg chg="addSp delSp modSp add replId">
        <pc:chgData name="Carty, Hannah V" userId="S::hannah.carty@ct.gov::11153e90-05c8-41a3-8529-1fb01a29f333" providerId="AD" clId="Web-{A80BD718-07E4-AE4C-31FD-D3184649D7C3}" dt="2024-04-18T14:56:25.764" v="217"/>
        <pc:sldMkLst>
          <pc:docMk/>
          <pc:sldMk cId="1808970587" sldId="287"/>
        </pc:sldMkLst>
        <pc:spChg chg="mod">
          <ac:chgData name="Carty, Hannah V" userId="S::hannah.carty@ct.gov::11153e90-05c8-41a3-8529-1fb01a29f333" providerId="AD" clId="Web-{A80BD718-07E4-AE4C-31FD-D3184649D7C3}" dt="2024-04-18T14:56:25.764" v="217"/>
          <ac:spMkLst>
            <pc:docMk/>
            <pc:sldMk cId="1808970587" sldId="287"/>
            <ac:spMk id="63" creationId="{00000000-0000-0000-0000-000000000000}"/>
          </ac:spMkLst>
        </pc:spChg>
        <pc:spChg chg="mod">
          <ac:chgData name="Carty, Hannah V" userId="S::hannah.carty@ct.gov::11153e90-05c8-41a3-8529-1fb01a29f333" providerId="AD" clId="Web-{A80BD718-07E4-AE4C-31FD-D3184649D7C3}" dt="2024-04-18T14:56:25.764" v="217"/>
          <ac:spMkLst>
            <pc:docMk/>
            <pc:sldMk cId="1808970587" sldId="287"/>
            <ac:spMk id="64" creationId="{00000000-0000-0000-0000-000000000000}"/>
          </ac:spMkLst>
        </pc:spChg>
        <pc:spChg chg="add del">
          <ac:chgData name="Carty, Hannah V" userId="S::hannah.carty@ct.gov::11153e90-05c8-41a3-8529-1fb01a29f333" providerId="AD" clId="Web-{A80BD718-07E4-AE4C-31FD-D3184649D7C3}" dt="2024-04-18T14:56:25.764" v="217"/>
          <ac:spMkLst>
            <pc:docMk/>
            <pc:sldMk cId="1808970587" sldId="287"/>
            <ac:spMk id="1046" creationId="{0C1C66B7-9644-4D9B-9A19-5FD3E30EF15F}"/>
          </ac:spMkLst>
        </pc:spChg>
        <pc:spChg chg="add del">
          <ac:chgData name="Carty, Hannah V" userId="S::hannah.carty@ct.gov::11153e90-05c8-41a3-8529-1fb01a29f333" providerId="AD" clId="Web-{A80BD718-07E4-AE4C-31FD-D3184649D7C3}" dt="2024-04-18T14:56:25.764" v="217"/>
          <ac:spMkLst>
            <pc:docMk/>
            <pc:sldMk cId="1808970587" sldId="287"/>
            <ac:spMk id="1048" creationId="{0A682EA3-E633-4081-9743-2D462CD5C4E7}"/>
          </ac:spMkLst>
        </pc:spChg>
        <pc:spChg chg="add del">
          <ac:chgData name="Carty, Hannah V" userId="S::hannah.carty@ct.gov::11153e90-05c8-41a3-8529-1fb01a29f333" providerId="AD" clId="Web-{A80BD718-07E4-AE4C-31FD-D3184649D7C3}" dt="2024-04-18T14:56:25.764" v="217"/>
          <ac:spMkLst>
            <pc:docMk/>
            <pc:sldMk cId="1808970587" sldId="287"/>
            <ac:spMk id="1052" creationId="{36B466C0-C1E9-4C07-AE23-5E9D6C4D1B85}"/>
          </ac:spMkLst>
        </pc:spChg>
        <pc:spChg chg="add del">
          <ac:chgData name="Carty, Hannah V" userId="S::hannah.carty@ct.gov::11153e90-05c8-41a3-8529-1fb01a29f333" providerId="AD" clId="Web-{A80BD718-07E4-AE4C-31FD-D3184649D7C3}" dt="2024-04-18T14:56:25.764" v="217"/>
          <ac:spMkLst>
            <pc:docMk/>
            <pc:sldMk cId="1808970587" sldId="287"/>
            <ac:spMk id="1054" creationId="{5ACE4AF0-DA3D-4D8D-AECB-4F4AABB4C759}"/>
          </ac:spMkLst>
        </pc:spChg>
        <pc:spChg chg="add">
          <ac:chgData name="Carty, Hannah V" userId="S::hannah.carty@ct.gov::11153e90-05c8-41a3-8529-1fb01a29f333" providerId="AD" clId="Web-{A80BD718-07E4-AE4C-31FD-D3184649D7C3}" dt="2024-04-18T14:56:25.764" v="217"/>
          <ac:spMkLst>
            <pc:docMk/>
            <pc:sldMk cId="1808970587" sldId="287"/>
            <ac:spMk id="1058" creationId="{FB71362F-6305-42A2-8633-285CE3813B1A}"/>
          </ac:spMkLst>
        </pc:spChg>
        <pc:spChg chg="add">
          <ac:chgData name="Carty, Hannah V" userId="S::hannah.carty@ct.gov::11153e90-05c8-41a3-8529-1fb01a29f333" providerId="AD" clId="Web-{A80BD718-07E4-AE4C-31FD-D3184649D7C3}" dt="2024-04-18T14:56:25.764" v="217"/>
          <ac:spMkLst>
            <pc:docMk/>
            <pc:sldMk cId="1808970587" sldId="287"/>
            <ac:spMk id="1059" creationId="{611F50C1-F708-485D-B1A9-65873AB21768}"/>
          </ac:spMkLst>
        </pc:spChg>
        <pc:spChg chg="add del">
          <ac:chgData name="Carty, Hannah V" userId="S::hannah.carty@ct.gov::11153e90-05c8-41a3-8529-1fb01a29f333" providerId="AD" clId="Web-{A80BD718-07E4-AE4C-31FD-D3184649D7C3}" dt="2024-04-18T14:56:14.451" v="214"/>
          <ac:spMkLst>
            <pc:docMk/>
            <pc:sldMk cId="1808970587" sldId="287"/>
            <ac:spMk id="1061" creationId="{FB71362F-6305-42A2-8633-285CE3813B1A}"/>
          </ac:spMkLst>
        </pc:spChg>
        <pc:spChg chg="add">
          <ac:chgData name="Carty, Hannah V" userId="S::hannah.carty@ct.gov::11153e90-05c8-41a3-8529-1fb01a29f333" providerId="AD" clId="Web-{A80BD718-07E4-AE4C-31FD-D3184649D7C3}" dt="2024-04-18T14:56:25.764" v="217"/>
          <ac:spMkLst>
            <pc:docMk/>
            <pc:sldMk cId="1808970587" sldId="287"/>
            <ac:spMk id="1062" creationId="{DB48365C-39E4-41C6-B96C-26408CCFA7EE}"/>
          </ac:spMkLst>
        </pc:spChg>
        <pc:spChg chg="add del">
          <ac:chgData name="Carty, Hannah V" userId="S::hannah.carty@ct.gov::11153e90-05c8-41a3-8529-1fb01a29f333" providerId="AD" clId="Web-{A80BD718-07E4-AE4C-31FD-D3184649D7C3}" dt="2024-04-18T14:56:14.451" v="214"/>
          <ac:spMkLst>
            <pc:docMk/>
            <pc:sldMk cId="1808970587" sldId="287"/>
            <ac:spMk id="1063" creationId="{611F50C1-F708-485D-B1A9-65873AB21768}"/>
          </ac:spMkLst>
        </pc:spChg>
        <pc:spChg chg="add">
          <ac:chgData name="Carty, Hannah V" userId="S::hannah.carty@ct.gov::11153e90-05c8-41a3-8529-1fb01a29f333" providerId="AD" clId="Web-{A80BD718-07E4-AE4C-31FD-D3184649D7C3}" dt="2024-04-18T14:56:25.764" v="217"/>
          <ac:spMkLst>
            <pc:docMk/>
            <pc:sldMk cId="1808970587" sldId="287"/>
            <ac:spMk id="1064" creationId="{86C03931-92CB-4E6A-822B-50DE062110B8}"/>
          </ac:spMkLst>
        </pc:spChg>
        <pc:spChg chg="add del">
          <ac:chgData name="Carty, Hannah V" userId="S::hannah.carty@ct.gov::11153e90-05c8-41a3-8529-1fb01a29f333" providerId="AD" clId="Web-{A80BD718-07E4-AE4C-31FD-D3184649D7C3}" dt="2024-04-18T14:56:14.451" v="214"/>
          <ac:spMkLst>
            <pc:docMk/>
            <pc:sldMk cId="1808970587" sldId="287"/>
            <ac:spMk id="1067" creationId="{DB48365C-39E4-41C6-B96C-26408CCFA7EE}"/>
          </ac:spMkLst>
        </pc:spChg>
        <pc:spChg chg="add">
          <ac:chgData name="Carty, Hannah V" userId="S::hannah.carty@ct.gov::11153e90-05c8-41a3-8529-1fb01a29f333" providerId="AD" clId="Web-{A80BD718-07E4-AE4C-31FD-D3184649D7C3}" dt="2024-04-18T14:56:25.764" v="217"/>
          <ac:spMkLst>
            <pc:docMk/>
            <pc:sldMk cId="1808970587" sldId="287"/>
            <ac:spMk id="1068" creationId="{25217770-871E-441F-AD70-16C1E0D561D5}"/>
          </ac:spMkLst>
        </pc:spChg>
        <pc:spChg chg="add del">
          <ac:chgData name="Carty, Hannah V" userId="S::hannah.carty@ct.gov::11153e90-05c8-41a3-8529-1fb01a29f333" providerId="AD" clId="Web-{A80BD718-07E4-AE4C-31FD-D3184649D7C3}" dt="2024-04-18T14:56:14.451" v="214"/>
          <ac:spMkLst>
            <pc:docMk/>
            <pc:sldMk cId="1808970587" sldId="287"/>
            <ac:spMk id="1069" creationId="{86C03931-92CB-4E6A-822B-50DE062110B8}"/>
          </ac:spMkLst>
        </pc:spChg>
        <pc:spChg chg="add">
          <ac:chgData name="Carty, Hannah V" userId="S::hannah.carty@ct.gov::11153e90-05c8-41a3-8529-1fb01a29f333" providerId="AD" clId="Web-{A80BD718-07E4-AE4C-31FD-D3184649D7C3}" dt="2024-04-18T14:56:25.764" v="217"/>
          <ac:spMkLst>
            <pc:docMk/>
            <pc:sldMk cId="1808970587" sldId="287"/>
            <ac:spMk id="1070" creationId="{FA31D9BD-07E7-4FED-9A0B-DD9B6EC49B7A}"/>
          </ac:spMkLst>
        </pc:spChg>
        <pc:spChg chg="add">
          <ac:chgData name="Carty, Hannah V" userId="S::hannah.carty@ct.gov::11153e90-05c8-41a3-8529-1fb01a29f333" providerId="AD" clId="Web-{A80BD718-07E4-AE4C-31FD-D3184649D7C3}" dt="2024-04-18T14:56:25.764" v="217"/>
          <ac:spMkLst>
            <pc:docMk/>
            <pc:sldMk cId="1808970587" sldId="287"/>
            <ac:spMk id="1072" creationId="{83F450D6-4ADD-4996-A79D-C5304C2F9AAD}"/>
          </ac:spMkLst>
        </pc:spChg>
        <pc:spChg chg="add del">
          <ac:chgData name="Carty, Hannah V" userId="S::hannah.carty@ct.gov::11153e90-05c8-41a3-8529-1fb01a29f333" providerId="AD" clId="Web-{A80BD718-07E4-AE4C-31FD-D3184649D7C3}" dt="2024-04-18T14:56:14.451" v="214"/>
          <ac:spMkLst>
            <pc:docMk/>
            <pc:sldMk cId="1808970587" sldId="287"/>
            <ac:spMk id="1073" creationId="{25217770-871E-441F-AD70-16C1E0D561D5}"/>
          </ac:spMkLst>
        </pc:spChg>
        <pc:spChg chg="add del">
          <ac:chgData name="Carty, Hannah V" userId="S::hannah.carty@ct.gov::11153e90-05c8-41a3-8529-1fb01a29f333" providerId="AD" clId="Web-{A80BD718-07E4-AE4C-31FD-D3184649D7C3}" dt="2024-04-18T14:56:14.451" v="214"/>
          <ac:spMkLst>
            <pc:docMk/>
            <pc:sldMk cId="1808970587" sldId="287"/>
            <ac:spMk id="1075" creationId="{FA31D9BD-07E7-4FED-9A0B-DD9B6EC49B7A}"/>
          </ac:spMkLst>
        </pc:spChg>
        <pc:spChg chg="add del">
          <ac:chgData name="Carty, Hannah V" userId="S::hannah.carty@ct.gov::11153e90-05c8-41a3-8529-1fb01a29f333" providerId="AD" clId="Web-{A80BD718-07E4-AE4C-31FD-D3184649D7C3}" dt="2024-04-18T14:56:14.451" v="214"/>
          <ac:spMkLst>
            <pc:docMk/>
            <pc:sldMk cId="1808970587" sldId="287"/>
            <ac:spMk id="1077" creationId="{83F450D6-4ADD-4996-A79D-C5304C2F9AAD}"/>
          </ac:spMkLst>
        </pc:spChg>
        <pc:spChg chg="add del">
          <ac:chgData name="Carty, Hannah V" userId="S::hannah.carty@ct.gov::11153e90-05c8-41a3-8529-1fb01a29f333" providerId="AD" clId="Web-{A80BD718-07E4-AE4C-31FD-D3184649D7C3}" dt="2024-04-18T14:56:18.342" v="216"/>
          <ac:spMkLst>
            <pc:docMk/>
            <pc:sldMk cId="1808970587" sldId="287"/>
            <ac:spMk id="1079" creationId="{6AA8E8A0-6BE2-4FDF-8381-2CC923F227EB}"/>
          </ac:spMkLst>
        </pc:spChg>
        <pc:spChg chg="add del">
          <ac:chgData name="Carty, Hannah V" userId="S::hannah.carty@ct.gov::11153e90-05c8-41a3-8529-1fb01a29f333" providerId="AD" clId="Web-{A80BD718-07E4-AE4C-31FD-D3184649D7C3}" dt="2024-04-18T14:56:18.342" v="216"/>
          <ac:spMkLst>
            <pc:docMk/>
            <pc:sldMk cId="1808970587" sldId="287"/>
            <ac:spMk id="1080" creationId="{FB71362F-6305-42A2-8633-285CE3813B1A}"/>
          </ac:spMkLst>
        </pc:spChg>
        <pc:spChg chg="add del">
          <ac:chgData name="Carty, Hannah V" userId="S::hannah.carty@ct.gov::11153e90-05c8-41a3-8529-1fb01a29f333" providerId="AD" clId="Web-{A80BD718-07E4-AE4C-31FD-D3184649D7C3}" dt="2024-04-18T14:56:18.342" v="216"/>
          <ac:spMkLst>
            <pc:docMk/>
            <pc:sldMk cId="1808970587" sldId="287"/>
            <ac:spMk id="1081" creationId="{611F50C1-F708-485D-B1A9-65873AB21768}"/>
          </ac:spMkLst>
        </pc:spChg>
        <pc:spChg chg="add del">
          <ac:chgData name="Carty, Hannah V" userId="S::hannah.carty@ct.gov::11153e90-05c8-41a3-8529-1fb01a29f333" providerId="AD" clId="Web-{A80BD718-07E4-AE4C-31FD-D3184649D7C3}" dt="2024-04-18T14:56:18.342" v="216"/>
          <ac:spMkLst>
            <pc:docMk/>
            <pc:sldMk cId="1808970587" sldId="287"/>
            <ac:spMk id="1083" creationId="{688D9C64-D69C-4A88-B9B4-CC9F73B87B0F}"/>
          </ac:spMkLst>
        </pc:spChg>
        <pc:spChg chg="add del">
          <ac:chgData name="Carty, Hannah V" userId="S::hannah.carty@ct.gov::11153e90-05c8-41a3-8529-1fb01a29f333" providerId="AD" clId="Web-{A80BD718-07E4-AE4C-31FD-D3184649D7C3}" dt="2024-04-18T14:56:18.342" v="216"/>
          <ac:spMkLst>
            <pc:docMk/>
            <pc:sldMk cId="1808970587" sldId="287"/>
            <ac:spMk id="1085" creationId="{5D968A1C-4E90-4F6B-9386-085A31116CAA}"/>
          </ac:spMkLst>
        </pc:spChg>
        <pc:spChg chg="add del">
          <ac:chgData name="Carty, Hannah V" userId="S::hannah.carty@ct.gov::11153e90-05c8-41a3-8529-1fb01a29f333" providerId="AD" clId="Web-{A80BD718-07E4-AE4C-31FD-D3184649D7C3}" dt="2024-04-18T14:56:18.342" v="216"/>
          <ac:spMkLst>
            <pc:docMk/>
            <pc:sldMk cId="1808970587" sldId="287"/>
            <ac:spMk id="1086" creationId="{68ABB12E-0D1A-4F10-AA4B-CE495297C22D}"/>
          </ac:spMkLst>
        </pc:spChg>
        <pc:spChg chg="add del">
          <ac:chgData name="Carty, Hannah V" userId="S::hannah.carty@ct.gov::11153e90-05c8-41a3-8529-1fb01a29f333" providerId="AD" clId="Web-{A80BD718-07E4-AE4C-31FD-D3184649D7C3}" dt="2024-04-18T14:56:18.342" v="216"/>
          <ac:spMkLst>
            <pc:docMk/>
            <pc:sldMk cId="1808970587" sldId="287"/>
            <ac:spMk id="1087" creationId="{502C0F6D-DDEA-45CC-9F12-EB5C475D536E}"/>
          </ac:spMkLst>
        </pc:spChg>
        <pc:spChg chg="add del">
          <ac:chgData name="Carty, Hannah V" userId="S::hannah.carty@ct.gov::11153e90-05c8-41a3-8529-1fb01a29f333" providerId="AD" clId="Web-{A80BD718-07E4-AE4C-31FD-D3184649D7C3}" dt="2024-04-18T14:56:18.342" v="216"/>
          <ac:spMkLst>
            <pc:docMk/>
            <pc:sldMk cId="1808970587" sldId="287"/>
            <ac:spMk id="1088" creationId="{9E3F288E-C14C-45CE-BE39-C7483ADD12FB}"/>
          </ac:spMkLst>
        </pc:spChg>
        <pc:picChg chg="mod ord">
          <ac:chgData name="Carty, Hannah V" userId="S::hannah.carty@ct.gov::11153e90-05c8-41a3-8529-1fb01a29f333" providerId="AD" clId="Web-{A80BD718-07E4-AE4C-31FD-D3184649D7C3}" dt="2024-04-18T14:56:25.764" v="217"/>
          <ac:picMkLst>
            <pc:docMk/>
            <pc:sldMk cId="1808970587" sldId="287"/>
            <ac:picMk id="2" creationId="{A6A11EA0-0FC2-B693-E5E4-D2E41E259C85}"/>
          </ac:picMkLst>
        </pc:picChg>
        <pc:picChg chg="mod">
          <ac:chgData name="Carty, Hannah V" userId="S::hannah.carty@ct.gov::11153e90-05c8-41a3-8529-1fb01a29f333" providerId="AD" clId="Web-{A80BD718-07E4-AE4C-31FD-D3184649D7C3}" dt="2024-04-18T14:56:25.764" v="217"/>
          <ac:picMkLst>
            <pc:docMk/>
            <pc:sldMk cId="1808970587" sldId="287"/>
            <ac:picMk id="1026" creationId="{71E99E00-5E4F-FF8E-5F21-1D3AEBB8778E}"/>
          </ac:picMkLst>
        </pc:picChg>
        <pc:cxnChg chg="add del">
          <ac:chgData name="Carty, Hannah V" userId="S::hannah.carty@ct.gov::11153e90-05c8-41a3-8529-1fb01a29f333" providerId="AD" clId="Web-{A80BD718-07E4-AE4C-31FD-D3184649D7C3}" dt="2024-04-18T14:56:25.764" v="217"/>
          <ac:cxnSpMkLst>
            <pc:docMk/>
            <pc:sldMk cId="1808970587" sldId="287"/>
            <ac:cxnSpMk id="1050" creationId="{84C124DA-5665-462A-B4DD-5F5F3385288D}"/>
          </ac:cxnSpMkLst>
        </pc:cxnChg>
        <pc:cxnChg chg="add del">
          <ac:chgData name="Carty, Hannah V" userId="S::hannah.carty@ct.gov::11153e90-05c8-41a3-8529-1fb01a29f333" providerId="AD" clId="Web-{A80BD718-07E4-AE4C-31FD-D3184649D7C3}" dt="2024-04-18T14:56:25.764" v="217"/>
          <ac:cxnSpMkLst>
            <pc:docMk/>
            <pc:sldMk cId="1808970587" sldId="287"/>
            <ac:cxnSpMk id="1056" creationId="{9412F545-DC54-476A-B6F6-FDD039076E06}"/>
          </ac:cxnSpMkLst>
        </pc:cxnChg>
        <pc:cxnChg chg="add">
          <ac:chgData name="Carty, Hannah V" userId="S::hannah.carty@ct.gov::11153e90-05c8-41a3-8529-1fb01a29f333" providerId="AD" clId="Web-{A80BD718-07E4-AE4C-31FD-D3184649D7C3}" dt="2024-04-18T14:56:25.764" v="217"/>
          <ac:cxnSpMkLst>
            <pc:docMk/>
            <pc:sldMk cId="1808970587" sldId="287"/>
            <ac:cxnSpMk id="1060" creationId="{BAF7F52A-561E-4CE4-A251-1565CF80F23D}"/>
          </ac:cxnSpMkLst>
        </pc:cxnChg>
        <pc:cxnChg chg="add del">
          <ac:chgData name="Carty, Hannah V" userId="S::hannah.carty@ct.gov::11153e90-05c8-41a3-8529-1fb01a29f333" providerId="AD" clId="Web-{A80BD718-07E4-AE4C-31FD-D3184649D7C3}" dt="2024-04-18T14:56:14.451" v="214"/>
          <ac:cxnSpMkLst>
            <pc:docMk/>
            <pc:sldMk cId="1808970587" sldId="287"/>
            <ac:cxnSpMk id="1065" creationId="{BAF7F52A-561E-4CE4-A251-1565CF80F23D}"/>
          </ac:cxnSpMkLst>
        </pc:cxnChg>
        <pc:cxnChg chg="add">
          <ac:chgData name="Carty, Hannah V" userId="S::hannah.carty@ct.gov::11153e90-05c8-41a3-8529-1fb01a29f333" providerId="AD" clId="Web-{A80BD718-07E4-AE4C-31FD-D3184649D7C3}" dt="2024-04-18T14:56:25.764" v="217"/>
          <ac:cxnSpMkLst>
            <pc:docMk/>
            <pc:sldMk cId="1808970587" sldId="287"/>
            <ac:cxnSpMk id="1066" creationId="{45D924A8-0CBC-4398-8B74-63D26D33B8DF}"/>
          </ac:cxnSpMkLst>
        </pc:cxnChg>
        <pc:cxnChg chg="add del">
          <ac:chgData name="Carty, Hannah V" userId="S::hannah.carty@ct.gov::11153e90-05c8-41a3-8529-1fb01a29f333" providerId="AD" clId="Web-{A80BD718-07E4-AE4C-31FD-D3184649D7C3}" dt="2024-04-18T14:56:14.451" v="214"/>
          <ac:cxnSpMkLst>
            <pc:docMk/>
            <pc:sldMk cId="1808970587" sldId="287"/>
            <ac:cxnSpMk id="1071" creationId="{45D924A8-0CBC-4398-8B74-63D26D33B8DF}"/>
          </ac:cxnSpMkLst>
        </pc:cxnChg>
        <pc:cxnChg chg="add del">
          <ac:chgData name="Carty, Hannah V" userId="S::hannah.carty@ct.gov::11153e90-05c8-41a3-8529-1fb01a29f333" providerId="AD" clId="Web-{A80BD718-07E4-AE4C-31FD-D3184649D7C3}" dt="2024-04-18T14:56:18.342" v="216"/>
          <ac:cxnSpMkLst>
            <pc:docMk/>
            <pc:sldMk cId="1808970587" sldId="287"/>
            <ac:cxnSpMk id="1082" creationId="{BAF7F52A-561E-4CE4-A251-1565CF80F23D}"/>
          </ac:cxnSpMkLst>
        </pc:cxnChg>
        <pc:cxnChg chg="add del">
          <ac:chgData name="Carty, Hannah V" userId="S::hannah.carty@ct.gov::11153e90-05c8-41a3-8529-1fb01a29f333" providerId="AD" clId="Web-{A80BD718-07E4-AE4C-31FD-D3184649D7C3}" dt="2024-04-18T14:56:18.342" v="216"/>
          <ac:cxnSpMkLst>
            <pc:docMk/>
            <pc:sldMk cId="1808970587" sldId="287"/>
            <ac:cxnSpMk id="1084" creationId="{69F5D122-D36F-4D6D-9C73-84DA7782631A}"/>
          </ac:cxnSpMkLst>
        </pc:cxnChg>
      </pc:sldChg>
    </pc:docChg>
  </pc:docChgLst>
  <pc:docChgLst>
    <pc:chgData name="Thibodeau, Cyrena" userId="080c7c74-e7cd-44f6-8f45-a991a4958dcd" providerId="ADAL" clId="{3C60D426-80A2-4C55-ABD9-574018489ED2}"/>
    <pc:docChg chg="undo redo custSel addSld delSld modSld sldOrd modMainMaster">
      <pc:chgData name="Thibodeau, Cyrena" userId="080c7c74-e7cd-44f6-8f45-a991a4958dcd" providerId="ADAL" clId="{3C60D426-80A2-4C55-ABD9-574018489ED2}" dt="2024-04-18T17:59:18.995" v="839" actId="20577"/>
      <pc:docMkLst>
        <pc:docMk/>
      </pc:docMkLst>
      <pc:sldChg chg="addSp delSp modSp add del mod ord setBg addAnim">
        <pc:chgData name="Thibodeau, Cyrena" userId="080c7c74-e7cd-44f6-8f45-a991a4958dcd" providerId="ADAL" clId="{3C60D426-80A2-4C55-ABD9-574018489ED2}" dt="2024-04-18T17:21:16.700" v="533"/>
        <pc:sldMkLst>
          <pc:docMk/>
          <pc:sldMk cId="0" sldId="256"/>
        </pc:sldMkLst>
        <pc:spChg chg="mod ord">
          <ac:chgData name="Thibodeau, Cyrena" userId="080c7c74-e7cd-44f6-8f45-a991a4958dcd" providerId="ADAL" clId="{3C60D426-80A2-4C55-ABD9-574018489ED2}" dt="2024-04-18T14:36:32.331" v="302" actId="26606"/>
          <ac:spMkLst>
            <pc:docMk/>
            <pc:sldMk cId="0" sldId="256"/>
            <ac:spMk id="63" creationId="{00000000-0000-0000-0000-000000000000}"/>
          </ac:spMkLst>
        </pc:spChg>
        <pc:spChg chg="mod ord">
          <ac:chgData name="Thibodeau, Cyrena" userId="080c7c74-e7cd-44f6-8f45-a991a4958dcd" providerId="ADAL" clId="{3C60D426-80A2-4C55-ABD9-574018489ED2}" dt="2024-04-18T14:36:32.331" v="302" actId="26606"/>
          <ac:spMkLst>
            <pc:docMk/>
            <pc:sldMk cId="0" sldId="256"/>
            <ac:spMk id="64" creationId="{00000000-0000-0000-0000-000000000000}"/>
          </ac:spMkLst>
        </pc:spChg>
        <pc:spChg chg="del mod ord">
          <ac:chgData name="Thibodeau, Cyrena" userId="080c7c74-e7cd-44f6-8f45-a991a4958dcd" providerId="ADAL" clId="{3C60D426-80A2-4C55-ABD9-574018489ED2}" dt="2024-04-18T14:14:33.286" v="99" actId="478"/>
          <ac:spMkLst>
            <pc:docMk/>
            <pc:sldMk cId="0" sldId="256"/>
            <ac:spMk id="66" creationId="{00000000-0000-0000-0000-000000000000}"/>
          </ac:spMkLst>
        </pc:spChg>
        <pc:spChg chg="mod">
          <ac:chgData name="Thibodeau, Cyrena" userId="080c7c74-e7cd-44f6-8f45-a991a4958dcd" providerId="ADAL" clId="{3C60D426-80A2-4C55-ABD9-574018489ED2}" dt="2024-04-18T17:21:16.700" v="533"/>
          <ac:spMkLst>
            <pc:docMk/>
            <pc:sldMk cId="0" sldId="256"/>
            <ac:spMk id="315" creationId="{00000000-0000-0000-0000-000000000000}"/>
          </ac:spMkLst>
        </pc:spChg>
        <pc:spChg chg="add del">
          <ac:chgData name="Thibodeau, Cyrena" userId="080c7c74-e7cd-44f6-8f45-a991a4958dcd" providerId="ADAL" clId="{3C60D426-80A2-4C55-ABD9-574018489ED2}" dt="2024-04-18T14:36:32.331" v="302" actId="26606"/>
          <ac:spMkLst>
            <pc:docMk/>
            <pc:sldMk cId="0" sldId="256"/>
            <ac:spMk id="1031" creationId="{AB221CDE-5758-4F8A-8E5E-597B1D5AC75E}"/>
          </ac:spMkLst>
        </pc:spChg>
        <pc:spChg chg="add del">
          <ac:chgData name="Thibodeau, Cyrena" userId="080c7c74-e7cd-44f6-8f45-a991a4958dcd" providerId="ADAL" clId="{3C60D426-80A2-4C55-ABD9-574018489ED2}" dt="2024-04-18T14:36:32.331" v="302" actId="26606"/>
          <ac:spMkLst>
            <pc:docMk/>
            <pc:sldMk cId="0" sldId="256"/>
            <ac:spMk id="1033" creationId="{811480FC-7901-40F2-8538-739D6CD4FD89}"/>
          </ac:spMkLst>
        </pc:spChg>
        <pc:spChg chg="add del">
          <ac:chgData name="Thibodeau, Cyrena" userId="080c7c74-e7cd-44f6-8f45-a991a4958dcd" providerId="ADAL" clId="{3C60D426-80A2-4C55-ABD9-574018489ED2}" dt="2024-04-18T14:36:32.331" v="302" actId="26606"/>
          <ac:spMkLst>
            <pc:docMk/>
            <pc:sldMk cId="0" sldId="256"/>
            <ac:spMk id="1037" creationId="{5925BD59-A335-4479-A720-8C5E3274BBE5}"/>
          </ac:spMkLst>
        </pc:spChg>
        <pc:spChg chg="add del">
          <ac:chgData name="Thibodeau, Cyrena" userId="080c7c74-e7cd-44f6-8f45-a991a4958dcd" providerId="ADAL" clId="{3C60D426-80A2-4C55-ABD9-574018489ED2}" dt="2024-04-18T14:36:32.331" v="302" actId="26606"/>
          <ac:spMkLst>
            <pc:docMk/>
            <pc:sldMk cId="0" sldId="256"/>
            <ac:spMk id="1041" creationId="{A8C5B9DC-D932-4BC3-87ED-C64815E68CEE}"/>
          </ac:spMkLst>
        </pc:spChg>
        <pc:spChg chg="add">
          <ac:chgData name="Thibodeau, Cyrena" userId="080c7c74-e7cd-44f6-8f45-a991a4958dcd" providerId="ADAL" clId="{3C60D426-80A2-4C55-ABD9-574018489ED2}" dt="2024-04-18T14:36:32.331" v="302" actId="26606"/>
          <ac:spMkLst>
            <pc:docMk/>
            <pc:sldMk cId="0" sldId="256"/>
            <ac:spMk id="1046" creationId="{0C1C66B7-9644-4D9B-9A19-5FD3E30EF15F}"/>
          </ac:spMkLst>
        </pc:spChg>
        <pc:spChg chg="add">
          <ac:chgData name="Thibodeau, Cyrena" userId="080c7c74-e7cd-44f6-8f45-a991a4958dcd" providerId="ADAL" clId="{3C60D426-80A2-4C55-ABD9-574018489ED2}" dt="2024-04-18T14:36:32.331" v="302" actId="26606"/>
          <ac:spMkLst>
            <pc:docMk/>
            <pc:sldMk cId="0" sldId="256"/>
            <ac:spMk id="1048" creationId="{0A682EA3-E633-4081-9743-2D462CD5C4E7}"/>
          </ac:spMkLst>
        </pc:spChg>
        <pc:spChg chg="add">
          <ac:chgData name="Thibodeau, Cyrena" userId="080c7c74-e7cd-44f6-8f45-a991a4958dcd" providerId="ADAL" clId="{3C60D426-80A2-4C55-ABD9-574018489ED2}" dt="2024-04-18T14:36:32.331" v="302" actId="26606"/>
          <ac:spMkLst>
            <pc:docMk/>
            <pc:sldMk cId="0" sldId="256"/>
            <ac:spMk id="1052" creationId="{36B466C0-C1E9-4C07-AE23-5E9D6C4D1B85}"/>
          </ac:spMkLst>
        </pc:spChg>
        <pc:spChg chg="add">
          <ac:chgData name="Thibodeau, Cyrena" userId="080c7c74-e7cd-44f6-8f45-a991a4958dcd" providerId="ADAL" clId="{3C60D426-80A2-4C55-ABD9-574018489ED2}" dt="2024-04-18T14:36:32.331" v="302" actId="26606"/>
          <ac:spMkLst>
            <pc:docMk/>
            <pc:sldMk cId="0" sldId="256"/>
            <ac:spMk id="1054" creationId="{5ACE4AF0-DA3D-4D8D-AECB-4F4AABB4C759}"/>
          </ac:spMkLst>
        </pc:spChg>
        <pc:picChg chg="add mod">
          <ac:chgData name="Thibodeau, Cyrena" userId="080c7c74-e7cd-44f6-8f45-a991a4958dcd" providerId="ADAL" clId="{3C60D426-80A2-4C55-ABD9-574018489ED2}" dt="2024-04-18T14:37:35.547" v="319" actId="1076"/>
          <ac:picMkLst>
            <pc:docMk/>
            <pc:sldMk cId="0" sldId="256"/>
            <ac:picMk id="2" creationId="{A6A11EA0-0FC2-B693-E5E4-D2E41E259C85}"/>
          </ac:picMkLst>
        </pc:picChg>
        <pc:picChg chg="mod ord">
          <ac:chgData name="Thibodeau, Cyrena" userId="080c7c74-e7cd-44f6-8f45-a991a4958dcd" providerId="ADAL" clId="{3C60D426-80A2-4C55-ABD9-574018489ED2}" dt="2024-04-18T14:36:32.331" v="302" actId="26606"/>
          <ac:picMkLst>
            <pc:docMk/>
            <pc:sldMk cId="0" sldId="256"/>
            <ac:picMk id="65" creationId="{00000000-0000-0000-0000-000000000000}"/>
          </ac:picMkLst>
        </pc:picChg>
        <pc:picChg chg="mod ord">
          <ac:chgData name="Thibodeau, Cyrena" userId="080c7c74-e7cd-44f6-8f45-a991a4958dcd" providerId="ADAL" clId="{3C60D426-80A2-4C55-ABD9-574018489ED2}" dt="2024-04-18T14:37:29.148" v="316" actId="1076"/>
          <ac:picMkLst>
            <pc:docMk/>
            <pc:sldMk cId="0" sldId="256"/>
            <ac:picMk id="1026" creationId="{71E99E00-5E4F-FF8E-5F21-1D3AEBB8778E}"/>
          </ac:picMkLst>
        </pc:picChg>
        <pc:cxnChg chg="add del">
          <ac:chgData name="Thibodeau, Cyrena" userId="080c7c74-e7cd-44f6-8f45-a991a4958dcd" providerId="ADAL" clId="{3C60D426-80A2-4C55-ABD9-574018489ED2}" dt="2024-04-18T14:36:32.331" v="302" actId="26606"/>
          <ac:cxnSpMkLst>
            <pc:docMk/>
            <pc:sldMk cId="0" sldId="256"/>
            <ac:cxnSpMk id="1035" creationId="{D45BCBED-A6B8-49F8-966E-3424F39CB890}"/>
          </ac:cxnSpMkLst>
        </pc:cxnChg>
        <pc:cxnChg chg="add del">
          <ac:chgData name="Thibodeau, Cyrena" userId="080c7c74-e7cd-44f6-8f45-a991a4958dcd" providerId="ADAL" clId="{3C60D426-80A2-4C55-ABD9-574018489ED2}" dt="2024-04-18T14:36:32.331" v="302" actId="26606"/>
          <ac:cxnSpMkLst>
            <pc:docMk/>
            <pc:sldMk cId="0" sldId="256"/>
            <ac:cxnSpMk id="1039" creationId="{34252326-CD86-4D7B-A984-82D03C82D02F}"/>
          </ac:cxnSpMkLst>
        </pc:cxnChg>
        <pc:cxnChg chg="add">
          <ac:chgData name="Thibodeau, Cyrena" userId="080c7c74-e7cd-44f6-8f45-a991a4958dcd" providerId="ADAL" clId="{3C60D426-80A2-4C55-ABD9-574018489ED2}" dt="2024-04-18T14:36:32.331" v="302" actId="26606"/>
          <ac:cxnSpMkLst>
            <pc:docMk/>
            <pc:sldMk cId="0" sldId="256"/>
            <ac:cxnSpMk id="1050" creationId="{84C124DA-5665-462A-B4DD-5F5F3385288D}"/>
          </ac:cxnSpMkLst>
        </pc:cxnChg>
        <pc:cxnChg chg="add">
          <ac:chgData name="Thibodeau, Cyrena" userId="080c7c74-e7cd-44f6-8f45-a991a4958dcd" providerId="ADAL" clId="{3C60D426-80A2-4C55-ABD9-574018489ED2}" dt="2024-04-18T14:36:32.331" v="302" actId="26606"/>
          <ac:cxnSpMkLst>
            <pc:docMk/>
            <pc:sldMk cId="0" sldId="256"/>
            <ac:cxnSpMk id="1056" creationId="{9412F545-DC54-476A-B6F6-FDD039076E06}"/>
          </ac:cxnSpMkLst>
        </pc:cxnChg>
      </pc:sldChg>
      <pc:sldChg chg="delSp modSp mod">
        <pc:chgData name="Thibodeau, Cyrena" userId="080c7c74-e7cd-44f6-8f45-a991a4958dcd" providerId="ADAL" clId="{3C60D426-80A2-4C55-ABD9-574018489ED2}" dt="2024-04-18T17:43:09.449" v="764" actId="478"/>
        <pc:sldMkLst>
          <pc:docMk/>
          <pc:sldMk cId="0" sldId="257"/>
        </pc:sldMkLst>
        <pc:spChg chg="mod">
          <ac:chgData name="Thibodeau, Cyrena" userId="080c7c74-e7cd-44f6-8f45-a991a4958dcd" providerId="ADAL" clId="{3C60D426-80A2-4C55-ABD9-574018489ED2}" dt="2024-04-18T14:15:52.474" v="111" actId="1076"/>
          <ac:spMkLst>
            <pc:docMk/>
            <pc:sldMk cId="0" sldId="257"/>
            <ac:spMk id="71" creationId="{00000000-0000-0000-0000-000000000000}"/>
          </ac:spMkLst>
        </pc:spChg>
        <pc:spChg chg="del mod">
          <ac:chgData name="Thibodeau, Cyrena" userId="080c7c74-e7cd-44f6-8f45-a991a4958dcd" providerId="ADAL" clId="{3C60D426-80A2-4C55-ABD9-574018489ED2}" dt="2024-04-18T17:43:09.449" v="764" actId="478"/>
          <ac:spMkLst>
            <pc:docMk/>
            <pc:sldMk cId="0" sldId="257"/>
            <ac:spMk id="72" creationId="{00000000-0000-0000-0000-000000000000}"/>
          </ac:spMkLst>
        </pc:spChg>
        <pc:spChg chg="mod">
          <ac:chgData name="Thibodeau, Cyrena" userId="080c7c74-e7cd-44f6-8f45-a991a4958dcd" providerId="ADAL" clId="{3C60D426-80A2-4C55-ABD9-574018489ED2}" dt="2024-04-18T14:15:59.540" v="112" actId="207"/>
          <ac:spMkLst>
            <pc:docMk/>
            <pc:sldMk cId="0" sldId="257"/>
            <ac:spMk id="73" creationId="{00000000-0000-0000-0000-000000000000}"/>
          </ac:spMkLst>
        </pc:spChg>
        <pc:picChg chg="mod">
          <ac:chgData name="Thibodeau, Cyrena" userId="080c7c74-e7cd-44f6-8f45-a991a4958dcd" providerId="ADAL" clId="{3C60D426-80A2-4C55-ABD9-574018489ED2}" dt="2024-04-18T17:21:16.700" v="533"/>
          <ac:picMkLst>
            <pc:docMk/>
            <pc:sldMk cId="0" sldId="257"/>
            <ac:picMk id="74" creationId="{00000000-0000-0000-0000-000000000000}"/>
          </ac:picMkLst>
        </pc:picChg>
      </pc:sldChg>
      <pc:sldChg chg="modSp add del mod">
        <pc:chgData name="Thibodeau, Cyrena" userId="080c7c74-e7cd-44f6-8f45-a991a4958dcd" providerId="ADAL" clId="{3C60D426-80A2-4C55-ABD9-574018489ED2}" dt="2024-04-18T17:21:16.700" v="533"/>
        <pc:sldMkLst>
          <pc:docMk/>
          <pc:sldMk cId="0" sldId="258"/>
        </pc:sldMkLst>
        <pc:spChg chg="mod">
          <ac:chgData name="Thibodeau, Cyrena" userId="080c7c74-e7cd-44f6-8f45-a991a4958dcd" providerId="ADAL" clId="{3C60D426-80A2-4C55-ABD9-574018489ED2}" dt="2024-04-18T17:21:16.700" v="533"/>
          <ac:spMkLst>
            <pc:docMk/>
            <pc:sldMk cId="0" sldId="258"/>
            <ac:spMk id="328" creationId="{00000000-0000-0000-0000-000000000000}"/>
          </ac:spMkLst>
        </pc:spChg>
      </pc:sldChg>
      <pc:sldChg chg="modSp add del mod">
        <pc:chgData name="Thibodeau, Cyrena" userId="080c7c74-e7cd-44f6-8f45-a991a4958dcd" providerId="ADAL" clId="{3C60D426-80A2-4C55-ABD9-574018489ED2}" dt="2024-04-18T17:21:48.011" v="536" actId="207"/>
        <pc:sldMkLst>
          <pc:docMk/>
          <pc:sldMk cId="0" sldId="259"/>
        </pc:sldMkLst>
        <pc:spChg chg="mod">
          <ac:chgData name="Thibodeau, Cyrena" userId="080c7c74-e7cd-44f6-8f45-a991a4958dcd" providerId="ADAL" clId="{3C60D426-80A2-4C55-ABD9-574018489ED2}" dt="2024-04-18T17:21:16.700" v="533"/>
          <ac:spMkLst>
            <pc:docMk/>
            <pc:sldMk cId="0" sldId="259"/>
            <ac:spMk id="334" creationId="{00000000-0000-0000-0000-000000000000}"/>
          </ac:spMkLst>
        </pc:spChg>
        <pc:spChg chg="mod">
          <ac:chgData name="Thibodeau, Cyrena" userId="080c7c74-e7cd-44f6-8f45-a991a4958dcd" providerId="ADAL" clId="{3C60D426-80A2-4C55-ABD9-574018489ED2}" dt="2024-04-18T17:21:48.011" v="536" actId="207"/>
          <ac:spMkLst>
            <pc:docMk/>
            <pc:sldMk cId="0" sldId="259"/>
            <ac:spMk id="335" creationId="{00000000-0000-0000-0000-000000000000}"/>
          </ac:spMkLst>
        </pc:spChg>
        <pc:spChg chg="mod">
          <ac:chgData name="Thibodeau, Cyrena" userId="080c7c74-e7cd-44f6-8f45-a991a4958dcd" providerId="ADAL" clId="{3C60D426-80A2-4C55-ABD9-574018489ED2}" dt="2024-04-18T17:21:16.700" v="533"/>
          <ac:spMkLst>
            <pc:docMk/>
            <pc:sldMk cId="0" sldId="259"/>
            <ac:spMk id="336" creationId="{00000000-0000-0000-0000-000000000000}"/>
          </ac:spMkLst>
        </pc:spChg>
      </pc:sldChg>
      <pc:sldChg chg="modSp add del">
        <pc:chgData name="Thibodeau, Cyrena" userId="080c7c74-e7cd-44f6-8f45-a991a4958dcd" providerId="ADAL" clId="{3C60D426-80A2-4C55-ABD9-574018489ED2}" dt="2024-04-18T17:19:57.966" v="506"/>
        <pc:sldMkLst>
          <pc:docMk/>
          <pc:sldMk cId="0" sldId="260"/>
        </pc:sldMkLst>
        <pc:spChg chg="mod">
          <ac:chgData name="Thibodeau, Cyrena" userId="080c7c74-e7cd-44f6-8f45-a991a4958dcd" providerId="ADAL" clId="{3C60D426-80A2-4C55-ABD9-574018489ED2}" dt="2024-04-18T14:13:28.423" v="89"/>
          <ac:spMkLst>
            <pc:docMk/>
            <pc:sldMk cId="0" sldId="260"/>
            <ac:spMk id="94" creationId="{00000000-0000-0000-0000-000000000000}"/>
          </ac:spMkLst>
        </pc:spChg>
        <pc:spChg chg="mod">
          <ac:chgData name="Thibodeau, Cyrena" userId="080c7c74-e7cd-44f6-8f45-a991a4958dcd" providerId="ADAL" clId="{3C60D426-80A2-4C55-ABD9-574018489ED2}" dt="2024-04-18T14:13:28.423" v="89"/>
          <ac:spMkLst>
            <pc:docMk/>
            <pc:sldMk cId="0" sldId="260"/>
            <ac:spMk id="95" creationId="{00000000-0000-0000-0000-000000000000}"/>
          </ac:spMkLst>
        </pc:spChg>
        <pc:spChg chg="mod">
          <ac:chgData name="Thibodeau, Cyrena" userId="080c7c74-e7cd-44f6-8f45-a991a4958dcd" providerId="ADAL" clId="{3C60D426-80A2-4C55-ABD9-574018489ED2}" dt="2024-04-18T14:13:28.423" v="89"/>
          <ac:spMkLst>
            <pc:docMk/>
            <pc:sldMk cId="0" sldId="260"/>
            <ac:spMk id="96" creationId="{00000000-0000-0000-0000-000000000000}"/>
          </ac:spMkLst>
        </pc:spChg>
      </pc:sldChg>
      <pc:sldChg chg="modSp add del mod">
        <pc:chgData name="Thibodeau, Cyrena" userId="080c7c74-e7cd-44f6-8f45-a991a4958dcd" providerId="ADAL" clId="{3C60D426-80A2-4C55-ABD9-574018489ED2}" dt="2024-04-18T17:22:00.902" v="538" actId="14100"/>
        <pc:sldMkLst>
          <pc:docMk/>
          <pc:sldMk cId="0" sldId="261"/>
        </pc:sldMkLst>
        <pc:spChg chg="mod">
          <ac:chgData name="Thibodeau, Cyrena" userId="080c7c74-e7cd-44f6-8f45-a991a4958dcd" providerId="ADAL" clId="{3C60D426-80A2-4C55-ABD9-574018489ED2}" dt="2024-04-18T14:13:28.423" v="89"/>
          <ac:spMkLst>
            <pc:docMk/>
            <pc:sldMk cId="0" sldId="261"/>
            <ac:spMk id="103" creationId="{00000000-0000-0000-0000-000000000000}"/>
          </ac:spMkLst>
        </pc:spChg>
        <pc:spChg chg="mod">
          <ac:chgData name="Thibodeau, Cyrena" userId="080c7c74-e7cd-44f6-8f45-a991a4958dcd" providerId="ADAL" clId="{3C60D426-80A2-4C55-ABD9-574018489ED2}" dt="2024-04-18T14:13:28.423" v="89"/>
          <ac:spMkLst>
            <pc:docMk/>
            <pc:sldMk cId="0" sldId="261"/>
            <ac:spMk id="104" creationId="{00000000-0000-0000-0000-000000000000}"/>
          </ac:spMkLst>
        </pc:spChg>
        <pc:spChg chg="mod">
          <ac:chgData name="Thibodeau, Cyrena" userId="080c7c74-e7cd-44f6-8f45-a991a4958dcd" providerId="ADAL" clId="{3C60D426-80A2-4C55-ABD9-574018489ED2}" dt="2024-04-18T14:13:28.423" v="89"/>
          <ac:spMkLst>
            <pc:docMk/>
            <pc:sldMk cId="0" sldId="261"/>
            <ac:spMk id="105" creationId="{00000000-0000-0000-0000-000000000000}"/>
          </ac:spMkLst>
        </pc:spChg>
        <pc:spChg chg="mod">
          <ac:chgData name="Thibodeau, Cyrena" userId="080c7c74-e7cd-44f6-8f45-a991a4958dcd" providerId="ADAL" clId="{3C60D426-80A2-4C55-ABD9-574018489ED2}" dt="2024-04-18T17:22:00.902" v="538" actId="14100"/>
          <ac:spMkLst>
            <pc:docMk/>
            <pc:sldMk cId="0" sldId="261"/>
            <ac:spMk id="350" creationId="{00000000-0000-0000-0000-000000000000}"/>
          </ac:spMkLst>
        </pc:spChg>
      </pc:sldChg>
      <pc:sldChg chg="addSp delSp modSp add del mod setBg">
        <pc:chgData name="Thibodeau, Cyrena" userId="080c7c74-e7cd-44f6-8f45-a991a4958dcd" providerId="ADAL" clId="{3C60D426-80A2-4C55-ABD9-574018489ED2}" dt="2024-04-18T17:22:43.639" v="543" actId="1076"/>
        <pc:sldMkLst>
          <pc:docMk/>
          <pc:sldMk cId="0" sldId="262"/>
        </pc:sldMkLst>
        <pc:spChg chg="mod">
          <ac:chgData name="Thibodeau, Cyrena" userId="080c7c74-e7cd-44f6-8f45-a991a4958dcd" providerId="ADAL" clId="{3C60D426-80A2-4C55-ABD9-574018489ED2}" dt="2024-04-18T17:22:20.638" v="541" actId="207"/>
          <ac:spMkLst>
            <pc:docMk/>
            <pc:sldMk cId="0" sldId="262"/>
            <ac:spMk id="356" creationId="{00000000-0000-0000-0000-000000000000}"/>
          </ac:spMkLst>
        </pc:spChg>
        <pc:spChg chg="mod">
          <ac:chgData name="Thibodeau, Cyrena" userId="080c7c74-e7cd-44f6-8f45-a991a4958dcd" providerId="ADAL" clId="{3C60D426-80A2-4C55-ABD9-574018489ED2}" dt="2024-04-18T17:21:16.700" v="533"/>
          <ac:spMkLst>
            <pc:docMk/>
            <pc:sldMk cId="0" sldId="262"/>
            <ac:spMk id="357" creationId="{00000000-0000-0000-0000-000000000000}"/>
          </ac:spMkLst>
        </pc:spChg>
        <pc:spChg chg="mod">
          <ac:chgData name="Thibodeau, Cyrena" userId="080c7c74-e7cd-44f6-8f45-a991a4958dcd" providerId="ADAL" clId="{3C60D426-80A2-4C55-ABD9-574018489ED2}" dt="2024-04-18T17:22:30.831" v="542" actId="255"/>
          <ac:spMkLst>
            <pc:docMk/>
            <pc:sldMk cId="0" sldId="262"/>
            <ac:spMk id="358" creationId="{00000000-0000-0000-0000-000000000000}"/>
          </ac:spMkLst>
        </pc:spChg>
        <pc:spChg chg="add del">
          <ac:chgData name="Thibodeau, Cyrena" userId="080c7c74-e7cd-44f6-8f45-a991a4958dcd" providerId="ADAL" clId="{3C60D426-80A2-4C55-ABD9-574018489ED2}" dt="2024-04-18T17:21:15.899" v="531" actId="26606"/>
          <ac:spMkLst>
            <pc:docMk/>
            <pc:sldMk cId="0" sldId="262"/>
            <ac:spMk id="368" creationId="{989BE678-777B-482A-A616-FEDC47B162E5}"/>
          </ac:spMkLst>
        </pc:spChg>
        <pc:spChg chg="add del">
          <ac:chgData name="Thibodeau, Cyrena" userId="080c7c74-e7cd-44f6-8f45-a991a4958dcd" providerId="ADAL" clId="{3C60D426-80A2-4C55-ABD9-574018489ED2}" dt="2024-04-18T17:21:15.899" v="531" actId="26606"/>
          <ac:spMkLst>
            <pc:docMk/>
            <pc:sldMk cId="0" sldId="262"/>
            <ac:spMk id="374" creationId="{D28BE0C3-2102-4820-B88B-A448B1840D14}"/>
          </ac:spMkLst>
        </pc:spChg>
        <pc:picChg chg="mod">
          <ac:chgData name="Thibodeau, Cyrena" userId="080c7c74-e7cd-44f6-8f45-a991a4958dcd" providerId="ADAL" clId="{3C60D426-80A2-4C55-ABD9-574018489ED2}" dt="2024-04-18T17:22:43.639" v="543" actId="1076"/>
          <ac:picMkLst>
            <pc:docMk/>
            <pc:sldMk cId="0" sldId="262"/>
            <ac:picMk id="359" creationId="{00000000-0000-0000-0000-000000000000}"/>
          </ac:picMkLst>
        </pc:picChg>
        <pc:picChg chg="add del">
          <ac:chgData name="Thibodeau, Cyrena" userId="080c7c74-e7cd-44f6-8f45-a991a4958dcd" providerId="ADAL" clId="{3C60D426-80A2-4C55-ABD9-574018489ED2}" dt="2024-04-18T17:21:15.899" v="531" actId="26606"/>
          <ac:picMkLst>
            <pc:docMk/>
            <pc:sldMk cId="0" sldId="262"/>
            <ac:picMk id="364" creationId="{DF19BAF3-7E20-4B9D-B544-BABAEEA1FA75}"/>
          </ac:picMkLst>
        </pc:picChg>
        <pc:picChg chg="add del">
          <ac:chgData name="Thibodeau, Cyrena" userId="080c7c74-e7cd-44f6-8f45-a991a4958dcd" providerId="ADAL" clId="{3C60D426-80A2-4C55-ABD9-574018489ED2}" dt="2024-04-18T17:21:15.899" v="531" actId="26606"/>
          <ac:picMkLst>
            <pc:docMk/>
            <pc:sldMk cId="0" sldId="262"/>
            <ac:picMk id="366" creationId="{950648F4-ABCD-4DF0-8641-76CFB2354721}"/>
          </ac:picMkLst>
        </pc:picChg>
        <pc:picChg chg="add del">
          <ac:chgData name="Thibodeau, Cyrena" userId="080c7c74-e7cd-44f6-8f45-a991a4958dcd" providerId="ADAL" clId="{3C60D426-80A2-4C55-ABD9-574018489ED2}" dt="2024-04-18T17:21:15.899" v="531" actId="26606"/>
          <ac:picMkLst>
            <pc:docMk/>
            <pc:sldMk cId="0" sldId="262"/>
            <ac:picMk id="370" creationId="{CF1EB4BD-9C7E-4AA3-9681-C7EB0DA6250B}"/>
          </ac:picMkLst>
        </pc:picChg>
        <pc:picChg chg="add del">
          <ac:chgData name="Thibodeau, Cyrena" userId="080c7c74-e7cd-44f6-8f45-a991a4958dcd" providerId="ADAL" clId="{3C60D426-80A2-4C55-ABD9-574018489ED2}" dt="2024-04-18T17:21:15.899" v="531" actId="26606"/>
          <ac:picMkLst>
            <pc:docMk/>
            <pc:sldMk cId="0" sldId="262"/>
            <ac:picMk id="372" creationId="{94AAE3AA-3759-4D28-B0EF-575F25A5146C}"/>
          </ac:picMkLst>
        </pc:picChg>
      </pc:sldChg>
      <pc:sldChg chg="addSp delSp modSp mod setBg">
        <pc:chgData name="Thibodeau, Cyrena" userId="080c7c74-e7cd-44f6-8f45-a991a4958dcd" providerId="ADAL" clId="{3C60D426-80A2-4C55-ABD9-574018489ED2}" dt="2024-04-18T17:42:32.758" v="757" actId="478"/>
        <pc:sldMkLst>
          <pc:docMk/>
          <pc:sldMk cId="0" sldId="263"/>
        </pc:sldMkLst>
        <pc:spChg chg="mod">
          <ac:chgData name="Thibodeau, Cyrena" userId="080c7c74-e7cd-44f6-8f45-a991a4958dcd" providerId="ADAL" clId="{3C60D426-80A2-4C55-ABD9-574018489ED2}" dt="2024-04-18T17:21:16.700" v="533"/>
          <ac:spMkLst>
            <pc:docMk/>
            <pc:sldMk cId="0" sldId="263"/>
            <ac:spMk id="121" creationId="{00000000-0000-0000-0000-000000000000}"/>
          </ac:spMkLst>
        </pc:spChg>
        <pc:spChg chg="del mod ord">
          <ac:chgData name="Thibodeau, Cyrena" userId="080c7c74-e7cd-44f6-8f45-a991a4958dcd" providerId="ADAL" clId="{3C60D426-80A2-4C55-ABD9-574018489ED2}" dt="2024-04-18T17:42:32.758" v="757" actId="478"/>
          <ac:spMkLst>
            <pc:docMk/>
            <pc:sldMk cId="0" sldId="263"/>
            <ac:spMk id="122" creationId="{00000000-0000-0000-0000-000000000000}"/>
          </ac:spMkLst>
        </pc:spChg>
        <pc:spChg chg="mod">
          <ac:chgData name="Thibodeau, Cyrena" userId="080c7c74-e7cd-44f6-8f45-a991a4958dcd" providerId="ADAL" clId="{3C60D426-80A2-4C55-ABD9-574018489ED2}" dt="2024-04-18T17:21:16.700" v="533"/>
          <ac:spMkLst>
            <pc:docMk/>
            <pc:sldMk cId="0" sldId="263"/>
            <ac:spMk id="123" creationId="{00000000-0000-0000-0000-000000000000}"/>
          </ac:spMkLst>
        </pc:spChg>
        <pc:spChg chg="add del">
          <ac:chgData name="Thibodeau, Cyrena" userId="080c7c74-e7cd-44f6-8f45-a991a4958dcd" providerId="ADAL" clId="{3C60D426-80A2-4C55-ABD9-574018489ED2}" dt="2024-04-18T14:26:54.602" v="288" actId="26606"/>
          <ac:spMkLst>
            <pc:docMk/>
            <pc:sldMk cId="0" sldId="263"/>
            <ac:spMk id="128" creationId="{00C4F1C3-3ADD-491F-8C66-57912A242177}"/>
          </ac:spMkLst>
        </pc:spChg>
        <pc:spChg chg="add del">
          <ac:chgData name="Thibodeau, Cyrena" userId="080c7c74-e7cd-44f6-8f45-a991a4958dcd" providerId="ADAL" clId="{3C60D426-80A2-4C55-ABD9-574018489ED2}" dt="2024-04-18T14:26:54.602" v="288" actId="26606"/>
          <ac:spMkLst>
            <pc:docMk/>
            <pc:sldMk cId="0" sldId="263"/>
            <ac:spMk id="130" creationId="{7578A52D-2496-4956-A9A4-EA5C38B2F1FC}"/>
          </ac:spMkLst>
        </pc:spChg>
        <pc:spChg chg="add del">
          <ac:chgData name="Thibodeau, Cyrena" userId="080c7c74-e7cd-44f6-8f45-a991a4958dcd" providerId="ADAL" clId="{3C60D426-80A2-4C55-ABD9-574018489ED2}" dt="2024-04-18T14:26:54.602" v="288" actId="26606"/>
          <ac:spMkLst>
            <pc:docMk/>
            <pc:sldMk cId="0" sldId="263"/>
            <ac:spMk id="132" creationId="{9809C8E2-EF9B-4E0B-A17E-836DE0508E76}"/>
          </ac:spMkLst>
        </pc:spChg>
        <pc:spChg chg="add del">
          <ac:chgData name="Thibodeau, Cyrena" userId="080c7c74-e7cd-44f6-8f45-a991a4958dcd" providerId="ADAL" clId="{3C60D426-80A2-4C55-ABD9-574018489ED2}" dt="2024-04-18T14:26:54.602" v="288" actId="26606"/>
          <ac:spMkLst>
            <pc:docMk/>
            <pc:sldMk cId="0" sldId="263"/>
            <ac:spMk id="134" creationId="{61EB557E-621E-4254-B750-85274C5F4D5C}"/>
          </ac:spMkLst>
        </pc:spChg>
      </pc:sldChg>
      <pc:sldChg chg="delSp modSp mod">
        <pc:chgData name="Thibodeau, Cyrena" userId="080c7c74-e7cd-44f6-8f45-a991a4958dcd" providerId="ADAL" clId="{3C60D426-80A2-4C55-ABD9-574018489ED2}" dt="2024-04-18T17:42:37.253" v="758" actId="478"/>
        <pc:sldMkLst>
          <pc:docMk/>
          <pc:sldMk cId="0" sldId="264"/>
        </pc:sldMkLst>
        <pc:spChg chg="mod">
          <ac:chgData name="Thibodeau, Cyrena" userId="080c7c74-e7cd-44f6-8f45-a991a4958dcd" providerId="ADAL" clId="{3C60D426-80A2-4C55-ABD9-574018489ED2}" dt="2024-04-18T17:21:16.700" v="533"/>
          <ac:spMkLst>
            <pc:docMk/>
            <pc:sldMk cId="0" sldId="264"/>
            <ac:spMk id="128" creationId="{00000000-0000-0000-0000-000000000000}"/>
          </ac:spMkLst>
        </pc:spChg>
        <pc:spChg chg="del mod">
          <ac:chgData name="Thibodeau, Cyrena" userId="080c7c74-e7cd-44f6-8f45-a991a4958dcd" providerId="ADAL" clId="{3C60D426-80A2-4C55-ABD9-574018489ED2}" dt="2024-04-18T17:42:37.253" v="758" actId="478"/>
          <ac:spMkLst>
            <pc:docMk/>
            <pc:sldMk cId="0" sldId="264"/>
            <ac:spMk id="129" creationId="{00000000-0000-0000-0000-000000000000}"/>
          </ac:spMkLst>
        </pc:spChg>
        <pc:spChg chg="mod">
          <ac:chgData name="Thibodeau, Cyrena" userId="080c7c74-e7cd-44f6-8f45-a991a4958dcd" providerId="ADAL" clId="{3C60D426-80A2-4C55-ABD9-574018489ED2}" dt="2024-04-18T17:21:16.700" v="533"/>
          <ac:spMkLst>
            <pc:docMk/>
            <pc:sldMk cId="0" sldId="264"/>
            <ac:spMk id="130" creationId="{00000000-0000-0000-0000-000000000000}"/>
          </ac:spMkLst>
        </pc:spChg>
      </pc:sldChg>
      <pc:sldChg chg="del">
        <pc:chgData name="Thibodeau, Cyrena" userId="080c7c74-e7cd-44f6-8f45-a991a4958dcd" providerId="ADAL" clId="{3C60D426-80A2-4C55-ABD9-574018489ED2}" dt="2024-04-18T14:06:39.036" v="79" actId="2696"/>
        <pc:sldMkLst>
          <pc:docMk/>
          <pc:sldMk cId="0" sldId="265"/>
        </pc:sldMkLst>
      </pc:sldChg>
      <pc:sldChg chg="del">
        <pc:chgData name="Thibodeau, Cyrena" userId="080c7c74-e7cd-44f6-8f45-a991a4958dcd" providerId="ADAL" clId="{3C60D426-80A2-4C55-ABD9-574018489ED2}" dt="2024-04-18T14:06:45.288" v="80" actId="2696"/>
        <pc:sldMkLst>
          <pc:docMk/>
          <pc:sldMk cId="0" sldId="266"/>
        </pc:sldMkLst>
      </pc:sldChg>
      <pc:sldChg chg="del">
        <pc:chgData name="Thibodeau, Cyrena" userId="080c7c74-e7cd-44f6-8f45-a991a4958dcd" providerId="ADAL" clId="{3C60D426-80A2-4C55-ABD9-574018489ED2}" dt="2024-04-18T14:07:04.102" v="81" actId="2696"/>
        <pc:sldMkLst>
          <pc:docMk/>
          <pc:sldMk cId="0" sldId="267"/>
        </pc:sldMkLst>
      </pc:sldChg>
      <pc:sldChg chg="del">
        <pc:chgData name="Thibodeau, Cyrena" userId="080c7c74-e7cd-44f6-8f45-a991a4958dcd" providerId="ADAL" clId="{3C60D426-80A2-4C55-ABD9-574018489ED2}" dt="2024-04-18T14:07:07.154" v="82" actId="2696"/>
        <pc:sldMkLst>
          <pc:docMk/>
          <pc:sldMk cId="0" sldId="268"/>
        </pc:sldMkLst>
      </pc:sldChg>
      <pc:sldChg chg="addSp delSp modSp mod setBg delDesignElem">
        <pc:chgData name="Thibodeau, Cyrena" userId="080c7c74-e7cd-44f6-8f45-a991a4958dcd" providerId="ADAL" clId="{3C60D426-80A2-4C55-ABD9-574018489ED2}" dt="2024-04-18T17:59:18.995" v="839" actId="20577"/>
        <pc:sldMkLst>
          <pc:docMk/>
          <pc:sldMk cId="0" sldId="269"/>
        </pc:sldMkLst>
        <pc:spChg chg="mod">
          <ac:chgData name="Thibodeau, Cyrena" userId="080c7c74-e7cd-44f6-8f45-a991a4958dcd" providerId="ADAL" clId="{3C60D426-80A2-4C55-ABD9-574018489ED2}" dt="2024-04-18T14:27:10.924" v="289" actId="26606"/>
          <ac:spMkLst>
            <pc:docMk/>
            <pc:sldMk cId="0" sldId="269"/>
            <ac:spMk id="164" creationId="{00000000-0000-0000-0000-000000000000}"/>
          </ac:spMkLst>
        </pc:spChg>
        <pc:spChg chg="del mod">
          <ac:chgData name="Thibodeau, Cyrena" userId="080c7c74-e7cd-44f6-8f45-a991a4958dcd" providerId="ADAL" clId="{3C60D426-80A2-4C55-ABD9-574018489ED2}" dt="2024-04-18T17:42:41.819" v="760" actId="478"/>
          <ac:spMkLst>
            <pc:docMk/>
            <pc:sldMk cId="0" sldId="269"/>
            <ac:spMk id="165" creationId="{00000000-0000-0000-0000-000000000000}"/>
          </ac:spMkLst>
        </pc:spChg>
        <pc:spChg chg="del mod">
          <ac:chgData name="Thibodeau, Cyrena" userId="080c7c74-e7cd-44f6-8f45-a991a4958dcd" providerId="ADAL" clId="{3C60D426-80A2-4C55-ABD9-574018489ED2}" dt="2024-04-18T14:27:10.924" v="289" actId="26606"/>
          <ac:spMkLst>
            <pc:docMk/>
            <pc:sldMk cId="0" sldId="269"/>
            <ac:spMk id="166" creationId="{00000000-0000-0000-0000-000000000000}"/>
          </ac:spMkLst>
        </pc:spChg>
        <pc:spChg chg="add del">
          <ac:chgData name="Thibodeau, Cyrena" userId="080c7c74-e7cd-44f6-8f45-a991a4958dcd" providerId="ADAL" clId="{3C60D426-80A2-4C55-ABD9-574018489ED2}" dt="2024-04-18T17:21:16.700" v="533"/>
          <ac:spMkLst>
            <pc:docMk/>
            <pc:sldMk cId="0" sldId="269"/>
            <ac:spMk id="172" creationId="{7EB3C453-B485-4F07-841B-918D40331D72}"/>
          </ac:spMkLst>
        </pc:spChg>
        <pc:graphicFrameChg chg="add mod">
          <ac:chgData name="Thibodeau, Cyrena" userId="080c7c74-e7cd-44f6-8f45-a991a4958dcd" providerId="ADAL" clId="{3C60D426-80A2-4C55-ABD9-574018489ED2}" dt="2024-04-18T17:59:18.995" v="839" actId="20577"/>
          <ac:graphicFrameMkLst>
            <pc:docMk/>
            <pc:sldMk cId="0" sldId="269"/>
            <ac:graphicFrameMk id="168" creationId="{DA0A53B2-D6B4-059D-9BD3-1D8750E1683A}"/>
          </ac:graphicFrameMkLst>
        </pc:graphicFrameChg>
      </pc:sldChg>
      <pc:sldChg chg="modSp del">
        <pc:chgData name="Thibodeau, Cyrena" userId="080c7c74-e7cd-44f6-8f45-a991a4958dcd" providerId="ADAL" clId="{3C60D426-80A2-4C55-ABD9-574018489ED2}" dt="2024-04-18T14:20:47.250" v="236" actId="2696"/>
        <pc:sldMkLst>
          <pc:docMk/>
          <pc:sldMk cId="0" sldId="270"/>
        </pc:sldMkLst>
        <pc:spChg chg="mod">
          <ac:chgData name="Thibodeau, Cyrena" userId="080c7c74-e7cd-44f6-8f45-a991a4958dcd" providerId="ADAL" clId="{3C60D426-80A2-4C55-ABD9-574018489ED2}" dt="2024-04-18T14:13:28.423" v="89"/>
          <ac:spMkLst>
            <pc:docMk/>
            <pc:sldMk cId="0" sldId="270"/>
            <ac:spMk id="171" creationId="{00000000-0000-0000-0000-000000000000}"/>
          </ac:spMkLst>
        </pc:spChg>
        <pc:spChg chg="mod">
          <ac:chgData name="Thibodeau, Cyrena" userId="080c7c74-e7cd-44f6-8f45-a991a4958dcd" providerId="ADAL" clId="{3C60D426-80A2-4C55-ABD9-574018489ED2}" dt="2024-04-18T14:13:28.423" v="89"/>
          <ac:spMkLst>
            <pc:docMk/>
            <pc:sldMk cId="0" sldId="270"/>
            <ac:spMk id="172" creationId="{00000000-0000-0000-0000-000000000000}"/>
          </ac:spMkLst>
        </pc:spChg>
      </pc:sldChg>
      <pc:sldChg chg="delSp modSp mod">
        <pc:chgData name="Thibodeau, Cyrena" userId="080c7c74-e7cd-44f6-8f45-a991a4958dcd" providerId="ADAL" clId="{3C60D426-80A2-4C55-ABD9-574018489ED2}" dt="2024-04-18T17:42:45.186" v="761" actId="478"/>
        <pc:sldMkLst>
          <pc:docMk/>
          <pc:sldMk cId="0" sldId="271"/>
        </pc:sldMkLst>
        <pc:spChg chg="mod">
          <ac:chgData name="Thibodeau, Cyrena" userId="080c7c74-e7cd-44f6-8f45-a991a4958dcd" providerId="ADAL" clId="{3C60D426-80A2-4C55-ABD9-574018489ED2}" dt="2024-04-18T17:21:16.700" v="533"/>
          <ac:spMkLst>
            <pc:docMk/>
            <pc:sldMk cId="0" sldId="271"/>
            <ac:spMk id="179" creationId="{00000000-0000-0000-0000-000000000000}"/>
          </ac:spMkLst>
        </pc:spChg>
        <pc:spChg chg="del mod">
          <ac:chgData name="Thibodeau, Cyrena" userId="080c7c74-e7cd-44f6-8f45-a991a4958dcd" providerId="ADAL" clId="{3C60D426-80A2-4C55-ABD9-574018489ED2}" dt="2024-04-18T17:42:45.186" v="761" actId="478"/>
          <ac:spMkLst>
            <pc:docMk/>
            <pc:sldMk cId="0" sldId="271"/>
            <ac:spMk id="180" creationId="{00000000-0000-0000-0000-000000000000}"/>
          </ac:spMkLst>
        </pc:spChg>
        <pc:spChg chg="mod">
          <ac:chgData name="Thibodeau, Cyrena" userId="080c7c74-e7cd-44f6-8f45-a991a4958dcd" providerId="ADAL" clId="{3C60D426-80A2-4C55-ABD9-574018489ED2}" dt="2024-04-18T17:21:16.700" v="533"/>
          <ac:spMkLst>
            <pc:docMk/>
            <pc:sldMk cId="0" sldId="271"/>
            <ac:spMk id="181" creationId="{00000000-0000-0000-0000-000000000000}"/>
          </ac:spMkLst>
        </pc:spChg>
      </pc:sldChg>
      <pc:sldChg chg="delSp modSp mod">
        <pc:chgData name="Thibodeau, Cyrena" userId="080c7c74-e7cd-44f6-8f45-a991a4958dcd" providerId="ADAL" clId="{3C60D426-80A2-4C55-ABD9-574018489ED2}" dt="2024-04-18T17:42:49.504" v="762" actId="478"/>
        <pc:sldMkLst>
          <pc:docMk/>
          <pc:sldMk cId="0" sldId="272"/>
        </pc:sldMkLst>
        <pc:spChg chg="mod">
          <ac:chgData name="Thibodeau, Cyrena" userId="080c7c74-e7cd-44f6-8f45-a991a4958dcd" providerId="ADAL" clId="{3C60D426-80A2-4C55-ABD9-574018489ED2}" dt="2024-04-18T17:21:16.700" v="533"/>
          <ac:spMkLst>
            <pc:docMk/>
            <pc:sldMk cId="0" sldId="272"/>
            <ac:spMk id="186" creationId="{00000000-0000-0000-0000-000000000000}"/>
          </ac:spMkLst>
        </pc:spChg>
        <pc:spChg chg="del mod">
          <ac:chgData name="Thibodeau, Cyrena" userId="080c7c74-e7cd-44f6-8f45-a991a4958dcd" providerId="ADAL" clId="{3C60D426-80A2-4C55-ABD9-574018489ED2}" dt="2024-04-18T17:42:49.504" v="762" actId="478"/>
          <ac:spMkLst>
            <pc:docMk/>
            <pc:sldMk cId="0" sldId="272"/>
            <ac:spMk id="187" creationId="{00000000-0000-0000-0000-000000000000}"/>
          </ac:spMkLst>
        </pc:spChg>
        <pc:spChg chg="mod">
          <ac:chgData name="Thibodeau, Cyrena" userId="080c7c74-e7cd-44f6-8f45-a991a4958dcd" providerId="ADAL" clId="{3C60D426-80A2-4C55-ABD9-574018489ED2}" dt="2024-04-18T14:22:06.658" v="250" actId="207"/>
          <ac:spMkLst>
            <pc:docMk/>
            <pc:sldMk cId="0" sldId="272"/>
            <ac:spMk id="189" creationId="{00000000-0000-0000-0000-000000000000}"/>
          </ac:spMkLst>
        </pc:spChg>
      </pc:sldChg>
      <pc:sldChg chg="del">
        <pc:chgData name="Thibodeau, Cyrena" userId="080c7c74-e7cd-44f6-8f45-a991a4958dcd" providerId="ADAL" clId="{3C60D426-80A2-4C55-ABD9-574018489ED2}" dt="2024-04-18T14:08:21.100" v="85" actId="2696"/>
        <pc:sldMkLst>
          <pc:docMk/>
          <pc:sldMk cId="0" sldId="273"/>
        </pc:sldMkLst>
      </pc:sldChg>
      <pc:sldChg chg="addSp delSp modSp mod delDesignElem">
        <pc:chgData name="Thibodeau, Cyrena" userId="080c7c74-e7cd-44f6-8f45-a991a4958dcd" providerId="ADAL" clId="{3C60D426-80A2-4C55-ABD9-574018489ED2}" dt="2024-04-18T17:42:53.144" v="763" actId="478"/>
        <pc:sldMkLst>
          <pc:docMk/>
          <pc:sldMk cId="0" sldId="274"/>
        </pc:sldMkLst>
        <pc:spChg chg="mod">
          <ac:chgData name="Thibodeau, Cyrena" userId="080c7c74-e7cd-44f6-8f45-a991a4958dcd" providerId="ADAL" clId="{3C60D426-80A2-4C55-ABD9-574018489ED2}" dt="2024-04-18T14:22:29.586" v="253" actId="207"/>
          <ac:spMkLst>
            <pc:docMk/>
            <pc:sldMk cId="0" sldId="274"/>
            <ac:spMk id="204" creationId="{00000000-0000-0000-0000-000000000000}"/>
          </ac:spMkLst>
        </pc:spChg>
        <pc:spChg chg="del mod">
          <ac:chgData name="Thibodeau, Cyrena" userId="080c7c74-e7cd-44f6-8f45-a991a4958dcd" providerId="ADAL" clId="{3C60D426-80A2-4C55-ABD9-574018489ED2}" dt="2024-04-18T17:42:53.144" v="763" actId="478"/>
          <ac:spMkLst>
            <pc:docMk/>
            <pc:sldMk cId="0" sldId="274"/>
            <ac:spMk id="205" creationId="{00000000-0000-0000-0000-000000000000}"/>
          </ac:spMkLst>
        </pc:spChg>
        <pc:spChg chg="del mod">
          <ac:chgData name="Thibodeau, Cyrena" userId="080c7c74-e7cd-44f6-8f45-a991a4958dcd" providerId="ADAL" clId="{3C60D426-80A2-4C55-ABD9-574018489ED2}" dt="2024-04-18T14:27:49.984" v="290" actId="26606"/>
          <ac:spMkLst>
            <pc:docMk/>
            <pc:sldMk cId="0" sldId="274"/>
            <ac:spMk id="206" creationId="{00000000-0000-0000-0000-000000000000}"/>
          </ac:spMkLst>
        </pc:spChg>
        <pc:spChg chg="add del">
          <ac:chgData name="Thibodeau, Cyrena" userId="080c7c74-e7cd-44f6-8f45-a991a4958dcd" providerId="ADAL" clId="{3C60D426-80A2-4C55-ABD9-574018489ED2}" dt="2024-04-18T17:21:16.700" v="533"/>
          <ac:spMkLst>
            <pc:docMk/>
            <pc:sldMk cId="0" sldId="274"/>
            <ac:spMk id="213" creationId="{7EB3C453-B485-4F07-841B-918D40331D72}"/>
          </ac:spMkLst>
        </pc:spChg>
        <pc:graphicFrameChg chg="add">
          <ac:chgData name="Thibodeau, Cyrena" userId="080c7c74-e7cd-44f6-8f45-a991a4958dcd" providerId="ADAL" clId="{3C60D426-80A2-4C55-ABD9-574018489ED2}" dt="2024-04-18T14:27:49.984" v="290" actId="26606"/>
          <ac:graphicFrameMkLst>
            <pc:docMk/>
            <pc:sldMk cId="0" sldId="274"/>
            <ac:graphicFrameMk id="208" creationId="{A730071A-66F9-41F1-7FAE-83798BF19226}"/>
          </ac:graphicFrameMkLst>
        </pc:graphicFrameChg>
      </pc:sldChg>
      <pc:sldChg chg="modSp mod">
        <pc:chgData name="Thibodeau, Cyrena" userId="080c7c74-e7cd-44f6-8f45-a991a4958dcd" providerId="ADAL" clId="{3C60D426-80A2-4C55-ABD9-574018489ED2}" dt="2024-04-18T14:22:41.263" v="256" actId="1076"/>
        <pc:sldMkLst>
          <pc:docMk/>
          <pc:sldMk cId="0" sldId="275"/>
        </pc:sldMkLst>
        <pc:picChg chg="mod">
          <ac:chgData name="Thibodeau, Cyrena" userId="080c7c74-e7cd-44f6-8f45-a991a4958dcd" providerId="ADAL" clId="{3C60D426-80A2-4C55-ABD9-574018489ED2}" dt="2024-04-18T14:22:41.263" v="256" actId="1076"/>
          <ac:picMkLst>
            <pc:docMk/>
            <pc:sldMk cId="0" sldId="275"/>
            <ac:picMk id="212" creationId="{00000000-0000-0000-0000-000000000000}"/>
          </ac:picMkLst>
        </pc:picChg>
      </pc:sldChg>
      <pc:sldChg chg="del">
        <pc:chgData name="Thibodeau, Cyrena" userId="080c7c74-e7cd-44f6-8f45-a991a4958dcd" providerId="ADAL" clId="{3C60D426-80A2-4C55-ABD9-574018489ED2}" dt="2024-04-18T14:08:32.016" v="86" actId="2696"/>
        <pc:sldMkLst>
          <pc:docMk/>
          <pc:sldMk cId="0" sldId="276"/>
        </pc:sldMkLst>
      </pc:sldChg>
      <pc:sldChg chg="del">
        <pc:chgData name="Thibodeau, Cyrena" userId="080c7c74-e7cd-44f6-8f45-a991a4958dcd" providerId="ADAL" clId="{3C60D426-80A2-4C55-ABD9-574018489ED2}" dt="2024-04-18T14:08:36.899" v="87" actId="2696"/>
        <pc:sldMkLst>
          <pc:docMk/>
          <pc:sldMk cId="0" sldId="277"/>
        </pc:sldMkLst>
      </pc:sldChg>
      <pc:sldChg chg="modSp new mod">
        <pc:chgData name="Thibodeau, Cyrena" userId="080c7c74-e7cd-44f6-8f45-a991a4958dcd" providerId="ADAL" clId="{3C60D426-80A2-4C55-ABD9-574018489ED2}" dt="2024-04-18T17:24:24.684" v="614" actId="20577"/>
        <pc:sldMkLst>
          <pc:docMk/>
          <pc:sldMk cId="3774368290" sldId="278"/>
        </pc:sldMkLst>
        <pc:spChg chg="mod">
          <ac:chgData name="Thibodeau, Cyrena" userId="080c7c74-e7cd-44f6-8f45-a991a4958dcd" providerId="ADAL" clId="{3C60D426-80A2-4C55-ABD9-574018489ED2}" dt="2024-04-18T17:21:16.700" v="533"/>
          <ac:spMkLst>
            <pc:docMk/>
            <pc:sldMk cId="3774368290" sldId="278"/>
            <ac:spMk id="2" creationId="{696301D3-60CE-AB05-000C-CE9365F1A562}"/>
          </ac:spMkLst>
        </pc:spChg>
        <pc:spChg chg="mod">
          <ac:chgData name="Thibodeau, Cyrena" userId="080c7c74-e7cd-44f6-8f45-a991a4958dcd" providerId="ADAL" clId="{3C60D426-80A2-4C55-ABD9-574018489ED2}" dt="2024-04-18T17:24:24.684" v="614" actId="20577"/>
          <ac:spMkLst>
            <pc:docMk/>
            <pc:sldMk cId="3774368290" sldId="278"/>
            <ac:spMk id="3" creationId="{1EE57C8D-6155-17B4-D382-D4A3E77ECCA5}"/>
          </ac:spMkLst>
        </pc:spChg>
      </pc:sldChg>
      <pc:sldChg chg="modSp new del mod">
        <pc:chgData name="Thibodeau, Cyrena" userId="080c7c74-e7cd-44f6-8f45-a991a4958dcd" providerId="ADAL" clId="{3C60D426-80A2-4C55-ABD9-574018489ED2}" dt="2024-04-18T14:16:48.706" v="142" actId="2696"/>
        <pc:sldMkLst>
          <pc:docMk/>
          <pc:sldMk cId="875305383" sldId="279"/>
        </pc:sldMkLst>
        <pc:spChg chg="mod">
          <ac:chgData name="Thibodeau, Cyrena" userId="080c7c74-e7cd-44f6-8f45-a991a4958dcd" providerId="ADAL" clId="{3C60D426-80A2-4C55-ABD9-574018489ED2}" dt="2024-04-18T14:13:28.423" v="89"/>
          <ac:spMkLst>
            <pc:docMk/>
            <pc:sldMk cId="875305383" sldId="279"/>
            <ac:spMk id="2" creationId="{E5564E70-D44D-0EF6-D100-A84791E0A22C}"/>
          </ac:spMkLst>
        </pc:spChg>
        <pc:spChg chg="mod">
          <ac:chgData name="Thibodeau, Cyrena" userId="080c7c74-e7cd-44f6-8f45-a991a4958dcd" providerId="ADAL" clId="{3C60D426-80A2-4C55-ABD9-574018489ED2}" dt="2024-04-18T14:16:38.087" v="136" actId="21"/>
          <ac:spMkLst>
            <pc:docMk/>
            <pc:sldMk cId="875305383" sldId="279"/>
            <ac:spMk id="3" creationId="{177048E5-B21E-D738-DAD5-796966E31F1A}"/>
          </ac:spMkLst>
        </pc:spChg>
      </pc:sldChg>
      <pc:sldChg chg="modSp new mod">
        <pc:chgData name="Thibodeau, Cyrena" userId="080c7c74-e7cd-44f6-8f45-a991a4958dcd" providerId="ADAL" clId="{3C60D426-80A2-4C55-ABD9-574018489ED2}" dt="2024-04-18T17:24:49.768" v="620" actId="27636"/>
        <pc:sldMkLst>
          <pc:docMk/>
          <pc:sldMk cId="3294989997" sldId="280"/>
        </pc:sldMkLst>
        <pc:spChg chg="mod">
          <ac:chgData name="Thibodeau, Cyrena" userId="080c7c74-e7cd-44f6-8f45-a991a4958dcd" providerId="ADAL" clId="{3C60D426-80A2-4C55-ABD9-574018489ED2}" dt="2024-04-18T17:21:16.700" v="533"/>
          <ac:spMkLst>
            <pc:docMk/>
            <pc:sldMk cId="3294989997" sldId="280"/>
            <ac:spMk id="2" creationId="{7A437A6A-116B-58A2-3E51-2063F51652A3}"/>
          </ac:spMkLst>
        </pc:spChg>
        <pc:spChg chg="mod">
          <ac:chgData name="Thibodeau, Cyrena" userId="080c7c74-e7cd-44f6-8f45-a991a4958dcd" providerId="ADAL" clId="{3C60D426-80A2-4C55-ABD9-574018489ED2}" dt="2024-04-18T17:24:49.768" v="620" actId="27636"/>
          <ac:spMkLst>
            <pc:docMk/>
            <pc:sldMk cId="3294989997" sldId="280"/>
            <ac:spMk id="3" creationId="{544D2B79-DF36-1E29-F7EF-FBB2E51399A8}"/>
          </ac:spMkLst>
        </pc:spChg>
      </pc:sldChg>
      <pc:sldChg chg="addSp delSp modSp new mod ord setBg delDesignElem">
        <pc:chgData name="Thibodeau, Cyrena" userId="080c7c74-e7cd-44f6-8f45-a991a4958dcd" providerId="ADAL" clId="{3C60D426-80A2-4C55-ABD9-574018489ED2}" dt="2024-04-18T17:21:16.700" v="533"/>
        <pc:sldMkLst>
          <pc:docMk/>
          <pc:sldMk cId="1252704580" sldId="281"/>
        </pc:sldMkLst>
        <pc:spChg chg="mod">
          <ac:chgData name="Thibodeau, Cyrena" userId="080c7c74-e7cd-44f6-8f45-a991a4958dcd" providerId="ADAL" clId="{3C60D426-80A2-4C55-ABD9-574018489ED2}" dt="2024-04-18T14:25:56.071" v="280" actId="26606"/>
          <ac:spMkLst>
            <pc:docMk/>
            <pc:sldMk cId="1252704580" sldId="281"/>
            <ac:spMk id="2" creationId="{6A389B56-1F1B-2B01-D1D3-EA8218ACFCB7}"/>
          </ac:spMkLst>
        </pc:spChg>
        <pc:spChg chg="mod">
          <ac:chgData name="Thibodeau, Cyrena" userId="080c7c74-e7cd-44f6-8f45-a991a4958dcd" providerId="ADAL" clId="{3C60D426-80A2-4C55-ABD9-574018489ED2}" dt="2024-04-18T17:21:16.700" v="533"/>
          <ac:spMkLst>
            <pc:docMk/>
            <pc:sldMk cId="1252704580" sldId="281"/>
            <ac:spMk id="3" creationId="{9BD935DC-5976-6C3D-47EF-BDC3FC58EEEF}"/>
          </ac:spMkLst>
        </pc:spChg>
        <pc:spChg chg="add del">
          <ac:chgData name="Thibodeau, Cyrena" userId="080c7c74-e7cd-44f6-8f45-a991a4958dcd" providerId="ADAL" clId="{3C60D426-80A2-4C55-ABD9-574018489ED2}" dt="2024-04-18T17:21:16.700" v="533"/>
          <ac:spMkLst>
            <pc:docMk/>
            <pc:sldMk cId="1252704580" sldId="281"/>
            <ac:spMk id="8" creationId="{00C4F1C3-3ADD-491F-8C66-57912A242177}"/>
          </ac:spMkLst>
        </pc:spChg>
        <pc:spChg chg="add del">
          <ac:chgData name="Thibodeau, Cyrena" userId="080c7c74-e7cd-44f6-8f45-a991a4958dcd" providerId="ADAL" clId="{3C60D426-80A2-4C55-ABD9-574018489ED2}" dt="2024-04-18T17:21:16.700" v="533"/>
          <ac:spMkLst>
            <pc:docMk/>
            <pc:sldMk cId="1252704580" sldId="281"/>
            <ac:spMk id="10" creationId="{7578A52D-2496-4956-A9A4-EA5C38B2F1FC}"/>
          </ac:spMkLst>
        </pc:spChg>
        <pc:spChg chg="add del">
          <ac:chgData name="Thibodeau, Cyrena" userId="080c7c74-e7cd-44f6-8f45-a991a4958dcd" providerId="ADAL" clId="{3C60D426-80A2-4C55-ABD9-574018489ED2}" dt="2024-04-18T17:21:16.700" v="533"/>
          <ac:spMkLst>
            <pc:docMk/>
            <pc:sldMk cId="1252704580" sldId="281"/>
            <ac:spMk id="12" creationId="{9809C8E2-EF9B-4E0B-A17E-836DE0508E76}"/>
          </ac:spMkLst>
        </pc:spChg>
        <pc:spChg chg="add del">
          <ac:chgData name="Thibodeau, Cyrena" userId="080c7c74-e7cd-44f6-8f45-a991a4958dcd" providerId="ADAL" clId="{3C60D426-80A2-4C55-ABD9-574018489ED2}" dt="2024-04-18T17:21:16.700" v="533"/>
          <ac:spMkLst>
            <pc:docMk/>
            <pc:sldMk cId="1252704580" sldId="281"/>
            <ac:spMk id="14" creationId="{61EB557E-621E-4254-B750-85274C5F4D5C}"/>
          </ac:spMkLst>
        </pc:spChg>
      </pc:sldChg>
      <pc:sldChg chg="addSp delSp modSp new mod delDesignElem">
        <pc:chgData name="Thibodeau, Cyrena" userId="080c7c74-e7cd-44f6-8f45-a991a4958dcd" providerId="ADAL" clId="{3C60D426-80A2-4C55-ABD9-574018489ED2}" dt="2024-04-18T17:27:23.122" v="755" actId="20577"/>
        <pc:sldMkLst>
          <pc:docMk/>
          <pc:sldMk cId="1262744232" sldId="282"/>
        </pc:sldMkLst>
        <pc:spChg chg="mod">
          <ac:chgData name="Thibodeau, Cyrena" userId="080c7c74-e7cd-44f6-8f45-a991a4958dcd" providerId="ADAL" clId="{3C60D426-80A2-4C55-ABD9-574018489ED2}" dt="2024-04-18T17:25:44.631" v="693" actId="20577"/>
          <ac:spMkLst>
            <pc:docMk/>
            <pc:sldMk cId="1262744232" sldId="282"/>
            <ac:spMk id="2" creationId="{098B6CC0-43F1-3942-658D-EE5354831091}"/>
          </ac:spMkLst>
        </pc:spChg>
        <pc:spChg chg="mod">
          <ac:chgData name="Thibodeau, Cyrena" userId="080c7c74-e7cd-44f6-8f45-a991a4958dcd" providerId="ADAL" clId="{3C60D426-80A2-4C55-ABD9-574018489ED2}" dt="2024-04-18T14:40:48.645" v="337" actId="20577"/>
          <ac:spMkLst>
            <pc:docMk/>
            <pc:sldMk cId="1262744232" sldId="282"/>
            <ac:spMk id="3" creationId="{068FA707-6716-93B0-6DE0-C09361A52E42}"/>
          </ac:spMkLst>
        </pc:spChg>
        <pc:spChg chg="add del">
          <ac:chgData name="Thibodeau, Cyrena" userId="080c7c74-e7cd-44f6-8f45-a991a4958dcd" providerId="ADAL" clId="{3C60D426-80A2-4C55-ABD9-574018489ED2}" dt="2024-04-18T17:21:16.700" v="533"/>
          <ac:spMkLst>
            <pc:docMk/>
            <pc:sldMk cId="1262744232" sldId="282"/>
            <ac:spMk id="13" creationId="{7EB3C453-B485-4F07-841B-918D40331D72}"/>
          </ac:spMkLst>
        </pc:spChg>
        <pc:spChg chg="add del">
          <ac:chgData name="Thibodeau, Cyrena" userId="080c7c74-e7cd-44f6-8f45-a991a4958dcd" providerId="ADAL" clId="{3C60D426-80A2-4C55-ABD9-574018489ED2}" dt="2024-04-18T17:21:16.700" v="533"/>
          <ac:spMkLst>
            <pc:docMk/>
            <pc:sldMk cId="1262744232" sldId="282"/>
            <ac:spMk id="15" creationId="{4B54C89A-2D0B-4062-BF97-CA51B69D7B96}"/>
          </ac:spMkLst>
        </pc:spChg>
        <pc:spChg chg="add del">
          <ac:chgData name="Thibodeau, Cyrena" userId="080c7c74-e7cd-44f6-8f45-a991a4958dcd" providerId="ADAL" clId="{3C60D426-80A2-4C55-ABD9-574018489ED2}" dt="2024-04-18T17:21:16.700" v="533"/>
          <ac:spMkLst>
            <pc:docMk/>
            <pc:sldMk cId="1262744232" sldId="282"/>
            <ac:spMk id="17" creationId="{4091C99A-98BE-457D-87BD-7B9B6EDDC19D}"/>
          </ac:spMkLst>
        </pc:spChg>
        <pc:spChg chg="add del">
          <ac:chgData name="Thibodeau, Cyrena" userId="080c7c74-e7cd-44f6-8f45-a991a4958dcd" providerId="ADAL" clId="{3C60D426-80A2-4C55-ABD9-574018489ED2}" dt="2024-04-18T17:21:16.700" v="533"/>
          <ac:spMkLst>
            <pc:docMk/>
            <pc:sldMk cId="1262744232" sldId="282"/>
            <ac:spMk id="19" creationId="{960A769C-8991-4FDE-89A0-A218E5BF677A}"/>
          </ac:spMkLst>
        </pc:spChg>
        <pc:spChg chg="add del">
          <ac:chgData name="Thibodeau, Cyrena" userId="080c7c74-e7cd-44f6-8f45-a991a4958dcd" providerId="ADAL" clId="{3C60D426-80A2-4C55-ABD9-574018489ED2}" dt="2024-04-18T17:21:16.700" v="533"/>
          <ac:spMkLst>
            <pc:docMk/>
            <pc:sldMk cId="1262744232" sldId="282"/>
            <ac:spMk id="21" creationId="{855CA58E-F8D8-4DF3-B813-C2585E0AB0EC}"/>
          </ac:spMkLst>
        </pc:spChg>
        <pc:graphicFrameChg chg="mod">
          <ac:chgData name="Thibodeau, Cyrena" userId="080c7c74-e7cd-44f6-8f45-a991a4958dcd" providerId="ADAL" clId="{3C60D426-80A2-4C55-ABD9-574018489ED2}" dt="2024-04-18T17:27:23.122" v="755" actId="20577"/>
          <ac:graphicFrameMkLst>
            <pc:docMk/>
            <pc:sldMk cId="1262744232" sldId="282"/>
            <ac:graphicFrameMk id="9" creationId="{53CCFBD0-A3E3-2F83-1E5F-9B781300D78C}"/>
          </ac:graphicFrameMkLst>
        </pc:graphicFrameChg>
      </pc:sldChg>
      <pc:sldChg chg="modSp new del mod">
        <pc:chgData name="Thibodeau, Cyrena" userId="080c7c74-e7cd-44f6-8f45-a991a4958dcd" providerId="ADAL" clId="{3C60D426-80A2-4C55-ABD9-574018489ED2}" dt="2024-04-18T14:17:36.838" v="176" actId="2696"/>
        <pc:sldMkLst>
          <pc:docMk/>
          <pc:sldMk cId="1574523453" sldId="283"/>
        </pc:sldMkLst>
        <pc:spChg chg="mod">
          <ac:chgData name="Thibodeau, Cyrena" userId="080c7c74-e7cd-44f6-8f45-a991a4958dcd" providerId="ADAL" clId="{3C60D426-80A2-4C55-ABD9-574018489ED2}" dt="2024-04-18T14:13:28.423" v="89"/>
          <ac:spMkLst>
            <pc:docMk/>
            <pc:sldMk cId="1574523453" sldId="283"/>
            <ac:spMk id="2" creationId="{15386896-AAC5-8B4C-1C57-CA6783137FCD}"/>
          </ac:spMkLst>
        </pc:spChg>
        <pc:spChg chg="mod">
          <ac:chgData name="Thibodeau, Cyrena" userId="080c7c74-e7cd-44f6-8f45-a991a4958dcd" providerId="ADAL" clId="{3C60D426-80A2-4C55-ABD9-574018489ED2}" dt="2024-04-18T14:17:18.643" v="169" actId="21"/>
          <ac:spMkLst>
            <pc:docMk/>
            <pc:sldMk cId="1574523453" sldId="283"/>
            <ac:spMk id="3" creationId="{033B58D5-29BE-2876-E59C-4DE85D43720E}"/>
          </ac:spMkLst>
        </pc:spChg>
      </pc:sldChg>
      <pc:sldChg chg="addSp delSp modSp new mod setBg delDesignElem">
        <pc:chgData name="Thibodeau, Cyrena" userId="080c7c74-e7cd-44f6-8f45-a991a4958dcd" providerId="ADAL" clId="{3C60D426-80A2-4C55-ABD9-574018489ED2}" dt="2024-04-18T17:21:16.700" v="533"/>
        <pc:sldMkLst>
          <pc:docMk/>
          <pc:sldMk cId="3077358209" sldId="284"/>
        </pc:sldMkLst>
        <pc:spChg chg="mod">
          <ac:chgData name="Thibodeau, Cyrena" userId="080c7c74-e7cd-44f6-8f45-a991a4958dcd" providerId="ADAL" clId="{3C60D426-80A2-4C55-ABD9-574018489ED2}" dt="2024-04-18T14:26:15.684" v="284" actId="207"/>
          <ac:spMkLst>
            <pc:docMk/>
            <pc:sldMk cId="3077358209" sldId="284"/>
            <ac:spMk id="2" creationId="{49DC60E7-32E9-A181-13D0-496293C8794A}"/>
          </ac:spMkLst>
        </pc:spChg>
        <pc:spChg chg="mod">
          <ac:chgData name="Thibodeau, Cyrena" userId="080c7c74-e7cd-44f6-8f45-a991a4958dcd" providerId="ADAL" clId="{3C60D426-80A2-4C55-ABD9-574018489ED2}" dt="2024-04-18T17:21:16.700" v="533"/>
          <ac:spMkLst>
            <pc:docMk/>
            <pc:sldMk cId="3077358209" sldId="284"/>
            <ac:spMk id="3" creationId="{27F5A529-BB71-3F68-D7BF-EA40DC5EE8EB}"/>
          </ac:spMkLst>
        </pc:spChg>
        <pc:spChg chg="add del">
          <ac:chgData name="Thibodeau, Cyrena" userId="080c7c74-e7cd-44f6-8f45-a991a4958dcd" providerId="ADAL" clId="{3C60D426-80A2-4C55-ABD9-574018489ED2}" dt="2024-04-18T17:21:16.700" v="533"/>
          <ac:spMkLst>
            <pc:docMk/>
            <pc:sldMk cId="3077358209" sldId="284"/>
            <ac:spMk id="10" creationId="{79CBD3C9-4E66-426D-948E-7CF4778107E8}"/>
          </ac:spMkLst>
        </pc:spChg>
        <pc:spChg chg="add del">
          <ac:chgData name="Thibodeau, Cyrena" userId="080c7c74-e7cd-44f6-8f45-a991a4958dcd" providerId="ADAL" clId="{3C60D426-80A2-4C55-ABD9-574018489ED2}" dt="2024-04-18T17:21:16.700" v="533"/>
          <ac:spMkLst>
            <pc:docMk/>
            <pc:sldMk cId="3077358209" sldId="284"/>
            <ac:spMk id="12" creationId="{B086532B-5A3E-44A5-A0C2-22A0DB316C40}"/>
          </ac:spMkLst>
        </pc:spChg>
        <pc:picChg chg="add">
          <ac:chgData name="Thibodeau, Cyrena" userId="080c7c74-e7cd-44f6-8f45-a991a4958dcd" providerId="ADAL" clId="{3C60D426-80A2-4C55-ABD9-574018489ED2}" dt="2024-04-18T14:26:04.220" v="281" actId="26606"/>
          <ac:picMkLst>
            <pc:docMk/>
            <pc:sldMk cId="3077358209" sldId="284"/>
            <ac:picMk id="7" creationId="{826F91D9-CD01-B7D6-91A2-A265307ACD49}"/>
          </ac:picMkLst>
        </pc:picChg>
      </pc:sldChg>
      <pc:sldChg chg="modSp new mod">
        <pc:chgData name="Thibodeau, Cyrena" userId="080c7c74-e7cd-44f6-8f45-a991a4958dcd" providerId="ADAL" clId="{3C60D426-80A2-4C55-ABD9-574018489ED2}" dt="2024-04-18T17:21:16.700" v="533"/>
        <pc:sldMkLst>
          <pc:docMk/>
          <pc:sldMk cId="442864227" sldId="285"/>
        </pc:sldMkLst>
        <pc:spChg chg="mod">
          <ac:chgData name="Thibodeau, Cyrena" userId="080c7c74-e7cd-44f6-8f45-a991a4958dcd" providerId="ADAL" clId="{3C60D426-80A2-4C55-ABD9-574018489ED2}" dt="2024-04-18T17:21:16.700" v="533"/>
          <ac:spMkLst>
            <pc:docMk/>
            <pc:sldMk cId="442864227" sldId="285"/>
            <ac:spMk id="2" creationId="{81BA2ACF-D91C-A9F8-4B94-C1A37BDE6999}"/>
          </ac:spMkLst>
        </pc:spChg>
        <pc:spChg chg="mod">
          <ac:chgData name="Thibodeau, Cyrena" userId="080c7c74-e7cd-44f6-8f45-a991a4958dcd" providerId="ADAL" clId="{3C60D426-80A2-4C55-ABD9-574018489ED2}" dt="2024-04-18T14:26:36.846" v="286" actId="5793"/>
          <ac:spMkLst>
            <pc:docMk/>
            <pc:sldMk cId="442864227" sldId="285"/>
            <ac:spMk id="3" creationId="{E2F0082B-0090-E68A-A1C2-D3ED31E56C60}"/>
          </ac:spMkLst>
        </pc:spChg>
      </pc:sldChg>
      <pc:sldChg chg="addSp delSp modSp new mod">
        <pc:chgData name="Thibodeau, Cyrena" userId="080c7c74-e7cd-44f6-8f45-a991a4958dcd" providerId="ADAL" clId="{3C60D426-80A2-4C55-ABD9-574018489ED2}" dt="2024-04-18T14:19:21.370" v="219" actId="478"/>
        <pc:sldMkLst>
          <pc:docMk/>
          <pc:sldMk cId="3599806725" sldId="286"/>
        </pc:sldMkLst>
        <pc:spChg chg="del mod">
          <ac:chgData name="Thibodeau, Cyrena" userId="080c7c74-e7cd-44f6-8f45-a991a4958dcd" providerId="ADAL" clId="{3C60D426-80A2-4C55-ABD9-574018489ED2}" dt="2024-04-18T14:19:18.584" v="217" actId="478"/>
          <ac:spMkLst>
            <pc:docMk/>
            <pc:sldMk cId="3599806725" sldId="286"/>
            <ac:spMk id="2" creationId="{6858DFB7-EED7-5F4C-DC7B-0916E771601E}"/>
          </ac:spMkLst>
        </pc:spChg>
        <pc:spChg chg="del mod">
          <ac:chgData name="Thibodeau, Cyrena" userId="080c7c74-e7cd-44f6-8f45-a991a4958dcd" providerId="ADAL" clId="{3C60D426-80A2-4C55-ABD9-574018489ED2}" dt="2024-04-18T14:19:21.370" v="219" actId="478"/>
          <ac:spMkLst>
            <pc:docMk/>
            <pc:sldMk cId="3599806725" sldId="286"/>
            <ac:spMk id="3" creationId="{D34F63C1-9363-AD76-4F11-8E43D017FF49}"/>
          </ac:spMkLst>
        </pc:spChg>
        <pc:picChg chg="add mod">
          <ac:chgData name="Thibodeau, Cyrena" userId="080c7c74-e7cd-44f6-8f45-a991a4958dcd" providerId="ADAL" clId="{3C60D426-80A2-4C55-ABD9-574018489ED2}" dt="2024-04-18T14:19:09.891" v="215" actId="1076"/>
          <ac:picMkLst>
            <pc:docMk/>
            <pc:sldMk cId="3599806725" sldId="286"/>
            <ac:picMk id="4" creationId="{802B2FC0-1998-E698-4DC9-45125675EBE5}"/>
          </ac:picMkLst>
        </pc:picChg>
        <pc:picChg chg="add mod">
          <ac:chgData name="Thibodeau, Cyrena" userId="080c7c74-e7cd-44f6-8f45-a991a4958dcd" providerId="ADAL" clId="{3C60D426-80A2-4C55-ABD9-574018489ED2}" dt="2024-04-18T14:19:11.842" v="216" actId="1076"/>
          <ac:picMkLst>
            <pc:docMk/>
            <pc:sldMk cId="3599806725" sldId="286"/>
            <ac:picMk id="5" creationId="{57330F53-2FC6-D63E-9171-FC3DED789E5E}"/>
          </ac:picMkLst>
        </pc:picChg>
      </pc:sldChg>
      <pc:sldChg chg="modSp new del mod">
        <pc:chgData name="Thibodeau, Cyrena" userId="080c7c74-e7cd-44f6-8f45-a991a4958dcd" providerId="ADAL" clId="{3C60D426-80A2-4C55-ABD9-574018489ED2}" dt="2024-04-18T14:21:57.364" v="248" actId="2696"/>
        <pc:sldMkLst>
          <pc:docMk/>
          <pc:sldMk cId="9630010" sldId="287"/>
        </pc:sldMkLst>
        <pc:spChg chg="mod">
          <ac:chgData name="Thibodeau, Cyrena" userId="080c7c74-e7cd-44f6-8f45-a991a4958dcd" providerId="ADAL" clId="{3C60D426-80A2-4C55-ABD9-574018489ED2}" dt="2024-04-18T14:13:28.423" v="89"/>
          <ac:spMkLst>
            <pc:docMk/>
            <pc:sldMk cId="9630010" sldId="287"/>
            <ac:spMk id="2" creationId="{19CB4165-91A6-04CB-78D0-7DE6913385C8}"/>
          </ac:spMkLst>
        </pc:spChg>
        <pc:spChg chg="mod">
          <ac:chgData name="Thibodeau, Cyrena" userId="080c7c74-e7cd-44f6-8f45-a991a4958dcd" providerId="ADAL" clId="{3C60D426-80A2-4C55-ABD9-574018489ED2}" dt="2024-04-18T14:21:32.920" v="243" actId="21"/>
          <ac:spMkLst>
            <pc:docMk/>
            <pc:sldMk cId="9630010" sldId="287"/>
            <ac:spMk id="3" creationId="{108D6661-5357-C850-AC52-21591EBE1618}"/>
          </ac:spMkLst>
        </pc:spChg>
      </pc:sldChg>
      <pc:sldChg chg="addSp delSp modSp delDesignElem">
        <pc:chgData name="Thibodeau, Cyrena" userId="080c7c74-e7cd-44f6-8f45-a991a4958dcd" providerId="ADAL" clId="{3C60D426-80A2-4C55-ABD9-574018489ED2}" dt="2024-04-18T17:21:16.700" v="533"/>
        <pc:sldMkLst>
          <pc:docMk/>
          <pc:sldMk cId="1808970587" sldId="287"/>
        </pc:sldMkLst>
        <pc:spChg chg="mod">
          <ac:chgData name="Thibodeau, Cyrena" userId="080c7c74-e7cd-44f6-8f45-a991a4958dcd" providerId="ADAL" clId="{3C60D426-80A2-4C55-ABD9-574018489ED2}" dt="2024-04-18T17:21:16.700" v="533"/>
          <ac:spMkLst>
            <pc:docMk/>
            <pc:sldMk cId="1808970587" sldId="287"/>
            <ac:spMk id="64" creationId="{00000000-0000-0000-0000-000000000000}"/>
          </ac:spMkLst>
        </pc:spChg>
        <pc:spChg chg="add del">
          <ac:chgData name="Thibodeau, Cyrena" userId="080c7c74-e7cd-44f6-8f45-a991a4958dcd" providerId="ADAL" clId="{3C60D426-80A2-4C55-ABD9-574018489ED2}" dt="2024-04-18T17:21:16.700" v="533"/>
          <ac:spMkLst>
            <pc:docMk/>
            <pc:sldMk cId="1808970587" sldId="287"/>
            <ac:spMk id="1058" creationId="{FB71362F-6305-42A2-8633-285CE3813B1A}"/>
          </ac:spMkLst>
        </pc:spChg>
        <pc:spChg chg="add del">
          <ac:chgData name="Thibodeau, Cyrena" userId="080c7c74-e7cd-44f6-8f45-a991a4958dcd" providerId="ADAL" clId="{3C60D426-80A2-4C55-ABD9-574018489ED2}" dt="2024-04-18T17:21:16.700" v="533"/>
          <ac:spMkLst>
            <pc:docMk/>
            <pc:sldMk cId="1808970587" sldId="287"/>
            <ac:spMk id="1059" creationId="{611F50C1-F708-485D-B1A9-65873AB21768}"/>
          </ac:spMkLst>
        </pc:spChg>
        <pc:spChg chg="add del">
          <ac:chgData name="Thibodeau, Cyrena" userId="080c7c74-e7cd-44f6-8f45-a991a4958dcd" providerId="ADAL" clId="{3C60D426-80A2-4C55-ABD9-574018489ED2}" dt="2024-04-18T17:21:16.700" v="533"/>
          <ac:spMkLst>
            <pc:docMk/>
            <pc:sldMk cId="1808970587" sldId="287"/>
            <ac:spMk id="1062" creationId="{DB48365C-39E4-41C6-B96C-26408CCFA7EE}"/>
          </ac:spMkLst>
        </pc:spChg>
        <pc:spChg chg="add del">
          <ac:chgData name="Thibodeau, Cyrena" userId="080c7c74-e7cd-44f6-8f45-a991a4958dcd" providerId="ADAL" clId="{3C60D426-80A2-4C55-ABD9-574018489ED2}" dt="2024-04-18T17:21:16.700" v="533"/>
          <ac:spMkLst>
            <pc:docMk/>
            <pc:sldMk cId="1808970587" sldId="287"/>
            <ac:spMk id="1064" creationId="{86C03931-92CB-4E6A-822B-50DE062110B8}"/>
          </ac:spMkLst>
        </pc:spChg>
        <pc:spChg chg="add del">
          <ac:chgData name="Thibodeau, Cyrena" userId="080c7c74-e7cd-44f6-8f45-a991a4958dcd" providerId="ADAL" clId="{3C60D426-80A2-4C55-ABD9-574018489ED2}" dt="2024-04-18T17:21:16.700" v="533"/>
          <ac:spMkLst>
            <pc:docMk/>
            <pc:sldMk cId="1808970587" sldId="287"/>
            <ac:spMk id="1068" creationId="{25217770-871E-441F-AD70-16C1E0D561D5}"/>
          </ac:spMkLst>
        </pc:spChg>
        <pc:spChg chg="add del">
          <ac:chgData name="Thibodeau, Cyrena" userId="080c7c74-e7cd-44f6-8f45-a991a4958dcd" providerId="ADAL" clId="{3C60D426-80A2-4C55-ABD9-574018489ED2}" dt="2024-04-18T17:21:16.700" v="533"/>
          <ac:spMkLst>
            <pc:docMk/>
            <pc:sldMk cId="1808970587" sldId="287"/>
            <ac:spMk id="1070" creationId="{FA31D9BD-07E7-4FED-9A0B-DD9B6EC49B7A}"/>
          </ac:spMkLst>
        </pc:spChg>
        <pc:spChg chg="add del">
          <ac:chgData name="Thibodeau, Cyrena" userId="080c7c74-e7cd-44f6-8f45-a991a4958dcd" providerId="ADAL" clId="{3C60D426-80A2-4C55-ABD9-574018489ED2}" dt="2024-04-18T17:21:16.700" v="533"/>
          <ac:spMkLst>
            <pc:docMk/>
            <pc:sldMk cId="1808970587" sldId="287"/>
            <ac:spMk id="1072" creationId="{83F450D6-4ADD-4996-A79D-C5304C2F9AAD}"/>
          </ac:spMkLst>
        </pc:spChg>
        <pc:cxnChg chg="add del">
          <ac:chgData name="Thibodeau, Cyrena" userId="080c7c74-e7cd-44f6-8f45-a991a4958dcd" providerId="ADAL" clId="{3C60D426-80A2-4C55-ABD9-574018489ED2}" dt="2024-04-18T17:21:16.700" v="533"/>
          <ac:cxnSpMkLst>
            <pc:docMk/>
            <pc:sldMk cId="1808970587" sldId="287"/>
            <ac:cxnSpMk id="1060" creationId="{BAF7F52A-561E-4CE4-A251-1565CF80F23D}"/>
          </ac:cxnSpMkLst>
        </pc:cxnChg>
        <pc:cxnChg chg="add del">
          <ac:chgData name="Thibodeau, Cyrena" userId="080c7c74-e7cd-44f6-8f45-a991a4958dcd" providerId="ADAL" clId="{3C60D426-80A2-4C55-ABD9-574018489ED2}" dt="2024-04-18T17:21:16.700" v="533"/>
          <ac:cxnSpMkLst>
            <pc:docMk/>
            <pc:sldMk cId="1808970587" sldId="287"/>
            <ac:cxnSpMk id="1066" creationId="{45D924A8-0CBC-4398-8B74-63D26D33B8DF}"/>
          </ac:cxnSpMkLst>
        </pc:cxnChg>
      </pc:sldChg>
      <pc:sldChg chg="addSp delSp modSp new del mod modClrScheme chgLayout">
        <pc:chgData name="Thibodeau, Cyrena" userId="080c7c74-e7cd-44f6-8f45-a991a4958dcd" providerId="ADAL" clId="{3C60D426-80A2-4C55-ABD9-574018489ED2}" dt="2024-04-18T14:24:06.507" v="276" actId="2696"/>
        <pc:sldMkLst>
          <pc:docMk/>
          <pc:sldMk cId="4262614182" sldId="287"/>
        </pc:sldMkLst>
        <pc:spChg chg="add del mod">
          <ac:chgData name="Thibodeau, Cyrena" userId="080c7c74-e7cd-44f6-8f45-a991a4958dcd" providerId="ADAL" clId="{3C60D426-80A2-4C55-ABD9-574018489ED2}" dt="2024-04-18T14:23:17.150" v="270" actId="478"/>
          <ac:spMkLst>
            <pc:docMk/>
            <pc:sldMk cId="4262614182" sldId="287"/>
            <ac:spMk id="2" creationId="{FABC22BD-7626-9DFA-F348-1E88FB0CBF79}"/>
          </ac:spMkLst>
        </pc:spChg>
        <pc:spChg chg="add mod ord">
          <ac:chgData name="Thibodeau, Cyrena" userId="080c7c74-e7cd-44f6-8f45-a991a4958dcd" providerId="ADAL" clId="{3C60D426-80A2-4C55-ABD9-574018489ED2}" dt="2024-04-18T14:23:48.032" v="274" actId="21"/>
          <ac:spMkLst>
            <pc:docMk/>
            <pc:sldMk cId="4262614182" sldId="287"/>
            <ac:spMk id="3" creationId="{3E25A1E4-032C-6F5F-CAAE-1B8DA2795C05}"/>
          </ac:spMkLst>
        </pc:spChg>
        <pc:spChg chg="add mod ord">
          <ac:chgData name="Thibodeau, Cyrena" userId="080c7c74-e7cd-44f6-8f45-a991a4958dcd" providerId="ADAL" clId="{3C60D426-80A2-4C55-ABD9-574018489ED2}" dt="2024-04-18T14:23:50.802" v="275"/>
          <ac:spMkLst>
            <pc:docMk/>
            <pc:sldMk cId="4262614182" sldId="287"/>
            <ac:spMk id="4" creationId="{A22A7E4D-AB29-17AA-2E29-194CDAA8F5A0}"/>
          </ac:spMkLst>
        </pc:spChg>
      </pc:sldChg>
      <pc:sldChg chg="new del">
        <pc:chgData name="Thibodeau, Cyrena" userId="080c7c74-e7cd-44f6-8f45-a991a4958dcd" providerId="ADAL" clId="{3C60D426-80A2-4C55-ABD9-574018489ED2}" dt="2024-04-18T17:21:21.791" v="534" actId="2696"/>
        <pc:sldMkLst>
          <pc:docMk/>
          <pc:sldMk cId="891726909" sldId="288"/>
        </pc:sldMkLst>
      </pc:sldChg>
      <pc:sldChg chg="modSp add mod setBg">
        <pc:chgData name="Thibodeau, Cyrena" userId="080c7c74-e7cd-44f6-8f45-a991a4958dcd" providerId="ADAL" clId="{3C60D426-80A2-4C55-ABD9-574018489ED2}" dt="2024-04-18T17:21:34.638" v="535" actId="207"/>
        <pc:sldMkLst>
          <pc:docMk/>
          <pc:sldMk cId="0" sldId="289"/>
        </pc:sldMkLst>
        <pc:spChg chg="mod">
          <ac:chgData name="Thibodeau, Cyrena" userId="080c7c74-e7cd-44f6-8f45-a991a4958dcd" providerId="ADAL" clId="{3C60D426-80A2-4C55-ABD9-574018489ED2}" dt="2024-04-18T17:21:34.638" v="535" actId="207"/>
          <ac:spMkLst>
            <pc:docMk/>
            <pc:sldMk cId="0" sldId="289"/>
            <ac:spMk id="322" creationId="{00000000-0000-0000-0000-000000000000}"/>
          </ac:spMkLst>
        </pc:spChg>
      </pc:sldChg>
      <pc:sldMasterChg chg="delSldLayout">
        <pc:chgData name="Thibodeau, Cyrena" userId="080c7c74-e7cd-44f6-8f45-a991a4958dcd" providerId="ADAL" clId="{3C60D426-80A2-4C55-ABD9-574018489ED2}" dt="2024-04-18T14:08:36.899" v="87" actId="2696"/>
        <pc:sldMasterMkLst>
          <pc:docMk/>
          <pc:sldMasterMk cId="0" sldId="2147483648"/>
        </pc:sldMasterMkLst>
        <pc:sldLayoutChg chg="del">
          <pc:chgData name="Thibodeau, Cyrena" userId="080c7c74-e7cd-44f6-8f45-a991a4958dcd" providerId="ADAL" clId="{3C60D426-80A2-4C55-ABD9-574018489ED2}" dt="2024-04-18T14:08:36.899" v="87" actId="2696"/>
          <pc:sldLayoutMkLst>
            <pc:docMk/>
            <pc:sldMasterMk cId="0" sldId="2147483648"/>
            <pc:sldLayoutMk cId="0" sldId="2147483651"/>
          </pc:sldLayoutMkLst>
        </pc:sldLayoutChg>
      </pc:sldMasterChg>
      <pc:sldMasterChg chg="modSldLayout">
        <pc:chgData name="Thibodeau, Cyrena" userId="080c7c74-e7cd-44f6-8f45-a991a4958dcd" providerId="ADAL" clId="{3C60D426-80A2-4C55-ABD9-574018489ED2}" dt="2024-04-18T14:13:02.641" v="88"/>
        <pc:sldMasterMkLst>
          <pc:docMk/>
          <pc:sldMasterMk cId="22971811" sldId="2147483656"/>
        </pc:sldMasterMkLst>
        <pc:sldLayoutChg chg="delSp">
          <pc:chgData name="Thibodeau, Cyrena" userId="080c7c74-e7cd-44f6-8f45-a991a4958dcd" providerId="ADAL" clId="{3C60D426-80A2-4C55-ABD9-574018489ED2}" dt="2024-04-18T14:13:02.641" v="88"/>
          <pc:sldLayoutMkLst>
            <pc:docMk/>
            <pc:sldMasterMk cId="22971811" sldId="2147483656"/>
            <pc:sldLayoutMk cId="3546788350" sldId="2147483668"/>
          </pc:sldLayoutMkLst>
          <pc:spChg chg="del">
            <ac:chgData name="Thibodeau, Cyrena" userId="080c7c74-e7cd-44f6-8f45-a991a4958dcd" providerId="ADAL" clId="{3C60D426-80A2-4C55-ABD9-574018489ED2}" dt="2024-04-18T14:13:02.641" v="88"/>
            <ac:spMkLst>
              <pc:docMk/>
              <pc:sldMasterMk cId="22971811" sldId="2147483656"/>
              <pc:sldLayoutMk cId="3546788350" sldId="2147483668"/>
              <ac:spMk id="18" creationId="{00000000-0000-0000-0000-000000000000}"/>
            </ac:spMkLst>
          </pc:spChg>
          <pc:cxnChg chg="del">
            <ac:chgData name="Thibodeau, Cyrena" userId="080c7c74-e7cd-44f6-8f45-a991a4958dcd" providerId="ADAL" clId="{3C60D426-80A2-4C55-ABD9-574018489ED2}" dt="2024-04-18T14:13:02.641" v="88"/>
            <ac:cxnSpMkLst>
              <pc:docMk/>
              <pc:sldMasterMk cId="22971811" sldId="2147483656"/>
              <pc:sldLayoutMk cId="3546788350" sldId="2147483668"/>
              <ac:cxnSpMk id="20" creationId="{00000000-0000-0000-0000-000000000000}"/>
            </ac:cxnSpMkLst>
          </pc:cxnChg>
        </pc:sldLayoutChg>
      </pc:sldMasterChg>
      <pc:sldMasterChg chg="modSldLayout">
        <pc:chgData name="Thibodeau, Cyrena" userId="080c7c74-e7cd-44f6-8f45-a991a4958dcd" providerId="ADAL" clId="{3C60D426-80A2-4C55-ABD9-574018489ED2}" dt="2024-04-18T17:21:16.700" v="533"/>
        <pc:sldMasterMkLst>
          <pc:docMk/>
          <pc:sldMasterMk cId="2494941950" sldId="2147483689"/>
        </pc:sldMasterMkLst>
        <pc:sldLayoutChg chg="addSp delSp">
          <pc:chgData name="Thibodeau, Cyrena" userId="080c7c74-e7cd-44f6-8f45-a991a4958dcd" providerId="ADAL" clId="{3C60D426-80A2-4C55-ABD9-574018489ED2}" dt="2024-04-18T17:21:16.700" v="533"/>
          <pc:sldLayoutMkLst>
            <pc:docMk/>
            <pc:sldMasterMk cId="2494941950" sldId="2147483689"/>
            <pc:sldLayoutMk cId="2053827319" sldId="2147483709"/>
          </pc:sldLayoutMkLst>
          <pc:grpChg chg="add del">
            <ac:chgData name="Thibodeau, Cyrena" userId="080c7c74-e7cd-44f6-8f45-a991a4958dcd" providerId="ADAL" clId="{3C60D426-80A2-4C55-ABD9-574018489ED2}" dt="2024-04-18T17:21:16.700" v="533"/>
            <ac:grpSpMkLst>
              <pc:docMk/>
              <pc:sldMasterMk cId="2494941950" sldId="2147483689"/>
              <pc:sldLayoutMk cId="2053827319" sldId="2147483709"/>
              <ac:grpSpMk id="16" creationId="{00000000-0000-0000-0000-000000000000}"/>
            </ac:grpSpMkLst>
          </pc:grpChg>
          <pc:picChg chg="add del">
            <ac:chgData name="Thibodeau, Cyrena" userId="080c7c74-e7cd-44f6-8f45-a991a4958dcd" providerId="ADAL" clId="{3C60D426-80A2-4C55-ABD9-574018489ED2}" dt="2024-04-18T17:21:16.700" v="533"/>
            <ac:picMkLst>
              <pc:docMk/>
              <pc:sldMasterMk cId="2494941950" sldId="2147483689"/>
              <pc:sldLayoutMk cId="2053827319" sldId="2147483709"/>
              <ac:picMk id="22" creationId="{00000000-0000-0000-0000-000000000000}"/>
            </ac:picMkLst>
          </pc:picChg>
        </pc:sldLayoutChg>
        <pc:sldLayoutChg chg="addSp delSp">
          <pc:chgData name="Thibodeau, Cyrena" userId="080c7c74-e7cd-44f6-8f45-a991a4958dcd" providerId="ADAL" clId="{3C60D426-80A2-4C55-ABD9-574018489ED2}" dt="2024-04-18T17:21:16.700" v="533"/>
          <pc:sldLayoutMkLst>
            <pc:docMk/>
            <pc:sldMasterMk cId="2494941950" sldId="2147483689"/>
            <pc:sldLayoutMk cId="4284389950" sldId="2147483710"/>
          </pc:sldLayoutMkLst>
          <pc:grpChg chg="add del">
            <ac:chgData name="Thibodeau, Cyrena" userId="080c7c74-e7cd-44f6-8f45-a991a4958dcd" providerId="ADAL" clId="{3C60D426-80A2-4C55-ABD9-574018489ED2}" dt="2024-04-18T17:21:16.700" v="533"/>
            <ac:grpSpMkLst>
              <pc:docMk/>
              <pc:sldMasterMk cId="2494941950" sldId="2147483689"/>
              <pc:sldLayoutMk cId="4284389950" sldId="2147483710"/>
              <ac:grpSpMk id="203" creationId="{00000000-0000-0000-0000-000000000000}"/>
            </ac:grpSpMkLst>
          </pc:grpChg>
        </pc:sldLayoutChg>
        <pc:sldLayoutChg chg="addSp delSp">
          <pc:chgData name="Thibodeau, Cyrena" userId="080c7c74-e7cd-44f6-8f45-a991a4958dcd" providerId="ADAL" clId="{3C60D426-80A2-4C55-ABD9-574018489ED2}" dt="2024-04-18T17:21:16.700" v="533"/>
          <pc:sldLayoutMkLst>
            <pc:docMk/>
            <pc:sldMasterMk cId="2494941950" sldId="2147483689"/>
            <pc:sldLayoutMk cId="3682837024" sldId="2147483711"/>
          </pc:sldLayoutMkLst>
          <pc:picChg chg="add del">
            <ac:chgData name="Thibodeau, Cyrena" userId="080c7c74-e7cd-44f6-8f45-a991a4958dcd" providerId="ADAL" clId="{3C60D426-80A2-4C55-ABD9-574018489ED2}" dt="2024-04-18T17:21:16.700" v="533"/>
            <ac:picMkLst>
              <pc:docMk/>
              <pc:sldMasterMk cId="2494941950" sldId="2147483689"/>
              <pc:sldLayoutMk cId="3682837024" sldId="2147483711"/>
              <ac:picMk id="188" creationId="{00000000-0000-0000-0000-000000000000}"/>
            </ac:picMkLst>
          </pc:picChg>
        </pc:sldLayoutChg>
        <pc:sldLayoutChg chg="addSp delSp">
          <pc:chgData name="Thibodeau, Cyrena" userId="080c7c74-e7cd-44f6-8f45-a991a4958dcd" providerId="ADAL" clId="{3C60D426-80A2-4C55-ABD9-574018489ED2}" dt="2024-04-18T17:21:16.700" v="533"/>
          <pc:sldLayoutMkLst>
            <pc:docMk/>
            <pc:sldMasterMk cId="2494941950" sldId="2147483689"/>
            <pc:sldLayoutMk cId="1758841810" sldId="2147483712"/>
          </pc:sldLayoutMkLst>
          <pc:spChg chg="add del">
            <ac:chgData name="Thibodeau, Cyrena" userId="080c7c74-e7cd-44f6-8f45-a991a4958dcd" providerId="ADAL" clId="{3C60D426-80A2-4C55-ABD9-574018489ED2}" dt="2024-04-18T17:21:16.700" v="533"/>
            <ac:spMkLst>
              <pc:docMk/>
              <pc:sldMasterMk cId="2494941950" sldId="2147483689"/>
              <pc:sldLayoutMk cId="1758841810" sldId="2147483712"/>
              <ac:spMk id="186" creationId="{00000000-0000-0000-0000-000000000000}"/>
            </ac:spMkLst>
          </pc:spChg>
        </pc:sldLayoutChg>
        <pc:sldLayoutChg chg="addSp delSp">
          <pc:chgData name="Thibodeau, Cyrena" userId="080c7c74-e7cd-44f6-8f45-a991a4958dcd" providerId="ADAL" clId="{3C60D426-80A2-4C55-ABD9-574018489ED2}" dt="2024-04-18T17:21:16.700" v="533"/>
          <pc:sldLayoutMkLst>
            <pc:docMk/>
            <pc:sldMasterMk cId="2494941950" sldId="2147483689"/>
            <pc:sldLayoutMk cId="1605517107" sldId="2147483713"/>
          </pc:sldLayoutMkLst>
          <pc:spChg chg="add del">
            <ac:chgData name="Thibodeau, Cyrena" userId="080c7c74-e7cd-44f6-8f45-a991a4958dcd" providerId="ADAL" clId="{3C60D426-80A2-4C55-ABD9-574018489ED2}" dt="2024-04-18T17:21:16.700" v="533"/>
            <ac:spMkLst>
              <pc:docMk/>
              <pc:sldMasterMk cId="2494941950" sldId="2147483689"/>
              <pc:sldLayoutMk cId="1605517107" sldId="2147483713"/>
              <ac:spMk id="207" creationId="{00000000-0000-0000-0000-000000000000}"/>
            </ac:spMkLst>
          </pc:spChg>
          <pc:spChg chg="add del">
            <ac:chgData name="Thibodeau, Cyrena" userId="080c7c74-e7cd-44f6-8f45-a991a4958dcd" providerId="ADAL" clId="{3C60D426-80A2-4C55-ABD9-574018489ED2}" dt="2024-04-18T17:21:16.700" v="533"/>
            <ac:spMkLst>
              <pc:docMk/>
              <pc:sldMasterMk cId="2494941950" sldId="2147483689"/>
              <pc:sldLayoutMk cId="1605517107" sldId="2147483713"/>
              <ac:spMk id="208" creationId="{00000000-0000-0000-0000-000000000000}"/>
            </ac:spMkLst>
          </pc:spChg>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forms.office.com/g/kwVyLmxA8D"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forms.office.com/g/kwVyLmxA8D"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47C18-3417-498B-85FB-7F14F499EED2}"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09D81527-5408-476F-BE0C-B5080E431A0C}">
      <dgm:prSet/>
      <dgm:spPr/>
      <dgm:t>
        <a:bodyPr/>
        <a:lstStyle/>
        <a:p>
          <a:r>
            <a:rPr lang="en-US" b="0">
              <a:solidFill>
                <a:schemeClr val="bg1"/>
              </a:solidFill>
            </a:rPr>
            <a:t>One of the two Authorized Signers for the board of education submits the Attestation Statement opting-in or-out of participating in the program.</a:t>
          </a:r>
          <a:r>
            <a:rPr lang="en-US">
              <a:solidFill>
                <a:schemeClr val="bg1"/>
              </a:solidFill>
            </a:rPr>
            <a:t> </a:t>
          </a:r>
        </a:p>
      </dgm:t>
    </dgm:pt>
    <dgm:pt modelId="{D5A88DE3-E036-4579-89E2-E894A4D6CDB4}" type="parTrans" cxnId="{A026963B-7521-44E5-846E-D425052FDAC6}">
      <dgm:prSet/>
      <dgm:spPr/>
      <dgm:t>
        <a:bodyPr/>
        <a:lstStyle/>
        <a:p>
          <a:endParaRPr lang="en-US"/>
        </a:p>
      </dgm:t>
    </dgm:pt>
    <dgm:pt modelId="{950CBCC0-9C5F-45E8-8559-0AF2B0F30969}" type="sibTrans" cxnId="{A026963B-7521-44E5-846E-D425052FDAC6}">
      <dgm:prSet/>
      <dgm:spPr/>
      <dgm:t>
        <a:bodyPr/>
        <a:lstStyle/>
        <a:p>
          <a:endParaRPr lang="en-US"/>
        </a:p>
      </dgm:t>
    </dgm:pt>
    <dgm:pt modelId="{622C45CF-4835-4E7C-B583-0584C5B78348}">
      <dgm:prSet/>
      <dgm:spPr/>
      <dgm:t>
        <a:bodyPr/>
        <a:lstStyle/>
        <a:p>
          <a:r>
            <a:rPr lang="en-US" b="0">
              <a:solidFill>
                <a:schemeClr val="bg1"/>
              </a:solidFill>
            </a:rPr>
            <a:t>The </a:t>
          </a:r>
          <a:r>
            <a:rPr lang="en-US" b="0" u="sng">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Microsoft Office form</a:t>
          </a:r>
          <a:r>
            <a:rPr lang="en-US" b="0">
              <a:solidFill>
                <a:schemeClr val="bg1"/>
              </a:solidFill>
            </a:rPr>
            <a:t> shall open on April 29, 2024.</a:t>
          </a:r>
          <a:r>
            <a:rPr lang="en-US">
              <a:solidFill>
                <a:schemeClr val="bg1"/>
              </a:solidFill>
            </a:rPr>
            <a:t>  </a:t>
          </a:r>
        </a:p>
      </dgm:t>
    </dgm:pt>
    <dgm:pt modelId="{506D1D78-0808-4A0C-9BAD-82311F0B9531}" type="parTrans" cxnId="{3967E157-650F-499B-920A-B5ABB72CCED2}">
      <dgm:prSet/>
      <dgm:spPr/>
      <dgm:t>
        <a:bodyPr/>
        <a:lstStyle/>
        <a:p>
          <a:endParaRPr lang="en-US"/>
        </a:p>
      </dgm:t>
    </dgm:pt>
    <dgm:pt modelId="{21A4E4B4-FB06-49BF-BBAF-E887E5C73A66}" type="sibTrans" cxnId="{3967E157-650F-499B-920A-B5ABB72CCED2}">
      <dgm:prSet/>
      <dgm:spPr/>
      <dgm:t>
        <a:bodyPr/>
        <a:lstStyle/>
        <a:p>
          <a:endParaRPr lang="en-US"/>
        </a:p>
      </dgm:t>
    </dgm:pt>
    <dgm:pt modelId="{F59184EC-92A3-45DA-A8A6-001D41C0231B}">
      <dgm:prSet/>
      <dgm:spPr/>
      <dgm:t>
        <a:bodyPr/>
        <a:lstStyle/>
        <a:p>
          <a:r>
            <a:rPr lang="en-US" b="0">
              <a:solidFill>
                <a:schemeClr val="bg1"/>
              </a:solidFill>
            </a:rPr>
            <a:t>Board of Education is notified of application status within ten (10) business days of submission of the Attestation Statement.</a:t>
          </a:r>
          <a:r>
            <a:rPr lang="en-US">
              <a:solidFill>
                <a:schemeClr val="bg1"/>
              </a:solidFill>
            </a:rPr>
            <a:t> </a:t>
          </a:r>
        </a:p>
      </dgm:t>
    </dgm:pt>
    <dgm:pt modelId="{2866F74B-4A50-429B-A434-E32BFE36B6BE}" type="parTrans" cxnId="{EE1B64A9-AD0F-48AA-92F7-A904D68E7AF8}">
      <dgm:prSet/>
      <dgm:spPr/>
      <dgm:t>
        <a:bodyPr/>
        <a:lstStyle/>
        <a:p>
          <a:endParaRPr lang="en-US"/>
        </a:p>
      </dgm:t>
    </dgm:pt>
    <dgm:pt modelId="{AE877928-24E0-4936-86D2-50309355942F}" type="sibTrans" cxnId="{EE1B64A9-AD0F-48AA-92F7-A904D68E7AF8}">
      <dgm:prSet/>
      <dgm:spPr/>
      <dgm:t>
        <a:bodyPr/>
        <a:lstStyle/>
        <a:p>
          <a:endParaRPr lang="en-US"/>
        </a:p>
      </dgm:t>
    </dgm:pt>
    <dgm:pt modelId="{2101F030-3C12-4ACF-A7CA-B74A4D4D5F9C}">
      <dgm:prSet/>
      <dgm:spPr/>
      <dgm:t>
        <a:bodyPr/>
        <a:lstStyle/>
        <a:p>
          <a:r>
            <a:rPr lang="en-US" b="0">
              <a:solidFill>
                <a:schemeClr val="bg1"/>
              </a:solidFill>
            </a:rPr>
            <a:t>Participating boards of education may submit eligible purchases beginning with ones made and after receiving </a:t>
          </a:r>
          <a:r>
            <a:rPr lang="en-US" b="0">
              <a:solidFill>
                <a:schemeClr val="bg1"/>
              </a:solidFill>
              <a:latin typeface="Corbel" panose="020B0503020204020204"/>
            </a:rPr>
            <a:t>DOAG</a:t>
          </a:r>
          <a:r>
            <a:rPr lang="en-US" b="0">
              <a:solidFill>
                <a:schemeClr val="bg1"/>
              </a:solidFill>
            </a:rPr>
            <a:t> approval between May 1, </a:t>
          </a:r>
          <a:r>
            <a:rPr lang="en-US">
              <a:solidFill>
                <a:schemeClr val="bg1"/>
              </a:solidFill>
            </a:rPr>
            <a:t>2024, and</a:t>
          </a:r>
          <a:r>
            <a:rPr lang="en-US" b="0">
              <a:solidFill>
                <a:schemeClr val="bg1"/>
              </a:solidFill>
            </a:rPr>
            <a:t> June 30, 2024, for reimbursement.</a:t>
          </a:r>
          <a:r>
            <a:rPr lang="en-US">
              <a:solidFill>
                <a:schemeClr val="bg1"/>
              </a:solidFill>
            </a:rPr>
            <a:t> </a:t>
          </a:r>
        </a:p>
      </dgm:t>
    </dgm:pt>
    <dgm:pt modelId="{30741596-BBC2-4002-8AC5-5E3125A30423}" type="parTrans" cxnId="{821E0F97-FFD7-4200-81ED-DBE85603875D}">
      <dgm:prSet/>
      <dgm:spPr/>
      <dgm:t>
        <a:bodyPr/>
        <a:lstStyle/>
        <a:p>
          <a:endParaRPr lang="en-US"/>
        </a:p>
      </dgm:t>
    </dgm:pt>
    <dgm:pt modelId="{661DBD53-CAED-4FB7-BE4D-0235ACBB33E3}" type="sibTrans" cxnId="{821E0F97-FFD7-4200-81ED-DBE85603875D}">
      <dgm:prSet/>
      <dgm:spPr/>
      <dgm:t>
        <a:bodyPr/>
        <a:lstStyle/>
        <a:p>
          <a:endParaRPr lang="en-US"/>
        </a:p>
      </dgm:t>
    </dgm:pt>
    <dgm:pt modelId="{C30B52F9-EEE3-495E-B85A-F811941333B1}">
      <dgm:prSet phldr="0"/>
      <dgm:spPr/>
      <dgm:t>
        <a:bodyPr/>
        <a:lstStyle/>
        <a:p>
          <a:pPr rtl="0"/>
          <a:r>
            <a:rPr lang="en-US">
              <a:solidFill>
                <a:schemeClr val="bg1"/>
              </a:solidFill>
              <a:latin typeface="Calibri"/>
              <a:cs typeface="Calibri"/>
            </a:rPr>
            <a:t>Participating boards of education begin purchase of locally and/or regionally sourced food.</a:t>
          </a:r>
          <a:endParaRPr lang="en-US">
            <a:solidFill>
              <a:schemeClr val="bg1"/>
            </a:solidFill>
            <a:latin typeface="Corbel" panose="020B0503020204020204"/>
          </a:endParaRPr>
        </a:p>
      </dgm:t>
    </dgm:pt>
    <dgm:pt modelId="{A4738379-67AC-4957-B5A4-30E6F5EEC7DE}" type="parTrans" cxnId="{CD082FAA-D338-4DBF-A91C-8143554DFE56}">
      <dgm:prSet/>
      <dgm:spPr/>
      <dgm:t>
        <a:bodyPr/>
        <a:lstStyle/>
        <a:p>
          <a:endParaRPr lang="en-US"/>
        </a:p>
      </dgm:t>
    </dgm:pt>
    <dgm:pt modelId="{7093D898-699B-446E-9B69-0BE7EF891954}" type="sibTrans" cxnId="{CD082FAA-D338-4DBF-A91C-8143554DFE56}">
      <dgm:prSet/>
      <dgm:spPr/>
      <dgm:t>
        <a:bodyPr/>
        <a:lstStyle/>
        <a:p>
          <a:endParaRPr lang="en-US"/>
        </a:p>
      </dgm:t>
    </dgm:pt>
    <dgm:pt modelId="{1ADBC892-D12B-4379-8E28-EF7122B8A2FF}" type="pres">
      <dgm:prSet presAssocID="{D7947C18-3417-498B-85FB-7F14F499EED2}" presName="matrix" presStyleCnt="0">
        <dgm:presLayoutVars>
          <dgm:chMax val="1"/>
          <dgm:dir/>
          <dgm:resizeHandles val="exact"/>
        </dgm:presLayoutVars>
      </dgm:prSet>
      <dgm:spPr/>
    </dgm:pt>
    <dgm:pt modelId="{907A50BF-236C-4494-B0FD-98B5506DF74A}" type="pres">
      <dgm:prSet presAssocID="{D7947C18-3417-498B-85FB-7F14F499EED2}" presName="diamond" presStyleLbl="bgShp" presStyleIdx="0" presStyleCnt="1"/>
      <dgm:spPr/>
    </dgm:pt>
    <dgm:pt modelId="{F4042B61-797C-4E9D-B188-21238F421D7C}" type="pres">
      <dgm:prSet presAssocID="{D7947C18-3417-498B-85FB-7F14F499EED2}" presName="quad1" presStyleLbl="node1" presStyleIdx="0" presStyleCnt="4">
        <dgm:presLayoutVars>
          <dgm:chMax val="0"/>
          <dgm:chPref val="0"/>
          <dgm:bulletEnabled val="1"/>
        </dgm:presLayoutVars>
      </dgm:prSet>
      <dgm:spPr/>
    </dgm:pt>
    <dgm:pt modelId="{D26638A2-A4E7-48DE-B0BB-33AE13C28CC9}" type="pres">
      <dgm:prSet presAssocID="{D7947C18-3417-498B-85FB-7F14F499EED2}" presName="quad2" presStyleLbl="node1" presStyleIdx="1" presStyleCnt="4">
        <dgm:presLayoutVars>
          <dgm:chMax val="0"/>
          <dgm:chPref val="0"/>
          <dgm:bulletEnabled val="1"/>
        </dgm:presLayoutVars>
      </dgm:prSet>
      <dgm:spPr/>
    </dgm:pt>
    <dgm:pt modelId="{E87418A6-C15B-496A-8C13-BEED162F1AB6}" type="pres">
      <dgm:prSet presAssocID="{D7947C18-3417-498B-85FB-7F14F499EED2}" presName="quad3" presStyleLbl="node1" presStyleIdx="2" presStyleCnt="4">
        <dgm:presLayoutVars>
          <dgm:chMax val="0"/>
          <dgm:chPref val="0"/>
          <dgm:bulletEnabled val="1"/>
        </dgm:presLayoutVars>
      </dgm:prSet>
      <dgm:spPr/>
    </dgm:pt>
    <dgm:pt modelId="{5F91CF66-6488-467F-83BA-5345FCF3D813}" type="pres">
      <dgm:prSet presAssocID="{D7947C18-3417-498B-85FB-7F14F499EED2}" presName="quad4" presStyleLbl="node1" presStyleIdx="3" presStyleCnt="4">
        <dgm:presLayoutVars>
          <dgm:chMax val="0"/>
          <dgm:chPref val="0"/>
          <dgm:bulletEnabled val="1"/>
        </dgm:presLayoutVars>
      </dgm:prSet>
      <dgm:spPr/>
    </dgm:pt>
  </dgm:ptLst>
  <dgm:cxnLst>
    <dgm:cxn modelId="{05902112-9907-43CB-A3F3-88F4E1108936}" type="presOf" srcId="{D7947C18-3417-498B-85FB-7F14F499EED2}" destId="{1ADBC892-D12B-4379-8E28-EF7122B8A2FF}" srcOrd="0" destOrd="0" presId="urn:microsoft.com/office/officeart/2005/8/layout/matrix3"/>
    <dgm:cxn modelId="{A026963B-7521-44E5-846E-D425052FDAC6}" srcId="{D7947C18-3417-498B-85FB-7F14F499EED2}" destId="{09D81527-5408-476F-BE0C-B5080E431A0C}" srcOrd="0" destOrd="0" parTransId="{D5A88DE3-E036-4579-89E2-E894A4D6CDB4}" sibTransId="{950CBCC0-9C5F-45E8-8559-0AF2B0F30969}"/>
    <dgm:cxn modelId="{AA8D034A-8127-4949-AA58-9C8A9CC5090E}" type="presOf" srcId="{09D81527-5408-476F-BE0C-B5080E431A0C}" destId="{F4042B61-797C-4E9D-B188-21238F421D7C}" srcOrd="0" destOrd="0" presId="urn:microsoft.com/office/officeart/2005/8/layout/matrix3"/>
    <dgm:cxn modelId="{EF440257-BC37-4152-B071-1EA0FEA58907}" type="presOf" srcId="{622C45CF-4835-4E7C-B583-0584C5B78348}" destId="{F4042B61-797C-4E9D-B188-21238F421D7C}" srcOrd="0" destOrd="1" presId="urn:microsoft.com/office/officeart/2005/8/layout/matrix3"/>
    <dgm:cxn modelId="{3967E157-650F-499B-920A-B5ABB72CCED2}" srcId="{09D81527-5408-476F-BE0C-B5080E431A0C}" destId="{622C45CF-4835-4E7C-B583-0584C5B78348}" srcOrd="0" destOrd="0" parTransId="{506D1D78-0808-4A0C-9BAD-82311F0B9531}" sibTransId="{21A4E4B4-FB06-49BF-BBAF-E887E5C73A66}"/>
    <dgm:cxn modelId="{2C844481-5500-4940-93D5-0DBF30E98E27}" type="presOf" srcId="{2101F030-3C12-4ACF-A7CA-B74A4D4D5F9C}" destId="{E87418A6-C15B-496A-8C13-BEED162F1AB6}" srcOrd="0" destOrd="0" presId="urn:microsoft.com/office/officeart/2005/8/layout/matrix3"/>
    <dgm:cxn modelId="{821E0F97-FFD7-4200-81ED-DBE85603875D}" srcId="{D7947C18-3417-498B-85FB-7F14F499EED2}" destId="{2101F030-3C12-4ACF-A7CA-B74A4D4D5F9C}" srcOrd="2" destOrd="0" parTransId="{30741596-BBC2-4002-8AC5-5E3125A30423}" sibTransId="{661DBD53-CAED-4FB7-BE4D-0235ACBB33E3}"/>
    <dgm:cxn modelId="{C5DF8C9E-0A60-4730-BF0B-E5D6582DA35B}" type="presOf" srcId="{C30B52F9-EEE3-495E-B85A-F811941333B1}" destId="{5F91CF66-6488-467F-83BA-5345FCF3D813}" srcOrd="0" destOrd="0" presId="urn:microsoft.com/office/officeart/2005/8/layout/matrix3"/>
    <dgm:cxn modelId="{EE1B64A9-AD0F-48AA-92F7-A904D68E7AF8}" srcId="{D7947C18-3417-498B-85FB-7F14F499EED2}" destId="{F59184EC-92A3-45DA-A8A6-001D41C0231B}" srcOrd="1" destOrd="0" parTransId="{2866F74B-4A50-429B-A434-E32BFE36B6BE}" sibTransId="{AE877928-24E0-4936-86D2-50309355942F}"/>
    <dgm:cxn modelId="{CD082FAA-D338-4DBF-A91C-8143554DFE56}" srcId="{D7947C18-3417-498B-85FB-7F14F499EED2}" destId="{C30B52F9-EEE3-495E-B85A-F811941333B1}" srcOrd="3" destOrd="0" parTransId="{A4738379-67AC-4957-B5A4-30E6F5EEC7DE}" sibTransId="{7093D898-699B-446E-9B69-0BE7EF891954}"/>
    <dgm:cxn modelId="{53304EFE-8C2C-428E-BCDA-8002A0CF0C59}" type="presOf" srcId="{F59184EC-92A3-45DA-A8A6-001D41C0231B}" destId="{D26638A2-A4E7-48DE-B0BB-33AE13C28CC9}" srcOrd="0" destOrd="0" presId="urn:microsoft.com/office/officeart/2005/8/layout/matrix3"/>
    <dgm:cxn modelId="{EF6EC0E1-B8EE-4AEB-8F7B-B25D5E5B76E3}" type="presParOf" srcId="{1ADBC892-D12B-4379-8E28-EF7122B8A2FF}" destId="{907A50BF-236C-4494-B0FD-98B5506DF74A}" srcOrd="0" destOrd="0" presId="urn:microsoft.com/office/officeart/2005/8/layout/matrix3"/>
    <dgm:cxn modelId="{69736C3E-CE85-4378-889C-896AA3AB522F}" type="presParOf" srcId="{1ADBC892-D12B-4379-8E28-EF7122B8A2FF}" destId="{F4042B61-797C-4E9D-B188-21238F421D7C}" srcOrd="1" destOrd="0" presId="urn:microsoft.com/office/officeart/2005/8/layout/matrix3"/>
    <dgm:cxn modelId="{9AF1F599-CCAE-41AF-83B6-D9AAA62404E9}" type="presParOf" srcId="{1ADBC892-D12B-4379-8E28-EF7122B8A2FF}" destId="{D26638A2-A4E7-48DE-B0BB-33AE13C28CC9}" srcOrd="2" destOrd="0" presId="urn:microsoft.com/office/officeart/2005/8/layout/matrix3"/>
    <dgm:cxn modelId="{FCE12D44-6018-48E9-A38B-0D09DC6F5654}" type="presParOf" srcId="{1ADBC892-D12B-4379-8E28-EF7122B8A2FF}" destId="{E87418A6-C15B-496A-8C13-BEED162F1AB6}" srcOrd="3" destOrd="0" presId="urn:microsoft.com/office/officeart/2005/8/layout/matrix3"/>
    <dgm:cxn modelId="{3E065BA3-9357-4B25-BED1-2891E0DB078B}" type="presParOf" srcId="{1ADBC892-D12B-4379-8E28-EF7122B8A2FF}" destId="{5F91CF66-6488-467F-83BA-5345FCF3D81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077B04-2707-4461-B387-1FEADD40282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E189998-0C48-429B-8832-ED08C310455A}">
      <dgm:prSet/>
      <dgm:spPr/>
      <dgm:t>
        <a:bodyPr/>
        <a:lstStyle/>
        <a:p>
          <a:r>
            <a:rPr lang="en-US"/>
            <a:t>How do I get started?</a:t>
          </a:r>
        </a:p>
      </dgm:t>
    </dgm:pt>
    <dgm:pt modelId="{AE16D003-C355-488C-9364-79B9DC08B2B9}" type="parTrans" cxnId="{DE561A30-842A-4888-894D-A65C52902A8B}">
      <dgm:prSet/>
      <dgm:spPr/>
      <dgm:t>
        <a:bodyPr/>
        <a:lstStyle/>
        <a:p>
          <a:endParaRPr lang="en-US"/>
        </a:p>
      </dgm:t>
    </dgm:pt>
    <dgm:pt modelId="{11697548-090D-4F8F-85D2-14DA87529CB1}" type="sibTrans" cxnId="{DE561A30-842A-4888-894D-A65C52902A8B}">
      <dgm:prSet/>
      <dgm:spPr/>
      <dgm:t>
        <a:bodyPr/>
        <a:lstStyle/>
        <a:p>
          <a:endParaRPr lang="en-US"/>
        </a:p>
      </dgm:t>
    </dgm:pt>
    <dgm:pt modelId="{B735E899-3818-4D9A-A67E-20DDC6EA2D20}">
      <dgm:prSet/>
      <dgm:spPr/>
      <dgm:t>
        <a:bodyPr/>
        <a:lstStyle/>
        <a:p>
          <a:r>
            <a:rPr lang="en-US"/>
            <a:t>SFAs should think about procurement:</a:t>
          </a:r>
        </a:p>
      </dgm:t>
    </dgm:pt>
    <dgm:pt modelId="{F9368C7C-4E2F-4856-8F7B-D3C0F44B5454}" type="parTrans" cxnId="{11CCCF85-F75F-4788-80D4-FCA2D056AF4B}">
      <dgm:prSet/>
      <dgm:spPr/>
      <dgm:t>
        <a:bodyPr/>
        <a:lstStyle/>
        <a:p>
          <a:endParaRPr lang="en-US"/>
        </a:p>
      </dgm:t>
    </dgm:pt>
    <dgm:pt modelId="{45AFFA76-0400-4917-8879-F0DBE537E0D5}" type="sibTrans" cxnId="{11CCCF85-F75F-4788-80D4-FCA2D056AF4B}">
      <dgm:prSet/>
      <dgm:spPr/>
      <dgm:t>
        <a:bodyPr/>
        <a:lstStyle/>
        <a:p>
          <a:endParaRPr lang="en-US"/>
        </a:p>
      </dgm:t>
    </dgm:pt>
    <dgm:pt modelId="{63418A34-657A-470A-B687-799E1915A87C}">
      <dgm:prSet/>
      <dgm:spPr/>
      <dgm:t>
        <a:bodyPr/>
        <a:lstStyle/>
        <a:p>
          <a:r>
            <a:rPr lang="en-US"/>
            <a:t>How much is your allocation? Will be published at the end of program guidance.</a:t>
          </a:r>
        </a:p>
      </dgm:t>
    </dgm:pt>
    <dgm:pt modelId="{B5672926-0853-447D-9962-271D1490F49C}" type="parTrans" cxnId="{AFA1213D-0550-4E70-9C81-0DF572BA9C2F}">
      <dgm:prSet/>
      <dgm:spPr/>
      <dgm:t>
        <a:bodyPr/>
        <a:lstStyle/>
        <a:p>
          <a:endParaRPr lang="en-US"/>
        </a:p>
      </dgm:t>
    </dgm:pt>
    <dgm:pt modelId="{53FB37CC-6913-466C-AB2E-8A58BC7D000C}" type="sibTrans" cxnId="{AFA1213D-0550-4E70-9C81-0DF572BA9C2F}">
      <dgm:prSet/>
      <dgm:spPr/>
      <dgm:t>
        <a:bodyPr/>
        <a:lstStyle/>
        <a:p>
          <a:endParaRPr lang="en-US"/>
        </a:p>
      </dgm:t>
    </dgm:pt>
    <dgm:pt modelId="{97C96DB9-92F8-4F27-A574-472C7710FF2B}">
      <dgm:prSet/>
      <dgm:spPr/>
      <dgm:t>
        <a:bodyPr/>
        <a:lstStyle/>
        <a:p>
          <a:r>
            <a:rPr lang="en-US"/>
            <a:t>What is your district’s micro purchase and small purchase thresholds?</a:t>
          </a:r>
        </a:p>
      </dgm:t>
    </dgm:pt>
    <dgm:pt modelId="{08FFE4BF-1834-4D68-A3AD-CEEC99B4B116}" type="parTrans" cxnId="{801E4B72-0CED-402F-8F48-CACCDBA16D14}">
      <dgm:prSet/>
      <dgm:spPr/>
      <dgm:t>
        <a:bodyPr/>
        <a:lstStyle/>
        <a:p>
          <a:endParaRPr lang="en-US"/>
        </a:p>
      </dgm:t>
    </dgm:pt>
    <dgm:pt modelId="{67B81B4F-C085-4FBB-92E0-B831E998EDB8}" type="sibTrans" cxnId="{801E4B72-0CED-402F-8F48-CACCDBA16D14}">
      <dgm:prSet/>
      <dgm:spPr/>
      <dgm:t>
        <a:bodyPr/>
        <a:lstStyle/>
        <a:p>
          <a:endParaRPr lang="en-US"/>
        </a:p>
      </dgm:t>
    </dgm:pt>
    <dgm:pt modelId="{6525D65F-F8E4-42F4-8121-9704252CE088}">
      <dgm:prSet/>
      <dgm:spPr/>
      <dgm:t>
        <a:bodyPr/>
        <a:lstStyle/>
        <a:p>
          <a:r>
            <a:rPr lang="en-US"/>
            <a:t>How do I document my procurements?</a:t>
          </a:r>
        </a:p>
      </dgm:t>
    </dgm:pt>
    <dgm:pt modelId="{D186C9C6-76F7-4CBC-96FA-FF51FAB36FA9}" type="parTrans" cxnId="{CBCFBA55-F4E8-4E20-A8F7-343ECF6373AD}">
      <dgm:prSet/>
      <dgm:spPr/>
      <dgm:t>
        <a:bodyPr/>
        <a:lstStyle/>
        <a:p>
          <a:endParaRPr lang="en-US"/>
        </a:p>
      </dgm:t>
    </dgm:pt>
    <dgm:pt modelId="{BE427C62-4CFB-4CBB-9C7A-0AA1860B14C5}" type="sibTrans" cxnId="{CBCFBA55-F4E8-4E20-A8F7-343ECF6373AD}">
      <dgm:prSet/>
      <dgm:spPr/>
      <dgm:t>
        <a:bodyPr/>
        <a:lstStyle/>
        <a:p>
          <a:endParaRPr lang="en-US"/>
        </a:p>
      </dgm:t>
    </dgm:pt>
    <dgm:pt modelId="{EF81196B-02C5-4A44-A496-5C4CD6D74942}" type="pres">
      <dgm:prSet presAssocID="{B4077B04-2707-4461-B387-1FEADD40282A}" presName="Name0" presStyleCnt="0">
        <dgm:presLayoutVars>
          <dgm:dir/>
          <dgm:animLvl val="lvl"/>
          <dgm:resizeHandles val="exact"/>
        </dgm:presLayoutVars>
      </dgm:prSet>
      <dgm:spPr/>
    </dgm:pt>
    <dgm:pt modelId="{B92E6EE4-69B4-4718-9869-F3558A7C8241}" type="pres">
      <dgm:prSet presAssocID="{9E189998-0C48-429B-8832-ED08C310455A}" presName="composite" presStyleCnt="0"/>
      <dgm:spPr/>
    </dgm:pt>
    <dgm:pt modelId="{23173FB3-ED9D-4A3A-A7BA-96EE0E1B4B2B}" type="pres">
      <dgm:prSet presAssocID="{9E189998-0C48-429B-8832-ED08C310455A}" presName="parTx" presStyleLbl="alignNode1" presStyleIdx="0" presStyleCnt="1">
        <dgm:presLayoutVars>
          <dgm:chMax val="0"/>
          <dgm:chPref val="0"/>
          <dgm:bulletEnabled val="1"/>
        </dgm:presLayoutVars>
      </dgm:prSet>
      <dgm:spPr/>
    </dgm:pt>
    <dgm:pt modelId="{2A7E4A5E-F906-4752-A3AA-B60930F2E224}" type="pres">
      <dgm:prSet presAssocID="{9E189998-0C48-429B-8832-ED08C310455A}" presName="desTx" presStyleLbl="alignAccFollowNode1" presStyleIdx="0" presStyleCnt="1">
        <dgm:presLayoutVars>
          <dgm:bulletEnabled val="1"/>
        </dgm:presLayoutVars>
      </dgm:prSet>
      <dgm:spPr/>
    </dgm:pt>
  </dgm:ptLst>
  <dgm:cxnLst>
    <dgm:cxn modelId="{1D4A4010-527C-4B70-B184-47EA76F05C45}" type="presOf" srcId="{B735E899-3818-4D9A-A67E-20DDC6EA2D20}" destId="{2A7E4A5E-F906-4752-A3AA-B60930F2E224}" srcOrd="0" destOrd="0" presId="urn:microsoft.com/office/officeart/2005/8/layout/hList1"/>
    <dgm:cxn modelId="{DE561A30-842A-4888-894D-A65C52902A8B}" srcId="{B4077B04-2707-4461-B387-1FEADD40282A}" destId="{9E189998-0C48-429B-8832-ED08C310455A}" srcOrd="0" destOrd="0" parTransId="{AE16D003-C355-488C-9364-79B9DC08B2B9}" sibTransId="{11697548-090D-4F8F-85D2-14DA87529CB1}"/>
    <dgm:cxn modelId="{AFA1213D-0550-4E70-9C81-0DF572BA9C2F}" srcId="{B735E899-3818-4D9A-A67E-20DDC6EA2D20}" destId="{63418A34-657A-470A-B687-799E1915A87C}" srcOrd="0" destOrd="0" parTransId="{B5672926-0853-447D-9962-271D1490F49C}" sibTransId="{53FB37CC-6913-466C-AB2E-8A58BC7D000C}"/>
    <dgm:cxn modelId="{28C73D6B-970B-4AC9-9CE2-4D3C6D7547E9}" type="presOf" srcId="{9E189998-0C48-429B-8832-ED08C310455A}" destId="{23173FB3-ED9D-4A3A-A7BA-96EE0E1B4B2B}" srcOrd="0" destOrd="0" presId="urn:microsoft.com/office/officeart/2005/8/layout/hList1"/>
    <dgm:cxn modelId="{801E4B72-0CED-402F-8F48-CACCDBA16D14}" srcId="{B735E899-3818-4D9A-A67E-20DDC6EA2D20}" destId="{97C96DB9-92F8-4F27-A574-472C7710FF2B}" srcOrd="1" destOrd="0" parTransId="{08FFE4BF-1834-4D68-A3AD-CEEC99B4B116}" sibTransId="{67B81B4F-C085-4FBB-92E0-B831E998EDB8}"/>
    <dgm:cxn modelId="{CBCFBA55-F4E8-4E20-A8F7-343ECF6373AD}" srcId="{B735E899-3818-4D9A-A67E-20DDC6EA2D20}" destId="{6525D65F-F8E4-42F4-8121-9704252CE088}" srcOrd="2" destOrd="0" parTransId="{D186C9C6-76F7-4CBC-96FA-FF51FAB36FA9}" sibTransId="{BE427C62-4CFB-4CBB-9C7A-0AA1860B14C5}"/>
    <dgm:cxn modelId="{11CCCF85-F75F-4788-80D4-FCA2D056AF4B}" srcId="{9E189998-0C48-429B-8832-ED08C310455A}" destId="{B735E899-3818-4D9A-A67E-20DDC6EA2D20}" srcOrd="0" destOrd="0" parTransId="{F9368C7C-4E2F-4856-8F7B-D3C0F44B5454}" sibTransId="{45AFFA76-0400-4917-8879-F0DBE537E0D5}"/>
    <dgm:cxn modelId="{A26E5086-D8B2-40FE-A44C-F7D0B70C0186}" type="presOf" srcId="{B4077B04-2707-4461-B387-1FEADD40282A}" destId="{EF81196B-02C5-4A44-A496-5C4CD6D74942}" srcOrd="0" destOrd="0" presId="urn:microsoft.com/office/officeart/2005/8/layout/hList1"/>
    <dgm:cxn modelId="{16F6A6B9-DFE3-4575-9005-423C812524E6}" type="presOf" srcId="{97C96DB9-92F8-4F27-A574-472C7710FF2B}" destId="{2A7E4A5E-F906-4752-A3AA-B60930F2E224}" srcOrd="0" destOrd="2" presId="urn:microsoft.com/office/officeart/2005/8/layout/hList1"/>
    <dgm:cxn modelId="{539AA0C6-0F01-4182-97DA-0014F6332087}" type="presOf" srcId="{6525D65F-F8E4-42F4-8121-9704252CE088}" destId="{2A7E4A5E-F906-4752-A3AA-B60930F2E224}" srcOrd="0" destOrd="3" presId="urn:microsoft.com/office/officeart/2005/8/layout/hList1"/>
    <dgm:cxn modelId="{42D76FD3-BB23-41DE-86C2-E839849E2913}" type="presOf" srcId="{63418A34-657A-470A-B687-799E1915A87C}" destId="{2A7E4A5E-F906-4752-A3AA-B60930F2E224}" srcOrd="0" destOrd="1" presId="urn:microsoft.com/office/officeart/2005/8/layout/hList1"/>
    <dgm:cxn modelId="{06599E96-3EE1-49BF-94B8-237D0A53131C}" type="presParOf" srcId="{EF81196B-02C5-4A44-A496-5C4CD6D74942}" destId="{B92E6EE4-69B4-4718-9869-F3558A7C8241}" srcOrd="0" destOrd="0" presId="urn:microsoft.com/office/officeart/2005/8/layout/hList1"/>
    <dgm:cxn modelId="{7EE64648-DD5D-457D-9422-0B113FD6D620}" type="presParOf" srcId="{B92E6EE4-69B4-4718-9869-F3558A7C8241}" destId="{23173FB3-ED9D-4A3A-A7BA-96EE0E1B4B2B}" srcOrd="0" destOrd="0" presId="urn:microsoft.com/office/officeart/2005/8/layout/hList1"/>
    <dgm:cxn modelId="{360F20A5-7FFA-4AFD-BF0F-B417DBF25564}" type="presParOf" srcId="{B92E6EE4-69B4-4718-9869-F3558A7C8241}" destId="{2A7E4A5E-F906-4752-A3AA-B60930F2E22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6EE68E-CDDB-4500-8BF9-A9F23808196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A0F684DE-0E39-4704-BB84-05C5B69B63D5}">
      <dgm:prSet/>
      <dgm:spPr/>
      <dgm:t>
        <a:bodyPr/>
        <a:lstStyle/>
        <a:p>
          <a:r>
            <a:rPr lang="en-US"/>
            <a:t>-What is a food hub or aggregator?</a:t>
          </a:r>
        </a:p>
      </dgm:t>
    </dgm:pt>
    <dgm:pt modelId="{2D69F45A-CA01-4F4A-9C4F-1FC20E721B2E}" type="parTrans" cxnId="{8D73530B-3F1C-49A9-A646-5233B6402851}">
      <dgm:prSet/>
      <dgm:spPr/>
      <dgm:t>
        <a:bodyPr/>
        <a:lstStyle/>
        <a:p>
          <a:endParaRPr lang="en-US"/>
        </a:p>
      </dgm:t>
    </dgm:pt>
    <dgm:pt modelId="{90B34B0B-3477-4716-8874-30B133CC3472}" type="sibTrans" cxnId="{8D73530B-3F1C-49A9-A646-5233B6402851}">
      <dgm:prSet/>
      <dgm:spPr/>
      <dgm:t>
        <a:bodyPr/>
        <a:lstStyle/>
        <a:p>
          <a:endParaRPr lang="en-US"/>
        </a:p>
      </dgm:t>
    </dgm:pt>
    <dgm:pt modelId="{07F8A98F-690E-4C16-A69B-C5C5016A40B4}">
      <dgm:prSet/>
      <dgm:spPr/>
      <dgm:t>
        <a:bodyPr/>
        <a:lstStyle/>
        <a:p>
          <a:pPr rtl="0"/>
          <a:r>
            <a:rPr lang="en-US"/>
            <a:t>-Reach out early!</a:t>
          </a:r>
          <a:r>
            <a:rPr lang="en-US">
              <a:latin typeface="Corbel" panose="020B0503020204020204"/>
            </a:rPr>
            <a:t> </a:t>
          </a:r>
          <a:endParaRPr lang="en-US"/>
        </a:p>
      </dgm:t>
    </dgm:pt>
    <dgm:pt modelId="{4A141925-2A9D-437F-B024-4B7224CFD824}" type="parTrans" cxnId="{3DEE24C6-B400-44A4-8382-EC23F5D28636}">
      <dgm:prSet/>
      <dgm:spPr/>
      <dgm:t>
        <a:bodyPr/>
        <a:lstStyle/>
        <a:p>
          <a:endParaRPr lang="en-US"/>
        </a:p>
      </dgm:t>
    </dgm:pt>
    <dgm:pt modelId="{60BCE91B-FD4F-4839-B84C-17C0624BD654}" type="sibTrans" cxnId="{3DEE24C6-B400-44A4-8382-EC23F5D28636}">
      <dgm:prSet/>
      <dgm:spPr/>
      <dgm:t>
        <a:bodyPr/>
        <a:lstStyle/>
        <a:p>
          <a:endParaRPr lang="en-US"/>
        </a:p>
      </dgm:t>
    </dgm:pt>
    <dgm:pt modelId="{B74E8951-D7E4-4B72-BAC6-EB2116D34E5D}">
      <dgm:prSet/>
      <dgm:spPr/>
      <dgm:t>
        <a:bodyPr/>
        <a:lstStyle/>
        <a:p>
          <a:pPr rtl="0"/>
          <a:r>
            <a:rPr lang="en-US"/>
            <a:t>-Discuss specifics such as Delivery </a:t>
          </a:r>
          <a:r>
            <a:rPr lang="en-US">
              <a:latin typeface="Corbel" panose="020B0503020204020204"/>
            </a:rPr>
            <a:t>needs, Food</a:t>
          </a:r>
          <a:r>
            <a:rPr lang="en-US"/>
            <a:t> safety or </a:t>
          </a:r>
          <a:r>
            <a:rPr lang="en-US">
              <a:latin typeface="Corbel" panose="020B0503020204020204"/>
            </a:rPr>
            <a:t>Liability, Prices</a:t>
          </a:r>
          <a:r>
            <a:rPr lang="en-US"/>
            <a:t> and </a:t>
          </a:r>
          <a:r>
            <a:rPr lang="en-US">
              <a:latin typeface="Corbel" panose="020B0503020204020204"/>
            </a:rPr>
            <a:t>Invoices</a:t>
          </a:r>
          <a:r>
            <a:rPr lang="en-US"/>
            <a:t>/</a:t>
          </a:r>
          <a:r>
            <a:rPr lang="en-US">
              <a:latin typeface="Corbel" panose="020B0503020204020204"/>
            </a:rPr>
            <a:t>Payments, Packaging</a:t>
          </a:r>
          <a:r>
            <a:rPr lang="en-US"/>
            <a:t> </a:t>
          </a:r>
          <a:r>
            <a:rPr lang="en-US">
              <a:latin typeface="Corbel" panose="020B0503020204020204"/>
            </a:rPr>
            <a:t>Needs </a:t>
          </a:r>
          <a:endParaRPr lang="en-US"/>
        </a:p>
      </dgm:t>
    </dgm:pt>
    <dgm:pt modelId="{2F2E595C-9188-420D-97D3-904F4A112366}" type="parTrans" cxnId="{158FDB5C-8849-40EB-87EA-46B88B9D865F}">
      <dgm:prSet/>
      <dgm:spPr/>
      <dgm:t>
        <a:bodyPr/>
        <a:lstStyle/>
        <a:p>
          <a:endParaRPr lang="en-US"/>
        </a:p>
      </dgm:t>
    </dgm:pt>
    <dgm:pt modelId="{77C167D5-C40C-442F-B8C7-F76C240C43B0}" type="sibTrans" cxnId="{158FDB5C-8849-40EB-87EA-46B88B9D865F}">
      <dgm:prSet/>
      <dgm:spPr/>
      <dgm:t>
        <a:bodyPr/>
        <a:lstStyle/>
        <a:p>
          <a:endParaRPr lang="en-US"/>
        </a:p>
      </dgm:t>
    </dgm:pt>
    <dgm:pt modelId="{FE194629-C3EE-41EC-A783-24B22A009D35}">
      <dgm:prSet/>
      <dgm:spPr/>
      <dgm:t>
        <a:bodyPr/>
        <a:lstStyle/>
        <a:p>
          <a:r>
            <a:rPr lang="en-US"/>
            <a:t>-What if I plan to buy from my current produce distributor?</a:t>
          </a:r>
        </a:p>
      </dgm:t>
    </dgm:pt>
    <dgm:pt modelId="{89A45B74-3902-4A63-A8F2-CF4E195B8A24}" type="parTrans" cxnId="{A72E95A1-647B-47B4-974F-83E64FB95733}">
      <dgm:prSet/>
      <dgm:spPr/>
      <dgm:t>
        <a:bodyPr/>
        <a:lstStyle/>
        <a:p>
          <a:endParaRPr lang="en-US"/>
        </a:p>
      </dgm:t>
    </dgm:pt>
    <dgm:pt modelId="{0AF463B3-F2A0-4BC7-965E-CFCA80AD3225}" type="sibTrans" cxnId="{A72E95A1-647B-47B4-974F-83E64FB95733}">
      <dgm:prSet/>
      <dgm:spPr/>
      <dgm:t>
        <a:bodyPr/>
        <a:lstStyle/>
        <a:p>
          <a:endParaRPr lang="en-US"/>
        </a:p>
      </dgm:t>
    </dgm:pt>
    <dgm:pt modelId="{F520657F-00A5-4B9B-882E-9B800CECAD9D}">
      <dgm:prSet/>
      <dgm:spPr/>
      <dgm:t>
        <a:bodyPr/>
        <a:lstStyle/>
        <a:p>
          <a:pPr rtl="0"/>
          <a:r>
            <a:rPr lang="en-US"/>
            <a:t>-</a:t>
          </a:r>
          <a:r>
            <a:rPr lang="en-US">
              <a:latin typeface="Corbel" panose="020B0503020204020204"/>
            </a:rPr>
            <a:t>Connect</a:t>
          </a:r>
          <a:r>
            <a:rPr lang="en-US"/>
            <a:t> with </a:t>
          </a:r>
          <a:r>
            <a:rPr lang="en-US">
              <a:latin typeface="Corbel" panose="020B0503020204020204"/>
            </a:rPr>
            <a:t>non-produce </a:t>
          </a:r>
          <a:r>
            <a:rPr lang="en-US"/>
            <a:t>farmers</a:t>
          </a:r>
          <a:r>
            <a:rPr lang="en-US">
              <a:latin typeface="Corbel" panose="020B0503020204020204"/>
            </a:rPr>
            <a:t> </a:t>
          </a:r>
          <a:endParaRPr lang="en-US"/>
        </a:p>
      </dgm:t>
    </dgm:pt>
    <dgm:pt modelId="{286FDA79-B47F-476E-BD06-4BC843EA27F9}" type="parTrans" cxnId="{4F167878-DEEB-4C4C-A06F-B5664349FC3E}">
      <dgm:prSet/>
      <dgm:spPr/>
      <dgm:t>
        <a:bodyPr/>
        <a:lstStyle/>
        <a:p>
          <a:endParaRPr lang="en-US"/>
        </a:p>
      </dgm:t>
    </dgm:pt>
    <dgm:pt modelId="{8186FA95-1916-4EF3-8D5D-1811A42D28A9}" type="sibTrans" cxnId="{4F167878-DEEB-4C4C-A06F-B5664349FC3E}">
      <dgm:prSet/>
      <dgm:spPr/>
      <dgm:t>
        <a:bodyPr/>
        <a:lstStyle/>
        <a:p>
          <a:endParaRPr lang="en-US"/>
        </a:p>
      </dgm:t>
    </dgm:pt>
    <dgm:pt modelId="{AB86D4FA-13A9-4F98-8158-164468AB91E5}" type="pres">
      <dgm:prSet presAssocID="{526EE68E-CDDB-4500-8BF9-A9F23808196E}" presName="linear" presStyleCnt="0">
        <dgm:presLayoutVars>
          <dgm:animLvl val="lvl"/>
          <dgm:resizeHandles val="exact"/>
        </dgm:presLayoutVars>
      </dgm:prSet>
      <dgm:spPr/>
    </dgm:pt>
    <dgm:pt modelId="{DCA4A7B1-8864-4C6B-9F1C-75046A600172}" type="pres">
      <dgm:prSet presAssocID="{A0F684DE-0E39-4704-BB84-05C5B69B63D5}" presName="parentText" presStyleLbl="node1" presStyleIdx="0" presStyleCnt="5">
        <dgm:presLayoutVars>
          <dgm:chMax val="0"/>
          <dgm:bulletEnabled val="1"/>
        </dgm:presLayoutVars>
      </dgm:prSet>
      <dgm:spPr/>
    </dgm:pt>
    <dgm:pt modelId="{B010586D-824A-4698-9ADB-545DE5FF83FE}" type="pres">
      <dgm:prSet presAssocID="{90B34B0B-3477-4716-8874-30B133CC3472}" presName="spacer" presStyleCnt="0"/>
      <dgm:spPr/>
    </dgm:pt>
    <dgm:pt modelId="{3481D319-6F15-4B58-BB00-5D5DAA0E07F5}" type="pres">
      <dgm:prSet presAssocID="{07F8A98F-690E-4C16-A69B-C5C5016A40B4}" presName="parentText" presStyleLbl="node1" presStyleIdx="1" presStyleCnt="5">
        <dgm:presLayoutVars>
          <dgm:chMax val="0"/>
          <dgm:bulletEnabled val="1"/>
        </dgm:presLayoutVars>
      </dgm:prSet>
      <dgm:spPr/>
    </dgm:pt>
    <dgm:pt modelId="{A1F8D4F9-53CA-4CFC-9D6D-1BD7AD9AA291}" type="pres">
      <dgm:prSet presAssocID="{60BCE91B-FD4F-4839-B84C-17C0624BD654}" presName="spacer" presStyleCnt="0"/>
      <dgm:spPr/>
    </dgm:pt>
    <dgm:pt modelId="{BB6561E0-9D6F-4011-AF0C-EF561BCE68E4}" type="pres">
      <dgm:prSet presAssocID="{B74E8951-D7E4-4B72-BAC6-EB2116D34E5D}" presName="parentText" presStyleLbl="node1" presStyleIdx="2" presStyleCnt="5">
        <dgm:presLayoutVars>
          <dgm:chMax val="0"/>
          <dgm:bulletEnabled val="1"/>
        </dgm:presLayoutVars>
      </dgm:prSet>
      <dgm:spPr/>
    </dgm:pt>
    <dgm:pt modelId="{1728C601-4816-44BD-8637-A663ADB67863}" type="pres">
      <dgm:prSet presAssocID="{77C167D5-C40C-442F-B8C7-F76C240C43B0}" presName="spacer" presStyleCnt="0"/>
      <dgm:spPr/>
    </dgm:pt>
    <dgm:pt modelId="{ED2C1A42-2230-4955-A8DF-66D34A016AC9}" type="pres">
      <dgm:prSet presAssocID="{FE194629-C3EE-41EC-A783-24B22A009D35}" presName="parentText" presStyleLbl="node1" presStyleIdx="3" presStyleCnt="5">
        <dgm:presLayoutVars>
          <dgm:chMax val="0"/>
          <dgm:bulletEnabled val="1"/>
        </dgm:presLayoutVars>
      </dgm:prSet>
      <dgm:spPr/>
    </dgm:pt>
    <dgm:pt modelId="{8011A088-275C-400B-9D4D-28B16462B467}" type="pres">
      <dgm:prSet presAssocID="{0AF463B3-F2A0-4BC7-965E-CFCA80AD3225}" presName="spacer" presStyleCnt="0"/>
      <dgm:spPr/>
    </dgm:pt>
    <dgm:pt modelId="{1089FB71-7040-4403-A7BA-5E8D9C410ECF}" type="pres">
      <dgm:prSet presAssocID="{F520657F-00A5-4B9B-882E-9B800CECAD9D}" presName="parentText" presStyleLbl="node1" presStyleIdx="4" presStyleCnt="5">
        <dgm:presLayoutVars>
          <dgm:chMax val="0"/>
          <dgm:bulletEnabled val="1"/>
        </dgm:presLayoutVars>
      </dgm:prSet>
      <dgm:spPr/>
    </dgm:pt>
  </dgm:ptLst>
  <dgm:cxnLst>
    <dgm:cxn modelId="{8D73530B-3F1C-49A9-A646-5233B6402851}" srcId="{526EE68E-CDDB-4500-8BF9-A9F23808196E}" destId="{A0F684DE-0E39-4704-BB84-05C5B69B63D5}" srcOrd="0" destOrd="0" parTransId="{2D69F45A-CA01-4F4A-9C4F-1FC20E721B2E}" sibTransId="{90B34B0B-3477-4716-8874-30B133CC3472}"/>
    <dgm:cxn modelId="{6A4DA10C-A49C-404E-95CD-F8127C22F889}" type="presOf" srcId="{07F8A98F-690E-4C16-A69B-C5C5016A40B4}" destId="{3481D319-6F15-4B58-BB00-5D5DAA0E07F5}" srcOrd="0" destOrd="0" presId="urn:microsoft.com/office/officeart/2005/8/layout/vList2"/>
    <dgm:cxn modelId="{B078B22C-C8C4-4757-89DC-9391A29390C1}" type="presOf" srcId="{F520657F-00A5-4B9B-882E-9B800CECAD9D}" destId="{1089FB71-7040-4403-A7BA-5E8D9C410ECF}" srcOrd="0" destOrd="0" presId="urn:microsoft.com/office/officeart/2005/8/layout/vList2"/>
    <dgm:cxn modelId="{158FDB5C-8849-40EB-87EA-46B88B9D865F}" srcId="{526EE68E-CDDB-4500-8BF9-A9F23808196E}" destId="{B74E8951-D7E4-4B72-BAC6-EB2116D34E5D}" srcOrd="2" destOrd="0" parTransId="{2F2E595C-9188-420D-97D3-904F4A112366}" sibTransId="{77C167D5-C40C-442F-B8C7-F76C240C43B0}"/>
    <dgm:cxn modelId="{4F167878-DEEB-4C4C-A06F-B5664349FC3E}" srcId="{526EE68E-CDDB-4500-8BF9-A9F23808196E}" destId="{F520657F-00A5-4B9B-882E-9B800CECAD9D}" srcOrd="4" destOrd="0" parTransId="{286FDA79-B47F-476E-BD06-4BC843EA27F9}" sibTransId="{8186FA95-1916-4EF3-8D5D-1811A42D28A9}"/>
    <dgm:cxn modelId="{AD290791-A5CC-4CD2-8776-F19FF16AE655}" type="presOf" srcId="{526EE68E-CDDB-4500-8BF9-A9F23808196E}" destId="{AB86D4FA-13A9-4F98-8158-164468AB91E5}" srcOrd="0" destOrd="0" presId="urn:microsoft.com/office/officeart/2005/8/layout/vList2"/>
    <dgm:cxn modelId="{97588B96-8241-4418-9F11-1B4BB44EC982}" type="presOf" srcId="{FE194629-C3EE-41EC-A783-24B22A009D35}" destId="{ED2C1A42-2230-4955-A8DF-66D34A016AC9}" srcOrd="0" destOrd="0" presId="urn:microsoft.com/office/officeart/2005/8/layout/vList2"/>
    <dgm:cxn modelId="{A72E95A1-647B-47B4-974F-83E64FB95733}" srcId="{526EE68E-CDDB-4500-8BF9-A9F23808196E}" destId="{FE194629-C3EE-41EC-A783-24B22A009D35}" srcOrd="3" destOrd="0" parTransId="{89A45B74-3902-4A63-A8F2-CF4E195B8A24}" sibTransId="{0AF463B3-F2A0-4BC7-965E-CFCA80AD3225}"/>
    <dgm:cxn modelId="{275F3DAC-A147-4A18-9493-6B63B1124A13}" type="presOf" srcId="{B74E8951-D7E4-4B72-BAC6-EB2116D34E5D}" destId="{BB6561E0-9D6F-4011-AF0C-EF561BCE68E4}" srcOrd="0" destOrd="0" presId="urn:microsoft.com/office/officeart/2005/8/layout/vList2"/>
    <dgm:cxn modelId="{3DEE24C6-B400-44A4-8382-EC23F5D28636}" srcId="{526EE68E-CDDB-4500-8BF9-A9F23808196E}" destId="{07F8A98F-690E-4C16-A69B-C5C5016A40B4}" srcOrd="1" destOrd="0" parTransId="{4A141925-2A9D-437F-B024-4B7224CFD824}" sibTransId="{60BCE91B-FD4F-4839-B84C-17C0624BD654}"/>
    <dgm:cxn modelId="{230A82D2-26C8-487C-B2B3-A2E3E79AFFE6}" type="presOf" srcId="{A0F684DE-0E39-4704-BB84-05C5B69B63D5}" destId="{DCA4A7B1-8864-4C6B-9F1C-75046A600172}" srcOrd="0" destOrd="0" presId="urn:microsoft.com/office/officeart/2005/8/layout/vList2"/>
    <dgm:cxn modelId="{5BACBE76-5999-4E30-A663-19B5D3FFD7D8}" type="presParOf" srcId="{AB86D4FA-13A9-4F98-8158-164468AB91E5}" destId="{DCA4A7B1-8864-4C6B-9F1C-75046A600172}" srcOrd="0" destOrd="0" presId="urn:microsoft.com/office/officeart/2005/8/layout/vList2"/>
    <dgm:cxn modelId="{755FB22A-3E07-4D3D-9CA6-F076EF827EAD}" type="presParOf" srcId="{AB86D4FA-13A9-4F98-8158-164468AB91E5}" destId="{B010586D-824A-4698-9ADB-545DE5FF83FE}" srcOrd="1" destOrd="0" presId="urn:microsoft.com/office/officeart/2005/8/layout/vList2"/>
    <dgm:cxn modelId="{CC086868-4CE4-4C74-AADB-ACA230ECC207}" type="presParOf" srcId="{AB86D4FA-13A9-4F98-8158-164468AB91E5}" destId="{3481D319-6F15-4B58-BB00-5D5DAA0E07F5}" srcOrd="2" destOrd="0" presId="urn:microsoft.com/office/officeart/2005/8/layout/vList2"/>
    <dgm:cxn modelId="{3277AC98-A7D0-4D15-BCF4-7CACD4257949}" type="presParOf" srcId="{AB86D4FA-13A9-4F98-8158-164468AB91E5}" destId="{A1F8D4F9-53CA-4CFC-9D6D-1BD7AD9AA291}" srcOrd="3" destOrd="0" presId="urn:microsoft.com/office/officeart/2005/8/layout/vList2"/>
    <dgm:cxn modelId="{7C9CF60C-8599-46C8-8FCF-B2E73AA61417}" type="presParOf" srcId="{AB86D4FA-13A9-4F98-8158-164468AB91E5}" destId="{BB6561E0-9D6F-4011-AF0C-EF561BCE68E4}" srcOrd="4" destOrd="0" presId="urn:microsoft.com/office/officeart/2005/8/layout/vList2"/>
    <dgm:cxn modelId="{8FB582F6-9FFB-4E7D-9453-8A072EBBF199}" type="presParOf" srcId="{AB86D4FA-13A9-4F98-8158-164468AB91E5}" destId="{1728C601-4816-44BD-8637-A663ADB67863}" srcOrd="5" destOrd="0" presId="urn:microsoft.com/office/officeart/2005/8/layout/vList2"/>
    <dgm:cxn modelId="{17D26D54-DFDC-4289-98CC-A7C931B4B354}" type="presParOf" srcId="{AB86D4FA-13A9-4F98-8158-164468AB91E5}" destId="{ED2C1A42-2230-4955-A8DF-66D34A016AC9}" srcOrd="6" destOrd="0" presId="urn:microsoft.com/office/officeart/2005/8/layout/vList2"/>
    <dgm:cxn modelId="{699B3498-8E85-455D-BBFE-035445480E3C}" type="presParOf" srcId="{AB86D4FA-13A9-4F98-8158-164468AB91E5}" destId="{8011A088-275C-400B-9D4D-28B16462B467}" srcOrd="7" destOrd="0" presId="urn:microsoft.com/office/officeart/2005/8/layout/vList2"/>
    <dgm:cxn modelId="{D47F3240-BA4E-410A-8E95-6D4094030E99}" type="presParOf" srcId="{AB86D4FA-13A9-4F98-8158-164468AB91E5}" destId="{1089FB71-7040-4403-A7BA-5E8D9C410ECF}"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A50BF-236C-4494-B0FD-98B5506DF74A}">
      <dsp:nvSpPr>
        <dsp:cNvPr id="0" name=""/>
        <dsp:cNvSpPr/>
      </dsp:nvSpPr>
      <dsp:spPr>
        <a:xfrm>
          <a:off x="560777" y="0"/>
          <a:ext cx="6367523" cy="636752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042B61-797C-4E9D-B188-21238F421D7C}">
      <dsp:nvSpPr>
        <dsp:cNvPr id="0" name=""/>
        <dsp:cNvSpPr/>
      </dsp:nvSpPr>
      <dsp:spPr>
        <a:xfrm>
          <a:off x="1165691" y="604914"/>
          <a:ext cx="2483333" cy="248333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kern="1200">
              <a:solidFill>
                <a:schemeClr val="bg1"/>
              </a:solidFill>
            </a:rPr>
            <a:t>One of the two Authorized Signers for the board of education submits the Attestation Statement opting-in or-out of participating in the program.</a:t>
          </a:r>
          <a:r>
            <a:rPr lang="en-US" sz="1600" kern="1200">
              <a:solidFill>
                <a:schemeClr val="bg1"/>
              </a:solidFill>
            </a:rPr>
            <a:t> </a:t>
          </a:r>
        </a:p>
        <a:p>
          <a:pPr marL="114300" lvl="1" indent="-114300" algn="l" defTabSz="533400">
            <a:lnSpc>
              <a:spcPct val="90000"/>
            </a:lnSpc>
            <a:spcBef>
              <a:spcPct val="0"/>
            </a:spcBef>
            <a:spcAft>
              <a:spcPct val="15000"/>
            </a:spcAft>
            <a:buChar char="•"/>
          </a:pPr>
          <a:r>
            <a:rPr lang="en-US" sz="1200" b="0" kern="1200">
              <a:solidFill>
                <a:schemeClr val="bg1"/>
              </a:solidFill>
            </a:rPr>
            <a:t>The </a:t>
          </a:r>
          <a:r>
            <a:rPr lang="en-US" sz="1200" b="0" u="sng"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Microsoft Office form</a:t>
          </a:r>
          <a:r>
            <a:rPr lang="en-US" sz="1200" b="0" kern="1200">
              <a:solidFill>
                <a:schemeClr val="bg1"/>
              </a:solidFill>
            </a:rPr>
            <a:t> shall open on April 29, 2024.</a:t>
          </a:r>
          <a:r>
            <a:rPr lang="en-US" sz="1200" kern="1200">
              <a:solidFill>
                <a:schemeClr val="bg1"/>
              </a:solidFill>
            </a:rPr>
            <a:t>  </a:t>
          </a:r>
        </a:p>
      </dsp:txBody>
      <dsp:txXfrm>
        <a:off x="1286917" y="726140"/>
        <a:ext cx="2240881" cy="2240881"/>
      </dsp:txXfrm>
    </dsp:sp>
    <dsp:sp modelId="{D26638A2-A4E7-48DE-B0BB-33AE13C28CC9}">
      <dsp:nvSpPr>
        <dsp:cNvPr id="0" name=""/>
        <dsp:cNvSpPr/>
      </dsp:nvSpPr>
      <dsp:spPr>
        <a:xfrm>
          <a:off x="3840051" y="604914"/>
          <a:ext cx="2483333" cy="2483333"/>
        </a:xfrm>
        <a:prstGeom prst="roundRect">
          <a:avLst/>
        </a:prstGeom>
        <a:solidFill>
          <a:schemeClr val="accent2">
            <a:hueOff val="459506"/>
            <a:satOff val="8602"/>
            <a:lumOff val="-52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bg1"/>
              </a:solidFill>
            </a:rPr>
            <a:t>Board of Education is notified of application status within ten (10) business days of submission of the Attestation Statement.</a:t>
          </a:r>
          <a:r>
            <a:rPr lang="en-US" sz="1600" kern="1200">
              <a:solidFill>
                <a:schemeClr val="bg1"/>
              </a:solidFill>
            </a:rPr>
            <a:t> </a:t>
          </a:r>
        </a:p>
      </dsp:txBody>
      <dsp:txXfrm>
        <a:off x="3961277" y="726140"/>
        <a:ext cx="2240881" cy="2240881"/>
      </dsp:txXfrm>
    </dsp:sp>
    <dsp:sp modelId="{E87418A6-C15B-496A-8C13-BEED162F1AB6}">
      <dsp:nvSpPr>
        <dsp:cNvPr id="0" name=""/>
        <dsp:cNvSpPr/>
      </dsp:nvSpPr>
      <dsp:spPr>
        <a:xfrm>
          <a:off x="1165691" y="3279274"/>
          <a:ext cx="2483333" cy="2483333"/>
        </a:xfrm>
        <a:prstGeom prst="roundRect">
          <a:avLst/>
        </a:prstGeom>
        <a:solidFill>
          <a:schemeClr val="accent2">
            <a:hueOff val="919011"/>
            <a:satOff val="17205"/>
            <a:lumOff val="-104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bg1"/>
              </a:solidFill>
            </a:rPr>
            <a:t>Participating boards of education may submit eligible purchases beginning with ones made and after receiving </a:t>
          </a:r>
          <a:r>
            <a:rPr lang="en-US" sz="1600" b="0" kern="1200">
              <a:solidFill>
                <a:schemeClr val="bg1"/>
              </a:solidFill>
              <a:latin typeface="Corbel" panose="020B0503020204020204"/>
            </a:rPr>
            <a:t>DOAG</a:t>
          </a:r>
          <a:r>
            <a:rPr lang="en-US" sz="1600" b="0" kern="1200">
              <a:solidFill>
                <a:schemeClr val="bg1"/>
              </a:solidFill>
            </a:rPr>
            <a:t> approval between May 1, </a:t>
          </a:r>
          <a:r>
            <a:rPr lang="en-US" sz="1600" kern="1200">
              <a:solidFill>
                <a:schemeClr val="bg1"/>
              </a:solidFill>
            </a:rPr>
            <a:t>2024, and</a:t>
          </a:r>
          <a:r>
            <a:rPr lang="en-US" sz="1600" b="0" kern="1200">
              <a:solidFill>
                <a:schemeClr val="bg1"/>
              </a:solidFill>
            </a:rPr>
            <a:t> June 30, 2024, for reimbursement.</a:t>
          </a:r>
          <a:r>
            <a:rPr lang="en-US" sz="1600" kern="1200">
              <a:solidFill>
                <a:schemeClr val="bg1"/>
              </a:solidFill>
            </a:rPr>
            <a:t> </a:t>
          </a:r>
        </a:p>
      </dsp:txBody>
      <dsp:txXfrm>
        <a:off x="1286917" y="3400500"/>
        <a:ext cx="2240881" cy="2240881"/>
      </dsp:txXfrm>
    </dsp:sp>
    <dsp:sp modelId="{5F91CF66-6488-467F-83BA-5345FCF3D813}">
      <dsp:nvSpPr>
        <dsp:cNvPr id="0" name=""/>
        <dsp:cNvSpPr/>
      </dsp:nvSpPr>
      <dsp:spPr>
        <a:xfrm>
          <a:off x="3840051" y="3279274"/>
          <a:ext cx="2483333" cy="2483333"/>
        </a:xfrm>
        <a:prstGeom prst="roundRect">
          <a:avLst/>
        </a:prstGeom>
        <a:solidFill>
          <a:schemeClr val="accent2">
            <a:hueOff val="1378517"/>
            <a:satOff val="25807"/>
            <a:lumOff val="-15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bg1"/>
              </a:solidFill>
              <a:latin typeface="Calibri"/>
              <a:cs typeface="Calibri"/>
            </a:rPr>
            <a:t>Participating boards of education begin purchase of locally and/or regionally sourced food.</a:t>
          </a:r>
          <a:endParaRPr lang="en-US" sz="1600" kern="1200">
            <a:solidFill>
              <a:schemeClr val="bg1"/>
            </a:solidFill>
            <a:latin typeface="Corbel" panose="020B0503020204020204"/>
          </a:endParaRPr>
        </a:p>
      </dsp:txBody>
      <dsp:txXfrm>
        <a:off x="3961277" y="3400500"/>
        <a:ext cx="2240881" cy="2240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73FB3-ED9D-4A3A-A7BA-96EE0E1B4B2B}">
      <dsp:nvSpPr>
        <dsp:cNvPr id="0" name=""/>
        <dsp:cNvSpPr/>
      </dsp:nvSpPr>
      <dsp:spPr>
        <a:xfrm>
          <a:off x="0" y="35195"/>
          <a:ext cx="9872663" cy="80640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How do I get started?</a:t>
          </a:r>
        </a:p>
      </dsp:txBody>
      <dsp:txXfrm>
        <a:off x="0" y="35195"/>
        <a:ext cx="9872663" cy="806400"/>
      </dsp:txXfrm>
    </dsp:sp>
    <dsp:sp modelId="{2A7E4A5E-F906-4752-A3AA-B60930F2E224}">
      <dsp:nvSpPr>
        <dsp:cNvPr id="0" name=""/>
        <dsp:cNvSpPr/>
      </dsp:nvSpPr>
      <dsp:spPr>
        <a:xfrm>
          <a:off x="0" y="841595"/>
          <a:ext cx="9872663" cy="292067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SFAs should think about procurement:</a:t>
          </a:r>
        </a:p>
        <a:p>
          <a:pPr marL="571500" lvl="2" indent="-285750" algn="l" defTabSz="1244600">
            <a:lnSpc>
              <a:spcPct val="90000"/>
            </a:lnSpc>
            <a:spcBef>
              <a:spcPct val="0"/>
            </a:spcBef>
            <a:spcAft>
              <a:spcPct val="15000"/>
            </a:spcAft>
            <a:buChar char="•"/>
          </a:pPr>
          <a:r>
            <a:rPr lang="en-US" sz="2800" kern="1200"/>
            <a:t>How much is your allocation? Will be published at the end of program guidance.</a:t>
          </a:r>
        </a:p>
        <a:p>
          <a:pPr marL="571500" lvl="2" indent="-285750" algn="l" defTabSz="1244600">
            <a:lnSpc>
              <a:spcPct val="90000"/>
            </a:lnSpc>
            <a:spcBef>
              <a:spcPct val="0"/>
            </a:spcBef>
            <a:spcAft>
              <a:spcPct val="15000"/>
            </a:spcAft>
            <a:buChar char="•"/>
          </a:pPr>
          <a:r>
            <a:rPr lang="en-US" sz="2800" kern="1200"/>
            <a:t>What is your district’s micro purchase and small purchase thresholds?</a:t>
          </a:r>
        </a:p>
        <a:p>
          <a:pPr marL="571500" lvl="2" indent="-285750" algn="l" defTabSz="1244600">
            <a:lnSpc>
              <a:spcPct val="90000"/>
            </a:lnSpc>
            <a:spcBef>
              <a:spcPct val="0"/>
            </a:spcBef>
            <a:spcAft>
              <a:spcPct val="15000"/>
            </a:spcAft>
            <a:buChar char="•"/>
          </a:pPr>
          <a:r>
            <a:rPr lang="en-US" sz="2800" kern="1200"/>
            <a:t>How do I document my procurements?</a:t>
          </a:r>
        </a:p>
      </dsp:txBody>
      <dsp:txXfrm>
        <a:off x="0" y="841595"/>
        <a:ext cx="9872663" cy="2920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4A7B1-8864-4C6B-9F1C-75046A600172}">
      <dsp:nvSpPr>
        <dsp:cNvPr id="0" name=""/>
        <dsp:cNvSpPr/>
      </dsp:nvSpPr>
      <dsp:spPr>
        <a:xfrm>
          <a:off x="0" y="7422"/>
          <a:ext cx="9872663" cy="71505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 food hub or aggregator?</a:t>
          </a:r>
        </a:p>
      </dsp:txBody>
      <dsp:txXfrm>
        <a:off x="34906" y="42328"/>
        <a:ext cx="9802851" cy="645240"/>
      </dsp:txXfrm>
    </dsp:sp>
    <dsp:sp modelId="{3481D319-6F15-4B58-BB00-5D5DAA0E07F5}">
      <dsp:nvSpPr>
        <dsp:cNvPr id="0" name=""/>
        <dsp:cNvSpPr/>
      </dsp:nvSpPr>
      <dsp:spPr>
        <a:xfrm>
          <a:off x="0" y="774315"/>
          <a:ext cx="9872663" cy="71505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-Reach out early!</a:t>
          </a:r>
          <a:r>
            <a:rPr lang="en-US" sz="1800" kern="1200">
              <a:latin typeface="Corbel" panose="020B0503020204020204"/>
            </a:rPr>
            <a:t> </a:t>
          </a:r>
          <a:endParaRPr lang="en-US" sz="1800" kern="1200"/>
        </a:p>
      </dsp:txBody>
      <dsp:txXfrm>
        <a:off x="34906" y="809221"/>
        <a:ext cx="9802851" cy="645240"/>
      </dsp:txXfrm>
    </dsp:sp>
    <dsp:sp modelId="{BB6561E0-9D6F-4011-AF0C-EF561BCE68E4}">
      <dsp:nvSpPr>
        <dsp:cNvPr id="0" name=""/>
        <dsp:cNvSpPr/>
      </dsp:nvSpPr>
      <dsp:spPr>
        <a:xfrm>
          <a:off x="0" y="1541208"/>
          <a:ext cx="9872663" cy="71505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-Discuss specifics such as Delivery </a:t>
          </a:r>
          <a:r>
            <a:rPr lang="en-US" sz="1800" kern="1200">
              <a:latin typeface="Corbel" panose="020B0503020204020204"/>
            </a:rPr>
            <a:t>needs, Food</a:t>
          </a:r>
          <a:r>
            <a:rPr lang="en-US" sz="1800" kern="1200"/>
            <a:t> safety or </a:t>
          </a:r>
          <a:r>
            <a:rPr lang="en-US" sz="1800" kern="1200">
              <a:latin typeface="Corbel" panose="020B0503020204020204"/>
            </a:rPr>
            <a:t>Liability, Prices</a:t>
          </a:r>
          <a:r>
            <a:rPr lang="en-US" sz="1800" kern="1200"/>
            <a:t> and </a:t>
          </a:r>
          <a:r>
            <a:rPr lang="en-US" sz="1800" kern="1200">
              <a:latin typeface="Corbel" panose="020B0503020204020204"/>
            </a:rPr>
            <a:t>Invoices</a:t>
          </a:r>
          <a:r>
            <a:rPr lang="en-US" sz="1800" kern="1200"/>
            <a:t>/</a:t>
          </a:r>
          <a:r>
            <a:rPr lang="en-US" sz="1800" kern="1200">
              <a:latin typeface="Corbel" panose="020B0503020204020204"/>
            </a:rPr>
            <a:t>Payments, Packaging</a:t>
          </a:r>
          <a:r>
            <a:rPr lang="en-US" sz="1800" kern="1200"/>
            <a:t> </a:t>
          </a:r>
          <a:r>
            <a:rPr lang="en-US" sz="1800" kern="1200">
              <a:latin typeface="Corbel" panose="020B0503020204020204"/>
            </a:rPr>
            <a:t>Needs </a:t>
          </a:r>
          <a:endParaRPr lang="en-US" sz="1800" kern="1200"/>
        </a:p>
      </dsp:txBody>
      <dsp:txXfrm>
        <a:off x="34906" y="1576114"/>
        <a:ext cx="9802851" cy="645240"/>
      </dsp:txXfrm>
    </dsp:sp>
    <dsp:sp modelId="{ED2C1A42-2230-4955-A8DF-66D34A016AC9}">
      <dsp:nvSpPr>
        <dsp:cNvPr id="0" name=""/>
        <dsp:cNvSpPr/>
      </dsp:nvSpPr>
      <dsp:spPr>
        <a:xfrm>
          <a:off x="0" y="2308101"/>
          <a:ext cx="9872663" cy="71505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if I plan to buy from my current produce distributor?</a:t>
          </a:r>
        </a:p>
      </dsp:txBody>
      <dsp:txXfrm>
        <a:off x="34906" y="2343007"/>
        <a:ext cx="9802851" cy="645240"/>
      </dsp:txXfrm>
    </dsp:sp>
    <dsp:sp modelId="{1089FB71-7040-4403-A7BA-5E8D9C410ECF}">
      <dsp:nvSpPr>
        <dsp:cNvPr id="0" name=""/>
        <dsp:cNvSpPr/>
      </dsp:nvSpPr>
      <dsp:spPr>
        <a:xfrm>
          <a:off x="0" y="3074994"/>
          <a:ext cx="9872663" cy="715052"/>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t>
          </a:r>
          <a:r>
            <a:rPr lang="en-US" sz="1800" kern="1200">
              <a:latin typeface="Corbel" panose="020B0503020204020204"/>
            </a:rPr>
            <a:t>Connect</a:t>
          </a:r>
          <a:r>
            <a:rPr lang="en-US" sz="1800" kern="1200"/>
            <a:t> with </a:t>
          </a:r>
          <a:r>
            <a:rPr lang="en-US" sz="1800" kern="1200">
              <a:latin typeface="Corbel" panose="020B0503020204020204"/>
            </a:rPr>
            <a:t>non-produce </a:t>
          </a:r>
          <a:r>
            <a:rPr lang="en-US" sz="1800" kern="1200"/>
            <a:t>farmers</a:t>
          </a:r>
          <a:r>
            <a:rPr lang="en-US" sz="1800" kern="1200">
              <a:latin typeface="Corbel" panose="020B0503020204020204"/>
            </a:rPr>
            <a:t> </a:t>
          </a:r>
          <a:endParaRPr lang="en-US" sz="1800" kern="1200"/>
        </a:p>
      </dsp:txBody>
      <dsp:txXfrm>
        <a:off x="34906" y="3109900"/>
        <a:ext cx="9802851" cy="64524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e.uconn.edu/wp-content/uploads/sites/2327/2023/04/Zwick-Center-FTS-Report-Fact-Sheet.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527437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the definition used in the CCC language</a:t>
            </a:r>
            <a:endParaRPr/>
          </a:p>
        </p:txBody>
      </p:sp>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ddbba464a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reporting tool you use is part of the documentation of your procurements.  Most of you will be able to use micro purchasing for these funds, we want to help keep this simple.  We also have a simple one pager to help you organize your procurements.</a:t>
            </a:r>
            <a:endParaRPr/>
          </a:p>
        </p:txBody>
      </p:sp>
      <p:sp>
        <p:nvSpPr>
          <p:cNvPr id="162" name="Google Shape;162;g26ddbba464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7b025916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267b025916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67b025916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67b025916e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267b025916e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6da77c8b2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6da77c8b2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6da77c8b2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dbba464a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26ddbba464a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cd517c654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Intro to me, role, short story to t-up the specifics of the program- Why and How</a:t>
            </a:r>
            <a:endParaRPr/>
          </a:p>
          <a:p>
            <a:pPr marL="0" lvl="0" indent="0" algn="l" rtl="0">
              <a:spcBef>
                <a:spcPts val="0"/>
              </a:spcBef>
              <a:spcAft>
                <a:spcPts val="0"/>
              </a:spcAft>
              <a:buNone/>
            </a:pPr>
            <a:r>
              <a:rPr lang="en-US"/>
              <a:t>Answer the “where is this come from??”</a:t>
            </a:r>
            <a:endParaRPr/>
          </a:p>
          <a:p>
            <a:pPr marL="0" lvl="0" indent="0" algn="l" rtl="0">
              <a:spcBef>
                <a:spcPts val="0"/>
              </a:spcBef>
              <a:spcAft>
                <a:spcPts val="0"/>
              </a:spcAft>
              <a:buNone/>
            </a:pPr>
            <a:r>
              <a:rPr lang="en-US"/>
              <a:t>Collaborative</a:t>
            </a:r>
            <a:endParaRPr/>
          </a:p>
        </p:txBody>
      </p:sp>
      <p:sp>
        <p:nvSpPr>
          <p:cNvPr id="311" name="Google Shape;311;g2cd517c654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d8a3ea06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d8a3ea06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Service Members in schools ---&gt; Direct Impact</a:t>
            </a:r>
            <a:endParaRPr/>
          </a:p>
          <a:p>
            <a:pPr marL="0" lvl="0" indent="0" algn="l" rtl="0">
              <a:lnSpc>
                <a:spcPct val="115000"/>
              </a:lnSpc>
              <a:spcBef>
                <a:spcPts val="0"/>
              </a:spcBef>
              <a:spcAft>
                <a:spcPts val="0"/>
              </a:spcAft>
              <a:buClr>
                <a:schemeClr val="dk1"/>
              </a:buClr>
              <a:buSzPts val="1100"/>
              <a:buFont typeface="Arial"/>
              <a:buNone/>
            </a:pPr>
            <a:r>
              <a:rPr lang="en-US"/>
              <a:t>Policy and advocacy ---&gt;Systems Change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Lessons learned, relationship development, needs determined, advocates identified</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All CT early childhood centers and K-12 schools have access to tangible, sustainable processes that connect education, agriculture and nutrition, where food served is sourced locally, and all students have access to meaningful, empowering experiences with the local food system in their classrooms, cafeterias and outdoor learning spaces.</a:t>
            </a:r>
            <a:endParaRPr/>
          </a:p>
        </p:txBody>
      </p:sp>
      <p:sp>
        <p:nvSpPr>
          <p:cNvPr id="320" name="Google Shape;320;g2cd8a3ea06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74e735848_7_1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Joins 18 other states with Local Food Incentive Programs</a:t>
            </a:r>
            <a:endParaRPr/>
          </a:p>
          <a:p>
            <a:pPr marL="0" lvl="0" indent="0" algn="l" rtl="0">
              <a:spcBef>
                <a:spcPts val="0"/>
              </a:spcBef>
              <a:spcAft>
                <a:spcPts val="0"/>
              </a:spcAft>
              <a:buNone/>
            </a:pPr>
            <a:r>
              <a:rPr lang="en-US"/>
              <a:t>Link to the report-</a:t>
            </a:r>
            <a:r>
              <a:rPr lang="en-US" u="sng">
                <a:solidFill>
                  <a:schemeClr val="hlink"/>
                </a:solidFill>
                <a:hlinkClick r:id="rId3"/>
              </a:rPr>
              <a:t> https://are.uconn.edu/wp-content/uploads/sites/2327/2023/04/Zwick-Center-FTS-Report-Fact-Sheet.pdf</a:t>
            </a:r>
            <a:endParaRPr/>
          </a:p>
        </p:txBody>
      </p:sp>
      <p:sp>
        <p:nvSpPr>
          <p:cNvPr id="326" name="Google Shape;326;g1274e735848_7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274e735848_7_1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1274e735848_7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274e735848_7_1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Relates to CT Grown for CT Kids Grant Program - build demand from students</a:t>
            </a:r>
            <a:endParaRPr/>
          </a:p>
          <a:p>
            <a:pPr marL="0" lvl="0" indent="0" algn="l" rtl="0">
              <a:spcBef>
                <a:spcPts val="0"/>
              </a:spcBef>
              <a:spcAft>
                <a:spcPts val="0"/>
              </a:spcAft>
              <a:buNone/>
            </a:pPr>
            <a:r>
              <a:rPr lang="en-US"/>
              <a:t>Incentive supports the supply side</a:t>
            </a:r>
            <a:endParaRPr/>
          </a:p>
          <a:p>
            <a:pPr marL="0" lvl="0" indent="0" algn="l" rtl="0">
              <a:spcBef>
                <a:spcPts val="0"/>
              </a:spcBef>
              <a:spcAft>
                <a:spcPts val="0"/>
              </a:spcAft>
              <a:buNone/>
            </a:pPr>
            <a:r>
              <a:rPr lang="en-US"/>
              <a:t>Both addressing lack of resources in communities</a:t>
            </a:r>
            <a:endParaRPr/>
          </a:p>
        </p:txBody>
      </p:sp>
      <p:sp>
        <p:nvSpPr>
          <p:cNvPr id="340" name="Google Shape;340;g1274e735848_7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74e735848_7_1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274e735848_7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cd517c654f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cd517c654f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g2cd517c654f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0022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6789329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652040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9" name="Google Shape;19;p18"/>
          <p:cNvSpPr txBox="1">
            <a:spLocks noGrp="1"/>
          </p:cNvSpPr>
          <p:nvPr>
            <p:ph type="title"/>
          </p:nvPr>
        </p:nvSpPr>
        <p:spPr>
          <a:xfrm>
            <a:off x="1107515" y="2005377"/>
            <a:ext cx="9684327" cy="218816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6600"/>
              <a:buFont typeface="Calibri"/>
              <a:buNone/>
              <a:defRPr sz="66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761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2"/>
        <p:cNvGrpSpPr/>
        <p:nvPr/>
      </p:nvGrpSpPr>
      <p:grpSpPr>
        <a:xfrm>
          <a:off x="0" y="0"/>
          <a:ext cx="0" cy="0"/>
          <a:chOff x="0" y="0"/>
          <a:chExt cx="0" cy="0"/>
        </a:xfrm>
      </p:grpSpPr>
      <p:sp>
        <p:nvSpPr>
          <p:cNvPr id="23" name="Google Shape;23;p19"/>
          <p:cNvSpPr txBox="1">
            <a:spLocks noGrp="1"/>
          </p:cNvSpPr>
          <p:nvPr>
            <p:ph type="title"/>
          </p:nvPr>
        </p:nvSpPr>
        <p:spPr>
          <a:xfrm>
            <a:off x="838200" y="365126"/>
            <a:ext cx="10515600" cy="7794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DC7E"/>
              </a:buClr>
              <a:buSzPts val="4800"/>
              <a:buFont typeface="Calibri"/>
              <a:buNone/>
              <a:defRPr b="1">
                <a:solidFill>
                  <a:srgbClr val="FEDC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9"/>
          <p:cNvSpPr txBox="1">
            <a:spLocks noGrp="1"/>
          </p:cNvSpPr>
          <p:nvPr>
            <p:ph type="body" idx="1"/>
          </p:nvPr>
        </p:nvSpPr>
        <p:spPr>
          <a:xfrm>
            <a:off x="838200" y="1277856"/>
            <a:ext cx="10515600" cy="4351338"/>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1800"/>
              </a:spcBef>
              <a:spcAft>
                <a:spcPts val="0"/>
              </a:spcAft>
              <a:buClr>
                <a:srgbClr val="FEDC7E"/>
              </a:buClr>
              <a:buSzPts val="2600"/>
              <a:buFont typeface="Noto Sans Symbols"/>
              <a:buChar char="▪"/>
              <a:defRPr sz="2600"/>
            </a:lvl1pPr>
            <a:lvl2pPr marL="914400" lvl="1" indent="-350519" algn="l">
              <a:lnSpc>
                <a:spcPct val="100000"/>
              </a:lnSpc>
              <a:spcBef>
                <a:spcPts val="1200"/>
              </a:spcBef>
              <a:spcAft>
                <a:spcPts val="0"/>
              </a:spcAft>
              <a:buClr>
                <a:srgbClr val="FEDC7E"/>
              </a:buClr>
              <a:buSzPts val="1920"/>
              <a:buFont typeface="Arial"/>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9186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Option 1">
  <p:cSld name="Title Slide - Option 1">
    <p:spTree>
      <p:nvGrpSpPr>
        <p:cNvPr id="1" name="Shape 15"/>
        <p:cNvGrpSpPr/>
        <p:nvPr/>
      </p:nvGrpSpPr>
      <p:grpSpPr>
        <a:xfrm>
          <a:off x="0" y="0"/>
          <a:ext cx="0" cy="0"/>
          <a:chOff x="0" y="0"/>
          <a:chExt cx="0" cy="0"/>
        </a:xfrm>
      </p:grpSpPr>
      <p:grpSp>
        <p:nvGrpSpPr>
          <p:cNvPr id="16" name="Google Shape;16;p2"/>
          <p:cNvGrpSpPr/>
          <p:nvPr/>
        </p:nvGrpSpPr>
        <p:grpSpPr>
          <a:xfrm>
            <a:off x="-19" y="3396628"/>
            <a:ext cx="12192423" cy="3461378"/>
            <a:chOff x="-588318" y="3396622"/>
            <a:chExt cx="12780318" cy="3461378"/>
          </a:xfrm>
        </p:grpSpPr>
        <p:pic>
          <p:nvPicPr>
            <p:cNvPr id="17" name="Google Shape;17;p2" descr="A picture containing text&#10;&#10;Description automatically generated"/>
            <p:cNvPicPr preferRelativeResize="0"/>
            <p:nvPr/>
          </p:nvPicPr>
          <p:blipFill rotWithShape="1">
            <a:blip r:embed="rId2">
              <a:alphaModFix/>
            </a:blip>
            <a:srcRect/>
            <a:stretch/>
          </p:blipFill>
          <p:spPr>
            <a:xfrm>
              <a:off x="-588318" y="3461379"/>
              <a:ext cx="12780318" cy="3396621"/>
            </a:xfrm>
            <a:prstGeom prst="rect">
              <a:avLst/>
            </a:prstGeom>
            <a:noFill/>
            <a:ln>
              <a:noFill/>
            </a:ln>
          </p:spPr>
        </p:pic>
        <p:pic>
          <p:nvPicPr>
            <p:cNvPr id="18" name="Google Shape;18;p2"/>
            <p:cNvPicPr preferRelativeResize="0"/>
            <p:nvPr/>
          </p:nvPicPr>
          <p:blipFill rotWithShape="1">
            <a:blip r:embed="rId3">
              <a:alphaModFix/>
            </a:blip>
            <a:srcRect/>
            <a:stretch/>
          </p:blipFill>
          <p:spPr>
            <a:xfrm>
              <a:off x="1190444" y="3396622"/>
              <a:ext cx="11001555" cy="3461378"/>
            </a:xfrm>
            <a:prstGeom prst="rect">
              <a:avLst/>
            </a:prstGeom>
            <a:noFill/>
            <a:ln>
              <a:noFill/>
            </a:ln>
          </p:spPr>
        </p:pic>
      </p:grpSp>
      <p:sp>
        <p:nvSpPr>
          <p:cNvPr id="19" name="Google Shape;19;p2"/>
          <p:cNvSpPr txBox="1">
            <a:spLocks noGrp="1"/>
          </p:cNvSpPr>
          <p:nvPr>
            <p:ph type="ctrTitle"/>
          </p:nvPr>
        </p:nvSpPr>
        <p:spPr>
          <a:xfrm>
            <a:off x="1190445" y="586582"/>
            <a:ext cx="9265118"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1190443" y="3066257"/>
            <a:ext cx="9265120" cy="1655762"/>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1000"/>
              </a:spcBef>
              <a:spcAft>
                <a:spcPts val="0"/>
              </a:spcAft>
              <a:buClr>
                <a:schemeClr val="dk1"/>
              </a:buClr>
              <a:buSzPts val="2400"/>
              <a:buFont typeface="Arial"/>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descr="Logo&#10;&#10;Description automatically generated"/>
          <p:cNvPicPr preferRelativeResize="0"/>
          <p:nvPr/>
        </p:nvPicPr>
        <p:blipFill rotWithShape="1">
          <a:blip r:embed="rId4">
            <a:alphaModFix/>
          </a:blip>
          <a:srcRect l="16667" t="18106" r="16333" b="11061"/>
          <a:stretch/>
        </p:blipFill>
        <p:spPr>
          <a:xfrm>
            <a:off x="10455562" y="450057"/>
            <a:ext cx="1214034" cy="1283493"/>
          </a:xfrm>
          <a:prstGeom prst="rect">
            <a:avLst/>
          </a:prstGeom>
          <a:noFill/>
          <a:ln>
            <a:noFill/>
          </a:ln>
        </p:spPr>
      </p:pic>
    </p:spTree>
    <p:extLst>
      <p:ext uri="{BB962C8B-B14F-4D97-AF65-F5344CB8AC3E}">
        <p14:creationId xmlns:p14="http://schemas.microsoft.com/office/powerpoint/2010/main" val="241535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838200" y="365125"/>
            <a:ext cx="790823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DM Serif Display"/>
              <a:buNone/>
              <a:defRPr>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32"/>
          <p:cNvSpPr txBox="1">
            <a:spLocks noGrp="1"/>
          </p:cNvSpPr>
          <p:nvPr>
            <p:ph type="body" idx="1"/>
          </p:nvPr>
        </p:nvSpPr>
        <p:spPr>
          <a:xfrm>
            <a:off x="838199" y="1825624"/>
            <a:ext cx="8531087" cy="427066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03" name="Google Shape;203;p32"/>
          <p:cNvGrpSpPr/>
          <p:nvPr/>
        </p:nvGrpSpPr>
        <p:grpSpPr>
          <a:xfrm rot="-5400000">
            <a:off x="6834810" y="1500806"/>
            <a:ext cx="6858003" cy="3856383"/>
            <a:chOff x="-588318" y="3396622"/>
            <a:chExt cx="12780318" cy="3461378"/>
          </a:xfrm>
        </p:grpSpPr>
        <p:pic>
          <p:nvPicPr>
            <p:cNvPr id="204" name="Google Shape;204;p32" descr="A picture containing text&#10;&#10;Description automatically generated"/>
            <p:cNvPicPr preferRelativeResize="0"/>
            <p:nvPr/>
          </p:nvPicPr>
          <p:blipFill rotWithShape="1">
            <a:blip r:embed="rId2">
              <a:alphaModFix/>
            </a:blip>
            <a:srcRect/>
            <a:stretch/>
          </p:blipFill>
          <p:spPr>
            <a:xfrm>
              <a:off x="-588318" y="3461379"/>
              <a:ext cx="12780318" cy="3396621"/>
            </a:xfrm>
            <a:prstGeom prst="rect">
              <a:avLst/>
            </a:prstGeom>
            <a:noFill/>
            <a:ln>
              <a:noFill/>
            </a:ln>
          </p:spPr>
        </p:pic>
        <p:pic>
          <p:nvPicPr>
            <p:cNvPr id="205" name="Google Shape;205;p32"/>
            <p:cNvPicPr preferRelativeResize="0"/>
            <p:nvPr/>
          </p:nvPicPr>
          <p:blipFill rotWithShape="1">
            <a:blip r:embed="rId3">
              <a:alphaModFix/>
            </a:blip>
            <a:srcRect/>
            <a:stretch/>
          </p:blipFill>
          <p:spPr>
            <a:xfrm>
              <a:off x="1190444" y="3396622"/>
              <a:ext cx="11001555" cy="3461378"/>
            </a:xfrm>
            <a:prstGeom prst="rect">
              <a:avLst/>
            </a:prstGeom>
            <a:noFill/>
            <a:ln>
              <a:noFill/>
            </a:ln>
          </p:spPr>
        </p:pic>
      </p:grpSp>
    </p:spTree>
    <p:extLst>
      <p:ext uri="{BB962C8B-B14F-4D97-AF65-F5344CB8AC3E}">
        <p14:creationId xmlns:p14="http://schemas.microsoft.com/office/powerpoint/2010/main" val="82356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4FB075"/>
        </a:solidFill>
        <a:effectLst/>
      </p:bgPr>
    </p:bg>
    <p:spTree>
      <p:nvGrpSpPr>
        <p:cNvPr id="1" name="Shape 187"/>
        <p:cNvGrpSpPr/>
        <p:nvPr/>
      </p:nvGrpSpPr>
      <p:grpSpPr>
        <a:xfrm>
          <a:off x="0" y="0"/>
          <a:ext cx="0" cy="0"/>
          <a:chOff x="0" y="0"/>
          <a:chExt cx="0" cy="0"/>
        </a:xfrm>
      </p:grpSpPr>
      <p:pic>
        <p:nvPicPr>
          <p:cNvPr id="188" name="Google Shape;188;p30" descr="A green circle with a black background&#10;&#10;Description automatically generated with medium confidence"/>
          <p:cNvPicPr preferRelativeResize="0"/>
          <p:nvPr/>
        </p:nvPicPr>
        <p:blipFill rotWithShape="1">
          <a:blip r:embed="rId2">
            <a:alphaModFix/>
          </a:blip>
          <a:srcRect b="18307"/>
          <a:stretch/>
        </p:blipFill>
        <p:spPr>
          <a:xfrm>
            <a:off x="914400" y="-978373"/>
            <a:ext cx="11277600" cy="7836372"/>
          </a:xfrm>
          <a:custGeom>
            <a:avLst/>
            <a:gdLst/>
            <a:ahLst/>
            <a:cxnLst/>
            <a:rect l="l" t="t" r="r" b="b"/>
            <a:pathLst>
              <a:path w="11277600" h="7836372" extrusionOk="0">
                <a:moveTo>
                  <a:pt x="0" y="0"/>
                </a:moveTo>
                <a:lnTo>
                  <a:pt x="4923692" y="0"/>
                </a:lnTo>
                <a:lnTo>
                  <a:pt x="4923692" y="978373"/>
                </a:lnTo>
                <a:lnTo>
                  <a:pt x="11277600" y="978373"/>
                </a:lnTo>
                <a:lnTo>
                  <a:pt x="11277600" y="7836372"/>
                </a:lnTo>
                <a:lnTo>
                  <a:pt x="0" y="7836372"/>
                </a:lnTo>
                <a:close/>
              </a:path>
            </a:pathLst>
          </a:custGeom>
          <a:noFill/>
          <a:ln>
            <a:noFill/>
          </a:ln>
        </p:spPr>
      </p:pic>
      <p:sp>
        <p:nvSpPr>
          <p:cNvPr id="189" name="Google Shape;189;p30"/>
          <p:cNvSpPr txBox="1">
            <a:spLocks noGrp="1"/>
          </p:cNvSpPr>
          <p:nvPr>
            <p:ph type="title"/>
          </p:nvPr>
        </p:nvSpPr>
        <p:spPr>
          <a:xfrm>
            <a:off x="1469158" y="2272145"/>
            <a:ext cx="6009943" cy="17891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FEF9"/>
              </a:buClr>
              <a:buSzPts val="6000"/>
              <a:buFont typeface="DM Serif Display"/>
              <a:buNone/>
              <a:defRPr sz="6000">
                <a:solidFill>
                  <a:srgbClr val="FBFEF9"/>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93738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01524C"/>
        </a:solidFill>
        <a:effectLst/>
      </p:bgPr>
    </p:bg>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1469158" y="2272145"/>
            <a:ext cx="6009943" cy="17891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BFEF9"/>
              </a:buClr>
              <a:buSzPts val="6000"/>
              <a:buFont typeface="DM Serif Display"/>
              <a:buNone/>
              <a:defRPr sz="6000">
                <a:solidFill>
                  <a:srgbClr val="FBFEF9"/>
                </a:solidFill>
                <a:latin typeface="DM Serif Display"/>
                <a:ea typeface="DM Serif Display"/>
                <a:cs typeface="DM Serif Display"/>
                <a:sym typeface="DM Serif Dis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9"/>
          <p:cNvSpPr/>
          <p:nvPr/>
        </p:nvSpPr>
        <p:spPr>
          <a:xfrm>
            <a:off x="7766106" y="2923318"/>
            <a:ext cx="4425894" cy="3934682"/>
          </a:xfrm>
          <a:custGeom>
            <a:avLst/>
            <a:gdLst/>
            <a:ahLst/>
            <a:cxnLst/>
            <a:rect l="l" t="t" r="r" b="b"/>
            <a:pathLst>
              <a:path w="4425894" h="3934682" extrusionOk="0">
                <a:moveTo>
                  <a:pt x="4407527" y="0"/>
                </a:moveTo>
                <a:lnTo>
                  <a:pt x="4425894" y="7040"/>
                </a:lnTo>
                <a:lnTo>
                  <a:pt x="4425894" y="3934682"/>
                </a:lnTo>
                <a:lnTo>
                  <a:pt x="19661" y="3934682"/>
                </a:lnTo>
                <a:lnTo>
                  <a:pt x="13109" y="3915732"/>
                </a:lnTo>
                <a:cubicBezTo>
                  <a:pt x="-146711" y="3201353"/>
                  <a:pt x="1176294" y="-167165"/>
                  <a:pt x="2804967" y="29604"/>
                </a:cubicBezTo>
                <a:cubicBezTo>
                  <a:pt x="3474192" y="93043"/>
                  <a:pt x="4154992" y="156481"/>
                  <a:pt x="4407527" y="0"/>
                </a:cubicBezTo>
                <a:close/>
              </a:path>
            </a:pathLst>
          </a:custGeom>
          <a:solidFill>
            <a:srgbClr val="296C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8308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2">
  <p:cSld name="Comparison 2">
    <p:bg>
      <p:bgPr>
        <a:solidFill>
          <a:srgbClr val="01524C"/>
        </a:solidFill>
        <a:effectLst/>
      </p:bgPr>
    </p:bg>
    <p:spTree>
      <p:nvGrpSpPr>
        <p:cNvPr id="1" name="Shape 206"/>
        <p:cNvGrpSpPr/>
        <p:nvPr/>
      </p:nvGrpSpPr>
      <p:grpSpPr>
        <a:xfrm>
          <a:off x="0" y="0"/>
          <a:ext cx="0" cy="0"/>
          <a:chOff x="0" y="0"/>
          <a:chExt cx="0" cy="0"/>
        </a:xfrm>
      </p:grpSpPr>
      <p:sp>
        <p:nvSpPr>
          <p:cNvPr id="207" name="Google Shape;207;p33"/>
          <p:cNvSpPr/>
          <p:nvPr/>
        </p:nvSpPr>
        <p:spPr>
          <a:xfrm flipH="1">
            <a:off x="0" y="2923318"/>
            <a:ext cx="4425894" cy="3934682"/>
          </a:xfrm>
          <a:custGeom>
            <a:avLst/>
            <a:gdLst/>
            <a:ahLst/>
            <a:cxnLst/>
            <a:rect l="l" t="t" r="r" b="b"/>
            <a:pathLst>
              <a:path w="4425894" h="3934682" extrusionOk="0">
                <a:moveTo>
                  <a:pt x="4407527" y="0"/>
                </a:moveTo>
                <a:lnTo>
                  <a:pt x="4425894" y="7040"/>
                </a:lnTo>
                <a:lnTo>
                  <a:pt x="4425894" y="3934682"/>
                </a:lnTo>
                <a:lnTo>
                  <a:pt x="19661" y="3934682"/>
                </a:lnTo>
                <a:lnTo>
                  <a:pt x="13109" y="3915732"/>
                </a:lnTo>
                <a:cubicBezTo>
                  <a:pt x="-146711" y="3201353"/>
                  <a:pt x="1176294" y="-167165"/>
                  <a:pt x="2804967" y="29604"/>
                </a:cubicBezTo>
                <a:cubicBezTo>
                  <a:pt x="3474192" y="93043"/>
                  <a:pt x="4154992" y="156481"/>
                  <a:pt x="4407527" y="0"/>
                </a:cubicBezTo>
                <a:close/>
              </a:path>
            </a:pathLst>
          </a:custGeom>
          <a:solidFill>
            <a:srgbClr val="296C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8" name="Google Shape;208;p33"/>
          <p:cNvSpPr/>
          <p:nvPr/>
        </p:nvSpPr>
        <p:spPr>
          <a:xfrm>
            <a:off x="9953626" y="0"/>
            <a:ext cx="2238375" cy="2090016"/>
          </a:xfrm>
          <a:custGeom>
            <a:avLst/>
            <a:gdLst/>
            <a:ahLst/>
            <a:cxnLst/>
            <a:rect l="l" t="t" r="r" b="b"/>
            <a:pathLst>
              <a:path w="2238375" h="2090016" extrusionOk="0">
                <a:moveTo>
                  <a:pt x="504515" y="0"/>
                </a:moveTo>
                <a:lnTo>
                  <a:pt x="2238375" y="0"/>
                </a:lnTo>
                <a:lnTo>
                  <a:pt x="2238375" y="1824638"/>
                </a:lnTo>
                <a:lnTo>
                  <a:pt x="2226288" y="1844157"/>
                </a:lnTo>
                <a:cubicBezTo>
                  <a:pt x="2147973" y="1968775"/>
                  <a:pt x="2131270" y="1973841"/>
                  <a:pt x="1969915" y="2043186"/>
                </a:cubicBezTo>
                <a:cubicBezTo>
                  <a:pt x="1785508" y="2122438"/>
                  <a:pt x="1545292" y="2103203"/>
                  <a:pt x="1239080" y="1969383"/>
                </a:cubicBezTo>
                <a:cubicBezTo>
                  <a:pt x="932868" y="1835562"/>
                  <a:pt x="314852" y="1513684"/>
                  <a:pt x="132641" y="1240264"/>
                </a:cubicBezTo>
                <a:cubicBezTo>
                  <a:pt x="-49571" y="966845"/>
                  <a:pt x="-42985" y="604928"/>
                  <a:pt x="145812" y="328867"/>
                </a:cubicBezTo>
                <a:cubicBezTo>
                  <a:pt x="216611" y="225344"/>
                  <a:pt x="348782" y="110456"/>
                  <a:pt x="502455" y="1376"/>
                </a:cubicBezTo>
                <a:close/>
              </a:path>
            </a:pathLst>
          </a:custGeom>
          <a:solidFill>
            <a:srgbClr val="296D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BFEF9"/>
              </a:buClr>
              <a:buSzPts val="4400"/>
              <a:buFont typeface="DM Serif Display"/>
              <a:buNone/>
              <a:defRPr>
                <a:solidFill>
                  <a:srgbClr val="FBFEF9"/>
                </a:solidFill>
                <a:latin typeface="DM Serif Display"/>
                <a:ea typeface="DM Serif Display"/>
                <a:cs typeface="DM Serif Display"/>
                <a:sym typeface="DM Serif Display"/>
              </a:defRPr>
            </a:lvl1pPr>
            <a:lvl2pPr lvl="1">
              <a:spcBef>
                <a:spcPts val="0"/>
              </a:spcBef>
              <a:spcAft>
                <a:spcPts val="0"/>
              </a:spcAft>
              <a:buSzPts val="1400"/>
              <a:buFont typeface="DM Serif Display"/>
              <a:buNone/>
              <a:defRPr>
                <a:latin typeface="DM Serif Display"/>
                <a:ea typeface="DM Serif Display"/>
                <a:cs typeface="DM Serif Display"/>
                <a:sym typeface="DM Serif Display"/>
              </a:defRPr>
            </a:lvl2pPr>
            <a:lvl3pPr lvl="2">
              <a:spcBef>
                <a:spcPts val="0"/>
              </a:spcBef>
              <a:spcAft>
                <a:spcPts val="0"/>
              </a:spcAft>
              <a:buSzPts val="1400"/>
              <a:buFont typeface="DM Serif Display"/>
              <a:buNone/>
              <a:defRPr>
                <a:latin typeface="DM Serif Display"/>
                <a:ea typeface="DM Serif Display"/>
                <a:cs typeface="DM Serif Display"/>
                <a:sym typeface="DM Serif Display"/>
              </a:defRPr>
            </a:lvl3pPr>
            <a:lvl4pPr lvl="3">
              <a:spcBef>
                <a:spcPts val="0"/>
              </a:spcBef>
              <a:spcAft>
                <a:spcPts val="0"/>
              </a:spcAft>
              <a:buSzPts val="1400"/>
              <a:buFont typeface="DM Serif Display"/>
              <a:buNone/>
              <a:defRPr>
                <a:latin typeface="DM Serif Display"/>
                <a:ea typeface="DM Serif Display"/>
                <a:cs typeface="DM Serif Display"/>
                <a:sym typeface="DM Serif Display"/>
              </a:defRPr>
            </a:lvl4pPr>
            <a:lvl5pPr lvl="4">
              <a:spcBef>
                <a:spcPts val="0"/>
              </a:spcBef>
              <a:spcAft>
                <a:spcPts val="0"/>
              </a:spcAft>
              <a:buSzPts val="1400"/>
              <a:buFont typeface="DM Serif Display"/>
              <a:buNone/>
              <a:defRPr>
                <a:latin typeface="DM Serif Display"/>
                <a:ea typeface="DM Serif Display"/>
                <a:cs typeface="DM Serif Display"/>
                <a:sym typeface="DM Serif Display"/>
              </a:defRPr>
            </a:lvl5pPr>
            <a:lvl6pPr lvl="5">
              <a:spcBef>
                <a:spcPts val="0"/>
              </a:spcBef>
              <a:spcAft>
                <a:spcPts val="0"/>
              </a:spcAft>
              <a:buSzPts val="1400"/>
              <a:buFont typeface="DM Serif Display"/>
              <a:buNone/>
              <a:defRPr>
                <a:latin typeface="DM Serif Display"/>
                <a:ea typeface="DM Serif Display"/>
                <a:cs typeface="DM Serif Display"/>
                <a:sym typeface="DM Serif Display"/>
              </a:defRPr>
            </a:lvl6pPr>
            <a:lvl7pPr lvl="6">
              <a:spcBef>
                <a:spcPts val="0"/>
              </a:spcBef>
              <a:spcAft>
                <a:spcPts val="0"/>
              </a:spcAft>
              <a:buSzPts val="1400"/>
              <a:buFont typeface="DM Serif Display"/>
              <a:buNone/>
              <a:defRPr>
                <a:latin typeface="DM Serif Display"/>
                <a:ea typeface="DM Serif Display"/>
                <a:cs typeface="DM Serif Display"/>
                <a:sym typeface="DM Serif Display"/>
              </a:defRPr>
            </a:lvl7pPr>
            <a:lvl8pPr lvl="7">
              <a:spcBef>
                <a:spcPts val="0"/>
              </a:spcBef>
              <a:spcAft>
                <a:spcPts val="0"/>
              </a:spcAft>
              <a:buSzPts val="1400"/>
              <a:buFont typeface="DM Serif Display"/>
              <a:buNone/>
              <a:defRPr>
                <a:latin typeface="DM Serif Display"/>
                <a:ea typeface="DM Serif Display"/>
                <a:cs typeface="DM Serif Display"/>
                <a:sym typeface="DM Serif Display"/>
              </a:defRPr>
            </a:lvl8pPr>
            <a:lvl9pPr lvl="8">
              <a:spcBef>
                <a:spcPts val="0"/>
              </a:spcBef>
              <a:spcAft>
                <a:spcPts val="0"/>
              </a:spcAft>
              <a:buSzPts val="1400"/>
              <a:buFont typeface="DM Serif Display"/>
              <a:buNone/>
              <a:defRPr>
                <a:latin typeface="DM Serif Display"/>
                <a:ea typeface="DM Serif Display"/>
                <a:cs typeface="DM Serif Display"/>
                <a:sym typeface="DM Serif Display"/>
              </a:defRPr>
            </a:lvl9pPr>
          </a:lstStyle>
          <a:p>
            <a:endParaRPr/>
          </a:p>
        </p:txBody>
      </p:sp>
      <p:sp>
        <p:nvSpPr>
          <p:cNvPr id="210" name="Google Shape;2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b="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2" name="Google Shape;212;p33"/>
          <p:cNvSpPr txBox="1">
            <a:spLocks noGrp="1"/>
          </p:cNvSpPr>
          <p:nvPr>
            <p:ph type="body" idx="2"/>
          </p:nvPr>
        </p:nvSpPr>
        <p:spPr>
          <a:xfrm>
            <a:off x="839788" y="2505075"/>
            <a:ext cx="5157900" cy="2822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2"/>
              </a:buClr>
              <a:buSzPts val="2800"/>
              <a:buChar char="•"/>
              <a:defRPr>
                <a:solidFill>
                  <a:schemeClr val="lt2"/>
                </a:solidFill>
                <a:latin typeface="Arial"/>
                <a:ea typeface="Arial"/>
                <a:cs typeface="Arial"/>
                <a:sym typeface="Arial"/>
              </a:defRPr>
            </a:lvl1pPr>
            <a:lvl2pPr marL="914400" lvl="1" indent="-381000" algn="l">
              <a:lnSpc>
                <a:spcPct val="90000"/>
              </a:lnSpc>
              <a:spcBef>
                <a:spcPts val="500"/>
              </a:spcBef>
              <a:spcAft>
                <a:spcPts val="0"/>
              </a:spcAft>
              <a:buClr>
                <a:schemeClr val="lt2"/>
              </a:buClr>
              <a:buSzPts val="2400"/>
              <a:buChar char="•"/>
              <a:defRPr>
                <a:solidFill>
                  <a:schemeClr val="lt2"/>
                </a:solidFill>
                <a:latin typeface="Arial"/>
                <a:ea typeface="Arial"/>
                <a:cs typeface="Arial"/>
                <a:sym typeface="Arial"/>
              </a:defRPr>
            </a:lvl2pPr>
            <a:lvl3pPr marL="1371600" lvl="2" indent="-355600" algn="l">
              <a:lnSpc>
                <a:spcPct val="90000"/>
              </a:lnSpc>
              <a:spcBef>
                <a:spcPts val="500"/>
              </a:spcBef>
              <a:spcAft>
                <a:spcPts val="0"/>
              </a:spcAft>
              <a:buClr>
                <a:schemeClr val="lt2"/>
              </a:buClr>
              <a:buSzPts val="2000"/>
              <a:buChar char="•"/>
              <a:defRPr>
                <a:solidFill>
                  <a:schemeClr val="lt2"/>
                </a:solidFill>
                <a:latin typeface="Arial"/>
                <a:ea typeface="Arial"/>
                <a:cs typeface="Arial"/>
                <a:sym typeface="Arial"/>
              </a:defRPr>
            </a:lvl3pPr>
            <a:lvl4pPr marL="1828800" lvl="3" indent="-342900" algn="l">
              <a:lnSpc>
                <a:spcPct val="90000"/>
              </a:lnSpc>
              <a:spcBef>
                <a:spcPts val="500"/>
              </a:spcBef>
              <a:spcAft>
                <a:spcPts val="0"/>
              </a:spcAft>
              <a:buClr>
                <a:schemeClr val="lt2"/>
              </a:buClr>
              <a:buSzPts val="1800"/>
              <a:buChar char="•"/>
              <a:defRPr>
                <a:solidFill>
                  <a:schemeClr val="lt2"/>
                </a:solidFill>
                <a:latin typeface="Arial"/>
                <a:ea typeface="Arial"/>
                <a:cs typeface="Arial"/>
                <a:sym typeface="Arial"/>
              </a:defRPr>
            </a:lvl4pPr>
            <a:lvl5pPr marL="2286000" lvl="4" indent="-342900" algn="l">
              <a:lnSpc>
                <a:spcPct val="90000"/>
              </a:lnSpc>
              <a:spcBef>
                <a:spcPts val="500"/>
              </a:spcBef>
              <a:spcAft>
                <a:spcPts val="0"/>
              </a:spcAft>
              <a:buClr>
                <a:schemeClr val="lt2"/>
              </a:buClr>
              <a:buSzPts val="1800"/>
              <a:buChar char="•"/>
              <a:defRPr>
                <a:solidFill>
                  <a:schemeClr val="lt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2"/>
              </a:buClr>
              <a:buSzPts val="2400"/>
              <a:buNone/>
              <a:defRPr sz="2400" b="0">
                <a:solidFill>
                  <a:schemeClr val="l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4" name="Google Shape;214;p33"/>
          <p:cNvSpPr txBox="1">
            <a:spLocks noGrp="1"/>
          </p:cNvSpPr>
          <p:nvPr>
            <p:ph type="body" idx="4"/>
          </p:nvPr>
        </p:nvSpPr>
        <p:spPr>
          <a:xfrm>
            <a:off x="6172200" y="2505075"/>
            <a:ext cx="5183188" cy="282263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2"/>
              </a:buClr>
              <a:buSzPts val="2800"/>
              <a:buChar char="•"/>
              <a:defRPr>
                <a:solidFill>
                  <a:schemeClr val="lt2"/>
                </a:solidFill>
                <a:latin typeface="Arial"/>
                <a:ea typeface="Arial"/>
                <a:cs typeface="Arial"/>
                <a:sym typeface="Arial"/>
              </a:defRPr>
            </a:lvl1pPr>
            <a:lvl2pPr marL="914400" lvl="1" indent="-381000" algn="l">
              <a:lnSpc>
                <a:spcPct val="90000"/>
              </a:lnSpc>
              <a:spcBef>
                <a:spcPts val="500"/>
              </a:spcBef>
              <a:spcAft>
                <a:spcPts val="0"/>
              </a:spcAft>
              <a:buClr>
                <a:schemeClr val="lt2"/>
              </a:buClr>
              <a:buSzPts val="2400"/>
              <a:buChar char="•"/>
              <a:defRPr>
                <a:solidFill>
                  <a:schemeClr val="lt2"/>
                </a:solidFill>
                <a:latin typeface="Arial"/>
                <a:ea typeface="Arial"/>
                <a:cs typeface="Arial"/>
                <a:sym typeface="Arial"/>
              </a:defRPr>
            </a:lvl2pPr>
            <a:lvl3pPr marL="1371600" lvl="2" indent="-355600" algn="l">
              <a:lnSpc>
                <a:spcPct val="90000"/>
              </a:lnSpc>
              <a:spcBef>
                <a:spcPts val="500"/>
              </a:spcBef>
              <a:spcAft>
                <a:spcPts val="0"/>
              </a:spcAft>
              <a:buClr>
                <a:schemeClr val="lt2"/>
              </a:buClr>
              <a:buSzPts val="2000"/>
              <a:buChar char="•"/>
              <a:defRPr>
                <a:solidFill>
                  <a:schemeClr val="lt2"/>
                </a:solidFill>
                <a:latin typeface="Arial"/>
                <a:ea typeface="Arial"/>
                <a:cs typeface="Arial"/>
                <a:sym typeface="Arial"/>
              </a:defRPr>
            </a:lvl3pPr>
            <a:lvl4pPr marL="1828800" lvl="3" indent="-342900" algn="l">
              <a:lnSpc>
                <a:spcPct val="90000"/>
              </a:lnSpc>
              <a:spcBef>
                <a:spcPts val="500"/>
              </a:spcBef>
              <a:spcAft>
                <a:spcPts val="0"/>
              </a:spcAft>
              <a:buClr>
                <a:schemeClr val="lt2"/>
              </a:buClr>
              <a:buSzPts val="1800"/>
              <a:buChar char="•"/>
              <a:defRPr>
                <a:solidFill>
                  <a:schemeClr val="lt2"/>
                </a:solidFill>
                <a:latin typeface="Arial"/>
                <a:ea typeface="Arial"/>
                <a:cs typeface="Arial"/>
                <a:sym typeface="Arial"/>
              </a:defRPr>
            </a:lvl4pPr>
            <a:lvl5pPr marL="2286000" lvl="4" indent="-342900" algn="l">
              <a:lnSpc>
                <a:spcPct val="90000"/>
              </a:lnSpc>
              <a:spcBef>
                <a:spcPts val="500"/>
              </a:spcBef>
              <a:spcAft>
                <a:spcPts val="0"/>
              </a:spcAft>
              <a:buClr>
                <a:schemeClr val="lt2"/>
              </a:buClr>
              <a:buSzPts val="1800"/>
              <a:buChar char="•"/>
              <a:defRPr>
                <a:solidFill>
                  <a:schemeClr val="lt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721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8209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081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343226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2539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577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51321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540892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964335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926281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
        <p:cNvGrpSpPr/>
        <p:nvPr/>
      </p:nvGrpSpPr>
      <p:grpSpPr>
        <a:xfrm>
          <a:off x="0" y="0"/>
          <a:ext cx="0" cy="0"/>
          <a:chOff x="0" y="0"/>
          <a:chExt cx="0" cy="0"/>
        </a:xfrm>
      </p:grpSpPr>
      <p:sp>
        <p:nvSpPr>
          <p:cNvPr id="1058" name="Rectangle 1057">
            <a:extLst>
              <a:ext uri="{FF2B5EF4-FFF2-40B4-BE49-F238E27FC236}">
                <a16:creationId xmlns:a16="http://schemas.microsoft.com/office/drawing/2014/main" id="{FB71362F-6305-42A2-8633-285CE3813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9" name="Rectangle 1058">
            <a:extLst>
              <a:ext uri="{FF2B5EF4-FFF2-40B4-BE49-F238E27FC236}">
                <a16:creationId xmlns:a16="http://schemas.microsoft.com/office/drawing/2014/main" id="{611F50C1-F708-485D-B1A9-65873AB2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60" name="Straight Connector 1059">
            <a:extLst>
              <a:ext uri="{FF2B5EF4-FFF2-40B4-BE49-F238E27FC236}">
                <a16:creationId xmlns:a16="http://schemas.microsoft.com/office/drawing/2014/main" id="{BAF7F52A-561E-4CE4-A251-1565CF80F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62" name="Rectangle 1061">
            <a:extLst>
              <a:ext uri="{FF2B5EF4-FFF2-40B4-BE49-F238E27FC236}">
                <a16:creationId xmlns:a16="http://schemas.microsoft.com/office/drawing/2014/main" id="{DB48365C-39E4-41C6-B96C-26408CCFA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64" name="Rectangle 1063">
            <a:extLst>
              <a:ext uri="{FF2B5EF4-FFF2-40B4-BE49-F238E27FC236}">
                <a16:creationId xmlns:a16="http://schemas.microsoft.com/office/drawing/2014/main" id="{86C03931-92CB-4E6A-822B-50DE06211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562" y="246887"/>
            <a:ext cx="731469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66" name="Straight Connector 1065">
            <a:extLst>
              <a:ext uri="{FF2B5EF4-FFF2-40B4-BE49-F238E27FC236}">
                <a16:creationId xmlns:a16="http://schemas.microsoft.com/office/drawing/2014/main" id="{45D924A8-0CBC-4398-8B74-63D26D33B8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9397"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68" name="Rectangle 1067">
            <a:extLst>
              <a:ext uri="{FF2B5EF4-FFF2-40B4-BE49-F238E27FC236}">
                <a16:creationId xmlns:a16="http://schemas.microsoft.com/office/drawing/2014/main" id="{25217770-871E-441F-AD70-16C1E0D5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 name="Google Shape;63;p1"/>
          <p:cNvSpPr txBox="1">
            <a:spLocks noGrp="1"/>
          </p:cNvSpPr>
          <p:nvPr>
            <p:ph type="title"/>
          </p:nvPr>
        </p:nvSpPr>
        <p:spPr>
          <a:xfrm>
            <a:off x="869107" y="893398"/>
            <a:ext cx="6019601" cy="3187208"/>
          </a:xfrm>
          <a:prstGeom prst="rect">
            <a:avLst/>
          </a:prstGeom>
        </p:spPr>
        <p:txBody>
          <a:bodyPr spcFirstLastPara="1" vert="horz" lIns="91440" tIns="45720" rIns="91440" bIns="45720" rtlCol="0" anchor="b" anchorCtr="0">
            <a:normAutofit/>
          </a:bodyPr>
          <a:lstStyle/>
          <a:p>
            <a:pPr marL="0" lvl="0" indent="0" algn="ctr">
              <a:lnSpc>
                <a:spcPct val="85000"/>
              </a:lnSpc>
              <a:spcBef>
                <a:spcPct val="0"/>
              </a:spcBef>
              <a:spcAft>
                <a:spcPts val="0"/>
              </a:spcAft>
              <a:buClr>
                <a:schemeClr val="lt1"/>
              </a:buClr>
              <a:buSzPts val="6000"/>
            </a:pPr>
            <a:r>
              <a:rPr lang="en-US" sz="4500" cap="all">
                <a:solidFill>
                  <a:srgbClr val="FFFFFF"/>
                </a:solidFill>
                <a:latin typeface="+mj-lt"/>
                <a:ea typeface="+mj-ea"/>
                <a:cs typeface="+mj-cs"/>
              </a:rPr>
              <a:t>Connecticut Local Food for Schools Incentive Program</a:t>
            </a:r>
          </a:p>
        </p:txBody>
      </p:sp>
      <p:sp>
        <p:nvSpPr>
          <p:cNvPr id="64" name="Google Shape;64;p1"/>
          <p:cNvSpPr txBox="1">
            <a:spLocks noGrp="1"/>
          </p:cNvSpPr>
          <p:nvPr>
            <p:ph type="subTitle" idx="4294967295"/>
          </p:nvPr>
        </p:nvSpPr>
        <p:spPr>
          <a:xfrm>
            <a:off x="899487" y="4141784"/>
            <a:ext cx="5958841" cy="1388165"/>
          </a:xfrm>
          <a:prstGeom prst="rect">
            <a:avLst/>
          </a:prstGeom>
        </p:spPr>
        <p:txBody>
          <a:bodyPr spcFirstLastPara="1" vert="horz" lIns="91440" tIns="45720" rIns="91440" bIns="45720" rtlCol="0" anchorCtr="0">
            <a:normAutofit/>
          </a:bodyPr>
          <a:lstStyle/>
          <a:p>
            <a:pPr marL="0" marR="0" lvl="0" indent="0" algn="ctr">
              <a:spcAft>
                <a:spcPts val="0"/>
              </a:spcAft>
              <a:buNone/>
            </a:pPr>
            <a:r>
              <a:rPr lang="en-US" b="1" i="0" u="none" strike="noStrike" cap="none">
                <a:solidFill>
                  <a:srgbClr val="FFFFFF"/>
                </a:solidFill>
                <a:sym typeface="Calibri"/>
              </a:rPr>
              <a:t>Info Session  April 18, 2024</a:t>
            </a:r>
            <a:endParaRPr lang="en-US">
              <a:solidFill>
                <a:srgbClr val="FFFFFF"/>
              </a:solidFill>
            </a:endParaRPr>
          </a:p>
        </p:txBody>
      </p:sp>
      <p:sp>
        <p:nvSpPr>
          <p:cNvPr id="1070" name="Rectangle 1069">
            <a:extLst>
              <a:ext uri="{FF2B5EF4-FFF2-40B4-BE49-F238E27FC236}">
                <a16:creationId xmlns:a16="http://schemas.microsoft.com/office/drawing/2014/main" id="{FA31D9BD-07E7-4FED-9A0B-DD9B6EC49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730" y="728472"/>
            <a:ext cx="3443878" cy="254050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necticut Department of Agriculture ...">
            <a:extLst>
              <a:ext uri="{FF2B5EF4-FFF2-40B4-BE49-F238E27FC236}">
                <a16:creationId xmlns:a16="http://schemas.microsoft.com/office/drawing/2014/main" id="{71E99E00-5E4F-FF8E-5F21-1D3AEBB87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8548608" y="933450"/>
            <a:ext cx="2396122" cy="2130552"/>
          </a:xfrm>
          <a:prstGeom prst="rect">
            <a:avLst/>
          </a:prstGeom>
          <a:noFill/>
          <a:extLst>
            <a:ext uri="{909E8E84-426E-40DD-AFC4-6F175D3DCCD1}">
              <a14:hiddenFill xmlns:a14="http://schemas.microsoft.com/office/drawing/2010/main">
                <a:solidFill>
                  <a:srgbClr val="FFFFFF"/>
                </a:solidFill>
              </a14:hiddenFill>
            </a:ext>
          </a:extLst>
        </p:spPr>
      </p:pic>
      <p:sp>
        <p:nvSpPr>
          <p:cNvPr id="1072" name="Rectangle 1071">
            <a:extLst>
              <a:ext uri="{FF2B5EF4-FFF2-40B4-BE49-F238E27FC236}">
                <a16:creationId xmlns:a16="http://schemas.microsoft.com/office/drawing/2014/main" id="{83F450D6-4ADD-4996-A79D-C5304C2F9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731" y="3589019"/>
            <a:ext cx="3443878" cy="2542032"/>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A11EA0-0FC2-B693-E5E4-D2E41E259C85}"/>
              </a:ext>
            </a:extLst>
          </p:cNvPr>
          <p:cNvPicPr>
            <a:picLocks noChangeAspect="1"/>
          </p:cNvPicPr>
          <p:nvPr/>
        </p:nvPicPr>
        <p:blipFill rotWithShape="1">
          <a:blip r:embed="rId4"/>
          <a:srcRect l="-685" r="-1370" b="-2510"/>
          <a:stretch/>
        </p:blipFill>
        <p:spPr>
          <a:xfrm>
            <a:off x="8345840" y="3796548"/>
            <a:ext cx="2801660" cy="2126975"/>
          </a:xfrm>
          <a:prstGeom prst="rect">
            <a:avLst/>
          </a:prstGeom>
        </p:spPr>
      </p:pic>
    </p:spTree>
    <p:extLst>
      <p:ext uri="{BB962C8B-B14F-4D97-AF65-F5344CB8AC3E}">
        <p14:creationId xmlns:p14="http://schemas.microsoft.com/office/powerpoint/2010/main" val="18089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3"/>
                                        </p:tgtEl>
                                        <p:attrNameLst>
                                          <p:attrName>style.visibility</p:attrName>
                                        </p:attrNameLst>
                                      </p:cBhvr>
                                      <p:to>
                                        <p:strVal val="visible"/>
                                      </p:to>
                                    </p:set>
                                    <p:animEffect transition="in" filter="fade">
                                      <p:cBhvr>
                                        <p:cTn id="7" dur="400"/>
                                        <p:tgtEl>
                                          <p:spTgt spid="63"/>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4">
                                            <p:txEl>
                                              <p:pRg st="0" end="0"/>
                                            </p:txEl>
                                          </p:spTgt>
                                        </p:tgtEl>
                                        <p:attrNameLst>
                                          <p:attrName>style.visibility</p:attrName>
                                        </p:attrNameLst>
                                      </p:cBhvr>
                                      <p:to>
                                        <p:strVal val="visible"/>
                                      </p:to>
                                    </p:set>
                                    <p:animEffect transition="in" filter="fade">
                                      <p:cBhvr>
                                        <p:cTn id="10" dur="4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01D3-60CE-AB05-000C-CE9365F1A562}"/>
              </a:ext>
            </a:extLst>
          </p:cNvPr>
          <p:cNvSpPr>
            <a:spLocks noGrp="1"/>
          </p:cNvSpPr>
          <p:nvPr>
            <p:ph type="title"/>
          </p:nvPr>
        </p:nvSpPr>
        <p:spPr/>
        <p:txBody>
          <a:bodyPr/>
          <a:lstStyle/>
          <a:p>
            <a:r>
              <a:rPr lang="en-US">
                <a:solidFill>
                  <a:schemeClr val="tx1"/>
                </a:solidFill>
              </a:rPr>
              <a:t>Program Overview </a:t>
            </a:r>
          </a:p>
        </p:txBody>
      </p:sp>
      <p:sp>
        <p:nvSpPr>
          <p:cNvPr id="3" name="Text Placeholder 2">
            <a:extLst>
              <a:ext uri="{FF2B5EF4-FFF2-40B4-BE49-F238E27FC236}">
                <a16:creationId xmlns:a16="http://schemas.microsoft.com/office/drawing/2014/main" id="{1EE57C8D-6155-17B4-D382-D4A3E77ECCA5}"/>
              </a:ext>
            </a:extLst>
          </p:cNvPr>
          <p:cNvSpPr>
            <a:spLocks noGrp="1"/>
          </p:cNvSpPr>
          <p:nvPr>
            <p:ph type="body" idx="1"/>
          </p:nvPr>
        </p:nvSpPr>
        <p:spPr>
          <a:xfrm>
            <a:off x="838200" y="1277856"/>
            <a:ext cx="10515600" cy="4756563"/>
          </a:xfrm>
        </p:spPr>
        <p:txBody>
          <a:bodyPr>
            <a:normAutofit fontScale="85000" lnSpcReduction="10000"/>
          </a:bodyPr>
          <a:lstStyle/>
          <a:p>
            <a:pPr marL="0" marR="0">
              <a:lnSpc>
                <a:spcPct val="107000"/>
              </a:lnSpc>
              <a:spcBef>
                <a:spcPts val="0"/>
              </a:spcBef>
              <a:spcAft>
                <a:spcPts val="0"/>
              </a:spcAft>
            </a:pPr>
            <a:r>
              <a:rPr lang="en-US" sz="2400">
                <a:solidFill>
                  <a:schemeClr val="tx1"/>
                </a:solidFill>
                <a:effectLst/>
                <a:ea typeface="Times New Roman" panose="02020603050405020304" pitchFamily="18" charset="0"/>
                <a:cs typeface="Arial" panose="020B0604020202020204" pitchFamily="34" charset="0"/>
              </a:rPr>
              <a:t>The Connecticut Local Food for Schools Incentive Program provides reimbursement payments to eligible boards of education for the purchase of </a:t>
            </a:r>
            <a:r>
              <a:rPr lang="en-US" sz="2400" b="1">
                <a:solidFill>
                  <a:schemeClr val="tx1"/>
                </a:solidFill>
                <a:effectLst/>
                <a:ea typeface="Times New Roman" panose="02020603050405020304" pitchFamily="18" charset="0"/>
                <a:cs typeface="Arial" panose="020B0604020202020204" pitchFamily="34" charset="0"/>
              </a:rPr>
              <a:t>locally sourced food</a:t>
            </a:r>
            <a:r>
              <a:rPr lang="en-US" sz="2400">
                <a:solidFill>
                  <a:schemeClr val="tx1"/>
                </a:solidFill>
                <a:effectLst/>
                <a:ea typeface="Times New Roman" panose="02020603050405020304" pitchFamily="18" charset="0"/>
                <a:cs typeface="Arial" panose="020B0604020202020204" pitchFamily="34" charset="0"/>
              </a:rPr>
              <a:t> and </a:t>
            </a:r>
            <a:r>
              <a:rPr lang="en-US" sz="2400" b="1">
                <a:solidFill>
                  <a:schemeClr val="tx1"/>
                </a:solidFill>
                <a:effectLst/>
                <a:ea typeface="Times New Roman" panose="02020603050405020304" pitchFamily="18" charset="0"/>
                <a:cs typeface="Arial" panose="020B0604020202020204" pitchFamily="34" charset="0"/>
              </a:rPr>
              <a:t>regionally sourced food</a:t>
            </a:r>
            <a:r>
              <a:rPr lang="en-US" sz="2400">
                <a:solidFill>
                  <a:schemeClr val="tx1"/>
                </a:solidFill>
                <a:effectLst/>
                <a:ea typeface="Times New Roman" panose="02020603050405020304" pitchFamily="18" charset="0"/>
                <a:cs typeface="Arial" panose="020B0604020202020204" pitchFamily="34" charset="0"/>
              </a:rPr>
              <a:t> to be used in an eligible meal program. An eligible board of education shall be entitled to receive reimbursement payments in an amount equal to:</a:t>
            </a:r>
            <a:endParaRPr lang="en-US" sz="2400">
              <a:solidFill>
                <a:schemeClr val="tx1"/>
              </a:solidFill>
              <a:effectLst/>
              <a:ea typeface="Calibri" panose="020F0502020204030204" pitchFamily="34" charset="0"/>
              <a:cs typeface="Arial" panose="020B0604020202020204" pitchFamily="34" charset="0"/>
            </a:endParaRPr>
          </a:p>
          <a:p>
            <a:pPr lvl="1" indent="-349885">
              <a:lnSpc>
                <a:spcPct val="107000"/>
              </a:lnSpc>
              <a:spcBef>
                <a:spcPts val="0"/>
              </a:spcBef>
            </a:pPr>
            <a:r>
              <a:rPr lang="en-US" sz="1800">
                <a:solidFill>
                  <a:schemeClr val="tx1"/>
                </a:solidFill>
                <a:effectLst/>
                <a:ea typeface="Times New Roman" panose="02020603050405020304" pitchFamily="18" charset="0"/>
                <a:cs typeface="Arial"/>
              </a:rPr>
              <a:t>(1) one-half of such board's expenditures for locally sourced foods</a:t>
            </a:r>
            <a:r>
              <a:rPr lang="en-US" sz="1800">
                <a:solidFill>
                  <a:schemeClr val="tx1"/>
                </a:solidFill>
                <a:ea typeface="Times New Roman" panose="02020603050405020304" pitchFamily="18" charset="0"/>
                <a:cs typeface="Arial"/>
              </a:rPr>
              <a:t> </a:t>
            </a:r>
            <a:endParaRPr lang="en-US" sz="1800">
              <a:solidFill>
                <a:schemeClr val="tx1"/>
              </a:solidFill>
              <a:effectLst/>
              <a:ea typeface="Times New Roman" panose="02020603050405020304" pitchFamily="18" charset="0"/>
              <a:cs typeface="Arial" panose="020B0604020202020204" pitchFamily="34" charset="0"/>
            </a:endParaRPr>
          </a:p>
          <a:p>
            <a:pPr marR="0" lvl="1" indent="-349885">
              <a:lnSpc>
                <a:spcPct val="107000"/>
              </a:lnSpc>
              <a:spcBef>
                <a:spcPts val="0"/>
              </a:spcBef>
              <a:spcAft>
                <a:spcPts val="0"/>
              </a:spcAft>
            </a:pPr>
            <a:r>
              <a:rPr lang="en-US" sz="1800">
                <a:solidFill>
                  <a:schemeClr val="tx1"/>
                </a:solidFill>
                <a:effectLst/>
                <a:ea typeface="Times New Roman" panose="02020603050405020304" pitchFamily="18" charset="0"/>
                <a:cs typeface="Arial"/>
              </a:rPr>
              <a:t>(2) one-third of such board's expenditures for regionally sourced foods</a:t>
            </a:r>
          </a:p>
          <a:p>
            <a:pPr marL="0" marR="0" indent="457200">
              <a:lnSpc>
                <a:spcPct val="107000"/>
              </a:lnSpc>
              <a:spcBef>
                <a:spcPts val="0"/>
              </a:spcBef>
              <a:spcAft>
                <a:spcPts val="0"/>
              </a:spcAft>
            </a:pPr>
            <a:endParaRPr lang="en-US" sz="2400">
              <a:solidFill>
                <a:schemeClr val="tx1"/>
              </a:solidFill>
              <a:cs typeface="Arial" panose="020B0604020202020204" pitchFamily="34" charset="0"/>
            </a:endParaRPr>
          </a:p>
          <a:p>
            <a:pPr marL="0" indent="457200">
              <a:lnSpc>
                <a:spcPct val="107000"/>
              </a:lnSpc>
              <a:spcBef>
                <a:spcPts val="0"/>
              </a:spcBef>
            </a:pPr>
            <a:r>
              <a:rPr lang="en-US" sz="2400">
                <a:solidFill>
                  <a:schemeClr val="tx1"/>
                </a:solidFill>
                <a:effectLst/>
                <a:ea typeface="Times New Roman" panose="02020603050405020304" pitchFamily="18" charset="0"/>
                <a:cs typeface="Arial"/>
              </a:rPr>
              <a:t>Example: If $2,000 was spent on locally sourced foods, the reimbursement amount would be $1,000. If $2,000 was spent on regionally sourced foods, the reimbursement amount would be $667. A combination of locally and regionally sourced foods can be purchased through the Connecticut Local Food for Schools Incentive Program and a claim for reimbursement may be submitted </a:t>
            </a:r>
            <a:r>
              <a:rPr lang="en-US" sz="2400">
                <a:solidFill>
                  <a:schemeClr val="tx1"/>
                </a:solidFill>
                <a:ea typeface="Times New Roman" panose="02020603050405020304" pitchFamily="18" charset="0"/>
                <a:cs typeface="Arial"/>
              </a:rPr>
              <a:t>any quarter that eligible purchases were made</a:t>
            </a:r>
            <a:r>
              <a:rPr lang="en-US" sz="2400">
                <a:solidFill>
                  <a:schemeClr val="tx1"/>
                </a:solidFill>
                <a:effectLst/>
                <a:ea typeface="Times New Roman" panose="02020603050405020304" pitchFamily="18" charset="0"/>
                <a:cs typeface="Arial"/>
              </a:rPr>
              <a:t>.</a:t>
            </a:r>
            <a:r>
              <a:rPr lang="en-US" sz="2400">
                <a:solidFill>
                  <a:schemeClr val="tx1"/>
                </a:solidFill>
                <a:ea typeface="Times New Roman" panose="02020603050405020304" pitchFamily="18" charset="0"/>
                <a:cs typeface="Arial"/>
              </a:rPr>
              <a:t> </a:t>
            </a:r>
            <a:endParaRPr lang="en-US" sz="2400">
              <a:solidFill>
                <a:schemeClr val="tx1"/>
              </a:solidFill>
              <a:effectLst/>
              <a:ea typeface="Times New Roman" panose="02020603050405020304" pitchFamily="18" charset="0"/>
              <a:cs typeface="Arial" panose="020B0604020202020204" pitchFamily="34" charset="0"/>
            </a:endParaRPr>
          </a:p>
          <a:p>
            <a:pPr marL="0" indent="0">
              <a:lnSpc>
                <a:spcPct val="107000"/>
              </a:lnSpc>
              <a:spcBef>
                <a:spcPts val="0"/>
              </a:spcBef>
              <a:buNone/>
            </a:pPr>
            <a:endParaRPr lang="en-US" sz="2400">
              <a:solidFill>
                <a:schemeClr val="tx1"/>
              </a:solidFill>
              <a:effectLst/>
              <a:ea typeface="Times New Roman" panose="02020603050405020304" pitchFamily="18" charset="0"/>
              <a:cs typeface="Arial" panose="020B0604020202020204" pitchFamily="34" charset="0"/>
            </a:endParaRPr>
          </a:p>
          <a:p>
            <a:pPr marL="0" indent="457200">
              <a:lnSpc>
                <a:spcPct val="107000"/>
              </a:lnSpc>
              <a:spcBef>
                <a:spcPts val="0"/>
              </a:spcBef>
            </a:pPr>
            <a:r>
              <a:rPr lang="en-US" sz="2400">
                <a:solidFill>
                  <a:schemeClr val="tx1"/>
                </a:solidFill>
                <a:effectLst/>
                <a:ea typeface="Times New Roman" panose="02020603050405020304" pitchFamily="18" charset="0"/>
                <a:cs typeface="Arial" panose="020B0604020202020204" pitchFamily="34" charset="0"/>
              </a:rPr>
              <a:t>A maximum reimbursement amount for each district will be established and published in consultation with the Connecticut State Department of Education (CSDE). The maximum reimbursement amount shall be based on the total student enrollment by district. </a:t>
            </a:r>
            <a:endParaRPr lang="en-US" sz="2400">
              <a:solidFill>
                <a:schemeClr val="tx1"/>
              </a:solidFill>
              <a:effectLst/>
              <a:ea typeface="Calibri" panose="020F0502020204030204" pitchFamily="34" charset="0"/>
              <a:cs typeface="Arial" panose="020B0604020202020204" pitchFamily="34" charset="0"/>
            </a:endParaRPr>
          </a:p>
          <a:p>
            <a:pPr marL="0" indent="457200">
              <a:lnSpc>
                <a:spcPct val="107000"/>
              </a:lnSpc>
              <a:spcBef>
                <a:spcPts val="0"/>
              </a:spcBef>
            </a:pPr>
            <a:endParaRPr lang="en-US" sz="280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marL="0" indent="457200">
              <a:lnSpc>
                <a:spcPct val="107000"/>
              </a:lnSpc>
              <a:spcBef>
                <a:spcPts val="0"/>
              </a:spcBef>
            </a:pPr>
            <a:endParaRPr lang="en-US" sz="2800">
              <a:solidFill>
                <a:schemeClr val="tx1"/>
              </a:solidFill>
              <a:latin typeface="Calibri" panose="020F0502020204030204" pitchFamily="34" charset="0"/>
              <a:ea typeface="Calibri" panose="020F0502020204030204" pitchFamily="34" charset="0"/>
              <a:cs typeface="Arial" panose="020B0604020202020204" pitchFamily="34" charset="0"/>
            </a:endParaRPr>
          </a:p>
          <a:p>
            <a:pPr marL="0" indent="457200">
              <a:lnSpc>
                <a:spcPct val="107000"/>
              </a:lnSpc>
              <a:spcBef>
                <a:spcPts val="0"/>
              </a:spcBef>
            </a:pPr>
            <a:endPar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indent="457200">
              <a:lnSpc>
                <a:spcPct val="107000"/>
              </a:lnSpc>
              <a:spcBef>
                <a:spcPts val="0"/>
              </a:spcBef>
              <a:spcAft>
                <a:spcPts val="0"/>
              </a:spcAft>
            </a:pPr>
            <a:endParaRPr lang="en-US">
              <a:solidFill>
                <a:schemeClr val="tx1"/>
              </a:solidFill>
            </a:endParaRPr>
          </a:p>
        </p:txBody>
      </p:sp>
      <p:pic>
        <p:nvPicPr>
          <p:cNvPr id="5" name="Picture 4">
            <a:extLst>
              <a:ext uri="{FF2B5EF4-FFF2-40B4-BE49-F238E27FC236}">
                <a16:creationId xmlns:a16="http://schemas.microsoft.com/office/drawing/2014/main" id="{4D33C5D9-542D-5F4D-69F2-BEB937228A18}"/>
              </a:ext>
            </a:extLst>
          </p:cNvPr>
          <p:cNvPicPr>
            <a:picLocks noChangeAspect="1"/>
          </p:cNvPicPr>
          <p:nvPr/>
        </p:nvPicPr>
        <p:blipFill rotWithShape="1">
          <a:blip r:embed="rId2"/>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8DEDB503-9F8C-9540-2244-7DAC6A1D1E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368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7A6A-116B-58A2-3E51-2063F51652A3}"/>
              </a:ext>
            </a:extLst>
          </p:cNvPr>
          <p:cNvSpPr>
            <a:spLocks noGrp="1"/>
          </p:cNvSpPr>
          <p:nvPr>
            <p:ph type="title"/>
          </p:nvPr>
        </p:nvSpPr>
        <p:spPr/>
        <p:txBody>
          <a:bodyPr/>
          <a:lstStyle/>
          <a:p>
            <a:r>
              <a:rPr lang="en-US">
                <a:solidFill>
                  <a:schemeClr val="tx1"/>
                </a:solidFill>
              </a:rPr>
              <a:t>Program Definitions </a:t>
            </a:r>
          </a:p>
        </p:txBody>
      </p:sp>
      <p:sp>
        <p:nvSpPr>
          <p:cNvPr id="3" name="Text Placeholder 2">
            <a:extLst>
              <a:ext uri="{FF2B5EF4-FFF2-40B4-BE49-F238E27FC236}">
                <a16:creationId xmlns:a16="http://schemas.microsoft.com/office/drawing/2014/main" id="{544D2B79-DF36-1E29-F7EF-FBB2E51399A8}"/>
              </a:ext>
            </a:extLst>
          </p:cNvPr>
          <p:cNvSpPr>
            <a:spLocks noGrp="1"/>
          </p:cNvSpPr>
          <p:nvPr>
            <p:ph type="body" idx="1"/>
          </p:nvPr>
        </p:nvSpPr>
        <p:spPr/>
        <p:txBody>
          <a:bodyPr>
            <a:normAutofit fontScale="92500" lnSpcReduction="20000"/>
          </a:bodyPr>
          <a:lstStyle/>
          <a:p>
            <a:pPr marL="0" indent="0">
              <a:lnSpc>
                <a:spcPct val="107000"/>
              </a:lnSpc>
              <a:spcBef>
                <a:spcPts val="0"/>
              </a:spcBef>
              <a:buNone/>
            </a:pPr>
            <a:r>
              <a:rPr lang="en-US" sz="1800" b="1">
                <a:solidFill>
                  <a:schemeClr val="tx1"/>
                </a:solidFill>
                <a:effectLst/>
                <a:latin typeface="Calibri"/>
                <a:ea typeface="Calibri" panose="020F0502020204030204" pitchFamily="34" charset="0"/>
                <a:cs typeface="Arial"/>
              </a:rPr>
              <a:t>Locally sourced food</a:t>
            </a:r>
            <a:r>
              <a:rPr lang="en-US" sz="1800">
                <a:solidFill>
                  <a:schemeClr val="tx1"/>
                </a:solidFill>
                <a:effectLst/>
                <a:latin typeface="Calibri"/>
                <a:ea typeface="Calibri" panose="020F0502020204030204" pitchFamily="34" charset="0"/>
                <a:cs typeface="Arial"/>
              </a:rPr>
              <a:t> means produce and other farm products that have a traceable point of origin within Connecticut that are grown or produced at, or sold by, a local farm and includes, but is not limited to, value-added dairy, fish, pork, beef, poultry, eggs, fruits, vegetables, and minimally processed foods as defined below.</a:t>
            </a:r>
            <a:r>
              <a:rPr lang="en-US" sz="1800">
                <a:solidFill>
                  <a:schemeClr val="tx1"/>
                </a:solidFill>
                <a:latin typeface="Calibri"/>
                <a:ea typeface="Calibri" panose="020F0502020204030204" pitchFamily="34" charset="0"/>
                <a:cs typeface="Arial"/>
              </a:rPr>
              <a:t> </a:t>
            </a:r>
            <a:endParaRPr lang="en-US" sz="1800">
              <a:solidFill>
                <a:schemeClr val="tx1"/>
              </a:solidFill>
              <a:effectLst/>
              <a:latin typeface="Calibri"/>
              <a:ea typeface="Calibri" panose="020F0502020204030204" pitchFamily="34" charset="0"/>
              <a:cs typeface="Arial" panose="020B0604020202020204" pitchFamily="34" charset="0"/>
            </a:endParaRPr>
          </a:p>
          <a:p>
            <a:pPr marL="0" indent="0">
              <a:lnSpc>
                <a:spcPct val="107000"/>
              </a:lnSpc>
              <a:spcBef>
                <a:spcPts val="0"/>
              </a:spcBef>
              <a:buNone/>
            </a:pPr>
            <a:endParaRPr lang="en-US" sz="1800" b="1">
              <a:solidFill>
                <a:schemeClr val="tx1"/>
              </a:solidFill>
              <a:effectLst/>
              <a:latin typeface="Calibri"/>
              <a:ea typeface="Calibri" panose="020F0502020204030204" pitchFamily="34" charset="0"/>
              <a:cs typeface="Arial"/>
            </a:endParaRPr>
          </a:p>
          <a:p>
            <a:pPr marL="0" indent="0">
              <a:lnSpc>
                <a:spcPct val="107000"/>
              </a:lnSpc>
              <a:spcBef>
                <a:spcPts val="0"/>
              </a:spcBef>
              <a:buNone/>
            </a:pPr>
            <a:endParaRPr lang="en-US" sz="1800" b="1">
              <a:solidFill>
                <a:schemeClr val="tx1"/>
              </a:solidFill>
              <a:latin typeface="Calibri"/>
              <a:ea typeface="Calibri" panose="020F0502020204030204" pitchFamily="34" charset="0"/>
              <a:cs typeface="Arial"/>
            </a:endParaRPr>
          </a:p>
          <a:p>
            <a:pPr marL="0" indent="0">
              <a:lnSpc>
                <a:spcPct val="107000"/>
              </a:lnSpc>
              <a:spcBef>
                <a:spcPts val="0"/>
              </a:spcBef>
              <a:buNone/>
            </a:pPr>
            <a:r>
              <a:rPr lang="en-US" sz="1800" b="1">
                <a:solidFill>
                  <a:schemeClr val="tx1"/>
                </a:solidFill>
                <a:effectLst/>
                <a:latin typeface="Calibri"/>
                <a:ea typeface="Calibri" panose="020F0502020204030204" pitchFamily="34" charset="0"/>
                <a:cs typeface="Arial"/>
              </a:rPr>
              <a:t>Regional farm</a:t>
            </a:r>
            <a:r>
              <a:rPr lang="en-US" sz="1800">
                <a:solidFill>
                  <a:schemeClr val="tx1"/>
                </a:solidFill>
                <a:effectLst/>
                <a:latin typeface="Calibri"/>
                <a:ea typeface="Calibri" panose="020F0502020204030204" pitchFamily="34" charset="0"/>
                <a:cs typeface="Arial"/>
              </a:rPr>
              <a:t> means a farm, farmers' cooperative, food hub or wholesale distributor located in New York, Massachusetts, Rhode Island, Vermont, New Hampshire, or Maine.</a:t>
            </a:r>
            <a:r>
              <a:rPr lang="en-US" sz="1800">
                <a:solidFill>
                  <a:schemeClr val="tx1"/>
                </a:solidFill>
                <a:latin typeface="Calibri"/>
                <a:ea typeface="Calibri" panose="020F0502020204030204" pitchFamily="34" charset="0"/>
                <a:cs typeface="Arial"/>
              </a:rPr>
              <a:t> </a:t>
            </a:r>
            <a:endParaRPr lang="en-US" sz="1800">
              <a:solidFill>
                <a:schemeClr val="tx1"/>
              </a:solidFill>
              <a:effectLst/>
              <a:latin typeface="Calibri"/>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1800" b="1">
                <a:solidFill>
                  <a:schemeClr val="tx1"/>
                </a:solidFill>
                <a:effectLst/>
                <a:latin typeface="Calibri"/>
                <a:ea typeface="Calibri" panose="020F0502020204030204" pitchFamily="34" charset="0"/>
                <a:cs typeface="Arial"/>
              </a:rPr>
              <a:t>Eligible board of education</a:t>
            </a:r>
            <a:r>
              <a:rPr lang="en-US" sz="1800">
                <a:solidFill>
                  <a:schemeClr val="tx1"/>
                </a:solidFill>
                <a:effectLst/>
                <a:latin typeface="Calibri"/>
                <a:ea typeface="Calibri" panose="020F0502020204030204" pitchFamily="34" charset="0"/>
                <a:cs typeface="Arial"/>
              </a:rPr>
              <a:t> means a local or regional board of education that is participating in the National School Lunch Program.</a:t>
            </a:r>
            <a:r>
              <a:rPr lang="en-US" sz="1800">
                <a:solidFill>
                  <a:schemeClr val="tx1"/>
                </a:solidFill>
                <a:latin typeface="Calibri"/>
                <a:ea typeface="Calibri" panose="020F0502020204030204" pitchFamily="34" charset="0"/>
                <a:cs typeface="Arial"/>
              </a:rPr>
              <a:t> </a:t>
            </a:r>
            <a:endParaRPr lang="en-US" sz="1800">
              <a:solidFill>
                <a:schemeClr val="tx1"/>
              </a:solidFill>
              <a:effectLst/>
              <a:latin typeface="Calibri"/>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sz="1800" b="1">
                <a:solidFill>
                  <a:schemeClr val="tx1"/>
                </a:solidFill>
                <a:effectLst/>
                <a:latin typeface="Calibri"/>
                <a:ea typeface="Calibri" panose="020F0502020204030204" pitchFamily="34" charset="0"/>
                <a:cs typeface="Arial"/>
              </a:rPr>
              <a:t>Eligible meal program</a:t>
            </a:r>
            <a:r>
              <a:rPr lang="en-US" sz="1800">
                <a:solidFill>
                  <a:schemeClr val="tx1"/>
                </a:solidFill>
                <a:effectLst/>
                <a:latin typeface="Calibri"/>
                <a:ea typeface="Calibri" panose="020F0502020204030204" pitchFamily="34" charset="0"/>
                <a:cs typeface="Arial"/>
              </a:rPr>
              <a:t> means a meal program provided by an eligible board of education to its students or a meal provided as part of such board's participation in the National School Lunch Program, School Breakfast Program, Seamless Summer Option, After School Snack Program, Summer Food Service Program or the At-Risk Afterschool Meals component of the Child and Adult Care Food Program administered by the United States Department of Agriculture.</a:t>
            </a:r>
          </a:p>
          <a:p>
            <a:pPr marL="342900" marR="0" lvl="0" indent="-342900">
              <a:lnSpc>
                <a:spcPct val="107000"/>
              </a:lnSpc>
              <a:spcBef>
                <a:spcPts val="0"/>
              </a:spcBef>
              <a:spcAft>
                <a:spcPts val="0"/>
              </a:spcAft>
              <a:buFont typeface="+mj-lt"/>
              <a:buAutoNum type="arabicParenBoth"/>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pic>
        <p:nvPicPr>
          <p:cNvPr id="5" name="Picture 4">
            <a:extLst>
              <a:ext uri="{FF2B5EF4-FFF2-40B4-BE49-F238E27FC236}">
                <a16:creationId xmlns:a16="http://schemas.microsoft.com/office/drawing/2014/main" id="{E5B27716-A3C5-2045-DAED-6D0727CBB5B2}"/>
              </a:ext>
            </a:extLst>
          </p:cNvPr>
          <p:cNvPicPr>
            <a:picLocks noChangeAspect="1"/>
          </p:cNvPicPr>
          <p:nvPr/>
        </p:nvPicPr>
        <p:blipFill rotWithShape="1">
          <a:blip r:embed="rId2"/>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6E3635D4-806B-B055-AB9A-A620F5450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98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B6CC0-43F1-3942-658D-EE5354831091}"/>
              </a:ext>
            </a:extLst>
          </p:cNvPr>
          <p:cNvSpPr>
            <a:spLocks noGrp="1"/>
          </p:cNvSpPr>
          <p:nvPr>
            <p:ph type="title"/>
          </p:nvPr>
        </p:nvSpPr>
        <p:spPr>
          <a:xfrm>
            <a:off x="7989455" y="609599"/>
            <a:ext cx="3574471" cy="5403273"/>
          </a:xfrm>
        </p:spPr>
        <p:txBody>
          <a:bodyPr vert="horz" lIns="91440" tIns="45720" rIns="91440" bIns="45720" rtlCol="0" anchor="ctr">
            <a:normAutofit/>
          </a:bodyPr>
          <a:lstStyle/>
          <a:p>
            <a:pPr>
              <a:spcBef>
                <a:spcPct val="0"/>
              </a:spcBef>
            </a:pPr>
            <a:r>
              <a:rPr lang="en-US" sz="6000">
                <a:solidFill>
                  <a:srgbClr val="FFFFFF"/>
                </a:solidFill>
              </a:rPr>
              <a:t>Process</a:t>
            </a:r>
            <a:br>
              <a:rPr lang="en-US" sz="6000">
                <a:solidFill>
                  <a:srgbClr val="FFFFFF"/>
                </a:solidFill>
              </a:rPr>
            </a:br>
            <a:r>
              <a:rPr lang="en-US" sz="3600">
                <a:solidFill>
                  <a:srgbClr val="FFFFFF"/>
                </a:solidFill>
              </a:rPr>
              <a:t>Guidance Anticipated to be released Monday April 29 </a:t>
            </a:r>
          </a:p>
        </p:txBody>
      </p:sp>
      <p:sp>
        <p:nvSpPr>
          <p:cNvPr id="21" name="Rectangle 20">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19596D8F-2D03-45BF-1A0A-0628D8CA0B82}"/>
              </a:ext>
            </a:extLst>
          </p:cNvPr>
          <p:cNvPicPr>
            <a:picLocks noChangeAspect="1"/>
          </p:cNvPicPr>
          <p:nvPr/>
        </p:nvPicPr>
        <p:blipFill rotWithShape="1">
          <a:blip r:embed="rId2"/>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373CACFE-6B4B-326F-95AE-2023860F9E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ext Placeholder 2">
            <a:extLst>
              <a:ext uri="{FF2B5EF4-FFF2-40B4-BE49-F238E27FC236}">
                <a16:creationId xmlns:a16="http://schemas.microsoft.com/office/drawing/2014/main" id="{53CCFBD0-A3E3-2F83-1E5F-9B781300D78C}"/>
              </a:ext>
            </a:extLst>
          </p:cNvPr>
          <p:cNvGraphicFramePr/>
          <p:nvPr>
            <p:extLst>
              <p:ext uri="{D42A27DB-BD31-4B8C-83A1-F6EECF244321}">
                <p14:modId xmlns:p14="http://schemas.microsoft.com/office/powerpoint/2010/main" val="1158088491"/>
              </p:ext>
            </p:extLst>
          </p:nvPr>
        </p:nvGraphicFramePr>
        <p:xfrm>
          <a:off x="90053" y="248553"/>
          <a:ext cx="7489077" cy="63675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 name="Arrow: Right 55">
            <a:extLst>
              <a:ext uri="{FF2B5EF4-FFF2-40B4-BE49-F238E27FC236}">
                <a16:creationId xmlns:a16="http://schemas.microsoft.com/office/drawing/2014/main" id="{5B2352BA-84A7-8B46-738E-08ACC30A2F14}"/>
              </a:ext>
            </a:extLst>
          </p:cNvPr>
          <p:cNvSpPr/>
          <p:nvPr/>
        </p:nvSpPr>
        <p:spPr>
          <a:xfrm>
            <a:off x="3650626" y="1882587"/>
            <a:ext cx="368549" cy="298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F78B8C98-E174-8BC7-716E-0A3BE2591923}"/>
              </a:ext>
            </a:extLst>
          </p:cNvPr>
          <p:cNvSpPr/>
          <p:nvPr/>
        </p:nvSpPr>
        <p:spPr>
          <a:xfrm rot="5400000">
            <a:off x="4970429" y="3272116"/>
            <a:ext cx="368549" cy="298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8E2300C1-2E07-2A2A-13C2-5D8B987F902E}"/>
              </a:ext>
            </a:extLst>
          </p:cNvPr>
          <p:cNvSpPr/>
          <p:nvPr/>
        </p:nvSpPr>
        <p:spPr>
          <a:xfrm rot="10740000">
            <a:off x="3645645" y="4681567"/>
            <a:ext cx="368549" cy="2988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74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9DC60E7-32E9-A181-13D0-496293C8794A}"/>
              </a:ext>
            </a:extLst>
          </p:cNvPr>
          <p:cNvSpPr>
            <a:spLocks noGrp="1"/>
          </p:cNvSpPr>
          <p:nvPr>
            <p:ph type="title"/>
          </p:nvPr>
        </p:nvSpPr>
        <p:spPr>
          <a:xfrm>
            <a:off x="707064" y="609600"/>
            <a:ext cx="6993914" cy="1356360"/>
          </a:xfrm>
        </p:spPr>
        <p:txBody>
          <a:bodyPr vert="horz" lIns="91440" tIns="45720" rIns="91440" bIns="45720" rtlCol="0" anchor="ctr">
            <a:normAutofit/>
          </a:bodyPr>
          <a:lstStyle/>
          <a:p>
            <a:pPr>
              <a:spcBef>
                <a:spcPct val="0"/>
              </a:spcBef>
            </a:pPr>
            <a:r>
              <a:rPr lang="en-US">
                <a:solidFill>
                  <a:schemeClr val="accent1"/>
                </a:solidFill>
              </a:rPr>
              <a:t>Purchases</a:t>
            </a:r>
          </a:p>
        </p:txBody>
      </p:sp>
      <p:sp>
        <p:nvSpPr>
          <p:cNvPr id="3" name="Text Placeholder 2">
            <a:extLst>
              <a:ext uri="{FF2B5EF4-FFF2-40B4-BE49-F238E27FC236}">
                <a16:creationId xmlns:a16="http://schemas.microsoft.com/office/drawing/2014/main" id="{27F5A529-BB71-3F68-D7BF-EA40DC5EE8EB}"/>
              </a:ext>
            </a:extLst>
          </p:cNvPr>
          <p:cNvSpPr>
            <a:spLocks noGrp="1"/>
          </p:cNvSpPr>
          <p:nvPr>
            <p:ph type="body" idx="1"/>
          </p:nvPr>
        </p:nvSpPr>
        <p:spPr>
          <a:xfrm>
            <a:off x="707064" y="2057400"/>
            <a:ext cx="6993914" cy="4038600"/>
          </a:xfrm>
        </p:spPr>
        <p:txBody>
          <a:bodyPr vert="horz" lIns="91440" tIns="45720" rIns="91440" bIns="45720" rtlCol="0">
            <a:normAutofit/>
          </a:bodyPr>
          <a:lstStyle/>
          <a:p>
            <a:pPr indent="-182880">
              <a:lnSpc>
                <a:spcPct val="90000"/>
              </a:lnSpc>
              <a:buClr>
                <a:schemeClr val="accent1"/>
              </a:buClr>
              <a:buSzPct val="80000"/>
              <a:buFont typeface="Corbel" pitchFamily="34" charset="0"/>
              <a:buChar char="•"/>
            </a:pPr>
            <a:r>
              <a:rPr lang="en-US" sz="2000">
                <a:solidFill>
                  <a:schemeClr val="tx1"/>
                </a:solidFill>
                <a:effectLst/>
              </a:rPr>
              <a:t>Purchases of food may be made direct from a farm, from a food hub, farmers’ cooperative, or from a wholesale distributor. However, the farm origin and location must be known and reflected on an itemized receipt/invoice and reported in the quarterly reimbursement form. </a:t>
            </a:r>
          </a:p>
          <a:p>
            <a:pPr indent="-182880">
              <a:lnSpc>
                <a:spcPct val="90000"/>
              </a:lnSpc>
              <a:buClr>
                <a:schemeClr val="accent1"/>
              </a:buClr>
              <a:buSzPct val="80000"/>
              <a:buFont typeface="Corbel" pitchFamily="34" charset="0"/>
              <a:buChar char="•"/>
            </a:pPr>
            <a:endParaRPr lang="en-US" sz="2000">
              <a:solidFill>
                <a:schemeClr val="tx1"/>
              </a:solidFill>
            </a:endParaRPr>
          </a:p>
          <a:p>
            <a:pPr indent="-182880">
              <a:lnSpc>
                <a:spcPct val="90000"/>
              </a:lnSpc>
              <a:buClr>
                <a:schemeClr val="accent1"/>
              </a:buClr>
              <a:buSzPct val="80000"/>
              <a:buFont typeface="Corbel" pitchFamily="34" charset="0"/>
              <a:buChar char="•"/>
            </a:pPr>
            <a:r>
              <a:rPr lang="en-US" sz="2000">
                <a:solidFill>
                  <a:schemeClr val="tx1"/>
                </a:solidFill>
                <a:effectLst/>
              </a:rPr>
              <a:t>Boards of education are encouraged to prioritize their purchases from small farm businesses and socially disadvantaged farmers. Technical assistance to connect with producers will be made available. </a:t>
            </a:r>
          </a:p>
          <a:p>
            <a:pPr indent="-182880">
              <a:lnSpc>
                <a:spcPct val="90000"/>
              </a:lnSpc>
              <a:buClr>
                <a:schemeClr val="accent1"/>
              </a:buClr>
              <a:buSzPct val="80000"/>
              <a:buFont typeface="Corbel" pitchFamily="34" charset="0"/>
              <a:buChar char="•"/>
            </a:pPr>
            <a:endParaRPr lang="en-US" sz="2000"/>
          </a:p>
        </p:txBody>
      </p:sp>
      <p:pic>
        <p:nvPicPr>
          <p:cNvPr id="7" name="Graphic 6" descr="Farm scene">
            <a:extLst>
              <a:ext uri="{FF2B5EF4-FFF2-40B4-BE49-F238E27FC236}">
                <a16:creationId xmlns:a16="http://schemas.microsoft.com/office/drawing/2014/main" id="{826F91D9-CD01-B7D6-91A2-A265307ACD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85610" y="1860302"/>
            <a:ext cx="3135414" cy="3135414"/>
          </a:xfrm>
          <a:prstGeom prst="rect">
            <a:avLst/>
          </a:prstGeom>
        </p:spPr>
      </p:pic>
      <p:pic>
        <p:nvPicPr>
          <p:cNvPr id="5" name="Picture 4">
            <a:extLst>
              <a:ext uri="{FF2B5EF4-FFF2-40B4-BE49-F238E27FC236}">
                <a16:creationId xmlns:a16="http://schemas.microsoft.com/office/drawing/2014/main" id="{7643D400-275A-7385-B08B-C873D0B41388}"/>
              </a:ext>
            </a:extLst>
          </p:cNvPr>
          <p:cNvPicPr>
            <a:picLocks noChangeAspect="1"/>
          </p:cNvPicPr>
          <p:nvPr/>
        </p:nvPicPr>
        <p:blipFill rotWithShape="1">
          <a:blip r:embed="rId4"/>
          <a:srcRect l="-685" r="-1370" b="-2510"/>
          <a:stretch/>
        </p:blipFill>
        <p:spPr>
          <a:xfrm>
            <a:off x="9829195" y="5821551"/>
            <a:ext cx="750820" cy="533156"/>
          </a:xfrm>
          <a:prstGeom prst="rect">
            <a:avLst/>
          </a:prstGeom>
        </p:spPr>
      </p:pic>
      <p:pic>
        <p:nvPicPr>
          <p:cNvPr id="8" name="Picture 2" descr="Connecticut Department of Agriculture ...">
            <a:extLst>
              <a:ext uri="{FF2B5EF4-FFF2-40B4-BE49-F238E27FC236}">
                <a16:creationId xmlns:a16="http://schemas.microsoft.com/office/drawing/2014/main" id="{32EC7EDD-B5E8-D93D-3B0D-DBFC585D6A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5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A389B56-1F1B-2B01-D1D3-EA8218ACFCB7}"/>
              </a:ext>
            </a:extLst>
          </p:cNvPr>
          <p:cNvSpPr>
            <a:spLocks noGrp="1"/>
          </p:cNvSpPr>
          <p:nvPr>
            <p:ph type="title"/>
          </p:nvPr>
        </p:nvSpPr>
        <p:spPr>
          <a:xfrm>
            <a:off x="1143000" y="609600"/>
            <a:ext cx="9875520" cy="1356360"/>
          </a:xfrm>
        </p:spPr>
        <p:txBody>
          <a:bodyPr vert="horz" lIns="91440" tIns="45720" rIns="91440" bIns="45720" rtlCol="0" anchor="ctr">
            <a:normAutofit/>
          </a:bodyPr>
          <a:lstStyle/>
          <a:p>
            <a:pPr>
              <a:spcBef>
                <a:spcPct val="0"/>
              </a:spcBef>
            </a:pPr>
            <a:r>
              <a:rPr lang="en-US">
                <a:solidFill>
                  <a:srgbClr val="FFFFFF"/>
                </a:solidFill>
              </a:rPr>
              <a:t>Definitions Cont.</a:t>
            </a:r>
          </a:p>
        </p:txBody>
      </p:sp>
      <p:sp useBgFill="1">
        <p:nvSpPr>
          <p:cNvPr id="14" name="Rectangle 13">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D935DC-5976-6C3D-47EF-BDC3FC58EEEF}"/>
              </a:ext>
            </a:extLst>
          </p:cNvPr>
          <p:cNvSpPr>
            <a:spLocks noGrp="1"/>
          </p:cNvSpPr>
          <p:nvPr>
            <p:ph type="body" idx="1"/>
          </p:nvPr>
        </p:nvSpPr>
        <p:spPr>
          <a:xfrm>
            <a:off x="1143000" y="2852530"/>
            <a:ext cx="9872871" cy="3243469"/>
          </a:xfrm>
        </p:spPr>
        <p:txBody>
          <a:bodyPr vert="horz" lIns="91440" tIns="45720" rIns="91440" bIns="45720" rtlCol="0">
            <a:normAutofit/>
          </a:bodyPr>
          <a:lstStyle/>
          <a:p>
            <a:pPr marL="342900" marR="0" lvl="0" indent="-182880">
              <a:lnSpc>
                <a:spcPct val="90000"/>
              </a:lnSpc>
              <a:spcBef>
                <a:spcPts val="0"/>
              </a:spcBef>
              <a:spcAft>
                <a:spcPts val="0"/>
              </a:spcAft>
              <a:buClr>
                <a:schemeClr val="accent1"/>
              </a:buClr>
              <a:buSzPct val="80000"/>
              <a:buFont typeface="Corbel" pitchFamily="34" charset="0"/>
              <a:buChar char="•"/>
            </a:pPr>
            <a:r>
              <a:rPr lang="en-US">
                <a:solidFill>
                  <a:schemeClr val="tx1"/>
                </a:solidFill>
                <a:effectLst/>
              </a:rPr>
              <a:t>“</a:t>
            </a:r>
            <a:r>
              <a:rPr lang="en-US" b="1">
                <a:solidFill>
                  <a:schemeClr val="tx1"/>
                </a:solidFill>
                <a:effectLst/>
              </a:rPr>
              <a:t>Socially disadvantaged farmers</a:t>
            </a:r>
            <a:r>
              <a:rPr lang="en-US">
                <a:solidFill>
                  <a:schemeClr val="tx1"/>
                </a:solidFill>
                <a:effectLst/>
              </a:rPr>
              <a:t>” means farmers who belong to a group whose members have been subjected to racial or ethnic prejudice because of their identity as members of a group without regard to their individual qualities. (7 USC 2279 (a)). </a:t>
            </a:r>
          </a:p>
          <a:p>
            <a:pPr marL="0" marR="0" indent="-182880">
              <a:lnSpc>
                <a:spcPct val="90000"/>
              </a:lnSpc>
              <a:spcBef>
                <a:spcPts val="0"/>
              </a:spcBef>
              <a:spcAft>
                <a:spcPts val="0"/>
              </a:spcAft>
              <a:buClr>
                <a:schemeClr val="accent1"/>
              </a:buClr>
              <a:buSzPct val="80000"/>
              <a:buFont typeface="Corbel" pitchFamily="34" charset="0"/>
              <a:buChar char="•"/>
            </a:pPr>
            <a:r>
              <a:rPr lang="en-US">
                <a:solidFill>
                  <a:schemeClr val="tx1"/>
                </a:solidFill>
                <a:effectLst/>
              </a:rPr>
              <a:t> </a:t>
            </a:r>
          </a:p>
          <a:p>
            <a:pPr marL="342900" marR="0" lvl="0" indent="-182880">
              <a:lnSpc>
                <a:spcPct val="90000"/>
              </a:lnSpc>
              <a:spcBef>
                <a:spcPts val="0"/>
              </a:spcBef>
              <a:spcAft>
                <a:spcPts val="0"/>
              </a:spcAft>
              <a:buClr>
                <a:schemeClr val="accent1"/>
              </a:buClr>
              <a:buSzPct val="80000"/>
              <a:buFont typeface="Corbel" pitchFamily="34" charset="0"/>
              <a:buChar char="•"/>
            </a:pPr>
            <a:r>
              <a:rPr lang="en-US">
                <a:solidFill>
                  <a:schemeClr val="tx1"/>
                </a:solidFill>
                <a:effectLst/>
              </a:rPr>
              <a:t>“</a:t>
            </a:r>
            <a:r>
              <a:rPr lang="en-US" b="1">
                <a:solidFill>
                  <a:schemeClr val="tx1"/>
                </a:solidFill>
                <a:effectLst/>
              </a:rPr>
              <a:t>Small farm business</a:t>
            </a:r>
            <a:r>
              <a:rPr lang="en-US">
                <a:solidFill>
                  <a:schemeClr val="tx1"/>
                </a:solidFill>
                <a:effectLst/>
              </a:rPr>
              <a:t>” means an operation with gross cash farm income under $250,000 as defined the by United States Department of Agriculture. </a:t>
            </a:r>
          </a:p>
          <a:p>
            <a:pPr indent="-182880">
              <a:lnSpc>
                <a:spcPct val="90000"/>
              </a:lnSpc>
              <a:buClr>
                <a:schemeClr val="accent1"/>
              </a:buClr>
              <a:buSzPct val="80000"/>
              <a:buFont typeface="Corbel" pitchFamily="34" charset="0"/>
              <a:buChar char="•"/>
            </a:pPr>
            <a:endParaRPr lang="en-US">
              <a:solidFill>
                <a:schemeClr val="tx1"/>
              </a:solidFill>
            </a:endParaRPr>
          </a:p>
        </p:txBody>
      </p:sp>
      <p:pic>
        <p:nvPicPr>
          <p:cNvPr id="5" name="Picture 4">
            <a:extLst>
              <a:ext uri="{FF2B5EF4-FFF2-40B4-BE49-F238E27FC236}">
                <a16:creationId xmlns:a16="http://schemas.microsoft.com/office/drawing/2014/main" id="{2786EF14-80F4-16E5-9A3B-76BCD9E31C53}"/>
              </a:ext>
            </a:extLst>
          </p:cNvPr>
          <p:cNvPicPr>
            <a:picLocks noChangeAspect="1"/>
          </p:cNvPicPr>
          <p:nvPr/>
        </p:nvPicPr>
        <p:blipFill rotWithShape="1">
          <a:blip r:embed="rId2"/>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DE9CF074-AD37-4085-1E0F-AC1E2347F8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04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2B2FC0-1998-E698-4DC9-45125675EBE5}"/>
              </a:ext>
            </a:extLst>
          </p:cNvPr>
          <p:cNvPicPr>
            <a:picLocks noChangeAspect="1"/>
          </p:cNvPicPr>
          <p:nvPr/>
        </p:nvPicPr>
        <p:blipFill>
          <a:blip r:embed="rId2"/>
          <a:stretch>
            <a:fillRect/>
          </a:stretch>
        </p:blipFill>
        <p:spPr>
          <a:xfrm>
            <a:off x="300403" y="929986"/>
            <a:ext cx="6235841" cy="4519091"/>
          </a:xfrm>
          <a:prstGeom prst="rect">
            <a:avLst/>
          </a:prstGeom>
        </p:spPr>
      </p:pic>
      <p:pic>
        <p:nvPicPr>
          <p:cNvPr id="5" name="Picture 4">
            <a:extLst>
              <a:ext uri="{FF2B5EF4-FFF2-40B4-BE49-F238E27FC236}">
                <a16:creationId xmlns:a16="http://schemas.microsoft.com/office/drawing/2014/main" id="{57330F53-2FC6-D63E-9171-FC3DED789E5E}"/>
              </a:ext>
            </a:extLst>
          </p:cNvPr>
          <p:cNvPicPr>
            <a:picLocks noChangeAspect="1"/>
          </p:cNvPicPr>
          <p:nvPr/>
        </p:nvPicPr>
        <p:blipFill>
          <a:blip r:embed="rId3"/>
          <a:stretch>
            <a:fillRect/>
          </a:stretch>
        </p:blipFill>
        <p:spPr>
          <a:xfrm>
            <a:off x="6851779" y="490455"/>
            <a:ext cx="4893671" cy="5629194"/>
          </a:xfrm>
          <a:prstGeom prst="rect">
            <a:avLst/>
          </a:prstGeom>
        </p:spPr>
      </p:pic>
      <p:pic>
        <p:nvPicPr>
          <p:cNvPr id="3" name="Picture 2">
            <a:extLst>
              <a:ext uri="{FF2B5EF4-FFF2-40B4-BE49-F238E27FC236}">
                <a16:creationId xmlns:a16="http://schemas.microsoft.com/office/drawing/2014/main" id="{D929DE5B-B817-3E98-877B-961BF5BF3F93}"/>
              </a:ext>
            </a:extLst>
          </p:cNvPr>
          <p:cNvPicPr>
            <a:picLocks noChangeAspect="1"/>
          </p:cNvPicPr>
          <p:nvPr/>
        </p:nvPicPr>
        <p:blipFill rotWithShape="1">
          <a:blip r:embed="rId4"/>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5E3DD713-DAA1-DD96-D78A-D7FC7F6745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06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2ACF-D91C-A9F8-4B94-C1A37BDE6999}"/>
              </a:ext>
            </a:extLst>
          </p:cNvPr>
          <p:cNvSpPr>
            <a:spLocks noGrp="1"/>
          </p:cNvSpPr>
          <p:nvPr>
            <p:ph type="title"/>
          </p:nvPr>
        </p:nvSpPr>
        <p:spPr/>
        <p:txBody>
          <a:bodyPr/>
          <a:lstStyle/>
          <a:p>
            <a:r>
              <a:rPr lang="en-US">
                <a:solidFill>
                  <a:schemeClr val="tx1"/>
                </a:solidFill>
              </a:rPr>
              <a:t>Reimbursements </a:t>
            </a:r>
          </a:p>
        </p:txBody>
      </p:sp>
      <p:sp>
        <p:nvSpPr>
          <p:cNvPr id="3" name="Text Placeholder 2">
            <a:extLst>
              <a:ext uri="{FF2B5EF4-FFF2-40B4-BE49-F238E27FC236}">
                <a16:creationId xmlns:a16="http://schemas.microsoft.com/office/drawing/2014/main" id="{E2F0082B-0090-E68A-A1C2-D3ED31E56C60}"/>
              </a:ext>
            </a:extLst>
          </p:cNvPr>
          <p:cNvSpPr>
            <a:spLocks noGrp="1"/>
          </p:cNvSpPr>
          <p:nvPr>
            <p:ph type="body" idx="1"/>
          </p:nvPr>
        </p:nvSpPr>
        <p:spPr>
          <a:xfrm>
            <a:off x="838200" y="1277856"/>
            <a:ext cx="10515600" cy="4729847"/>
          </a:xfrm>
        </p:spPr>
        <p:txBody>
          <a:bodyPr>
            <a:noAutofit/>
          </a:bodyPr>
          <a:lstStyle/>
          <a:p>
            <a:r>
              <a:rPr lang="en-US" sz="1800">
                <a:solidFill>
                  <a:schemeClr val="tx1"/>
                </a:solidFill>
                <a:effectLst/>
                <a:ea typeface="Times New Roman" panose="02020603050405020304" pitchFamily="18" charset="0"/>
                <a:cs typeface="Arial"/>
              </a:rPr>
              <a:t>To apply for reimbursement for eligible products, the participating board of education, or it’s designated official, shall submit a purchase report for eligible expenses to </a:t>
            </a:r>
            <a:r>
              <a:rPr lang="en-US" sz="1800" err="1">
                <a:solidFill>
                  <a:schemeClr val="tx1"/>
                </a:solidFill>
                <a:effectLst/>
                <a:ea typeface="Times New Roman" panose="02020603050405020304" pitchFamily="18" charset="0"/>
                <a:cs typeface="Arial"/>
              </a:rPr>
              <a:t>DoAg</a:t>
            </a:r>
            <a:r>
              <a:rPr lang="en-US" sz="1800">
                <a:solidFill>
                  <a:schemeClr val="tx1"/>
                </a:solidFill>
                <a:effectLst/>
                <a:ea typeface="Times New Roman" panose="02020603050405020304" pitchFamily="18" charset="0"/>
                <a:cs typeface="Arial"/>
              </a:rPr>
              <a:t> approval. Requests for reimbursement must be submitted 15 business days after the period closes.</a:t>
            </a:r>
            <a:r>
              <a:rPr lang="en-US" sz="1800">
                <a:solidFill>
                  <a:schemeClr val="tx1"/>
                </a:solidFill>
                <a:ea typeface="Times New Roman" panose="02020603050405020304" pitchFamily="18" charset="0"/>
                <a:cs typeface="Arial"/>
              </a:rPr>
              <a:t> </a:t>
            </a:r>
            <a:endParaRPr lang="en-US">
              <a:solidFill>
                <a:schemeClr val="tx1"/>
              </a:solidFill>
              <a:cs typeface="Arial"/>
            </a:endParaRPr>
          </a:p>
          <a:p>
            <a:pPr lvl="1" indent="-349885"/>
            <a:r>
              <a:rPr lang="en-US" sz="1600">
                <a:solidFill>
                  <a:schemeClr val="tx1"/>
                </a:solidFill>
                <a:effectLst/>
                <a:ea typeface="Times New Roman" panose="02020603050405020304" pitchFamily="18" charset="0"/>
                <a:cs typeface="Arial"/>
              </a:rPr>
              <a:t>For example, for the period of May 1-June 30, 2024, requests for reimbursement must be submitted by July 19, 2024.</a:t>
            </a:r>
            <a:r>
              <a:rPr lang="en-US" sz="1600">
                <a:solidFill>
                  <a:schemeClr val="tx1"/>
                </a:solidFill>
                <a:ea typeface="Times New Roman" panose="02020603050405020304" pitchFamily="18" charset="0"/>
                <a:cs typeface="Arial"/>
              </a:rPr>
              <a:t> </a:t>
            </a:r>
            <a:endParaRPr lang="en-US" sz="1600">
              <a:solidFill>
                <a:schemeClr val="tx1"/>
              </a:solidFill>
            </a:endParaRPr>
          </a:p>
          <a:p>
            <a:pPr marL="0" indent="0">
              <a:lnSpc>
                <a:spcPct val="107000"/>
              </a:lnSpc>
              <a:spcBef>
                <a:spcPts val="0"/>
              </a:spcBef>
              <a:buNone/>
            </a:pPr>
            <a:endParaRPr lang="en-US" sz="2400">
              <a:solidFill>
                <a:schemeClr val="tx1"/>
              </a:solidFill>
              <a:ea typeface="Times New Roman" panose="02020603050405020304" pitchFamily="18" charset="0"/>
              <a:cs typeface="Arial"/>
            </a:endParaRPr>
          </a:p>
          <a:p>
            <a:pPr marL="457200" marR="0" lvl="1" indent="-349885">
              <a:lnSpc>
                <a:spcPct val="107000"/>
              </a:lnSpc>
              <a:spcBef>
                <a:spcPts val="0"/>
              </a:spcBef>
              <a:spcAft>
                <a:spcPts val="0"/>
              </a:spcAft>
              <a:buFont typeface="Noto Sans Symbols"/>
              <a:buNone/>
            </a:pPr>
            <a:r>
              <a:rPr lang="en-US" sz="1600">
                <a:solidFill>
                  <a:schemeClr val="tx1"/>
                </a:solidFill>
                <a:effectLst/>
                <a:ea typeface="Times New Roman" panose="02020603050405020304" pitchFamily="18" charset="0"/>
                <a:cs typeface="Arial"/>
              </a:rPr>
              <a:t>Periods for reimbursement submission:</a:t>
            </a:r>
            <a:endParaRPr lang="en-US" sz="1600">
              <a:solidFill>
                <a:schemeClr val="tx1"/>
              </a:solidFill>
              <a:effectLst/>
              <a:ea typeface="Calibri" panose="020F0502020204030204" pitchFamily="34" charset="0"/>
              <a:cs typeface="Arial"/>
            </a:endParaRPr>
          </a:p>
          <a:p>
            <a:pPr marR="0" lvl="1" indent="-349885">
              <a:lnSpc>
                <a:spcPct val="107000"/>
              </a:lnSpc>
              <a:spcBef>
                <a:spcPts val="0"/>
              </a:spcBef>
              <a:spcAft>
                <a:spcPts val="0"/>
              </a:spcAft>
            </a:pPr>
            <a:r>
              <a:rPr lang="en-US" sz="1600">
                <a:solidFill>
                  <a:schemeClr val="tx1"/>
                </a:solidFill>
                <a:effectLst/>
                <a:ea typeface="Times New Roman" panose="02020603050405020304" pitchFamily="18" charset="0"/>
                <a:cs typeface="Arial"/>
              </a:rPr>
              <a:t>May 1 – June 30, 2024</a:t>
            </a:r>
            <a:endParaRPr lang="en-US" sz="1600">
              <a:solidFill>
                <a:schemeClr val="tx1"/>
              </a:solidFill>
              <a:effectLst/>
              <a:ea typeface="Calibri" panose="020F0502020204030204" pitchFamily="34" charset="0"/>
              <a:cs typeface="Arial"/>
            </a:endParaRPr>
          </a:p>
          <a:p>
            <a:pPr lvl="1" indent="-349885">
              <a:lnSpc>
                <a:spcPct val="107000"/>
              </a:lnSpc>
              <a:spcBef>
                <a:spcPts val="0"/>
              </a:spcBef>
            </a:pPr>
            <a:r>
              <a:rPr lang="en-US" sz="1600">
                <a:solidFill>
                  <a:schemeClr val="tx1"/>
                </a:solidFill>
                <a:effectLst/>
                <a:ea typeface="Times New Roman" panose="02020603050405020304" pitchFamily="18" charset="0"/>
                <a:cs typeface="Arial"/>
              </a:rPr>
              <a:t>July 1- September 30, 2024</a:t>
            </a:r>
            <a:r>
              <a:rPr lang="en-US" sz="1600">
                <a:solidFill>
                  <a:schemeClr val="tx1"/>
                </a:solidFill>
                <a:ea typeface="Times New Roman" panose="02020603050405020304" pitchFamily="18" charset="0"/>
                <a:cs typeface="Arial"/>
              </a:rPr>
              <a:t> </a:t>
            </a:r>
          </a:p>
          <a:p>
            <a:pPr marR="0" lvl="1" indent="-349885">
              <a:lnSpc>
                <a:spcPct val="107000"/>
              </a:lnSpc>
              <a:spcBef>
                <a:spcPts val="0"/>
              </a:spcBef>
              <a:spcAft>
                <a:spcPts val="0"/>
              </a:spcAft>
            </a:pPr>
            <a:r>
              <a:rPr lang="en-US" sz="1600">
                <a:solidFill>
                  <a:schemeClr val="tx1"/>
                </a:solidFill>
                <a:effectLst/>
                <a:ea typeface="Times New Roman" panose="02020603050405020304" pitchFamily="18" charset="0"/>
                <a:cs typeface="Arial"/>
              </a:rPr>
              <a:t>October 1- December 31, 2024</a:t>
            </a:r>
            <a:r>
              <a:rPr lang="en-US" sz="1600">
                <a:solidFill>
                  <a:schemeClr val="tx1"/>
                </a:solidFill>
                <a:ea typeface="Times New Roman" panose="02020603050405020304" pitchFamily="18" charset="0"/>
                <a:cs typeface="Arial"/>
              </a:rPr>
              <a:t> </a:t>
            </a:r>
            <a:endParaRPr lang="en-US" sz="1600">
              <a:solidFill>
                <a:schemeClr val="tx1"/>
              </a:solidFill>
              <a:effectLst/>
              <a:ea typeface="Calibri" panose="020F0502020204030204" pitchFamily="34" charset="0"/>
              <a:cs typeface="Arial" panose="020B0604020202020204" pitchFamily="34" charset="0"/>
            </a:endParaRPr>
          </a:p>
          <a:p>
            <a:pPr marR="0" lvl="1" indent="-349885">
              <a:lnSpc>
                <a:spcPct val="107000"/>
              </a:lnSpc>
              <a:spcBef>
                <a:spcPts val="0"/>
              </a:spcBef>
              <a:spcAft>
                <a:spcPts val="0"/>
              </a:spcAft>
            </a:pPr>
            <a:r>
              <a:rPr lang="en-US" sz="1600">
                <a:solidFill>
                  <a:schemeClr val="tx1"/>
                </a:solidFill>
                <a:effectLst/>
                <a:ea typeface="Times New Roman" panose="02020603050405020304" pitchFamily="18" charset="0"/>
                <a:cs typeface="Arial"/>
              </a:rPr>
              <a:t>January 1 - March 30, 2025</a:t>
            </a:r>
            <a:endParaRPr lang="en-US" sz="1600">
              <a:solidFill>
                <a:schemeClr val="tx1"/>
              </a:solidFill>
              <a:effectLst/>
              <a:ea typeface="Calibri" panose="020F0502020204030204" pitchFamily="34" charset="0"/>
              <a:cs typeface="Arial"/>
            </a:endParaRPr>
          </a:p>
          <a:p>
            <a:pPr lvl="1" indent="-349885">
              <a:lnSpc>
                <a:spcPct val="107000"/>
              </a:lnSpc>
              <a:spcBef>
                <a:spcPts val="0"/>
              </a:spcBef>
            </a:pPr>
            <a:r>
              <a:rPr lang="en-US" sz="1600">
                <a:solidFill>
                  <a:schemeClr val="tx1"/>
                </a:solidFill>
                <a:effectLst/>
                <a:ea typeface="Times New Roman" panose="02020603050405020304" pitchFamily="18" charset="0"/>
                <a:cs typeface="Arial"/>
              </a:rPr>
              <a:t>April 1 - June 30, 2025</a:t>
            </a:r>
            <a:endParaRPr lang="en-US" sz="1600">
              <a:solidFill>
                <a:schemeClr val="tx1"/>
              </a:solidFill>
              <a:effectLst/>
              <a:ea typeface="Calibri" panose="020F0502020204030204" pitchFamily="34" charset="0"/>
              <a:cs typeface="Arial" panose="020B0604020202020204" pitchFamily="34" charset="0"/>
            </a:endParaRPr>
          </a:p>
          <a:p>
            <a:r>
              <a:rPr lang="en-US" sz="1800">
                <a:solidFill>
                  <a:schemeClr val="tx1"/>
                </a:solidFill>
                <a:effectLst/>
                <a:ea typeface="Times New Roman" panose="02020603050405020304" pitchFamily="18" charset="0"/>
                <a:cs typeface="Arial" panose="020B0604020202020204" pitchFamily="34" charset="0"/>
              </a:rPr>
              <a:t>The reimbursement request form will require information such as, but not limited to, the vendor purchased from, the location of the vendor/farm, the product(s) purchased, the quantity, and the cost. </a:t>
            </a:r>
            <a:endParaRPr lang="en-US" sz="1800">
              <a:solidFill>
                <a:schemeClr val="tx1"/>
              </a:solidFill>
            </a:endParaRPr>
          </a:p>
        </p:txBody>
      </p:sp>
      <p:pic>
        <p:nvPicPr>
          <p:cNvPr id="5" name="Picture 4">
            <a:extLst>
              <a:ext uri="{FF2B5EF4-FFF2-40B4-BE49-F238E27FC236}">
                <a16:creationId xmlns:a16="http://schemas.microsoft.com/office/drawing/2014/main" id="{814E3A35-6FE3-809A-617A-773D1216EBB9}"/>
              </a:ext>
            </a:extLst>
          </p:cNvPr>
          <p:cNvPicPr>
            <a:picLocks noChangeAspect="1"/>
          </p:cNvPicPr>
          <p:nvPr/>
        </p:nvPicPr>
        <p:blipFill rotWithShape="1">
          <a:blip r:embed="rId2"/>
          <a:srcRect l="-685" r="-1370" b="-2510"/>
          <a:stretch/>
        </p:blipFill>
        <p:spPr>
          <a:xfrm>
            <a:off x="9829195" y="5821551"/>
            <a:ext cx="750820" cy="533156"/>
          </a:xfrm>
          <a:prstGeom prst="rect">
            <a:avLst/>
          </a:prstGeom>
        </p:spPr>
      </p:pic>
      <p:pic>
        <p:nvPicPr>
          <p:cNvPr id="7" name="Picture 2" descr="Connecticut Department of Agriculture ...">
            <a:extLst>
              <a:ext uri="{FF2B5EF4-FFF2-40B4-BE49-F238E27FC236}">
                <a16:creationId xmlns:a16="http://schemas.microsoft.com/office/drawing/2014/main" id="{2DBB8F8A-EA41-AF7F-A7AF-3B33288B01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86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DC7E"/>
              </a:buClr>
              <a:buSzPts val="4800"/>
              <a:buFont typeface="Calibri"/>
              <a:buNone/>
            </a:pPr>
            <a:r>
              <a:rPr lang="en-US">
                <a:solidFill>
                  <a:schemeClr val="tx1"/>
                </a:solidFill>
              </a:rPr>
              <a:t>CT LFSIP</a:t>
            </a:r>
          </a:p>
        </p:txBody>
      </p:sp>
      <p:sp>
        <p:nvSpPr>
          <p:cNvPr id="123" name="Google Shape;123;p8"/>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en-US" sz="4000">
                <a:solidFill>
                  <a:schemeClr val="tx1"/>
                </a:solidFill>
              </a:rPr>
              <a:t>Unprocessed and Minimally Processed Foods</a:t>
            </a:r>
            <a:endParaRPr lang="en-US" sz="4000" b="0" i="0">
              <a:solidFill>
                <a:schemeClr val="tx1"/>
              </a:solidFill>
            </a:endParaRPr>
          </a:p>
          <a:p>
            <a:pPr marL="339725" lvl="0" indent="-327342" algn="l" rtl="0">
              <a:lnSpc>
                <a:spcPct val="100000"/>
              </a:lnSpc>
              <a:spcBef>
                <a:spcPts val="1800"/>
              </a:spcBef>
              <a:spcAft>
                <a:spcPts val="0"/>
              </a:spcAft>
              <a:buSzPct val="100000"/>
              <a:buChar char="▪"/>
            </a:pPr>
            <a:r>
              <a:rPr lang="en-US" b="0" i="0">
                <a:solidFill>
                  <a:schemeClr val="tx1"/>
                </a:solidFill>
              </a:rPr>
              <a:t>Fruits and vegetables</a:t>
            </a:r>
            <a:endParaRPr lang="en-US">
              <a:solidFill>
                <a:schemeClr val="tx1"/>
              </a:solidFill>
            </a:endParaRPr>
          </a:p>
          <a:p>
            <a:pPr marL="339725" lvl="0" indent="-327342" algn="l" rtl="0">
              <a:lnSpc>
                <a:spcPct val="100000"/>
              </a:lnSpc>
              <a:spcBef>
                <a:spcPts val="1800"/>
              </a:spcBef>
              <a:spcAft>
                <a:spcPts val="0"/>
              </a:spcAft>
              <a:buSzPct val="100000"/>
              <a:buChar char="▪"/>
            </a:pPr>
            <a:r>
              <a:rPr lang="en-US" b="0" i="0">
                <a:solidFill>
                  <a:schemeClr val="tx1"/>
                </a:solidFill>
              </a:rPr>
              <a:t>Grain products such as pastas and rice</a:t>
            </a:r>
            <a:endParaRPr lang="en-US">
              <a:solidFill>
                <a:schemeClr val="tx1"/>
              </a:solidFill>
            </a:endParaRPr>
          </a:p>
          <a:p>
            <a:pPr marL="339725" lvl="0" indent="-327342" algn="l" rtl="0">
              <a:lnSpc>
                <a:spcPct val="100000"/>
              </a:lnSpc>
              <a:spcBef>
                <a:spcPts val="1800"/>
              </a:spcBef>
              <a:spcAft>
                <a:spcPts val="0"/>
              </a:spcAft>
              <a:buSzPct val="100000"/>
              <a:buChar char="▪"/>
            </a:pPr>
            <a:r>
              <a:rPr lang="en-US" b="0" i="0">
                <a:solidFill>
                  <a:schemeClr val="tx1"/>
                </a:solidFill>
              </a:rPr>
              <a:t>Meats (whole, pieces, or food items such as ground meats)</a:t>
            </a:r>
            <a:endParaRPr lang="en-US">
              <a:solidFill>
                <a:schemeClr val="tx1"/>
              </a:solidFill>
            </a:endParaRPr>
          </a:p>
          <a:p>
            <a:pPr marL="339725" lvl="0" indent="-327342" algn="l" rtl="0">
              <a:lnSpc>
                <a:spcPct val="100000"/>
              </a:lnSpc>
              <a:spcBef>
                <a:spcPts val="1800"/>
              </a:spcBef>
              <a:spcAft>
                <a:spcPts val="0"/>
              </a:spcAft>
              <a:buSzPct val="100000"/>
              <a:buChar char="▪"/>
            </a:pPr>
            <a:r>
              <a:rPr lang="en-US" b="0" i="0">
                <a:solidFill>
                  <a:schemeClr val="tx1"/>
                </a:solidFill>
              </a:rPr>
              <a:t>Meat </a:t>
            </a:r>
            <a:r>
              <a:rPr lang="en-US">
                <a:solidFill>
                  <a:schemeClr val="tx1"/>
                </a:solidFill>
              </a:rPr>
              <a:t>alternatives</a:t>
            </a:r>
            <a:r>
              <a:rPr lang="en-US" b="0" i="0">
                <a:solidFill>
                  <a:schemeClr val="tx1"/>
                </a:solidFill>
              </a:rPr>
              <a:t> such as beans or legumes, </a:t>
            </a:r>
            <a:br>
              <a:rPr lang="en-US" b="0" i="0">
                <a:solidFill>
                  <a:schemeClr val="tx1"/>
                </a:solidFill>
              </a:rPr>
            </a:br>
            <a:r>
              <a:rPr lang="en-US" b="0" i="0">
                <a:solidFill>
                  <a:schemeClr val="tx1"/>
                </a:solidFill>
              </a:rPr>
              <a:t>and dairy foods such as cheese and yogurt</a:t>
            </a:r>
            <a:endParaRPr lang="en-US">
              <a:solidFill>
                <a:schemeClr val="tx1"/>
              </a:solidFill>
            </a:endParaRPr>
          </a:p>
          <a:p>
            <a:pPr marL="339725" lvl="0" indent="-327342" algn="l" rtl="0">
              <a:lnSpc>
                <a:spcPct val="100000"/>
              </a:lnSpc>
              <a:spcBef>
                <a:spcPts val="1800"/>
              </a:spcBef>
              <a:spcAft>
                <a:spcPts val="0"/>
              </a:spcAft>
              <a:buSzPct val="100000"/>
              <a:buChar char="▪"/>
            </a:pPr>
            <a:r>
              <a:rPr lang="en-US" b="0" i="0">
                <a:solidFill>
                  <a:schemeClr val="tx1"/>
                </a:solidFill>
              </a:rPr>
              <a:t>Foods in a wide variety of minimal processing states (e.g., whole, cut</a:t>
            </a:r>
            <a:r>
              <a:rPr lang="en-US">
                <a:solidFill>
                  <a:schemeClr val="tx1"/>
                </a:solidFill>
              </a:rPr>
              <a:t>) </a:t>
            </a:r>
            <a:r>
              <a:rPr lang="en-US" b="0" i="0">
                <a:solidFill>
                  <a:schemeClr val="tx1"/>
                </a:solidFill>
              </a:rPr>
              <a:t>and/or forms (e.g., fresh, frozen, canned, dried)</a:t>
            </a:r>
          </a:p>
          <a:p>
            <a:pPr marL="339725" lvl="0" indent="-327342" algn="l" rtl="0">
              <a:lnSpc>
                <a:spcPct val="100000"/>
              </a:lnSpc>
              <a:spcBef>
                <a:spcPts val="1800"/>
              </a:spcBef>
              <a:spcAft>
                <a:spcPts val="0"/>
              </a:spcAft>
              <a:buSzPct val="100000"/>
              <a:buChar char="▪"/>
            </a:pPr>
            <a:r>
              <a:rPr lang="en-US" sz="2800">
                <a:solidFill>
                  <a:schemeClr val="tx1"/>
                </a:solidFill>
                <a:effectLst/>
                <a:latin typeface="Calibri" panose="020F0502020204030204" pitchFamily="34" charset="0"/>
                <a:ea typeface="Times New Roman" panose="02020603050405020304" pitchFamily="18" charset="0"/>
                <a:cs typeface="Arial" panose="020B0604020202020204" pitchFamily="34" charset="0"/>
              </a:rPr>
              <a:t>Food is the only eligible expenditure of funds</a:t>
            </a:r>
            <a:endParaRPr lang="en-US" b="0" i="0">
              <a:solidFill>
                <a:schemeClr val="tx1"/>
              </a:solidFill>
            </a:endParaRPr>
          </a:p>
          <a:p>
            <a:pPr marL="339725" lvl="0" indent="-327342" algn="l" rtl="0">
              <a:lnSpc>
                <a:spcPct val="100000"/>
              </a:lnSpc>
              <a:spcBef>
                <a:spcPts val="1800"/>
              </a:spcBef>
              <a:spcAft>
                <a:spcPts val="0"/>
              </a:spcAft>
              <a:buSzPct val="100000"/>
              <a:buChar char="▪"/>
            </a:pPr>
            <a:endParaRPr lang="en-US">
              <a:solidFill>
                <a:schemeClr val="tx1"/>
              </a:solidFill>
            </a:endParaRPr>
          </a:p>
          <a:p>
            <a:pPr marL="0" lvl="0" indent="0" algn="l" rtl="0">
              <a:lnSpc>
                <a:spcPct val="100000"/>
              </a:lnSpc>
              <a:spcBef>
                <a:spcPts val="1800"/>
              </a:spcBef>
              <a:spcAft>
                <a:spcPts val="0"/>
              </a:spcAft>
              <a:buSzPct val="100000"/>
              <a:buNone/>
            </a:pPr>
            <a:endParaRPr lang="en-US"/>
          </a:p>
        </p:txBody>
      </p:sp>
      <p:pic>
        <p:nvPicPr>
          <p:cNvPr id="3" name="Picture 2">
            <a:extLst>
              <a:ext uri="{FF2B5EF4-FFF2-40B4-BE49-F238E27FC236}">
                <a16:creationId xmlns:a16="http://schemas.microsoft.com/office/drawing/2014/main" id="{F7072376-4F52-7704-5BC1-A17BB6DFED7E}"/>
              </a:ext>
            </a:extLst>
          </p:cNvPr>
          <p:cNvPicPr>
            <a:picLocks noChangeAspect="1"/>
          </p:cNvPicPr>
          <p:nvPr/>
        </p:nvPicPr>
        <p:blipFill rotWithShape="1">
          <a:blip r:embed="rId3"/>
          <a:srcRect l="-685" r="-1370" b="-2510"/>
          <a:stretch/>
        </p:blipFill>
        <p:spPr>
          <a:xfrm>
            <a:off x="9829195" y="5821551"/>
            <a:ext cx="750820" cy="533156"/>
          </a:xfrm>
          <a:prstGeom prst="rect">
            <a:avLst/>
          </a:prstGeom>
        </p:spPr>
      </p:pic>
      <p:pic>
        <p:nvPicPr>
          <p:cNvPr id="5" name="Picture 2" descr="Connecticut Department of Agriculture ...">
            <a:extLst>
              <a:ext uri="{FF2B5EF4-FFF2-40B4-BE49-F238E27FC236}">
                <a16:creationId xmlns:a16="http://schemas.microsoft.com/office/drawing/2014/main" id="{0D164808-CEB9-EE18-271A-C513D35C10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DC7E"/>
              </a:buClr>
              <a:buSzPts val="4800"/>
              <a:buFont typeface="Calibri"/>
              <a:buNone/>
            </a:pPr>
            <a:r>
              <a:rPr lang="en-US">
                <a:solidFill>
                  <a:schemeClr val="tx1"/>
                </a:solidFill>
              </a:rPr>
              <a:t>CT LFSIP</a:t>
            </a:r>
            <a:endParaRPr>
              <a:solidFill>
                <a:schemeClr val="tx1"/>
              </a:solidFill>
            </a:endParaRPr>
          </a:p>
        </p:txBody>
      </p:sp>
      <p:sp>
        <p:nvSpPr>
          <p:cNvPr id="130" name="Google Shape;130;p9"/>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800"/>
              <a:buNone/>
            </a:pPr>
            <a:r>
              <a:rPr lang="en-US" sz="2800" b="1" i="0">
                <a:solidFill>
                  <a:schemeClr val="tx1"/>
                </a:solidFill>
              </a:rPr>
              <a:t>Examples of unallowable products </a:t>
            </a:r>
            <a:endParaRPr>
              <a:solidFill>
                <a:schemeClr val="tx1"/>
              </a:solidFill>
            </a:endParaRPr>
          </a:p>
          <a:p>
            <a:pPr marL="339725" lvl="0" indent="-339725" algn="l" rtl="0">
              <a:lnSpc>
                <a:spcPct val="100000"/>
              </a:lnSpc>
              <a:spcBef>
                <a:spcPts val="1800"/>
              </a:spcBef>
              <a:spcAft>
                <a:spcPts val="0"/>
              </a:spcAft>
              <a:buSzPts val="2800"/>
              <a:buChar char="▪"/>
            </a:pPr>
            <a:r>
              <a:rPr lang="en-US" sz="2800" b="0" i="0">
                <a:solidFill>
                  <a:schemeClr val="tx1"/>
                </a:solidFill>
              </a:rPr>
              <a:t>Baked goods such as breads, muffins, </a:t>
            </a:r>
            <a:br>
              <a:rPr lang="en-US" sz="2800" b="0" i="0">
                <a:solidFill>
                  <a:schemeClr val="tx1"/>
                </a:solidFill>
              </a:rPr>
            </a:br>
            <a:r>
              <a:rPr lang="en-US" sz="2800" b="0" i="0">
                <a:solidFill>
                  <a:schemeClr val="tx1"/>
                </a:solidFill>
              </a:rPr>
              <a:t>or crackers</a:t>
            </a:r>
            <a:endParaRPr sz="2800">
              <a:solidFill>
                <a:schemeClr val="tx1"/>
              </a:solidFill>
            </a:endParaRPr>
          </a:p>
          <a:p>
            <a:pPr marL="339725" lvl="0" indent="-339725" algn="l" rtl="0">
              <a:lnSpc>
                <a:spcPct val="100000"/>
              </a:lnSpc>
              <a:spcBef>
                <a:spcPts val="1800"/>
              </a:spcBef>
              <a:spcAft>
                <a:spcPts val="0"/>
              </a:spcAft>
              <a:buSzPts val="2800"/>
              <a:buChar char="▪"/>
            </a:pPr>
            <a:r>
              <a:rPr lang="en-US" sz="2800" b="0" i="0">
                <a:solidFill>
                  <a:schemeClr val="tx1"/>
                </a:solidFill>
              </a:rPr>
              <a:t>Prepackaged sandwiches or meals</a:t>
            </a:r>
            <a:endParaRPr sz="2800">
              <a:solidFill>
                <a:schemeClr val="tx1"/>
              </a:solidFill>
            </a:endParaRPr>
          </a:p>
          <a:p>
            <a:pPr marL="339725" lvl="0" indent="-339725" algn="l" rtl="0">
              <a:lnSpc>
                <a:spcPct val="100000"/>
              </a:lnSpc>
              <a:spcBef>
                <a:spcPts val="1800"/>
              </a:spcBef>
              <a:spcAft>
                <a:spcPts val="0"/>
              </a:spcAft>
              <a:buSzPts val="2800"/>
              <a:buChar char="▪"/>
            </a:pPr>
            <a:r>
              <a:rPr lang="en-US" sz="2800">
                <a:solidFill>
                  <a:schemeClr val="tx1"/>
                </a:solidFill>
              </a:rPr>
              <a:t>P</a:t>
            </a:r>
            <a:r>
              <a:rPr lang="en-US" sz="2800" b="0" i="0">
                <a:solidFill>
                  <a:schemeClr val="tx1"/>
                </a:solidFill>
              </a:rPr>
              <a:t>repared and/or pre-cooked items that come ready-to-eat or that require no further preparation beyond heating, e.g. chicken nuggets, fish sticks, </a:t>
            </a:r>
            <a:r>
              <a:rPr lang="en-US" sz="2500" b="0" i="0">
                <a:solidFill>
                  <a:schemeClr val="tx1"/>
                </a:solidFill>
                <a:latin typeface="Arial"/>
                <a:ea typeface="Arial"/>
                <a:cs typeface="Arial"/>
                <a:sym typeface="Arial"/>
              </a:rPr>
              <a:t>pre-made pizzas</a:t>
            </a:r>
            <a:endParaRPr sz="2300">
              <a:solidFill>
                <a:schemeClr val="tx1"/>
              </a:solidFill>
            </a:endParaRPr>
          </a:p>
          <a:p>
            <a:pPr marL="339725" lvl="0" indent="-339725" algn="l" rtl="0">
              <a:lnSpc>
                <a:spcPct val="100000"/>
              </a:lnSpc>
              <a:spcBef>
                <a:spcPts val="1800"/>
              </a:spcBef>
              <a:spcAft>
                <a:spcPts val="0"/>
              </a:spcAft>
              <a:buSzPts val="2800"/>
              <a:buFont typeface="Calibri"/>
              <a:buChar char="▪"/>
            </a:pPr>
            <a:r>
              <a:rPr lang="en-US" sz="2800">
                <a:solidFill>
                  <a:schemeClr val="tx1"/>
                </a:solidFill>
              </a:rPr>
              <a:t>Fl</a:t>
            </a:r>
            <a:r>
              <a:rPr lang="en-US" sz="2800" i="0">
                <a:solidFill>
                  <a:schemeClr val="tx1"/>
                </a:solidFill>
              </a:rPr>
              <a:t>uid milk</a:t>
            </a:r>
            <a:endParaRPr>
              <a:solidFill>
                <a:schemeClr val="tx1"/>
              </a:solidFill>
            </a:endParaRPr>
          </a:p>
        </p:txBody>
      </p:sp>
      <p:pic>
        <p:nvPicPr>
          <p:cNvPr id="3" name="Picture 2">
            <a:extLst>
              <a:ext uri="{FF2B5EF4-FFF2-40B4-BE49-F238E27FC236}">
                <a16:creationId xmlns:a16="http://schemas.microsoft.com/office/drawing/2014/main" id="{D0FDDB9F-15D1-8317-9DFB-2E67B8E0B0F7}"/>
              </a:ext>
            </a:extLst>
          </p:cNvPr>
          <p:cNvPicPr>
            <a:picLocks noChangeAspect="1"/>
          </p:cNvPicPr>
          <p:nvPr/>
        </p:nvPicPr>
        <p:blipFill rotWithShape="1">
          <a:blip r:embed="rId3"/>
          <a:srcRect l="-685" r="-1370" b="-2510"/>
          <a:stretch/>
        </p:blipFill>
        <p:spPr>
          <a:xfrm>
            <a:off x="9829195" y="5821551"/>
            <a:ext cx="750820" cy="533156"/>
          </a:xfrm>
          <a:prstGeom prst="rect">
            <a:avLst/>
          </a:prstGeom>
        </p:spPr>
      </p:pic>
      <p:pic>
        <p:nvPicPr>
          <p:cNvPr id="5" name="Picture 2" descr="Connecticut Department of Agriculture ...">
            <a:extLst>
              <a:ext uri="{FF2B5EF4-FFF2-40B4-BE49-F238E27FC236}">
                <a16:creationId xmlns:a16="http://schemas.microsoft.com/office/drawing/2014/main" id="{87A63418-D03E-0321-75BF-0FD54833B1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63"/>
        <p:cNvGrpSpPr/>
        <p:nvPr/>
      </p:nvGrpSpPr>
      <p:grpSpPr>
        <a:xfrm>
          <a:off x="0" y="0"/>
          <a:ext cx="0" cy="0"/>
          <a:chOff x="0" y="0"/>
          <a:chExt cx="0" cy="0"/>
        </a:xfrm>
      </p:grpSpPr>
      <p:sp>
        <p:nvSpPr>
          <p:cNvPr id="172" name="Rectangle 171">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4" name="Google Shape;164;g26ddbba464a_0_30"/>
          <p:cNvSpPr txBox="1">
            <a:spLocks noGrp="1"/>
          </p:cNvSpPr>
          <p:nvPr>
            <p:ph type="title"/>
          </p:nvPr>
        </p:nvSpPr>
        <p:spPr>
          <a:xfrm>
            <a:off x="1143000" y="609600"/>
            <a:ext cx="9875520" cy="1356360"/>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FEDC7E"/>
              </a:buClr>
              <a:buSzPts val="4800"/>
            </a:pPr>
            <a:r>
              <a:rPr lang="en-US">
                <a:solidFill>
                  <a:schemeClr val="accent1"/>
                </a:solidFill>
              </a:rPr>
              <a:t>CT LFSIP</a:t>
            </a:r>
          </a:p>
        </p:txBody>
      </p:sp>
      <p:graphicFrame>
        <p:nvGraphicFramePr>
          <p:cNvPr id="168" name="Google Shape;166;g26ddbba464a_0_30">
            <a:extLst>
              <a:ext uri="{FF2B5EF4-FFF2-40B4-BE49-F238E27FC236}">
                <a16:creationId xmlns:a16="http://schemas.microsoft.com/office/drawing/2014/main" id="{DA0A53B2-D6B4-059D-9BD3-1D8750E1683A}"/>
              </a:ext>
            </a:extLst>
          </p:cNvPr>
          <p:cNvGraphicFramePr/>
          <p:nvPr>
            <p:extLst>
              <p:ext uri="{D42A27DB-BD31-4B8C-83A1-F6EECF244321}">
                <p14:modId xmlns:p14="http://schemas.microsoft.com/office/powerpoint/2010/main" val="2264106266"/>
              </p:ext>
            </p:extLst>
          </p:nvPr>
        </p:nvGraphicFramePr>
        <p:xfrm>
          <a:off x="1162922" y="1810452"/>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1A0CCA0B-D90B-6E2C-C80A-AEBA14B19E7A}"/>
              </a:ext>
            </a:extLst>
          </p:cNvPr>
          <p:cNvPicPr>
            <a:picLocks noChangeAspect="1"/>
          </p:cNvPicPr>
          <p:nvPr/>
        </p:nvPicPr>
        <p:blipFill rotWithShape="1">
          <a:blip r:embed="rId8"/>
          <a:srcRect l="-685" r="-1370" b="-2510"/>
          <a:stretch/>
        </p:blipFill>
        <p:spPr>
          <a:xfrm>
            <a:off x="9829195" y="5821551"/>
            <a:ext cx="750820" cy="533156"/>
          </a:xfrm>
          <a:prstGeom prst="rect">
            <a:avLst/>
          </a:prstGeom>
        </p:spPr>
      </p:pic>
      <p:pic>
        <p:nvPicPr>
          <p:cNvPr id="11" name="Picture 2" descr="Connecticut Department of Agriculture ...">
            <a:extLst>
              <a:ext uri="{FF2B5EF4-FFF2-40B4-BE49-F238E27FC236}">
                <a16:creationId xmlns:a16="http://schemas.microsoft.com/office/drawing/2014/main" id="{DA40A5B0-D50A-7922-2036-FE108F62F8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26ddbba464a_0_18"/>
          <p:cNvSpPr txBox="1">
            <a:spLocks noGrp="1"/>
          </p:cNvSpPr>
          <p:nvPr>
            <p:ph type="title"/>
          </p:nvPr>
        </p:nvSpPr>
        <p:spPr>
          <a:xfrm>
            <a:off x="838200" y="664368"/>
            <a:ext cx="10515600" cy="77946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EDC7E"/>
              </a:buClr>
              <a:buSzPct val="100000"/>
              <a:buFont typeface="Calibri"/>
              <a:buNone/>
            </a:pPr>
            <a:r>
              <a:rPr lang="en-US">
                <a:solidFill>
                  <a:schemeClr val="tx1"/>
                </a:solidFill>
              </a:rPr>
              <a:t>Connecticut Local Food for Schools Incentive Program (CT LFSIP)</a:t>
            </a:r>
            <a:endParaRPr>
              <a:solidFill>
                <a:schemeClr val="tx1"/>
              </a:solidFill>
            </a:endParaRPr>
          </a:p>
        </p:txBody>
      </p:sp>
      <p:sp>
        <p:nvSpPr>
          <p:cNvPr id="73" name="Google Shape;73;g26ddbba464a_0_18"/>
          <p:cNvSpPr txBox="1">
            <a:spLocks noGrp="1"/>
          </p:cNvSpPr>
          <p:nvPr>
            <p:ph type="body" idx="1"/>
          </p:nvPr>
        </p:nvSpPr>
        <p:spPr>
          <a:xfrm>
            <a:off x="838200" y="1602675"/>
            <a:ext cx="10515600" cy="4318800"/>
          </a:xfrm>
          <a:prstGeom prst="rect">
            <a:avLst/>
          </a:prstGeom>
          <a:noFill/>
          <a:ln>
            <a:noFill/>
          </a:ln>
        </p:spPr>
        <p:txBody>
          <a:bodyPr spcFirstLastPara="1" wrap="square" lIns="91425" tIns="45700" rIns="91425" bIns="45700" anchor="t" anchorCtr="0">
            <a:normAutofit/>
          </a:bodyPr>
          <a:lstStyle/>
          <a:p>
            <a:pPr marL="228600" lvl="0" indent="-254000" algn="l" rtl="0">
              <a:lnSpc>
                <a:spcPct val="100000"/>
              </a:lnSpc>
              <a:spcBef>
                <a:spcPts val="0"/>
              </a:spcBef>
              <a:spcAft>
                <a:spcPts val="0"/>
              </a:spcAft>
              <a:buClr>
                <a:srgbClr val="FEDC7E"/>
              </a:buClr>
              <a:buSzPts val="3000"/>
              <a:buFont typeface="Noto Sans Symbols"/>
              <a:buChar char="▪"/>
            </a:pPr>
            <a:r>
              <a:rPr lang="en-US" sz="3000">
                <a:solidFill>
                  <a:schemeClr val="tx1"/>
                </a:solidFill>
              </a:rPr>
              <a:t>Agenda</a:t>
            </a:r>
            <a:endParaRPr sz="3000">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History and brief overview of CT LFSIP </a:t>
            </a:r>
            <a:endParaRPr>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How to get started</a:t>
            </a:r>
            <a:endParaRPr>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Reporting</a:t>
            </a:r>
            <a:endParaRPr>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Finding farmers and product</a:t>
            </a:r>
            <a:endParaRPr>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Tools, tips</a:t>
            </a:r>
            <a:endParaRPr>
              <a:solidFill>
                <a:schemeClr val="tx1"/>
              </a:solidFill>
            </a:endParaRPr>
          </a:p>
          <a:p>
            <a:pPr marL="685800" lvl="1" indent="-228600" algn="l" rtl="0">
              <a:lnSpc>
                <a:spcPct val="100000"/>
              </a:lnSpc>
              <a:spcBef>
                <a:spcPts val="1200"/>
              </a:spcBef>
              <a:spcAft>
                <a:spcPts val="0"/>
              </a:spcAft>
              <a:buSzPts val="1920"/>
              <a:buChar char="•"/>
            </a:pPr>
            <a:r>
              <a:rPr lang="en-US">
                <a:solidFill>
                  <a:schemeClr val="tx1"/>
                </a:solidFill>
              </a:rPr>
              <a:t>Q &amp; A</a:t>
            </a:r>
            <a:endParaRPr>
              <a:solidFill>
                <a:schemeClr val="tx1"/>
              </a:solidFill>
            </a:endParaRPr>
          </a:p>
          <a:p>
            <a:pPr marL="228600" lvl="0" indent="-63500" algn="l" rtl="0">
              <a:lnSpc>
                <a:spcPct val="100000"/>
              </a:lnSpc>
              <a:spcBef>
                <a:spcPts val="1800"/>
              </a:spcBef>
              <a:spcAft>
                <a:spcPts val="0"/>
              </a:spcAft>
              <a:buClr>
                <a:srgbClr val="FEDC7E"/>
              </a:buClr>
              <a:buSzPts val="2600"/>
              <a:buFont typeface="Noto Sans Symbols"/>
              <a:buNone/>
            </a:pPr>
            <a:endParaRPr/>
          </a:p>
        </p:txBody>
      </p:sp>
      <p:pic>
        <p:nvPicPr>
          <p:cNvPr id="74" name="Google Shape;74;g26ddbba464a_0_18" descr="Box of fruits and vegetables"/>
          <p:cNvPicPr preferRelativeResize="0">
            <a:picLocks noGrp="1"/>
          </p:cNvPicPr>
          <p:nvPr>
            <p:ph type="body" idx="4294967295"/>
          </p:nvPr>
        </p:nvPicPr>
        <p:blipFill rotWithShape="1">
          <a:blip r:embed="rId3">
            <a:alphaModFix/>
          </a:blip>
          <a:srcRect/>
          <a:stretch/>
        </p:blipFill>
        <p:spPr>
          <a:xfrm>
            <a:off x="6340767" y="2162225"/>
            <a:ext cx="4237037" cy="2651125"/>
          </a:xfrm>
          <a:prstGeom prst="rect">
            <a:avLst/>
          </a:prstGeom>
          <a:noFill/>
          <a:ln w="9525" cap="flat" cmpd="sng">
            <a:solidFill>
              <a:srgbClr val="51872D"/>
            </a:solidFill>
            <a:prstDash val="solid"/>
            <a:round/>
            <a:headEnd type="none" w="sm" len="sm"/>
            <a:tailEnd type="none" w="sm" len="sm"/>
          </a:ln>
        </p:spPr>
      </p:pic>
      <p:pic>
        <p:nvPicPr>
          <p:cNvPr id="3" name="Picture 2">
            <a:extLst>
              <a:ext uri="{FF2B5EF4-FFF2-40B4-BE49-F238E27FC236}">
                <a16:creationId xmlns:a16="http://schemas.microsoft.com/office/drawing/2014/main" id="{4AD197B4-73BE-08CF-8286-9BC76E412F1C}"/>
              </a:ext>
            </a:extLst>
          </p:cNvPr>
          <p:cNvPicPr>
            <a:picLocks noChangeAspect="1"/>
          </p:cNvPicPr>
          <p:nvPr/>
        </p:nvPicPr>
        <p:blipFill rotWithShape="1">
          <a:blip r:embed="rId4"/>
          <a:srcRect l="-685" r="-1370" b="-2510"/>
          <a:stretch/>
        </p:blipFill>
        <p:spPr>
          <a:xfrm>
            <a:off x="9829195" y="5821551"/>
            <a:ext cx="750820" cy="533156"/>
          </a:xfrm>
          <a:prstGeom prst="rect">
            <a:avLst/>
          </a:prstGeom>
        </p:spPr>
      </p:pic>
      <p:pic>
        <p:nvPicPr>
          <p:cNvPr id="5" name="Picture 2" descr="Connecticut Department of Agriculture ...">
            <a:extLst>
              <a:ext uri="{FF2B5EF4-FFF2-40B4-BE49-F238E27FC236}">
                <a16:creationId xmlns:a16="http://schemas.microsoft.com/office/drawing/2014/main" id="{13EE0C7A-1F1F-2042-B87B-A54645D70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DC7E"/>
              </a:buClr>
              <a:buSzPts val="4800"/>
              <a:buFont typeface="Calibri"/>
              <a:buNone/>
            </a:pPr>
            <a:r>
              <a:rPr lang="en-US">
                <a:solidFill>
                  <a:schemeClr val="tx1"/>
                </a:solidFill>
              </a:rPr>
              <a:t>CT LFSIP</a:t>
            </a:r>
            <a:endParaRPr>
              <a:solidFill>
                <a:schemeClr val="tx1"/>
              </a:solidFill>
            </a:endParaRPr>
          </a:p>
        </p:txBody>
      </p:sp>
      <p:sp>
        <p:nvSpPr>
          <p:cNvPr id="181" name="Google Shape;181;p1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FEDC7E"/>
              </a:buClr>
              <a:buSzPts val="3200"/>
              <a:buFont typeface="Noto Sans Symbols"/>
              <a:buChar char="▪"/>
            </a:pPr>
            <a:r>
              <a:rPr lang="en-US" sz="3200">
                <a:solidFill>
                  <a:schemeClr val="tx1"/>
                </a:solidFill>
              </a:rPr>
              <a:t>What is coming?</a:t>
            </a:r>
          </a:p>
          <a:p>
            <a:pPr lvl="1" indent="-349885">
              <a:spcBef>
                <a:spcPts val="0"/>
              </a:spcBef>
              <a:buSzPts val="3200"/>
            </a:pPr>
            <a:r>
              <a:rPr lang="en-US" sz="2200">
                <a:solidFill>
                  <a:schemeClr val="tx1"/>
                </a:solidFill>
              </a:rPr>
              <a:t>Guidance released on Monday April 29 with full program details and opt in/ opt out form </a:t>
            </a:r>
          </a:p>
          <a:p>
            <a:pPr lvl="1" indent="-349885" algn="l" rtl="0">
              <a:lnSpc>
                <a:spcPct val="100000"/>
              </a:lnSpc>
              <a:spcAft>
                <a:spcPts val="0"/>
              </a:spcAft>
              <a:buClr>
                <a:srgbClr val="FEDC7E"/>
              </a:buClr>
              <a:buSzPts val="2400"/>
            </a:pPr>
            <a:r>
              <a:rPr lang="en-US" sz="2200" err="1">
                <a:solidFill>
                  <a:schemeClr val="tx1"/>
                </a:solidFill>
              </a:rPr>
              <a:t>ListServ</a:t>
            </a:r>
            <a:r>
              <a:rPr lang="en-US" sz="2200">
                <a:solidFill>
                  <a:schemeClr val="tx1"/>
                </a:solidFill>
              </a:rPr>
              <a:t>- you will be added to F2S Collaborative and Farmer </a:t>
            </a:r>
            <a:r>
              <a:rPr lang="en-US" sz="2200" err="1">
                <a:solidFill>
                  <a:schemeClr val="tx1"/>
                </a:solidFill>
              </a:rPr>
              <a:t>ListServ</a:t>
            </a:r>
            <a:r>
              <a:rPr lang="en-US" sz="2200">
                <a:solidFill>
                  <a:schemeClr val="tx1"/>
                </a:solidFill>
              </a:rPr>
              <a:t> for contacts, and information</a:t>
            </a:r>
          </a:p>
          <a:p>
            <a:pPr lvl="1" indent="-349885" algn="l" rtl="0">
              <a:lnSpc>
                <a:spcPct val="100000"/>
              </a:lnSpc>
              <a:spcAft>
                <a:spcPts val="0"/>
              </a:spcAft>
              <a:buClr>
                <a:srgbClr val="FEDC7E"/>
              </a:buClr>
              <a:buSzPts val="2400"/>
            </a:pPr>
            <a:r>
              <a:rPr lang="en-US" sz="2200">
                <a:solidFill>
                  <a:schemeClr val="tx1"/>
                </a:solidFill>
              </a:rPr>
              <a:t>Promotional Materials</a:t>
            </a:r>
          </a:p>
          <a:p>
            <a:pPr lvl="1" indent="-349885" algn="l" rtl="0">
              <a:lnSpc>
                <a:spcPct val="100000"/>
              </a:lnSpc>
              <a:spcAft>
                <a:spcPts val="0"/>
              </a:spcAft>
              <a:buClr>
                <a:srgbClr val="FEDC7E"/>
              </a:buClr>
              <a:buSzPts val="2400"/>
            </a:pPr>
            <a:r>
              <a:rPr lang="en-US" sz="2200">
                <a:solidFill>
                  <a:schemeClr val="tx1"/>
                </a:solidFill>
              </a:rPr>
              <a:t>Networking Meetings</a:t>
            </a:r>
          </a:p>
          <a:p>
            <a:pPr lvl="1" indent="-349885" algn="l" rtl="0">
              <a:lnSpc>
                <a:spcPct val="100000"/>
              </a:lnSpc>
              <a:spcAft>
                <a:spcPts val="0"/>
              </a:spcAft>
              <a:buClr>
                <a:srgbClr val="FEDC7E"/>
              </a:buClr>
              <a:buSzPts val="2400"/>
            </a:pPr>
            <a:r>
              <a:rPr lang="en-US" sz="2200">
                <a:solidFill>
                  <a:schemeClr val="tx1"/>
                </a:solidFill>
              </a:rPr>
              <a:t>Procurement tips</a:t>
            </a:r>
          </a:p>
          <a:p>
            <a:pPr marL="228600" lvl="0" indent="-241300" algn="l" rtl="0">
              <a:lnSpc>
                <a:spcPct val="100000"/>
              </a:lnSpc>
              <a:spcBef>
                <a:spcPts val="1800"/>
              </a:spcBef>
              <a:spcAft>
                <a:spcPts val="0"/>
              </a:spcAft>
              <a:buClr>
                <a:srgbClr val="FEDC7E"/>
              </a:buClr>
              <a:buSzPts val="2400"/>
              <a:buFont typeface="Noto Sans Symbols"/>
              <a:buChar char="▪"/>
            </a:pPr>
            <a:endParaRPr>
              <a:solidFill>
                <a:schemeClr val="tx1"/>
              </a:solidFill>
            </a:endParaRPr>
          </a:p>
        </p:txBody>
      </p:sp>
      <p:pic>
        <p:nvPicPr>
          <p:cNvPr id="3" name="Picture 2">
            <a:extLst>
              <a:ext uri="{FF2B5EF4-FFF2-40B4-BE49-F238E27FC236}">
                <a16:creationId xmlns:a16="http://schemas.microsoft.com/office/drawing/2014/main" id="{442A2CBD-385B-FA99-93F9-F7923C1D9CCC}"/>
              </a:ext>
            </a:extLst>
          </p:cNvPr>
          <p:cNvPicPr>
            <a:picLocks noChangeAspect="1"/>
          </p:cNvPicPr>
          <p:nvPr/>
        </p:nvPicPr>
        <p:blipFill rotWithShape="1">
          <a:blip r:embed="rId3"/>
          <a:srcRect l="-685" r="-1370" b="-2510"/>
          <a:stretch/>
        </p:blipFill>
        <p:spPr>
          <a:xfrm>
            <a:off x="9829195" y="5821551"/>
            <a:ext cx="750820" cy="533156"/>
          </a:xfrm>
          <a:prstGeom prst="rect">
            <a:avLst/>
          </a:prstGeom>
        </p:spPr>
      </p:pic>
      <p:pic>
        <p:nvPicPr>
          <p:cNvPr id="5" name="Picture 2" descr="Connecticut Department of Agriculture ...">
            <a:extLst>
              <a:ext uri="{FF2B5EF4-FFF2-40B4-BE49-F238E27FC236}">
                <a16:creationId xmlns:a16="http://schemas.microsoft.com/office/drawing/2014/main" id="{C747059E-0ACF-329C-5FA4-863233266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67b025916e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DC7E"/>
              </a:buClr>
              <a:buSzPts val="4800"/>
              <a:buFont typeface="Calibri"/>
              <a:buNone/>
            </a:pPr>
            <a:r>
              <a:rPr lang="en-US">
                <a:solidFill>
                  <a:schemeClr val="tx1"/>
                </a:solidFill>
              </a:rPr>
              <a:t>How do you find a Farm or Food Hub? </a:t>
            </a:r>
            <a:endParaRPr>
              <a:solidFill>
                <a:schemeClr val="tx1"/>
              </a:solidFill>
            </a:endParaRPr>
          </a:p>
        </p:txBody>
      </p:sp>
      <p:pic>
        <p:nvPicPr>
          <p:cNvPr id="188" name="Google Shape;188;g267b025916e_0_0"/>
          <p:cNvPicPr preferRelativeResize="0"/>
          <p:nvPr/>
        </p:nvPicPr>
        <p:blipFill>
          <a:blip r:embed="rId3">
            <a:alphaModFix/>
          </a:blip>
          <a:stretch>
            <a:fillRect/>
          </a:stretch>
        </p:blipFill>
        <p:spPr>
          <a:xfrm>
            <a:off x="756800" y="1346061"/>
            <a:ext cx="10515599" cy="3019137"/>
          </a:xfrm>
          <a:prstGeom prst="rect">
            <a:avLst/>
          </a:prstGeom>
          <a:noFill/>
          <a:ln>
            <a:noFill/>
          </a:ln>
        </p:spPr>
      </p:pic>
      <p:pic>
        <p:nvPicPr>
          <p:cNvPr id="3" name="Picture 2">
            <a:extLst>
              <a:ext uri="{FF2B5EF4-FFF2-40B4-BE49-F238E27FC236}">
                <a16:creationId xmlns:a16="http://schemas.microsoft.com/office/drawing/2014/main" id="{AF1274DC-DDCC-7A06-1BF9-647A8089707B}"/>
              </a:ext>
            </a:extLst>
          </p:cNvPr>
          <p:cNvPicPr>
            <a:picLocks noChangeAspect="1"/>
          </p:cNvPicPr>
          <p:nvPr/>
        </p:nvPicPr>
        <p:blipFill rotWithShape="1">
          <a:blip r:embed="rId4"/>
          <a:srcRect l="-685" r="-1370" b="-2510"/>
          <a:stretch/>
        </p:blipFill>
        <p:spPr>
          <a:xfrm>
            <a:off x="9829195" y="5821551"/>
            <a:ext cx="750820" cy="533156"/>
          </a:xfrm>
          <a:prstGeom prst="rect">
            <a:avLst/>
          </a:prstGeom>
        </p:spPr>
      </p:pic>
      <p:pic>
        <p:nvPicPr>
          <p:cNvPr id="5" name="Picture 2" descr="Connecticut Department of Agriculture ...">
            <a:extLst>
              <a:ext uri="{FF2B5EF4-FFF2-40B4-BE49-F238E27FC236}">
                <a16:creationId xmlns:a16="http://schemas.microsoft.com/office/drawing/2014/main" id="{17BA0696-7017-4A20-C069-64F0E4A21C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DC3899-E31E-EEEB-B44C-17FB77DF3E3E}"/>
              </a:ext>
            </a:extLst>
          </p:cNvPr>
          <p:cNvPicPr>
            <a:picLocks noChangeAspect="1"/>
          </p:cNvPicPr>
          <p:nvPr/>
        </p:nvPicPr>
        <p:blipFill rotWithShape="1">
          <a:blip r:embed="rId6"/>
          <a:srcRect l="9773" t="10453" r="9948" b="10279"/>
          <a:stretch/>
        </p:blipFill>
        <p:spPr>
          <a:xfrm>
            <a:off x="2386230" y="4555192"/>
            <a:ext cx="1835785" cy="1806898"/>
          </a:xfrm>
          <a:prstGeom prst="rect">
            <a:avLst/>
          </a:prstGeom>
        </p:spPr>
      </p:pic>
      <p:pic>
        <p:nvPicPr>
          <p:cNvPr id="8" name="Picture 7">
            <a:extLst>
              <a:ext uri="{FF2B5EF4-FFF2-40B4-BE49-F238E27FC236}">
                <a16:creationId xmlns:a16="http://schemas.microsoft.com/office/drawing/2014/main" id="{B8EFF3F8-3D4A-8AB2-0227-C0704C3C1591}"/>
              </a:ext>
            </a:extLst>
          </p:cNvPr>
          <p:cNvPicPr>
            <a:picLocks noChangeAspect="1"/>
          </p:cNvPicPr>
          <p:nvPr/>
        </p:nvPicPr>
        <p:blipFill rotWithShape="1">
          <a:blip r:embed="rId7"/>
          <a:srcRect l="11062" t="11150" r="10646" b="12057"/>
          <a:stretch/>
        </p:blipFill>
        <p:spPr>
          <a:xfrm>
            <a:off x="6875494" y="4475505"/>
            <a:ext cx="1918449" cy="1880587"/>
          </a:xfrm>
          <a:prstGeom prst="rect">
            <a:avLst/>
          </a:prstGeom>
        </p:spPr>
      </p:pic>
      <p:sp>
        <p:nvSpPr>
          <p:cNvPr id="9" name="TextBox 8">
            <a:extLst>
              <a:ext uri="{FF2B5EF4-FFF2-40B4-BE49-F238E27FC236}">
                <a16:creationId xmlns:a16="http://schemas.microsoft.com/office/drawing/2014/main" id="{5286CFC7-D4C7-9015-582D-D45269A39A26}"/>
              </a:ext>
            </a:extLst>
          </p:cNvPr>
          <p:cNvSpPr txBox="1"/>
          <p:nvPr/>
        </p:nvSpPr>
        <p:spPr>
          <a:xfrm rot="16200000">
            <a:off x="1247587" y="5289623"/>
            <a:ext cx="20818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Put Local on Your Tray</a:t>
            </a:r>
          </a:p>
        </p:txBody>
      </p:sp>
      <p:sp>
        <p:nvSpPr>
          <p:cNvPr id="10" name="TextBox 9">
            <a:extLst>
              <a:ext uri="{FF2B5EF4-FFF2-40B4-BE49-F238E27FC236}">
                <a16:creationId xmlns:a16="http://schemas.microsoft.com/office/drawing/2014/main" id="{AE5B0D8C-B4C1-9B7D-A0F5-19896C3E75C4}"/>
              </a:ext>
            </a:extLst>
          </p:cNvPr>
          <p:cNvSpPr txBox="1"/>
          <p:nvPr/>
        </p:nvSpPr>
        <p:spPr>
          <a:xfrm rot="16200000">
            <a:off x="5744881" y="5244799"/>
            <a:ext cx="20818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CT NOFA</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3"/>
        <p:cNvGrpSpPr/>
        <p:nvPr/>
      </p:nvGrpSpPr>
      <p:grpSpPr>
        <a:xfrm>
          <a:off x="0" y="0"/>
          <a:ext cx="0" cy="0"/>
          <a:chOff x="0" y="0"/>
          <a:chExt cx="0" cy="0"/>
        </a:xfrm>
      </p:grpSpPr>
      <p:sp>
        <p:nvSpPr>
          <p:cNvPr id="213" name="Rectangle 212">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4" name="Google Shape;204;g267b025916e_0_6"/>
          <p:cNvSpPr txBox="1">
            <a:spLocks noGrp="1"/>
          </p:cNvSpPr>
          <p:nvPr>
            <p:ph type="title"/>
          </p:nvPr>
        </p:nvSpPr>
        <p:spPr>
          <a:xfrm>
            <a:off x="1143000" y="609600"/>
            <a:ext cx="9875520" cy="1356360"/>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FEDC7E"/>
              </a:buClr>
              <a:buSzPts val="4800"/>
            </a:pPr>
            <a:r>
              <a:rPr lang="en-US">
                <a:solidFill>
                  <a:schemeClr val="accent1"/>
                </a:solidFill>
              </a:rPr>
              <a:t>Conversations with producers</a:t>
            </a:r>
          </a:p>
        </p:txBody>
      </p:sp>
      <p:pic>
        <p:nvPicPr>
          <p:cNvPr id="9" name="Picture 8">
            <a:extLst>
              <a:ext uri="{FF2B5EF4-FFF2-40B4-BE49-F238E27FC236}">
                <a16:creationId xmlns:a16="http://schemas.microsoft.com/office/drawing/2014/main" id="{1AFAF3CA-9266-ECAF-C4E1-CAD3DF47F2C2}"/>
              </a:ext>
            </a:extLst>
          </p:cNvPr>
          <p:cNvPicPr>
            <a:picLocks noChangeAspect="1"/>
          </p:cNvPicPr>
          <p:nvPr/>
        </p:nvPicPr>
        <p:blipFill rotWithShape="1">
          <a:blip r:embed="rId3"/>
          <a:srcRect l="-685" r="-1370" b="-2510"/>
          <a:stretch/>
        </p:blipFill>
        <p:spPr>
          <a:xfrm>
            <a:off x="9829195" y="5821551"/>
            <a:ext cx="750820" cy="533156"/>
          </a:xfrm>
          <a:prstGeom prst="rect">
            <a:avLst/>
          </a:prstGeom>
        </p:spPr>
      </p:pic>
      <p:pic>
        <p:nvPicPr>
          <p:cNvPr id="11" name="Picture 2" descr="Connecticut Department of Agriculture ...">
            <a:extLst>
              <a:ext uri="{FF2B5EF4-FFF2-40B4-BE49-F238E27FC236}">
                <a16:creationId xmlns:a16="http://schemas.microsoft.com/office/drawing/2014/main" id="{A1C413A7-C247-93E5-E74F-B48DB65AB6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9" t="181" r="-7425" b="-2172"/>
          <a:stretch/>
        </p:blipFill>
        <p:spPr bwMode="auto">
          <a:xfrm>
            <a:off x="10578189" y="5828287"/>
            <a:ext cx="567113" cy="5247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8" name="Google Shape;206;g267b025916e_0_6">
            <a:extLst>
              <a:ext uri="{FF2B5EF4-FFF2-40B4-BE49-F238E27FC236}">
                <a16:creationId xmlns:a16="http://schemas.microsoft.com/office/drawing/2014/main" id="{A730071A-66F9-41F1-7FAE-83798BF19226}"/>
              </a:ext>
            </a:extLst>
          </p:cNvPr>
          <p:cNvGraphicFramePr/>
          <p:nvPr>
            <p:extLst>
              <p:ext uri="{D42A27DB-BD31-4B8C-83A1-F6EECF244321}">
                <p14:modId xmlns:p14="http://schemas.microsoft.com/office/powerpoint/2010/main" val="2886061023"/>
              </p:ext>
            </p:extLst>
          </p:nvPr>
        </p:nvGraphicFramePr>
        <p:xfrm>
          <a:off x="1143000" y="1880091"/>
          <a:ext cx="9872663" cy="3797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g26da77c8b20_0_3"/>
          <p:cNvPicPr preferRelativeResize="0"/>
          <p:nvPr/>
        </p:nvPicPr>
        <p:blipFill>
          <a:blip r:embed="rId3">
            <a:alphaModFix/>
          </a:blip>
          <a:stretch>
            <a:fillRect/>
          </a:stretch>
        </p:blipFill>
        <p:spPr>
          <a:xfrm>
            <a:off x="1812942" y="587467"/>
            <a:ext cx="8323521" cy="5683066"/>
          </a:xfrm>
          <a:prstGeom prst="rect">
            <a:avLst/>
          </a:prstGeom>
          <a:noFill/>
          <a:ln>
            <a:noFill/>
          </a:ln>
        </p:spPr>
      </p:pic>
      <p:sp>
        <p:nvSpPr>
          <p:cNvPr id="213" name="Google Shape;213;g26da77c8b20_0_3"/>
          <p:cNvSpPr txBox="1"/>
          <p:nvPr/>
        </p:nvSpPr>
        <p:spPr>
          <a:xfrm>
            <a:off x="264550" y="1068375"/>
            <a:ext cx="2360700" cy="4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lt1"/>
                </a:solidFill>
                <a:latin typeface="Calibri"/>
                <a:ea typeface="Calibri"/>
                <a:cs typeface="Calibri"/>
                <a:sym typeface="Calibri"/>
              </a:rPr>
              <a:t>Buy,</a:t>
            </a:r>
            <a:endParaRPr sz="4000">
              <a:solidFill>
                <a:schemeClr val="lt1"/>
              </a:solidFill>
              <a:latin typeface="Calibri"/>
              <a:ea typeface="Calibri"/>
              <a:cs typeface="Calibri"/>
              <a:sym typeface="Calibri"/>
            </a:endParaRPr>
          </a:p>
          <a:p>
            <a:pPr marL="0" lvl="0" indent="0" algn="l" rtl="0">
              <a:spcBef>
                <a:spcPts val="0"/>
              </a:spcBef>
              <a:spcAft>
                <a:spcPts val="0"/>
              </a:spcAft>
              <a:buNone/>
            </a:pPr>
            <a:r>
              <a:rPr lang="en-US" sz="4000">
                <a:solidFill>
                  <a:schemeClr val="lt1"/>
                </a:solidFill>
                <a:latin typeface="Calibri"/>
                <a:ea typeface="Calibri"/>
                <a:cs typeface="Calibri"/>
                <a:sym typeface="Calibri"/>
              </a:rPr>
              <a:t> </a:t>
            </a:r>
            <a:endParaRPr sz="4000">
              <a:solidFill>
                <a:schemeClr val="lt1"/>
              </a:solidFill>
              <a:latin typeface="Calibri"/>
              <a:ea typeface="Calibri"/>
              <a:cs typeface="Calibri"/>
              <a:sym typeface="Calibri"/>
            </a:endParaRPr>
          </a:p>
          <a:p>
            <a:pPr marL="0" lvl="0" indent="0" algn="l" rtl="0">
              <a:spcBef>
                <a:spcPts val="0"/>
              </a:spcBef>
              <a:spcAft>
                <a:spcPts val="0"/>
              </a:spcAft>
              <a:buNone/>
            </a:pPr>
            <a:r>
              <a:rPr lang="en-US" sz="4000">
                <a:solidFill>
                  <a:schemeClr val="lt1"/>
                </a:solidFill>
                <a:latin typeface="Calibri"/>
                <a:ea typeface="Calibri"/>
                <a:cs typeface="Calibri"/>
                <a:sym typeface="Calibri"/>
              </a:rPr>
              <a:t>Serve, </a:t>
            </a:r>
            <a:endParaRPr sz="4000">
              <a:solidFill>
                <a:schemeClr val="lt1"/>
              </a:solidFill>
              <a:latin typeface="Calibri"/>
              <a:ea typeface="Calibri"/>
              <a:cs typeface="Calibri"/>
              <a:sym typeface="Calibri"/>
            </a:endParaRPr>
          </a:p>
          <a:p>
            <a:pPr marL="0" lvl="0" indent="0" algn="l" rtl="0">
              <a:spcBef>
                <a:spcPts val="0"/>
              </a:spcBef>
              <a:spcAft>
                <a:spcPts val="0"/>
              </a:spcAft>
              <a:buNone/>
            </a:pPr>
            <a:endParaRPr sz="4000">
              <a:solidFill>
                <a:schemeClr val="lt1"/>
              </a:solidFill>
              <a:latin typeface="Calibri"/>
              <a:ea typeface="Calibri"/>
              <a:cs typeface="Calibri"/>
              <a:sym typeface="Calibri"/>
            </a:endParaRPr>
          </a:p>
          <a:p>
            <a:pPr marL="0" lvl="0" indent="0" algn="l" rtl="0">
              <a:spcBef>
                <a:spcPts val="0"/>
              </a:spcBef>
              <a:spcAft>
                <a:spcPts val="0"/>
              </a:spcAft>
              <a:buNone/>
            </a:pPr>
            <a:r>
              <a:rPr lang="en-US" sz="4000">
                <a:solidFill>
                  <a:schemeClr val="lt1"/>
                </a:solidFill>
                <a:latin typeface="Calibri"/>
                <a:ea typeface="Calibri"/>
                <a:cs typeface="Calibri"/>
                <a:sym typeface="Calibri"/>
              </a:rPr>
              <a:t>Celebrate! </a:t>
            </a:r>
            <a:endParaRPr sz="40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FF3D915-EE17-DF27-AC9F-EA6F68351BB6}"/>
              </a:ext>
            </a:extLst>
          </p:cNvPr>
          <p:cNvPicPr>
            <a:picLocks noChangeAspect="1"/>
          </p:cNvPicPr>
          <p:nvPr/>
        </p:nvPicPr>
        <p:blipFill rotWithShape="1">
          <a:blip r:embed="rId4"/>
          <a:srcRect l="-685" r="-1370" b="-2510"/>
          <a:stretch/>
        </p:blipFill>
        <p:spPr>
          <a:xfrm>
            <a:off x="10227626" y="5781708"/>
            <a:ext cx="750820" cy="533156"/>
          </a:xfrm>
          <a:prstGeom prst="rect">
            <a:avLst/>
          </a:prstGeom>
        </p:spPr>
      </p:pic>
      <p:pic>
        <p:nvPicPr>
          <p:cNvPr id="5" name="Picture 2" descr="Connecticut Department of Agriculture ...">
            <a:extLst>
              <a:ext uri="{FF2B5EF4-FFF2-40B4-BE49-F238E27FC236}">
                <a16:creationId xmlns:a16="http://schemas.microsoft.com/office/drawing/2014/main" id="{440A1785-4090-F80C-6B3D-490D687B43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79" t="181" r="-7425" b="-2172"/>
          <a:stretch/>
        </p:blipFill>
        <p:spPr bwMode="auto">
          <a:xfrm>
            <a:off x="10976620" y="5788444"/>
            <a:ext cx="567113" cy="52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9"/>
          <p:cNvSpPr txBox="1">
            <a:spLocks noGrp="1"/>
          </p:cNvSpPr>
          <p:nvPr>
            <p:ph type="ctrTitle"/>
          </p:nvPr>
        </p:nvSpPr>
        <p:spPr>
          <a:xfrm>
            <a:off x="1190432" y="1011207"/>
            <a:ext cx="92652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Arial"/>
              <a:buNone/>
            </a:pPr>
            <a:r>
              <a:rPr lang="en-US">
                <a:latin typeface="DM Serif Display"/>
                <a:ea typeface="DM Serif Display"/>
                <a:cs typeface="DM Serif Display"/>
                <a:sym typeface="DM Serif Display"/>
              </a:rPr>
              <a:t>CT Local Food for School Incentive Program</a:t>
            </a:r>
            <a:endParaRPr>
              <a:latin typeface="DM Serif Display"/>
              <a:ea typeface="DM Serif Display"/>
              <a:cs typeface="DM Serif Display"/>
              <a:sym typeface="DM Serif Display"/>
            </a:endParaRPr>
          </a:p>
        </p:txBody>
      </p:sp>
      <p:sp>
        <p:nvSpPr>
          <p:cNvPr id="314" name="Google Shape;314;p49"/>
          <p:cNvSpPr txBox="1">
            <a:spLocks noGrp="1"/>
          </p:cNvSpPr>
          <p:nvPr>
            <p:ph type="subTitle" idx="1"/>
          </p:nvPr>
        </p:nvSpPr>
        <p:spPr>
          <a:xfrm>
            <a:off x="1190431" y="3480307"/>
            <a:ext cx="9265200" cy="165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3000" b="1" i="1">
                <a:solidFill>
                  <a:schemeClr val="accent1"/>
                </a:solidFill>
              </a:rPr>
              <a:t>A (short) story of policy and partnership in practice</a:t>
            </a:r>
            <a:endParaRPr sz="3000" b="1" i="1">
              <a:solidFill>
                <a:schemeClr val="accent1"/>
              </a:solidFill>
            </a:endParaRPr>
          </a:p>
        </p:txBody>
      </p:sp>
      <p:sp>
        <p:nvSpPr>
          <p:cNvPr id="315" name="Google Shape;315;p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316" name="Google Shape;316;p49"/>
          <p:cNvPicPr preferRelativeResize="0"/>
          <p:nvPr/>
        </p:nvPicPr>
        <p:blipFill>
          <a:blip r:embed="rId3">
            <a:alphaModFix/>
          </a:blip>
          <a:stretch>
            <a:fillRect/>
          </a:stretch>
        </p:blipFill>
        <p:spPr>
          <a:xfrm>
            <a:off x="10320700" y="1854300"/>
            <a:ext cx="1761425" cy="1761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p:nvPr/>
        </p:nvSpPr>
        <p:spPr>
          <a:xfrm>
            <a:off x="1924725" y="2626350"/>
            <a:ext cx="8259600" cy="1605300"/>
          </a:xfrm>
          <a:prstGeom prst="rect">
            <a:avLst/>
          </a:prstGeom>
          <a:noFill/>
          <a:ln>
            <a:noFill/>
          </a:ln>
        </p:spPr>
        <p:txBody>
          <a:bodyPr spcFirstLastPara="1" wrap="square" lIns="117825" tIns="117825" rIns="117825" bIns="117825" anchor="ctr" anchorCtr="0">
            <a:noAutofit/>
          </a:bodyPr>
          <a:lstStyle/>
          <a:p>
            <a:pPr marL="0" lvl="0" indent="0" algn="ctr" rtl="0">
              <a:spcBef>
                <a:spcPts val="0"/>
              </a:spcBef>
              <a:spcAft>
                <a:spcPts val="0"/>
              </a:spcAft>
              <a:buNone/>
            </a:pPr>
            <a:r>
              <a:rPr lang="en-US" sz="6000" b="1">
                <a:latin typeface="DM Serif Display"/>
                <a:ea typeface="DM Serif Display"/>
                <a:cs typeface="DM Serif Display"/>
                <a:sym typeface="DM Serif Display"/>
              </a:rPr>
              <a:t>Every child, in every school, experiences the joy and power of food!</a:t>
            </a:r>
            <a:endParaRPr sz="6000">
              <a:latin typeface="DM Serif Display"/>
              <a:ea typeface="DM Serif Display"/>
              <a:cs typeface="DM Serif Display"/>
              <a:sym typeface="DM Serif Display"/>
            </a:endParaRPr>
          </a:p>
        </p:txBody>
      </p:sp>
      <p:sp>
        <p:nvSpPr>
          <p:cNvPr id="323" name="Google Shape;323;p50"/>
          <p:cNvSpPr txBox="1"/>
          <p:nvPr/>
        </p:nvSpPr>
        <p:spPr>
          <a:xfrm>
            <a:off x="172550" y="159175"/>
            <a:ext cx="10740300" cy="10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800" b="1">
              <a:solidFill>
                <a:schemeClr val="accent5"/>
              </a:solidFill>
              <a:latin typeface="DM Serif Display"/>
              <a:ea typeface="DM Serif Display"/>
              <a:cs typeface="DM Serif Display"/>
              <a:sym typeface="DM Serif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181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11235"/>
              <a:buFont typeface="Arial"/>
              <a:buNone/>
            </a:pPr>
            <a:r>
              <a:rPr lang="en-US" sz="3955">
                <a:solidFill>
                  <a:schemeClr val="accent2"/>
                </a:solidFill>
              </a:rPr>
              <a:t>UConn Zwick Center for Food &amp; Research Policy</a:t>
            </a:r>
            <a:br>
              <a:rPr lang="en-US">
                <a:solidFill>
                  <a:schemeClr val="accent2"/>
                </a:solidFill>
              </a:rPr>
            </a:br>
            <a:r>
              <a:rPr lang="en-US" sz="3844">
                <a:solidFill>
                  <a:schemeClr val="accent1"/>
                </a:solidFill>
              </a:rPr>
              <a:t>SFA Research on Farm to School, 2022</a:t>
            </a:r>
            <a:endParaRPr sz="3844">
              <a:solidFill>
                <a:schemeClr val="accent1"/>
              </a:solidFill>
            </a:endParaRPr>
          </a:p>
        </p:txBody>
      </p:sp>
      <p:pic>
        <p:nvPicPr>
          <p:cNvPr id="329" name="Google Shape;329;p51"/>
          <p:cNvPicPr preferRelativeResize="0"/>
          <p:nvPr/>
        </p:nvPicPr>
        <p:blipFill rotWithShape="1">
          <a:blip r:embed="rId3">
            <a:alphaModFix/>
          </a:blip>
          <a:srcRect l="1797" t="1951"/>
          <a:stretch/>
        </p:blipFill>
        <p:spPr>
          <a:xfrm>
            <a:off x="1187100" y="1758825"/>
            <a:ext cx="9817775" cy="4807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a:spLocks noGrp="1"/>
          </p:cNvSpPr>
          <p:nvPr>
            <p:ph type="title"/>
          </p:nvPr>
        </p:nvSpPr>
        <p:spPr>
          <a:xfrm>
            <a:off x="838200" y="365125"/>
            <a:ext cx="790823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solidFill>
                  <a:schemeClr val="accent1"/>
                </a:solidFill>
              </a:rPr>
              <a:t>Our intentions:</a:t>
            </a:r>
            <a:endParaRPr>
              <a:solidFill>
                <a:schemeClr val="accent1"/>
              </a:solidFill>
            </a:endParaRPr>
          </a:p>
        </p:txBody>
      </p:sp>
      <p:sp>
        <p:nvSpPr>
          <p:cNvPr id="335" name="Google Shape;335;p52"/>
          <p:cNvSpPr txBox="1">
            <a:spLocks noGrp="1"/>
          </p:cNvSpPr>
          <p:nvPr>
            <p:ph type="body" idx="1"/>
          </p:nvPr>
        </p:nvSpPr>
        <p:spPr>
          <a:xfrm>
            <a:off x="625875" y="1517775"/>
            <a:ext cx="5938500" cy="4270800"/>
          </a:xfrm>
          <a:prstGeom prst="rect">
            <a:avLst/>
          </a:prstGeom>
          <a:noFill/>
          <a:ln>
            <a:noFill/>
          </a:ln>
        </p:spPr>
        <p:txBody>
          <a:bodyPr spcFirstLastPara="1" wrap="square" lIns="91425" tIns="45700" rIns="91425" bIns="45700" anchor="t" anchorCtr="0">
            <a:normAutofit/>
          </a:bodyPr>
          <a:lstStyle/>
          <a:p>
            <a:pPr marL="457200" lvl="0" indent="-400050" algn="l" rtl="0">
              <a:lnSpc>
                <a:spcPct val="70000"/>
              </a:lnSpc>
              <a:spcBef>
                <a:spcPts val="0"/>
              </a:spcBef>
              <a:spcAft>
                <a:spcPts val="0"/>
              </a:spcAft>
              <a:buSzPts val="2700"/>
              <a:buChar char="•"/>
            </a:pPr>
            <a:r>
              <a:rPr lang="en-US" sz="2700">
                <a:solidFill>
                  <a:schemeClr val="tx1"/>
                </a:solidFill>
              </a:rPr>
              <a:t>Meet a need for more resources for local food AND supports</a:t>
            </a:r>
            <a:endParaRPr sz="2700">
              <a:solidFill>
                <a:schemeClr val="tx1"/>
              </a:solidFill>
            </a:endParaRPr>
          </a:p>
          <a:p>
            <a:pPr marL="457200" lvl="0" indent="0" algn="l" rtl="0">
              <a:lnSpc>
                <a:spcPct val="70000"/>
              </a:lnSpc>
              <a:spcBef>
                <a:spcPts val="0"/>
              </a:spcBef>
              <a:spcAft>
                <a:spcPts val="0"/>
              </a:spcAft>
              <a:buNone/>
            </a:pPr>
            <a:endParaRPr sz="2700">
              <a:solidFill>
                <a:schemeClr val="tx1"/>
              </a:solidFill>
            </a:endParaRPr>
          </a:p>
          <a:p>
            <a:pPr marL="457200" lvl="0" indent="-400050" algn="l" rtl="0">
              <a:lnSpc>
                <a:spcPct val="70000"/>
              </a:lnSpc>
              <a:spcBef>
                <a:spcPts val="0"/>
              </a:spcBef>
              <a:spcAft>
                <a:spcPts val="0"/>
              </a:spcAft>
              <a:buSzPts val="2700"/>
              <a:buChar char="•"/>
            </a:pPr>
            <a:r>
              <a:rPr lang="en-US" sz="2700">
                <a:solidFill>
                  <a:schemeClr val="tx1"/>
                </a:solidFill>
              </a:rPr>
              <a:t>Build off of Local Food for Schools (LFS) structure &amp; learnings</a:t>
            </a:r>
            <a:endParaRPr sz="2700">
              <a:solidFill>
                <a:schemeClr val="tx1"/>
              </a:solidFill>
            </a:endParaRPr>
          </a:p>
          <a:p>
            <a:pPr marL="457200" lvl="0" indent="0" algn="l" rtl="0">
              <a:lnSpc>
                <a:spcPct val="70000"/>
              </a:lnSpc>
              <a:spcBef>
                <a:spcPts val="0"/>
              </a:spcBef>
              <a:spcAft>
                <a:spcPts val="0"/>
              </a:spcAft>
              <a:buNone/>
            </a:pPr>
            <a:endParaRPr sz="2700">
              <a:solidFill>
                <a:schemeClr val="tx1"/>
              </a:solidFill>
            </a:endParaRPr>
          </a:p>
          <a:p>
            <a:pPr marL="457200" lvl="0" indent="-400050" algn="l" rtl="0">
              <a:lnSpc>
                <a:spcPct val="70000"/>
              </a:lnSpc>
              <a:spcBef>
                <a:spcPts val="0"/>
              </a:spcBef>
              <a:spcAft>
                <a:spcPts val="0"/>
              </a:spcAft>
              <a:buSzPts val="2700"/>
              <a:buChar char="•"/>
            </a:pPr>
            <a:r>
              <a:rPr lang="en-US" sz="2700">
                <a:solidFill>
                  <a:schemeClr val="tx1"/>
                </a:solidFill>
              </a:rPr>
              <a:t>Develop with </a:t>
            </a:r>
            <a:r>
              <a:rPr lang="en-US" sz="2700" i="1">
                <a:solidFill>
                  <a:schemeClr val="tx1"/>
                </a:solidFill>
              </a:rPr>
              <a:t>and</a:t>
            </a:r>
            <a:r>
              <a:rPr lang="en-US" sz="2700">
                <a:solidFill>
                  <a:schemeClr val="tx1"/>
                </a:solidFill>
              </a:rPr>
              <a:t> for SFAs and center students and equity</a:t>
            </a:r>
            <a:endParaRPr sz="2700">
              <a:solidFill>
                <a:schemeClr val="tx1"/>
              </a:solidFill>
            </a:endParaRPr>
          </a:p>
          <a:p>
            <a:pPr marL="457200" lvl="0" indent="0" algn="l" rtl="0">
              <a:lnSpc>
                <a:spcPct val="70000"/>
              </a:lnSpc>
              <a:spcBef>
                <a:spcPts val="0"/>
              </a:spcBef>
              <a:spcAft>
                <a:spcPts val="0"/>
              </a:spcAft>
              <a:buNone/>
            </a:pPr>
            <a:endParaRPr sz="2700">
              <a:solidFill>
                <a:schemeClr val="tx1"/>
              </a:solidFill>
            </a:endParaRPr>
          </a:p>
          <a:p>
            <a:pPr marL="457200" lvl="0" indent="-400050" algn="l" rtl="0">
              <a:lnSpc>
                <a:spcPct val="70000"/>
              </a:lnSpc>
              <a:spcBef>
                <a:spcPts val="0"/>
              </a:spcBef>
              <a:spcAft>
                <a:spcPts val="0"/>
              </a:spcAft>
              <a:buSzPts val="2700"/>
              <a:buChar char="•"/>
            </a:pPr>
            <a:r>
              <a:rPr lang="en-US" sz="2700">
                <a:solidFill>
                  <a:schemeClr val="tx1"/>
                </a:solidFill>
              </a:rPr>
              <a:t>Meet state agency goals</a:t>
            </a:r>
            <a:endParaRPr sz="2700">
              <a:solidFill>
                <a:schemeClr val="tx1"/>
              </a:solidFill>
            </a:endParaRPr>
          </a:p>
          <a:p>
            <a:pPr marL="457200" lvl="0" indent="0" algn="l" rtl="0">
              <a:lnSpc>
                <a:spcPct val="70000"/>
              </a:lnSpc>
              <a:spcBef>
                <a:spcPts val="0"/>
              </a:spcBef>
              <a:spcAft>
                <a:spcPts val="0"/>
              </a:spcAft>
              <a:buNone/>
            </a:pPr>
            <a:endParaRPr sz="2700">
              <a:solidFill>
                <a:schemeClr val="tx1"/>
              </a:solidFill>
            </a:endParaRPr>
          </a:p>
          <a:p>
            <a:pPr marL="457200" lvl="0" indent="-400050" algn="l" rtl="0">
              <a:lnSpc>
                <a:spcPct val="70000"/>
              </a:lnSpc>
              <a:spcBef>
                <a:spcPts val="0"/>
              </a:spcBef>
              <a:spcAft>
                <a:spcPts val="0"/>
              </a:spcAft>
              <a:buSzPts val="2700"/>
              <a:buChar char="•"/>
            </a:pPr>
            <a:r>
              <a:rPr lang="en-US" sz="2700">
                <a:solidFill>
                  <a:schemeClr val="tx1"/>
                </a:solidFill>
              </a:rPr>
              <a:t>Build more awareness and support for farm to school investments at the state legislature</a:t>
            </a:r>
            <a:endParaRPr sz="2700">
              <a:solidFill>
                <a:schemeClr val="tx1"/>
              </a:solidFill>
            </a:endParaRPr>
          </a:p>
        </p:txBody>
      </p:sp>
      <p:sp>
        <p:nvSpPr>
          <p:cNvPr id="336" name="Google Shape;33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337" name="Google Shape;337;p52"/>
          <p:cNvPicPr preferRelativeResize="0"/>
          <p:nvPr/>
        </p:nvPicPr>
        <p:blipFill>
          <a:blip r:embed="rId3">
            <a:alphaModFix/>
          </a:blip>
          <a:stretch>
            <a:fillRect/>
          </a:stretch>
        </p:blipFill>
        <p:spPr>
          <a:xfrm>
            <a:off x="7003450" y="1110563"/>
            <a:ext cx="4437784" cy="43608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3"/>
          <p:cNvPicPr preferRelativeResize="0"/>
          <p:nvPr/>
        </p:nvPicPr>
        <p:blipFill>
          <a:blip r:embed="rId3">
            <a:alphaModFix/>
          </a:blip>
          <a:stretch>
            <a:fillRect/>
          </a:stretch>
        </p:blipFill>
        <p:spPr>
          <a:xfrm>
            <a:off x="1260375" y="428725"/>
            <a:ext cx="9671248" cy="6000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4"/>
          <p:cNvPicPr preferRelativeResize="0"/>
          <p:nvPr/>
        </p:nvPicPr>
        <p:blipFill rotWithShape="1">
          <a:blip r:embed="rId3">
            <a:alphaModFix/>
          </a:blip>
          <a:srcRect l="16187" t="33158" r="8872" b="8688"/>
          <a:stretch/>
        </p:blipFill>
        <p:spPr>
          <a:xfrm>
            <a:off x="340875" y="4168575"/>
            <a:ext cx="4480000" cy="2607049"/>
          </a:xfrm>
          <a:prstGeom prst="rect">
            <a:avLst/>
          </a:prstGeom>
          <a:noFill/>
          <a:ln>
            <a:noFill/>
          </a:ln>
        </p:spPr>
      </p:pic>
      <p:pic>
        <p:nvPicPr>
          <p:cNvPr id="348" name="Google Shape;348;p54"/>
          <p:cNvPicPr preferRelativeResize="0"/>
          <p:nvPr/>
        </p:nvPicPr>
        <p:blipFill rotWithShape="1">
          <a:blip r:embed="rId4">
            <a:alphaModFix/>
          </a:blip>
          <a:srcRect l="-3134" t="21187" r="5496" b="7592"/>
          <a:stretch/>
        </p:blipFill>
        <p:spPr>
          <a:xfrm>
            <a:off x="199975" y="2266425"/>
            <a:ext cx="4588923" cy="1988275"/>
          </a:xfrm>
          <a:prstGeom prst="rect">
            <a:avLst/>
          </a:prstGeom>
          <a:noFill/>
          <a:ln>
            <a:noFill/>
          </a:ln>
        </p:spPr>
      </p:pic>
      <p:pic>
        <p:nvPicPr>
          <p:cNvPr id="349" name="Google Shape;349;p54"/>
          <p:cNvPicPr preferRelativeResize="0"/>
          <p:nvPr/>
        </p:nvPicPr>
        <p:blipFill rotWithShape="1">
          <a:blip r:embed="rId5">
            <a:alphaModFix/>
          </a:blip>
          <a:srcRect r="10793" b="46443"/>
          <a:stretch/>
        </p:blipFill>
        <p:spPr>
          <a:xfrm>
            <a:off x="372850" y="278148"/>
            <a:ext cx="4416050" cy="1988276"/>
          </a:xfrm>
          <a:prstGeom prst="rect">
            <a:avLst/>
          </a:prstGeom>
          <a:noFill/>
          <a:ln>
            <a:noFill/>
          </a:ln>
        </p:spPr>
      </p:pic>
      <p:sp>
        <p:nvSpPr>
          <p:cNvPr id="350" name="Google Shape;350;p54"/>
          <p:cNvSpPr txBox="1"/>
          <p:nvPr/>
        </p:nvSpPr>
        <p:spPr>
          <a:xfrm>
            <a:off x="5338250" y="429574"/>
            <a:ext cx="6853750" cy="402876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13" b="1"/>
              <a:t>With special gratitude to:</a:t>
            </a:r>
            <a:br>
              <a:rPr lang="en-US" sz="2313"/>
            </a:br>
            <a:endParaRPr sz="2313"/>
          </a:p>
          <a:p>
            <a:pPr marL="0" lvl="0" indent="0" algn="l" rtl="0">
              <a:lnSpc>
                <a:spcPct val="90000"/>
              </a:lnSpc>
              <a:spcBef>
                <a:spcPts val="0"/>
              </a:spcBef>
              <a:spcAft>
                <a:spcPts val="0"/>
              </a:spcAft>
              <a:buNone/>
            </a:pPr>
            <a:r>
              <a:rPr lang="en-US" sz="2313"/>
              <a:t>Randall Mel</a:t>
            </a:r>
            <a:endParaRPr sz="2313"/>
          </a:p>
          <a:p>
            <a:pPr marL="0" lvl="0" indent="0" algn="l" rtl="0">
              <a:lnSpc>
                <a:spcPct val="90000"/>
              </a:lnSpc>
              <a:spcBef>
                <a:spcPts val="0"/>
              </a:spcBef>
              <a:spcAft>
                <a:spcPts val="0"/>
              </a:spcAft>
              <a:buNone/>
            </a:pPr>
            <a:r>
              <a:rPr lang="en-US" sz="2313"/>
              <a:t>Samantha Wilson</a:t>
            </a:r>
            <a:endParaRPr sz="2313"/>
          </a:p>
          <a:p>
            <a:pPr marL="0" lvl="0" indent="0" algn="l" rtl="0">
              <a:lnSpc>
                <a:spcPct val="90000"/>
              </a:lnSpc>
              <a:spcBef>
                <a:spcPts val="0"/>
              </a:spcBef>
              <a:spcAft>
                <a:spcPts val="0"/>
              </a:spcAft>
              <a:buNone/>
            </a:pPr>
            <a:r>
              <a:rPr lang="en-US" sz="2313"/>
              <a:t>Jen Bove (pre-CSDE)</a:t>
            </a:r>
            <a:endParaRPr sz="2313"/>
          </a:p>
          <a:p>
            <a:pPr marL="0" lvl="0" indent="0" algn="l" rtl="0">
              <a:lnSpc>
                <a:spcPct val="90000"/>
              </a:lnSpc>
              <a:spcBef>
                <a:spcPts val="0"/>
              </a:spcBef>
              <a:spcAft>
                <a:spcPts val="0"/>
              </a:spcAft>
              <a:buNone/>
            </a:pPr>
            <a:r>
              <a:rPr lang="en-US" sz="2313"/>
              <a:t>Eileen </a:t>
            </a:r>
            <a:r>
              <a:rPr lang="en-US" sz="2313" err="1"/>
              <a:t>Faustich</a:t>
            </a:r>
            <a:endParaRPr sz="2313"/>
          </a:p>
          <a:p>
            <a:pPr marL="0" lvl="0" indent="0" algn="l" rtl="0">
              <a:lnSpc>
                <a:spcPct val="90000"/>
              </a:lnSpc>
              <a:spcBef>
                <a:spcPts val="0"/>
              </a:spcBef>
              <a:spcAft>
                <a:spcPts val="0"/>
              </a:spcAft>
              <a:buNone/>
            </a:pPr>
            <a:r>
              <a:rPr lang="en-US" sz="2313"/>
              <a:t>Christine Wallace</a:t>
            </a:r>
            <a:endParaRPr sz="2313"/>
          </a:p>
          <a:p>
            <a:pPr marL="0" lvl="0" indent="0" algn="l" rtl="0">
              <a:lnSpc>
                <a:spcPct val="90000"/>
              </a:lnSpc>
              <a:spcBef>
                <a:spcPts val="0"/>
              </a:spcBef>
              <a:spcAft>
                <a:spcPts val="0"/>
              </a:spcAft>
              <a:buNone/>
            </a:pPr>
            <a:r>
              <a:rPr lang="en-US" sz="2313"/>
              <a:t>Maraiah </a:t>
            </a:r>
            <a:r>
              <a:rPr lang="en-US" sz="2313" err="1"/>
              <a:t>Popeleski</a:t>
            </a:r>
            <a:endParaRPr sz="2313"/>
          </a:p>
          <a:p>
            <a:pPr marL="0" lvl="0" indent="0" algn="l" rtl="0">
              <a:lnSpc>
                <a:spcPct val="90000"/>
              </a:lnSpc>
              <a:spcBef>
                <a:spcPts val="0"/>
              </a:spcBef>
              <a:spcAft>
                <a:spcPts val="0"/>
              </a:spcAft>
              <a:buNone/>
            </a:pPr>
            <a:r>
              <a:rPr lang="en-US" sz="2313"/>
              <a:t>Lonnie Burt</a:t>
            </a:r>
            <a:endParaRPr sz="2313"/>
          </a:p>
          <a:p>
            <a:pPr marL="0" lvl="0" indent="0" algn="l" rtl="0">
              <a:lnSpc>
                <a:spcPct val="90000"/>
              </a:lnSpc>
              <a:spcBef>
                <a:spcPts val="0"/>
              </a:spcBef>
              <a:spcAft>
                <a:spcPts val="0"/>
              </a:spcAft>
              <a:buNone/>
            </a:pPr>
            <a:endParaRPr sz="2313"/>
          </a:p>
          <a:p>
            <a:pPr marL="0" lvl="0" indent="0" algn="l" rtl="0">
              <a:lnSpc>
                <a:spcPct val="90000"/>
              </a:lnSpc>
              <a:spcBef>
                <a:spcPts val="0"/>
              </a:spcBef>
              <a:spcAft>
                <a:spcPts val="0"/>
              </a:spcAft>
              <a:buNone/>
            </a:pPr>
            <a:r>
              <a:rPr lang="en-US" sz="2313"/>
              <a:t>CT State Department of Education</a:t>
            </a:r>
            <a:endParaRPr sz="2313"/>
          </a:p>
          <a:p>
            <a:pPr marL="0" lvl="0" indent="0" algn="l" rtl="0">
              <a:lnSpc>
                <a:spcPct val="90000"/>
              </a:lnSpc>
              <a:spcBef>
                <a:spcPts val="0"/>
              </a:spcBef>
              <a:spcAft>
                <a:spcPts val="0"/>
              </a:spcAft>
              <a:buNone/>
            </a:pPr>
            <a:r>
              <a:rPr lang="en-US" sz="2313"/>
              <a:t>CT Department of Agriculture</a:t>
            </a:r>
            <a:endParaRPr sz="2313"/>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425763" y="2377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tx1"/>
                </a:solidFill>
              </a:rPr>
              <a:t>A request for partnership!</a:t>
            </a:r>
          </a:p>
        </p:txBody>
      </p:sp>
      <p:sp>
        <p:nvSpPr>
          <p:cNvPr id="357" name="Google Shape;357;p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mtClean="0"/>
              <a:t>9</a:t>
            </a:fld>
            <a:endParaRPr lang="en-US"/>
          </a:p>
        </p:txBody>
      </p:sp>
      <p:sp>
        <p:nvSpPr>
          <p:cNvPr id="358" name="Google Shape;358;p55"/>
          <p:cNvSpPr txBox="1">
            <a:spLocks noGrp="1"/>
          </p:cNvSpPr>
          <p:nvPr>
            <p:ph type="body" idx="1"/>
          </p:nvPr>
        </p:nvSpPr>
        <p:spPr>
          <a:xfrm>
            <a:off x="645294" y="1460789"/>
            <a:ext cx="6765000" cy="3623400"/>
          </a:xfrm>
          <a:prstGeom prst="rect">
            <a:avLst/>
          </a:prstGeom>
        </p:spPr>
        <p:txBody>
          <a:bodyPr spcFirstLastPara="1" wrap="square" lIns="91425" tIns="45700" rIns="91425" bIns="45700" anchor="t" anchorCtr="0">
            <a:normAutofit/>
          </a:bodyPr>
          <a:lstStyle/>
          <a:p>
            <a:pPr marL="457200" lvl="0" indent="-419100" algn="l" rtl="0">
              <a:spcBef>
                <a:spcPts val="1000"/>
              </a:spcBef>
              <a:spcAft>
                <a:spcPts val="0"/>
              </a:spcAft>
              <a:buSzPts val="3000"/>
              <a:buChar char="✔"/>
            </a:pPr>
            <a:r>
              <a:rPr lang="en-US" sz="3200">
                <a:solidFill>
                  <a:schemeClr val="tx1"/>
                </a:solidFill>
              </a:rPr>
              <a:t>Provide feedback</a:t>
            </a:r>
          </a:p>
          <a:p>
            <a:pPr marL="457200" lvl="0" indent="-419100" algn="l" rtl="0">
              <a:spcBef>
                <a:spcPts val="0"/>
              </a:spcBef>
              <a:spcAft>
                <a:spcPts val="0"/>
              </a:spcAft>
              <a:buSzPts val="3000"/>
              <a:buChar char="✔"/>
            </a:pPr>
            <a:r>
              <a:rPr lang="en-US" sz="3200">
                <a:solidFill>
                  <a:schemeClr val="tx1"/>
                </a:solidFill>
              </a:rPr>
              <a:t>Spend the $$$</a:t>
            </a:r>
          </a:p>
          <a:p>
            <a:pPr marL="457200" lvl="0" indent="-419100" algn="l" rtl="0">
              <a:spcBef>
                <a:spcPts val="0"/>
              </a:spcBef>
              <a:spcAft>
                <a:spcPts val="0"/>
              </a:spcAft>
              <a:buSzPts val="3000"/>
              <a:buChar char="✔"/>
            </a:pPr>
            <a:r>
              <a:rPr lang="en-US" sz="3200">
                <a:solidFill>
                  <a:schemeClr val="tx1"/>
                </a:solidFill>
              </a:rPr>
              <a:t>Document and share the impact</a:t>
            </a:r>
          </a:p>
          <a:p>
            <a:pPr marL="457200" lvl="0" indent="-419100" algn="l" rtl="0">
              <a:spcBef>
                <a:spcPts val="0"/>
              </a:spcBef>
              <a:spcAft>
                <a:spcPts val="0"/>
              </a:spcAft>
              <a:buSzPts val="3000"/>
              <a:buChar char="✔"/>
            </a:pPr>
            <a:r>
              <a:rPr lang="en-US" sz="3200">
                <a:solidFill>
                  <a:schemeClr val="tx1"/>
                </a:solidFill>
              </a:rPr>
              <a:t>Join our effort</a:t>
            </a:r>
          </a:p>
          <a:p>
            <a:pPr marL="0" lvl="0" indent="0" algn="l" rtl="0">
              <a:spcBef>
                <a:spcPts val="1000"/>
              </a:spcBef>
              <a:spcAft>
                <a:spcPts val="0"/>
              </a:spcAft>
              <a:buNone/>
            </a:pPr>
            <a:endParaRPr lang="en-US" sz="3200">
              <a:solidFill>
                <a:schemeClr val="tx1"/>
              </a:solidFill>
            </a:endParaRPr>
          </a:p>
          <a:p>
            <a:pPr marL="0" lvl="0" indent="0" algn="l" rtl="0">
              <a:spcBef>
                <a:spcPts val="1000"/>
              </a:spcBef>
              <a:spcAft>
                <a:spcPts val="0"/>
              </a:spcAft>
              <a:buNone/>
            </a:pPr>
            <a:r>
              <a:rPr lang="en-US" sz="3200" b="1">
                <a:solidFill>
                  <a:schemeClr val="tx1"/>
                </a:solidFill>
              </a:rPr>
              <a:t>Reach out: dawn.crayco@foodcorps</a:t>
            </a:r>
            <a:r>
              <a:rPr lang="en-US" sz="3200" b="1">
                <a:solidFill>
                  <a:schemeClr val="lt1"/>
                </a:solidFill>
              </a:rPr>
              <a:t>.org</a:t>
            </a:r>
          </a:p>
        </p:txBody>
      </p:sp>
      <p:pic>
        <p:nvPicPr>
          <p:cNvPr id="359" name="Google Shape;359;p55"/>
          <p:cNvPicPr preferRelativeResize="0"/>
          <p:nvPr/>
        </p:nvPicPr>
        <p:blipFill>
          <a:blip r:embed="rId3">
            <a:alphaModFix/>
          </a:blip>
          <a:stretch>
            <a:fillRect/>
          </a:stretch>
        </p:blipFill>
        <p:spPr>
          <a:xfrm>
            <a:off x="7629825" y="2286574"/>
            <a:ext cx="4197448" cy="2797615"/>
          </a:xfrm>
          <a:prstGeom prst="rect">
            <a:avLst/>
          </a:prstGeom>
          <a:noFill/>
          <a:ln>
            <a:noFill/>
          </a:ln>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32C6921B094A4CB6C759F89BBAF4E8" ma:contentTypeVersion="16" ma:contentTypeDescription="Create a new document." ma:contentTypeScope="" ma:versionID="335b3fc40276d717961b625af9117fb8">
  <xsd:schema xmlns:xsd="http://www.w3.org/2001/XMLSchema" xmlns:xs="http://www.w3.org/2001/XMLSchema" xmlns:p="http://schemas.microsoft.com/office/2006/metadata/properties" xmlns:ns2="b73e03fc-2c2a-4eb5-9efb-9038c02c6da4" xmlns:ns3="fddfbcf2-9f8c-42e4-85dc-cc5232653894" targetNamespace="http://schemas.microsoft.com/office/2006/metadata/properties" ma:root="true" ma:fieldsID="b7336a98ce14d3f671da02ddf99ee0bb" ns2:_="" ns3:_="">
    <xsd:import namespace="b73e03fc-2c2a-4eb5-9efb-9038c02c6da4"/>
    <xsd:import namespace="fddfbcf2-9f8c-42e4-85dc-cc52326538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e03fc-2c2a-4eb5-9efb-9038c02c6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bcf2-9f8c-42e4-85dc-cc52326538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d22b03d-0548-4dad-8729-6c585d12858a}" ma:internalName="TaxCatchAll" ma:showField="CatchAllData" ma:web="fddfbcf2-9f8c-42e4-85dc-cc5232653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3e03fc-2c2a-4eb5-9efb-9038c02c6da4">
      <Terms xmlns="http://schemas.microsoft.com/office/infopath/2007/PartnerControls"/>
    </lcf76f155ced4ddcb4097134ff3c332f>
    <TaxCatchAll xmlns="fddfbcf2-9f8c-42e4-85dc-cc5232653894" xsi:nil="true"/>
    <SharedWithUsers xmlns="fddfbcf2-9f8c-42e4-85dc-cc5232653894">
      <UserInfo>
        <DisplayName>Yearwood, Shannon</DisplayName>
        <AccountId>877</AccountId>
        <AccountType/>
      </UserInfo>
      <UserInfo>
        <DisplayName>Pacheco, Monica</DisplayName>
        <AccountId>764</AccountId>
        <AccountType/>
      </UserInfo>
    </SharedWithUsers>
  </documentManagement>
</p:properties>
</file>

<file path=customXml/itemProps1.xml><?xml version="1.0" encoding="utf-8"?>
<ds:datastoreItem xmlns:ds="http://schemas.openxmlformats.org/officeDocument/2006/customXml" ds:itemID="{B99FC1AB-2E02-467A-B7BF-B85D9CBFFBFA}">
  <ds:schemaRefs>
    <ds:schemaRef ds:uri="http://schemas.microsoft.com/sharepoint/v3/contenttype/forms"/>
  </ds:schemaRefs>
</ds:datastoreItem>
</file>

<file path=customXml/itemProps2.xml><?xml version="1.0" encoding="utf-8"?>
<ds:datastoreItem xmlns:ds="http://schemas.openxmlformats.org/officeDocument/2006/customXml" ds:itemID="{8F6714BD-2066-4B73-8EFA-16717F7ED50C}">
  <ds:schemaRefs>
    <ds:schemaRef ds:uri="b73e03fc-2c2a-4eb5-9efb-9038c02c6da4"/>
    <ds:schemaRef ds:uri="fddfbcf2-9f8c-42e4-85dc-cc52326538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BF5790-7437-4FBC-BF7A-E1060189EB68}">
  <ds:schemaRefs>
    <ds:schemaRef ds:uri="b73e03fc-2c2a-4eb5-9efb-9038c02c6da4"/>
    <ds:schemaRef ds:uri="fddfbcf2-9f8c-42e4-85dc-cc523265389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Widescreen</PresentationFormat>
  <Slides>23</Slides>
  <Notes>16</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Basis</vt:lpstr>
      <vt:lpstr>Connecticut Local Food for Schools Incentive Program</vt:lpstr>
      <vt:lpstr>Connecticut Local Food for Schools Incentive Program (CT LFSIP)</vt:lpstr>
      <vt:lpstr>CT Local Food for School Incentive Program</vt:lpstr>
      <vt:lpstr>PowerPoint Presentation</vt:lpstr>
      <vt:lpstr>UConn Zwick Center for Food &amp; Research Policy SFA Research on Farm to School, 2022</vt:lpstr>
      <vt:lpstr>Our intentions:</vt:lpstr>
      <vt:lpstr>PowerPoint Presentation</vt:lpstr>
      <vt:lpstr>PowerPoint Presentation</vt:lpstr>
      <vt:lpstr>A request for partnership!</vt:lpstr>
      <vt:lpstr>Program Overview </vt:lpstr>
      <vt:lpstr>Program Definitions </vt:lpstr>
      <vt:lpstr>Process Guidance Anticipated to be released Monday April 29 </vt:lpstr>
      <vt:lpstr>Purchases</vt:lpstr>
      <vt:lpstr>Definitions Cont.</vt:lpstr>
      <vt:lpstr>PowerPoint Presentation</vt:lpstr>
      <vt:lpstr>Reimbursements </vt:lpstr>
      <vt:lpstr>CT LFSIP</vt:lpstr>
      <vt:lpstr>CT LFSIP</vt:lpstr>
      <vt:lpstr>CT LFSIP</vt:lpstr>
      <vt:lpstr>CT LFSIP</vt:lpstr>
      <vt:lpstr>How do you find a Farm or Food Hub? </vt:lpstr>
      <vt:lpstr>Conversations with producers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Food for Schools Incentive Program</dc:title>
  <dc:creator>Fiore, Susan</dc:creator>
  <cp:revision>1</cp:revision>
  <dcterms:created xsi:type="dcterms:W3CDTF">2022-11-08T18:30:42Z</dcterms:created>
  <dcterms:modified xsi:type="dcterms:W3CDTF">2024-04-18T18:35:02Z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0x0101008032C6921B094A4CB6C759F89BBAF4E8</vt:lpwstr>
  </property>
  <property fmtid="{D5CDD505-2E9C-101B-9397-08002B2CF9AE}" pid="3" name="MediaServiceImageTags">
    <vt:lpwstr/>
  </property>
</Properties>
</file>