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6" r:id="rId5"/>
    <p:sldId id="256" r:id="rId6"/>
    <p:sldId id="298" r:id="rId7"/>
    <p:sldId id="283" r:id="rId8"/>
    <p:sldId id="269" r:id="rId9"/>
    <p:sldId id="260" r:id="rId10"/>
    <p:sldId id="274" r:id="rId11"/>
    <p:sldId id="304" r:id="rId12"/>
    <p:sldId id="259" r:id="rId13"/>
    <p:sldId id="285" r:id="rId14"/>
    <p:sldId id="289" r:id="rId15"/>
    <p:sldId id="292" r:id="rId16"/>
    <p:sldId id="290" r:id="rId17"/>
    <p:sldId id="293" r:id="rId18"/>
    <p:sldId id="294" r:id="rId19"/>
    <p:sldId id="295" r:id="rId20"/>
    <p:sldId id="306" r:id="rId21"/>
    <p:sldId id="305" r:id="rId22"/>
    <p:sldId id="315" r:id="rId23"/>
    <p:sldId id="297" r:id="rId24"/>
    <p:sldId id="296" r:id="rId25"/>
    <p:sldId id="307" r:id="rId26"/>
    <p:sldId id="309" r:id="rId27"/>
    <p:sldId id="262" r:id="rId28"/>
    <p:sldId id="264" r:id="rId29"/>
    <p:sldId id="308" r:id="rId30"/>
    <p:sldId id="311" r:id="rId31"/>
    <p:sldId id="310" r:id="rId32"/>
    <p:sldId id="303" r:id="rId33"/>
    <p:sldId id="300" r:id="rId34"/>
    <p:sldId id="312" r:id="rId35"/>
    <p:sldId id="313" r:id="rId36"/>
    <p:sldId id="314" r:id="rId37"/>
    <p:sldId id="26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612DAE-11E6-0CB6-1C56-DCC6843890D8}" v="1152" dt="2021-12-13T17:30:03.660"/>
    <p1510:client id="{24143E22-C08A-260D-9A8C-7A67FFE1A026}" v="4" dt="2021-12-16T18:03:12.422"/>
    <p1510:client id="{294EA25C-4AF3-FC0A-0297-77215B2FD99F}" v="996" dt="2023-10-26T17:31:17.555"/>
    <p1510:client id="{314ED483-DC04-0ECE-F53F-FDD2305E72F7}" v="408" dt="2023-10-24T20:43:31.840"/>
    <p1510:client id="{3C16E4FB-68E2-FF9D-0E62-E9ACFCEF5EF6}" v="78" dt="2023-10-24T17:12:16.675"/>
    <p1510:client id="{97FD2995-9787-7687-5C99-63CF8B01AD59}" v="185" dt="2022-10-05T18:05:24.315"/>
    <p1510:client id="{98C32EB0-457B-45CD-99F2-F4A5CC4107CD}" v="25" dt="2021-11-09T14:09:14.077"/>
    <p1510:client id="{AB872C67-A4BB-3FEF-9C94-EF4263CBB3E2}" v="464" dt="2022-10-06T01:15:35.827"/>
    <p1510:client id="{C7A8CE0F-E57A-08B7-1720-FE70FF111B78}" v="532" dt="2023-10-24T18:49:02.074"/>
    <p1510:client id="{F2FEE64D-EE38-A84C-1EAA-459D4C801309}" v="169" dt="2022-10-05T23:00:37.8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ibodeau, Cyrena" userId="S::cyrena.thibodeau@ct.gov::080c7c74-e7cd-44f6-8f45-a991a4958dcd" providerId="AD" clId="Web-{294EA25C-4AF3-FC0A-0297-77215B2FD99F}"/>
    <pc:docChg chg="addSld delSld modSld">
      <pc:chgData name="Thibodeau, Cyrena" userId="S::cyrena.thibodeau@ct.gov::080c7c74-e7cd-44f6-8f45-a991a4958dcd" providerId="AD" clId="Web-{294EA25C-4AF3-FC0A-0297-77215B2FD99F}" dt="2023-10-26T17:31:15.868" v="972" actId="20577"/>
      <pc:docMkLst>
        <pc:docMk/>
      </pc:docMkLst>
      <pc:sldChg chg="modSp">
        <pc:chgData name="Thibodeau, Cyrena" userId="S::cyrena.thibodeau@ct.gov::080c7c74-e7cd-44f6-8f45-a991a4958dcd" providerId="AD" clId="Web-{294EA25C-4AF3-FC0A-0297-77215B2FD99F}" dt="2023-10-26T14:13:30.590" v="9" actId="20577"/>
        <pc:sldMkLst>
          <pc:docMk/>
          <pc:sldMk cId="2385015037" sldId="264"/>
        </pc:sldMkLst>
        <pc:graphicFrameChg chg="modGraphic">
          <ac:chgData name="Thibodeau, Cyrena" userId="S::cyrena.thibodeau@ct.gov::080c7c74-e7cd-44f6-8f45-a991a4958dcd" providerId="AD" clId="Web-{294EA25C-4AF3-FC0A-0297-77215B2FD99F}" dt="2023-10-26T14:13:30.590" v="9" actId="20577"/>
          <ac:graphicFrameMkLst>
            <pc:docMk/>
            <pc:sldMk cId="2385015037" sldId="264"/>
            <ac:graphicFrameMk id="24" creationId="{75525CEF-3103-5520-F2F1-42BB951979D1}"/>
          </ac:graphicFrameMkLst>
        </pc:graphicFrameChg>
      </pc:sldChg>
      <pc:sldChg chg="modSp">
        <pc:chgData name="Thibodeau, Cyrena" userId="S::cyrena.thibodeau@ct.gov::080c7c74-e7cd-44f6-8f45-a991a4958dcd" providerId="AD" clId="Web-{294EA25C-4AF3-FC0A-0297-77215B2FD99F}" dt="2023-10-26T17:14:23.718" v="935" actId="20577"/>
        <pc:sldMkLst>
          <pc:docMk/>
          <pc:sldMk cId="3477889462" sldId="269"/>
        </pc:sldMkLst>
        <pc:spChg chg="mod">
          <ac:chgData name="Thibodeau, Cyrena" userId="S::cyrena.thibodeau@ct.gov::080c7c74-e7cd-44f6-8f45-a991a4958dcd" providerId="AD" clId="Web-{294EA25C-4AF3-FC0A-0297-77215B2FD99F}" dt="2023-10-26T17:14:23.718" v="935" actId="20577"/>
          <ac:spMkLst>
            <pc:docMk/>
            <pc:sldMk cId="3477889462" sldId="269"/>
            <ac:spMk id="3" creationId="{AB675989-C219-4304-8FE7-2CBA4381A839}"/>
          </ac:spMkLst>
        </pc:spChg>
      </pc:sldChg>
      <pc:sldChg chg="modSp">
        <pc:chgData name="Thibodeau, Cyrena" userId="S::cyrena.thibodeau@ct.gov::080c7c74-e7cd-44f6-8f45-a991a4958dcd" providerId="AD" clId="Web-{294EA25C-4AF3-FC0A-0297-77215B2FD99F}" dt="2023-10-26T17:31:15.868" v="972" actId="20577"/>
        <pc:sldMkLst>
          <pc:docMk/>
          <pc:sldMk cId="3535515720" sldId="274"/>
        </pc:sldMkLst>
        <pc:spChg chg="mod">
          <ac:chgData name="Thibodeau, Cyrena" userId="S::cyrena.thibodeau@ct.gov::080c7c74-e7cd-44f6-8f45-a991a4958dcd" providerId="AD" clId="Web-{294EA25C-4AF3-FC0A-0297-77215B2FD99F}" dt="2023-10-26T17:31:15.868" v="972" actId="20577"/>
          <ac:spMkLst>
            <pc:docMk/>
            <pc:sldMk cId="3535515720" sldId="274"/>
            <ac:spMk id="4" creationId="{A4481AA6-41F9-4EBC-9F5C-3B78FEE1FC32}"/>
          </ac:spMkLst>
        </pc:spChg>
      </pc:sldChg>
      <pc:sldChg chg="modSp">
        <pc:chgData name="Thibodeau, Cyrena" userId="S::cyrena.thibodeau@ct.gov::080c7c74-e7cd-44f6-8f45-a991a4958dcd" providerId="AD" clId="Web-{294EA25C-4AF3-FC0A-0297-77215B2FD99F}" dt="2023-10-26T17:12:30.874" v="904" actId="20577"/>
        <pc:sldMkLst>
          <pc:docMk/>
          <pc:sldMk cId="3108795974" sldId="283"/>
        </pc:sldMkLst>
        <pc:spChg chg="mod">
          <ac:chgData name="Thibodeau, Cyrena" userId="S::cyrena.thibodeau@ct.gov::080c7c74-e7cd-44f6-8f45-a991a4958dcd" providerId="AD" clId="Web-{294EA25C-4AF3-FC0A-0297-77215B2FD99F}" dt="2023-10-26T17:12:30.874" v="904" actId="20577"/>
          <ac:spMkLst>
            <pc:docMk/>
            <pc:sldMk cId="3108795974" sldId="283"/>
            <ac:spMk id="3" creationId="{4F389D08-F6C6-4D0F-B114-B7C85872ADEF}"/>
          </ac:spMkLst>
        </pc:spChg>
      </pc:sldChg>
      <pc:sldChg chg="addSp modSp mod setBg">
        <pc:chgData name="Thibodeau, Cyrena" userId="S::cyrena.thibodeau@ct.gov::080c7c74-e7cd-44f6-8f45-a991a4958dcd" providerId="AD" clId="Web-{294EA25C-4AF3-FC0A-0297-77215B2FD99F}" dt="2023-10-26T14:55:55.574" v="760"/>
        <pc:sldMkLst>
          <pc:docMk/>
          <pc:sldMk cId="2468339455" sldId="300"/>
        </pc:sldMkLst>
        <pc:spChg chg="mod">
          <ac:chgData name="Thibodeau, Cyrena" userId="S::cyrena.thibodeau@ct.gov::080c7c74-e7cd-44f6-8f45-a991a4958dcd" providerId="AD" clId="Web-{294EA25C-4AF3-FC0A-0297-77215B2FD99F}" dt="2023-10-26T14:55:55.574" v="760"/>
          <ac:spMkLst>
            <pc:docMk/>
            <pc:sldMk cId="2468339455" sldId="300"/>
            <ac:spMk id="2" creationId="{F3E785FF-37A3-80C4-95C1-AB9E614EEED5}"/>
          </ac:spMkLst>
        </pc:spChg>
        <pc:spChg chg="add">
          <ac:chgData name="Thibodeau, Cyrena" userId="S::cyrena.thibodeau@ct.gov::080c7c74-e7cd-44f6-8f45-a991a4958dcd" providerId="AD" clId="Web-{294EA25C-4AF3-FC0A-0297-77215B2FD99F}" dt="2023-10-26T14:55:55.574" v="760"/>
          <ac:spMkLst>
            <pc:docMk/>
            <pc:sldMk cId="2468339455" sldId="300"/>
            <ac:spMk id="10" creationId="{022BDE4A-8A20-4A69-9C5A-581C82036A4D}"/>
          </ac:spMkLst>
        </pc:spChg>
        <pc:picChg chg="mod ord">
          <ac:chgData name="Thibodeau, Cyrena" userId="S::cyrena.thibodeau@ct.gov::080c7c74-e7cd-44f6-8f45-a991a4958dcd" providerId="AD" clId="Web-{294EA25C-4AF3-FC0A-0297-77215B2FD99F}" dt="2023-10-26T14:55:55.574" v="760"/>
          <ac:picMkLst>
            <pc:docMk/>
            <pc:sldMk cId="2468339455" sldId="300"/>
            <ac:picMk id="4" creationId="{CAB258B7-20BB-9F0C-A1EB-84CF975627F4}"/>
          </ac:picMkLst>
        </pc:picChg>
        <pc:picChg chg="mod">
          <ac:chgData name="Thibodeau, Cyrena" userId="S::cyrena.thibodeau@ct.gov::080c7c74-e7cd-44f6-8f45-a991a4958dcd" providerId="AD" clId="Web-{294EA25C-4AF3-FC0A-0297-77215B2FD99F}" dt="2023-10-26T14:55:55.574" v="760"/>
          <ac:picMkLst>
            <pc:docMk/>
            <pc:sldMk cId="2468339455" sldId="300"/>
            <ac:picMk id="5" creationId="{EFB6A989-8EC9-A796-C325-59AF13E360FA}"/>
          </ac:picMkLst>
        </pc:picChg>
      </pc:sldChg>
      <pc:sldChg chg="modSp">
        <pc:chgData name="Thibodeau, Cyrena" userId="S::cyrena.thibodeau@ct.gov::080c7c74-e7cd-44f6-8f45-a991a4958dcd" providerId="AD" clId="Web-{294EA25C-4AF3-FC0A-0297-77215B2FD99F}" dt="2023-10-26T14:51:23.337" v="738" actId="20577"/>
        <pc:sldMkLst>
          <pc:docMk/>
          <pc:sldMk cId="181319987" sldId="303"/>
        </pc:sldMkLst>
        <pc:spChg chg="mod">
          <ac:chgData name="Thibodeau, Cyrena" userId="S::cyrena.thibodeau@ct.gov::080c7c74-e7cd-44f6-8f45-a991a4958dcd" providerId="AD" clId="Web-{294EA25C-4AF3-FC0A-0297-77215B2FD99F}" dt="2023-10-26T14:51:23.337" v="738" actId="20577"/>
          <ac:spMkLst>
            <pc:docMk/>
            <pc:sldMk cId="181319987" sldId="303"/>
            <ac:spMk id="3" creationId="{2D6BE0CF-A583-4187-9F36-8DED301413E5}"/>
          </ac:spMkLst>
        </pc:spChg>
      </pc:sldChg>
      <pc:sldChg chg="addSp delSp modSp">
        <pc:chgData name="Thibodeau, Cyrena" userId="S::cyrena.thibodeau@ct.gov::080c7c74-e7cd-44f6-8f45-a991a4958dcd" providerId="AD" clId="Web-{294EA25C-4AF3-FC0A-0297-77215B2FD99F}" dt="2023-10-26T15:01:10.453" v="769"/>
        <pc:sldMkLst>
          <pc:docMk/>
          <pc:sldMk cId="2677225971" sldId="308"/>
        </pc:sldMkLst>
        <pc:spChg chg="mod">
          <ac:chgData name="Thibodeau, Cyrena" userId="S::cyrena.thibodeau@ct.gov::080c7c74-e7cd-44f6-8f45-a991a4958dcd" providerId="AD" clId="Web-{294EA25C-4AF3-FC0A-0297-77215B2FD99F}" dt="2023-10-26T15:01:10.453" v="769"/>
          <ac:spMkLst>
            <pc:docMk/>
            <pc:sldMk cId="2677225971" sldId="308"/>
            <ac:spMk id="2" creationId="{DF70B721-E8DA-DC3E-F2A8-2CB4F579D852}"/>
          </ac:spMkLst>
        </pc:spChg>
        <pc:spChg chg="del mod">
          <ac:chgData name="Thibodeau, Cyrena" userId="S::cyrena.thibodeau@ct.gov::080c7c74-e7cd-44f6-8f45-a991a4958dcd" providerId="AD" clId="Web-{294EA25C-4AF3-FC0A-0297-77215B2FD99F}" dt="2023-10-26T15:01:10.453" v="769"/>
          <ac:spMkLst>
            <pc:docMk/>
            <pc:sldMk cId="2677225971" sldId="308"/>
            <ac:spMk id="3" creationId="{85FC53B6-DADB-2DF1-3ADF-1471622C4528}"/>
          </ac:spMkLst>
        </pc:spChg>
        <pc:spChg chg="del">
          <ac:chgData name="Thibodeau, Cyrena" userId="S::cyrena.thibodeau@ct.gov::080c7c74-e7cd-44f6-8f45-a991a4958dcd" providerId="AD" clId="Web-{294EA25C-4AF3-FC0A-0297-77215B2FD99F}" dt="2023-10-26T15:01:10.453" v="769"/>
          <ac:spMkLst>
            <pc:docMk/>
            <pc:sldMk cId="2677225971" sldId="308"/>
            <ac:spMk id="8" creationId="{907EF6B7-1338-4443-8C46-6A318D952DFD}"/>
          </ac:spMkLst>
        </pc:spChg>
        <pc:spChg chg="del">
          <ac:chgData name="Thibodeau, Cyrena" userId="S::cyrena.thibodeau@ct.gov::080c7c74-e7cd-44f6-8f45-a991a4958dcd" providerId="AD" clId="Web-{294EA25C-4AF3-FC0A-0297-77215B2FD99F}" dt="2023-10-26T15:01:10.453" v="769"/>
          <ac:spMkLst>
            <pc:docMk/>
            <pc:sldMk cId="2677225971" sldId="308"/>
            <ac:spMk id="10" creationId="{DAAE4CDD-124C-4DCF-9584-B6033B545DD5}"/>
          </ac:spMkLst>
        </pc:spChg>
        <pc:spChg chg="del">
          <ac:chgData name="Thibodeau, Cyrena" userId="S::cyrena.thibodeau@ct.gov::080c7c74-e7cd-44f6-8f45-a991a4958dcd" providerId="AD" clId="Web-{294EA25C-4AF3-FC0A-0297-77215B2FD99F}" dt="2023-10-26T15:01:10.453" v="769"/>
          <ac:spMkLst>
            <pc:docMk/>
            <pc:sldMk cId="2677225971" sldId="308"/>
            <ac:spMk id="12" creationId="{081E4A58-353D-44AE-B2FC-2A74E2E400F7}"/>
          </ac:spMkLst>
        </pc:spChg>
        <pc:spChg chg="add">
          <ac:chgData name="Thibodeau, Cyrena" userId="S::cyrena.thibodeau@ct.gov::080c7c74-e7cd-44f6-8f45-a991a4958dcd" providerId="AD" clId="Web-{294EA25C-4AF3-FC0A-0297-77215B2FD99F}" dt="2023-10-26T15:01:10.453" v="769"/>
          <ac:spMkLst>
            <pc:docMk/>
            <pc:sldMk cId="2677225971" sldId="308"/>
            <ac:spMk id="18" creationId="{2E442304-DDBD-4F7B-8017-36BCC863FB40}"/>
          </ac:spMkLst>
        </pc:spChg>
        <pc:spChg chg="add">
          <ac:chgData name="Thibodeau, Cyrena" userId="S::cyrena.thibodeau@ct.gov::080c7c74-e7cd-44f6-8f45-a991a4958dcd" providerId="AD" clId="Web-{294EA25C-4AF3-FC0A-0297-77215B2FD99F}" dt="2023-10-26T15:01:10.453" v="769"/>
          <ac:spMkLst>
            <pc:docMk/>
            <pc:sldMk cId="2677225971" sldId="308"/>
            <ac:spMk id="20" creationId="{5E107275-3853-46FD-A241-DE4355A42675}"/>
          </ac:spMkLst>
        </pc:spChg>
        <pc:graphicFrameChg chg="add">
          <ac:chgData name="Thibodeau, Cyrena" userId="S::cyrena.thibodeau@ct.gov::080c7c74-e7cd-44f6-8f45-a991a4958dcd" providerId="AD" clId="Web-{294EA25C-4AF3-FC0A-0297-77215B2FD99F}" dt="2023-10-26T15:01:10.453" v="769"/>
          <ac:graphicFrameMkLst>
            <pc:docMk/>
            <pc:sldMk cId="2677225971" sldId="308"/>
            <ac:graphicFrameMk id="14" creationId="{04B7D936-CD02-2653-E626-1718785E93A8}"/>
          </ac:graphicFrameMkLst>
        </pc:graphicFrameChg>
      </pc:sldChg>
      <pc:sldChg chg="modSp">
        <pc:chgData name="Thibodeau, Cyrena" userId="S::cyrena.thibodeau@ct.gov::080c7c74-e7cd-44f6-8f45-a991a4958dcd" providerId="AD" clId="Web-{294EA25C-4AF3-FC0A-0297-77215B2FD99F}" dt="2023-10-26T14:50:26.117" v="700" actId="20577"/>
        <pc:sldMkLst>
          <pc:docMk/>
          <pc:sldMk cId="768475381" sldId="310"/>
        </pc:sldMkLst>
        <pc:spChg chg="mod">
          <ac:chgData name="Thibodeau, Cyrena" userId="S::cyrena.thibodeau@ct.gov::080c7c74-e7cd-44f6-8f45-a991a4958dcd" providerId="AD" clId="Web-{294EA25C-4AF3-FC0A-0297-77215B2FD99F}" dt="2023-10-26T14:50:26.117" v="700" actId="20577"/>
          <ac:spMkLst>
            <pc:docMk/>
            <pc:sldMk cId="768475381" sldId="310"/>
            <ac:spMk id="3" creationId="{85FC53B6-DADB-2DF1-3ADF-1471622C4528}"/>
          </ac:spMkLst>
        </pc:spChg>
      </pc:sldChg>
      <pc:sldChg chg="addSp delSp modSp add replId">
        <pc:chgData name="Thibodeau, Cyrena" userId="S::cyrena.thibodeau@ct.gov::080c7c74-e7cd-44f6-8f45-a991a4958dcd" providerId="AD" clId="Web-{294EA25C-4AF3-FC0A-0297-77215B2FD99F}" dt="2023-10-26T15:01:50.110" v="774" actId="20577"/>
        <pc:sldMkLst>
          <pc:docMk/>
          <pc:sldMk cId="100653501" sldId="311"/>
        </pc:sldMkLst>
        <pc:spChg chg="mod">
          <ac:chgData name="Thibodeau, Cyrena" userId="S::cyrena.thibodeau@ct.gov::080c7c74-e7cd-44f6-8f45-a991a4958dcd" providerId="AD" clId="Web-{294EA25C-4AF3-FC0A-0297-77215B2FD99F}" dt="2023-10-26T15:01:30.703" v="770"/>
          <ac:spMkLst>
            <pc:docMk/>
            <pc:sldMk cId="100653501" sldId="311"/>
            <ac:spMk id="2" creationId="{DF70B721-E8DA-DC3E-F2A8-2CB4F579D852}"/>
          </ac:spMkLst>
        </pc:spChg>
        <pc:spChg chg="mod">
          <ac:chgData name="Thibodeau, Cyrena" userId="S::cyrena.thibodeau@ct.gov::080c7c74-e7cd-44f6-8f45-a991a4958dcd" providerId="AD" clId="Web-{294EA25C-4AF3-FC0A-0297-77215B2FD99F}" dt="2023-10-26T15:01:50.110" v="774" actId="20577"/>
          <ac:spMkLst>
            <pc:docMk/>
            <pc:sldMk cId="100653501" sldId="311"/>
            <ac:spMk id="3" creationId="{85FC53B6-DADB-2DF1-3ADF-1471622C4528}"/>
          </ac:spMkLst>
        </pc:spChg>
        <pc:spChg chg="del">
          <ac:chgData name="Thibodeau, Cyrena" userId="S::cyrena.thibodeau@ct.gov::080c7c74-e7cd-44f6-8f45-a991a4958dcd" providerId="AD" clId="Web-{294EA25C-4AF3-FC0A-0297-77215B2FD99F}" dt="2023-10-26T15:01:30.703" v="770"/>
          <ac:spMkLst>
            <pc:docMk/>
            <pc:sldMk cId="100653501" sldId="311"/>
            <ac:spMk id="8" creationId="{907EF6B7-1338-4443-8C46-6A318D952DFD}"/>
          </ac:spMkLst>
        </pc:spChg>
        <pc:spChg chg="del">
          <ac:chgData name="Thibodeau, Cyrena" userId="S::cyrena.thibodeau@ct.gov::080c7c74-e7cd-44f6-8f45-a991a4958dcd" providerId="AD" clId="Web-{294EA25C-4AF3-FC0A-0297-77215B2FD99F}" dt="2023-10-26T15:01:30.703" v="770"/>
          <ac:spMkLst>
            <pc:docMk/>
            <pc:sldMk cId="100653501" sldId="311"/>
            <ac:spMk id="10" creationId="{DAAE4CDD-124C-4DCF-9584-B6033B545DD5}"/>
          </ac:spMkLst>
        </pc:spChg>
        <pc:spChg chg="del">
          <ac:chgData name="Thibodeau, Cyrena" userId="S::cyrena.thibodeau@ct.gov::080c7c74-e7cd-44f6-8f45-a991a4958dcd" providerId="AD" clId="Web-{294EA25C-4AF3-FC0A-0297-77215B2FD99F}" dt="2023-10-26T15:01:30.703" v="770"/>
          <ac:spMkLst>
            <pc:docMk/>
            <pc:sldMk cId="100653501" sldId="311"/>
            <ac:spMk id="12" creationId="{081E4A58-353D-44AE-B2FC-2A74E2E400F7}"/>
          </ac:spMkLst>
        </pc:spChg>
        <pc:spChg chg="add">
          <ac:chgData name="Thibodeau, Cyrena" userId="S::cyrena.thibodeau@ct.gov::080c7c74-e7cd-44f6-8f45-a991a4958dcd" providerId="AD" clId="Web-{294EA25C-4AF3-FC0A-0297-77215B2FD99F}" dt="2023-10-26T15:01:30.703" v="770"/>
          <ac:spMkLst>
            <pc:docMk/>
            <pc:sldMk cId="100653501" sldId="311"/>
            <ac:spMk id="17" creationId="{1BB867FF-FC45-48F7-8104-F89BE54909F1}"/>
          </ac:spMkLst>
        </pc:spChg>
        <pc:spChg chg="add">
          <ac:chgData name="Thibodeau, Cyrena" userId="S::cyrena.thibodeau@ct.gov::080c7c74-e7cd-44f6-8f45-a991a4958dcd" providerId="AD" clId="Web-{294EA25C-4AF3-FC0A-0297-77215B2FD99F}" dt="2023-10-26T15:01:30.703" v="770"/>
          <ac:spMkLst>
            <pc:docMk/>
            <pc:sldMk cId="100653501" sldId="311"/>
            <ac:spMk id="19" creationId="{8BB56887-D0D5-4F0C-9E19-7247EB83C8B7}"/>
          </ac:spMkLst>
        </pc:spChg>
        <pc:spChg chg="add">
          <ac:chgData name="Thibodeau, Cyrena" userId="S::cyrena.thibodeau@ct.gov::080c7c74-e7cd-44f6-8f45-a991a4958dcd" providerId="AD" clId="Web-{294EA25C-4AF3-FC0A-0297-77215B2FD99F}" dt="2023-10-26T15:01:30.703" v="770"/>
          <ac:spMkLst>
            <pc:docMk/>
            <pc:sldMk cId="100653501" sldId="311"/>
            <ac:spMk id="21" creationId="{081E4A58-353D-44AE-B2FC-2A74E2E400F7}"/>
          </ac:spMkLst>
        </pc:spChg>
      </pc:sldChg>
      <pc:sldChg chg="new del">
        <pc:chgData name="Thibodeau, Cyrena" userId="S::cyrena.thibodeau@ct.gov::080c7c74-e7cd-44f6-8f45-a991a4958dcd" providerId="AD" clId="Web-{294EA25C-4AF3-FC0A-0297-77215B2FD99F}" dt="2023-10-26T14:18:10.187" v="77"/>
        <pc:sldMkLst>
          <pc:docMk/>
          <pc:sldMk cId="3493678916" sldId="311"/>
        </pc:sldMkLst>
      </pc:sldChg>
      <pc:sldChg chg="addSp modSp new mod setBg">
        <pc:chgData name="Thibodeau, Cyrena" userId="S::cyrena.thibodeau@ct.gov::080c7c74-e7cd-44f6-8f45-a991a4958dcd" providerId="AD" clId="Web-{294EA25C-4AF3-FC0A-0297-77215B2FD99F}" dt="2023-10-26T14:55:38.277" v="759" actId="1076"/>
        <pc:sldMkLst>
          <pc:docMk/>
          <pc:sldMk cId="1939788250" sldId="312"/>
        </pc:sldMkLst>
        <pc:spChg chg="add">
          <ac:chgData name="Thibodeau, Cyrena" userId="S::cyrena.thibodeau@ct.gov::080c7c74-e7cd-44f6-8f45-a991a4958dcd" providerId="AD" clId="Web-{294EA25C-4AF3-FC0A-0297-77215B2FD99F}" dt="2023-10-26T14:55:31.480" v="757"/>
          <ac:spMkLst>
            <pc:docMk/>
            <pc:sldMk cId="1939788250" sldId="312"/>
            <ac:spMk id="7" creationId="{F3060C83-F051-4F0E-ABAD-AA0DFC48B218}"/>
          </ac:spMkLst>
        </pc:spChg>
        <pc:spChg chg="add">
          <ac:chgData name="Thibodeau, Cyrena" userId="S::cyrena.thibodeau@ct.gov::080c7c74-e7cd-44f6-8f45-a991a4958dcd" providerId="AD" clId="Web-{294EA25C-4AF3-FC0A-0297-77215B2FD99F}" dt="2023-10-26T14:55:31.480" v="757"/>
          <ac:spMkLst>
            <pc:docMk/>
            <pc:sldMk cId="1939788250" sldId="312"/>
            <ac:spMk id="9" creationId="{83C98ABE-055B-441F-B07E-44F97F083C39}"/>
          </ac:spMkLst>
        </pc:spChg>
        <pc:spChg chg="add">
          <ac:chgData name="Thibodeau, Cyrena" userId="S::cyrena.thibodeau@ct.gov::080c7c74-e7cd-44f6-8f45-a991a4958dcd" providerId="AD" clId="Web-{294EA25C-4AF3-FC0A-0297-77215B2FD99F}" dt="2023-10-26T14:55:31.480" v="757"/>
          <ac:spMkLst>
            <pc:docMk/>
            <pc:sldMk cId="1939788250" sldId="312"/>
            <ac:spMk id="11" creationId="{29FDB030-9B49-4CED-8CCD-4D99382388AC}"/>
          </ac:spMkLst>
        </pc:spChg>
        <pc:spChg chg="add">
          <ac:chgData name="Thibodeau, Cyrena" userId="S::cyrena.thibodeau@ct.gov::080c7c74-e7cd-44f6-8f45-a991a4958dcd" providerId="AD" clId="Web-{294EA25C-4AF3-FC0A-0297-77215B2FD99F}" dt="2023-10-26T14:55:31.480" v="757"/>
          <ac:spMkLst>
            <pc:docMk/>
            <pc:sldMk cId="1939788250" sldId="312"/>
            <ac:spMk id="13" creationId="{3783CA14-24A1-485C-8B30-D6A5D87987AD}"/>
          </ac:spMkLst>
        </pc:spChg>
        <pc:spChg chg="add">
          <ac:chgData name="Thibodeau, Cyrena" userId="S::cyrena.thibodeau@ct.gov::080c7c74-e7cd-44f6-8f45-a991a4958dcd" providerId="AD" clId="Web-{294EA25C-4AF3-FC0A-0297-77215B2FD99F}" dt="2023-10-26T14:55:31.480" v="757"/>
          <ac:spMkLst>
            <pc:docMk/>
            <pc:sldMk cId="1939788250" sldId="312"/>
            <ac:spMk id="15" creationId="{9A97C86A-04D6-40F7-AE84-31AB43E6A846}"/>
          </ac:spMkLst>
        </pc:spChg>
        <pc:spChg chg="add">
          <ac:chgData name="Thibodeau, Cyrena" userId="S::cyrena.thibodeau@ct.gov::080c7c74-e7cd-44f6-8f45-a991a4958dcd" providerId="AD" clId="Web-{294EA25C-4AF3-FC0A-0297-77215B2FD99F}" dt="2023-10-26T14:55:31.480" v="757"/>
          <ac:spMkLst>
            <pc:docMk/>
            <pc:sldMk cId="1939788250" sldId="312"/>
            <ac:spMk id="17" creationId="{FF9F2414-84E8-453E-B1F3-389FDE8192D9}"/>
          </ac:spMkLst>
        </pc:spChg>
        <pc:spChg chg="add">
          <ac:chgData name="Thibodeau, Cyrena" userId="S::cyrena.thibodeau@ct.gov::080c7c74-e7cd-44f6-8f45-a991a4958dcd" providerId="AD" clId="Web-{294EA25C-4AF3-FC0A-0297-77215B2FD99F}" dt="2023-10-26T14:55:31.480" v="757"/>
          <ac:spMkLst>
            <pc:docMk/>
            <pc:sldMk cId="1939788250" sldId="312"/>
            <ac:spMk id="19" creationId="{3ECA69A1-7536-43AC-85EF-C7106179F5ED}"/>
          </ac:spMkLst>
        </pc:spChg>
        <pc:picChg chg="add mod">
          <ac:chgData name="Thibodeau, Cyrena" userId="S::cyrena.thibodeau@ct.gov::080c7c74-e7cd-44f6-8f45-a991a4958dcd" providerId="AD" clId="Web-{294EA25C-4AF3-FC0A-0297-77215B2FD99F}" dt="2023-10-26T14:55:38.277" v="759" actId="1076"/>
          <ac:picMkLst>
            <pc:docMk/>
            <pc:sldMk cId="1939788250" sldId="312"/>
            <ac:picMk id="2" creationId="{A5BA9854-25EB-1C00-226C-52413EEB5B9C}"/>
          </ac:picMkLst>
        </pc:picChg>
      </pc:sldChg>
      <pc:sldChg chg="addSp delSp modSp add mod replId setBg">
        <pc:chgData name="Thibodeau, Cyrena" userId="S::cyrena.thibodeau@ct.gov::080c7c74-e7cd-44f6-8f45-a991a4958dcd" providerId="AD" clId="Web-{294EA25C-4AF3-FC0A-0297-77215B2FD99F}" dt="2023-10-26T14:55:24.496" v="756" actId="1076"/>
        <pc:sldMkLst>
          <pc:docMk/>
          <pc:sldMk cId="535445629" sldId="313"/>
        </pc:sldMkLst>
        <pc:spChg chg="add del">
          <ac:chgData name="Thibodeau, Cyrena" userId="S::cyrena.thibodeau@ct.gov::080c7c74-e7cd-44f6-8f45-a991a4958dcd" providerId="AD" clId="Web-{294EA25C-4AF3-FC0A-0297-77215B2FD99F}" dt="2023-10-26T14:55:19.136" v="754"/>
          <ac:spMkLst>
            <pc:docMk/>
            <pc:sldMk cId="535445629" sldId="313"/>
            <ac:spMk id="7" creationId="{F3060C83-F051-4F0E-ABAD-AA0DFC48B218}"/>
          </ac:spMkLst>
        </pc:spChg>
        <pc:spChg chg="add del">
          <ac:chgData name="Thibodeau, Cyrena" userId="S::cyrena.thibodeau@ct.gov::080c7c74-e7cd-44f6-8f45-a991a4958dcd" providerId="AD" clId="Web-{294EA25C-4AF3-FC0A-0297-77215B2FD99F}" dt="2023-10-26T14:55:19.136" v="754"/>
          <ac:spMkLst>
            <pc:docMk/>
            <pc:sldMk cId="535445629" sldId="313"/>
            <ac:spMk id="9" creationId="{83C98ABE-055B-441F-B07E-44F97F083C39}"/>
          </ac:spMkLst>
        </pc:spChg>
        <pc:spChg chg="add del">
          <ac:chgData name="Thibodeau, Cyrena" userId="S::cyrena.thibodeau@ct.gov::080c7c74-e7cd-44f6-8f45-a991a4958dcd" providerId="AD" clId="Web-{294EA25C-4AF3-FC0A-0297-77215B2FD99F}" dt="2023-10-26T14:55:19.136" v="754"/>
          <ac:spMkLst>
            <pc:docMk/>
            <pc:sldMk cId="535445629" sldId="313"/>
            <ac:spMk id="11" creationId="{29FDB030-9B49-4CED-8CCD-4D99382388AC}"/>
          </ac:spMkLst>
        </pc:spChg>
        <pc:spChg chg="add del">
          <ac:chgData name="Thibodeau, Cyrena" userId="S::cyrena.thibodeau@ct.gov::080c7c74-e7cd-44f6-8f45-a991a4958dcd" providerId="AD" clId="Web-{294EA25C-4AF3-FC0A-0297-77215B2FD99F}" dt="2023-10-26T14:55:19.136" v="754"/>
          <ac:spMkLst>
            <pc:docMk/>
            <pc:sldMk cId="535445629" sldId="313"/>
            <ac:spMk id="13" creationId="{3783CA14-24A1-485C-8B30-D6A5D87987AD}"/>
          </ac:spMkLst>
        </pc:spChg>
        <pc:spChg chg="add del">
          <ac:chgData name="Thibodeau, Cyrena" userId="S::cyrena.thibodeau@ct.gov::080c7c74-e7cd-44f6-8f45-a991a4958dcd" providerId="AD" clId="Web-{294EA25C-4AF3-FC0A-0297-77215B2FD99F}" dt="2023-10-26T14:55:19.136" v="754"/>
          <ac:spMkLst>
            <pc:docMk/>
            <pc:sldMk cId="535445629" sldId="313"/>
            <ac:spMk id="15" creationId="{9A97C86A-04D6-40F7-AE84-31AB43E6A846}"/>
          </ac:spMkLst>
        </pc:spChg>
        <pc:spChg chg="add del">
          <ac:chgData name="Thibodeau, Cyrena" userId="S::cyrena.thibodeau@ct.gov::080c7c74-e7cd-44f6-8f45-a991a4958dcd" providerId="AD" clId="Web-{294EA25C-4AF3-FC0A-0297-77215B2FD99F}" dt="2023-10-26T14:55:19.136" v="754"/>
          <ac:spMkLst>
            <pc:docMk/>
            <pc:sldMk cId="535445629" sldId="313"/>
            <ac:spMk id="17" creationId="{FF9F2414-84E8-453E-B1F3-389FDE8192D9}"/>
          </ac:spMkLst>
        </pc:spChg>
        <pc:spChg chg="add del">
          <ac:chgData name="Thibodeau, Cyrena" userId="S::cyrena.thibodeau@ct.gov::080c7c74-e7cd-44f6-8f45-a991a4958dcd" providerId="AD" clId="Web-{294EA25C-4AF3-FC0A-0297-77215B2FD99F}" dt="2023-10-26T14:55:19.136" v="754"/>
          <ac:spMkLst>
            <pc:docMk/>
            <pc:sldMk cId="535445629" sldId="313"/>
            <ac:spMk id="19" creationId="{3ECA69A1-7536-43AC-85EF-C7106179F5ED}"/>
          </ac:spMkLst>
        </pc:spChg>
        <pc:spChg chg="add del">
          <ac:chgData name="Thibodeau, Cyrena" userId="S::cyrena.thibodeau@ct.gov::080c7c74-e7cd-44f6-8f45-a991a4958dcd" providerId="AD" clId="Web-{294EA25C-4AF3-FC0A-0297-77215B2FD99F}" dt="2023-10-26T14:55:19.121" v="753"/>
          <ac:spMkLst>
            <pc:docMk/>
            <pc:sldMk cId="535445629" sldId="313"/>
            <ac:spMk id="24" creationId="{42A4FC2C-047E-45A5-965D-8E1E3BF09BC6}"/>
          </ac:spMkLst>
        </pc:spChg>
        <pc:spChg chg="add">
          <ac:chgData name="Thibodeau, Cyrena" userId="S::cyrena.thibodeau@ct.gov::080c7c74-e7cd-44f6-8f45-a991a4958dcd" providerId="AD" clId="Web-{294EA25C-4AF3-FC0A-0297-77215B2FD99F}" dt="2023-10-26T14:55:19.136" v="754"/>
          <ac:spMkLst>
            <pc:docMk/>
            <pc:sldMk cId="535445629" sldId="313"/>
            <ac:spMk id="26" creationId="{83C98ABE-055B-441F-B07E-44F97F083C39}"/>
          </ac:spMkLst>
        </pc:spChg>
        <pc:spChg chg="add">
          <ac:chgData name="Thibodeau, Cyrena" userId="S::cyrena.thibodeau@ct.gov::080c7c74-e7cd-44f6-8f45-a991a4958dcd" providerId="AD" clId="Web-{294EA25C-4AF3-FC0A-0297-77215B2FD99F}" dt="2023-10-26T14:55:19.136" v="754"/>
          <ac:spMkLst>
            <pc:docMk/>
            <pc:sldMk cId="535445629" sldId="313"/>
            <ac:spMk id="27" creationId="{F3060C83-F051-4F0E-ABAD-AA0DFC48B218}"/>
          </ac:spMkLst>
        </pc:spChg>
        <pc:spChg chg="add">
          <ac:chgData name="Thibodeau, Cyrena" userId="S::cyrena.thibodeau@ct.gov::080c7c74-e7cd-44f6-8f45-a991a4958dcd" providerId="AD" clId="Web-{294EA25C-4AF3-FC0A-0297-77215B2FD99F}" dt="2023-10-26T14:55:19.136" v="754"/>
          <ac:spMkLst>
            <pc:docMk/>
            <pc:sldMk cId="535445629" sldId="313"/>
            <ac:spMk id="28" creationId="{29FDB030-9B49-4CED-8CCD-4D99382388AC}"/>
          </ac:spMkLst>
        </pc:spChg>
        <pc:spChg chg="add">
          <ac:chgData name="Thibodeau, Cyrena" userId="S::cyrena.thibodeau@ct.gov::080c7c74-e7cd-44f6-8f45-a991a4958dcd" providerId="AD" clId="Web-{294EA25C-4AF3-FC0A-0297-77215B2FD99F}" dt="2023-10-26T14:55:19.136" v="754"/>
          <ac:spMkLst>
            <pc:docMk/>
            <pc:sldMk cId="535445629" sldId="313"/>
            <ac:spMk id="30" creationId="{3783CA14-24A1-485C-8B30-D6A5D87987AD}"/>
          </ac:spMkLst>
        </pc:spChg>
        <pc:spChg chg="add">
          <ac:chgData name="Thibodeau, Cyrena" userId="S::cyrena.thibodeau@ct.gov::080c7c74-e7cd-44f6-8f45-a991a4958dcd" providerId="AD" clId="Web-{294EA25C-4AF3-FC0A-0297-77215B2FD99F}" dt="2023-10-26T14:55:19.136" v="754"/>
          <ac:spMkLst>
            <pc:docMk/>
            <pc:sldMk cId="535445629" sldId="313"/>
            <ac:spMk id="32" creationId="{9A97C86A-04D6-40F7-AE84-31AB43E6A846}"/>
          </ac:spMkLst>
        </pc:spChg>
        <pc:spChg chg="add">
          <ac:chgData name="Thibodeau, Cyrena" userId="S::cyrena.thibodeau@ct.gov::080c7c74-e7cd-44f6-8f45-a991a4958dcd" providerId="AD" clId="Web-{294EA25C-4AF3-FC0A-0297-77215B2FD99F}" dt="2023-10-26T14:55:19.136" v="754"/>
          <ac:spMkLst>
            <pc:docMk/>
            <pc:sldMk cId="535445629" sldId="313"/>
            <ac:spMk id="34" creationId="{FF9F2414-84E8-453E-B1F3-389FDE8192D9}"/>
          </ac:spMkLst>
        </pc:spChg>
        <pc:spChg chg="add">
          <ac:chgData name="Thibodeau, Cyrena" userId="S::cyrena.thibodeau@ct.gov::080c7c74-e7cd-44f6-8f45-a991a4958dcd" providerId="AD" clId="Web-{294EA25C-4AF3-FC0A-0297-77215B2FD99F}" dt="2023-10-26T14:55:19.136" v="754"/>
          <ac:spMkLst>
            <pc:docMk/>
            <pc:sldMk cId="535445629" sldId="313"/>
            <ac:spMk id="36" creationId="{3ECA69A1-7536-43AC-85EF-C7106179F5ED}"/>
          </ac:spMkLst>
        </pc:spChg>
        <pc:picChg chg="add mod">
          <ac:chgData name="Thibodeau, Cyrena" userId="S::cyrena.thibodeau@ct.gov::080c7c74-e7cd-44f6-8f45-a991a4958dcd" providerId="AD" clId="Web-{294EA25C-4AF3-FC0A-0297-77215B2FD99F}" dt="2023-10-26T14:55:24.496" v="756" actId="1076"/>
          <ac:picMkLst>
            <pc:docMk/>
            <pc:sldMk cId="535445629" sldId="313"/>
            <ac:picMk id="2" creationId="{428EA0B8-C2B2-15E8-9F34-85613DB8F93A}"/>
          </ac:picMkLst>
        </pc:picChg>
      </pc:sldChg>
      <pc:sldChg chg="addSp modSp new mod setBg">
        <pc:chgData name="Thibodeau, Cyrena" userId="S::cyrena.thibodeau@ct.gov::080c7c74-e7cd-44f6-8f45-a991a4958dcd" providerId="AD" clId="Web-{294EA25C-4AF3-FC0A-0297-77215B2FD99F}" dt="2023-10-26T15:00:25.296" v="768"/>
        <pc:sldMkLst>
          <pc:docMk/>
          <pc:sldMk cId="610829526" sldId="314"/>
        </pc:sldMkLst>
        <pc:spChg chg="add">
          <ac:chgData name="Thibodeau, Cyrena" userId="S::cyrena.thibodeau@ct.gov::080c7c74-e7cd-44f6-8f45-a991a4958dcd" providerId="AD" clId="Web-{294EA25C-4AF3-FC0A-0297-77215B2FD99F}" dt="2023-10-26T15:00:25.296" v="768"/>
          <ac:spMkLst>
            <pc:docMk/>
            <pc:sldMk cId="610829526" sldId="314"/>
            <ac:spMk id="7" creationId="{22F15A2D-2324-487D-A02A-BF46C5C580EB}"/>
          </ac:spMkLst>
        </pc:spChg>
        <pc:spChg chg="add">
          <ac:chgData name="Thibodeau, Cyrena" userId="S::cyrena.thibodeau@ct.gov::080c7c74-e7cd-44f6-8f45-a991a4958dcd" providerId="AD" clId="Web-{294EA25C-4AF3-FC0A-0297-77215B2FD99F}" dt="2023-10-26T15:00:25.296" v="768"/>
          <ac:spMkLst>
            <pc:docMk/>
            <pc:sldMk cId="610829526" sldId="314"/>
            <ac:spMk id="9" creationId="{17A7F34E-D418-47E2-9F86-2C45BBC31210}"/>
          </ac:spMkLst>
        </pc:spChg>
        <pc:spChg chg="add">
          <ac:chgData name="Thibodeau, Cyrena" userId="S::cyrena.thibodeau@ct.gov::080c7c74-e7cd-44f6-8f45-a991a4958dcd" providerId="AD" clId="Web-{294EA25C-4AF3-FC0A-0297-77215B2FD99F}" dt="2023-10-26T15:00:25.296" v="768"/>
          <ac:spMkLst>
            <pc:docMk/>
            <pc:sldMk cId="610829526" sldId="314"/>
            <ac:spMk id="11" creationId="{2AEAFA59-923A-4F54-8B49-44C970BCC323}"/>
          </ac:spMkLst>
        </pc:spChg>
        <pc:picChg chg="add mod">
          <ac:chgData name="Thibodeau, Cyrena" userId="S::cyrena.thibodeau@ct.gov::080c7c74-e7cd-44f6-8f45-a991a4958dcd" providerId="AD" clId="Web-{294EA25C-4AF3-FC0A-0297-77215B2FD99F}" dt="2023-10-26T15:00:25.296" v="768"/>
          <ac:picMkLst>
            <pc:docMk/>
            <pc:sldMk cId="610829526" sldId="314"/>
            <ac:picMk id="2" creationId="{AF12A2B1-6354-12D4-BC80-079CCD8F141D}"/>
          </ac:picMkLst>
        </pc:picChg>
      </pc:sldChg>
      <pc:sldChg chg="addSp modSp add replId">
        <pc:chgData name="Thibodeau, Cyrena" userId="S::cyrena.thibodeau@ct.gov::080c7c74-e7cd-44f6-8f45-a991a4958dcd" providerId="AD" clId="Web-{294EA25C-4AF3-FC0A-0297-77215B2FD99F}" dt="2023-10-26T15:49:48.078" v="902" actId="20577"/>
        <pc:sldMkLst>
          <pc:docMk/>
          <pc:sldMk cId="1607188338" sldId="315"/>
        </pc:sldMkLst>
        <pc:spChg chg="mod">
          <ac:chgData name="Thibodeau, Cyrena" userId="S::cyrena.thibodeau@ct.gov::080c7c74-e7cd-44f6-8f45-a991a4958dcd" providerId="AD" clId="Web-{294EA25C-4AF3-FC0A-0297-77215B2FD99F}" dt="2023-10-26T15:49:48.078" v="902" actId="20577"/>
          <ac:spMkLst>
            <pc:docMk/>
            <pc:sldMk cId="1607188338" sldId="315"/>
            <ac:spMk id="23" creationId="{92FA55B5-0222-4DB7-83C7-B4BE397DD930}"/>
          </ac:spMkLst>
        </pc:spChg>
        <pc:picChg chg="add mod">
          <ac:chgData name="Thibodeau, Cyrena" userId="S::cyrena.thibodeau@ct.gov::080c7c74-e7cd-44f6-8f45-a991a4958dcd" providerId="AD" clId="Web-{294EA25C-4AF3-FC0A-0297-77215B2FD99F}" dt="2023-10-26T15:37:46.878" v="804" actId="1076"/>
          <ac:picMkLst>
            <pc:docMk/>
            <pc:sldMk cId="1607188338" sldId="315"/>
            <ac:picMk id="3" creationId="{3C3D1C48-B73E-FB34-E3FA-39AA2FF3B508}"/>
          </ac:picMkLst>
        </pc:picChg>
      </pc:sldChg>
    </pc:docChg>
  </pc:docChgLst>
  <pc:docChgLst>
    <pc:chgData name="Thibodeau, Cyrena" userId="S::cyrena.thibodeau@ct.gov::080c7c74-e7cd-44f6-8f45-a991a4958dcd" providerId="AD" clId="Web-{AB872C67-A4BB-3FEF-9C94-EF4263CBB3E2}"/>
    <pc:docChg chg="addSld delSld modSld sldOrd">
      <pc:chgData name="Thibodeau, Cyrena" userId="S::cyrena.thibodeau@ct.gov::080c7c74-e7cd-44f6-8f45-a991a4958dcd" providerId="AD" clId="Web-{AB872C67-A4BB-3FEF-9C94-EF4263CBB3E2}" dt="2022-10-06T01:15:33.952" v="414" actId="20577"/>
      <pc:docMkLst>
        <pc:docMk/>
      </pc:docMkLst>
      <pc:sldChg chg="delSp">
        <pc:chgData name="Thibodeau, Cyrena" userId="S::cyrena.thibodeau@ct.gov::080c7c74-e7cd-44f6-8f45-a991a4958dcd" providerId="AD" clId="Web-{AB872C67-A4BB-3FEF-9C94-EF4263CBB3E2}" dt="2022-10-06T00:05:45.857" v="78"/>
        <pc:sldMkLst>
          <pc:docMk/>
          <pc:sldMk cId="3010103174" sldId="256"/>
        </pc:sldMkLst>
        <pc:spChg chg="del">
          <ac:chgData name="Thibodeau, Cyrena" userId="S::cyrena.thibodeau@ct.gov::080c7c74-e7cd-44f6-8f45-a991a4958dcd" providerId="AD" clId="Web-{AB872C67-A4BB-3FEF-9C94-EF4263CBB3E2}" dt="2022-10-06T00:05:45.857" v="78"/>
          <ac:spMkLst>
            <pc:docMk/>
            <pc:sldMk cId="3010103174" sldId="256"/>
            <ac:spMk id="4" creationId="{6AF15039-83B5-CF9C-A677-6BF38BEFA4A1}"/>
          </ac:spMkLst>
        </pc:spChg>
      </pc:sldChg>
      <pc:sldChg chg="modSp">
        <pc:chgData name="Thibodeau, Cyrena" userId="S::cyrena.thibodeau@ct.gov::080c7c74-e7cd-44f6-8f45-a991a4958dcd" providerId="AD" clId="Web-{AB872C67-A4BB-3FEF-9C94-EF4263CBB3E2}" dt="2022-10-06T00:28:37.743" v="110" actId="20577"/>
        <pc:sldMkLst>
          <pc:docMk/>
          <pc:sldMk cId="3754457108" sldId="259"/>
        </pc:sldMkLst>
        <pc:spChg chg="mod">
          <ac:chgData name="Thibodeau, Cyrena" userId="S::cyrena.thibodeau@ct.gov::080c7c74-e7cd-44f6-8f45-a991a4958dcd" providerId="AD" clId="Web-{AB872C67-A4BB-3FEF-9C94-EF4263CBB3E2}" dt="2022-10-06T00:28:37.743" v="110" actId="20577"/>
          <ac:spMkLst>
            <pc:docMk/>
            <pc:sldMk cId="3754457108" sldId="259"/>
            <ac:spMk id="23" creationId="{92FA55B5-0222-4DB7-83C7-B4BE397DD930}"/>
          </ac:spMkLst>
        </pc:spChg>
      </pc:sldChg>
      <pc:sldChg chg="modSp">
        <pc:chgData name="Thibodeau, Cyrena" userId="S::cyrena.thibodeau@ct.gov::080c7c74-e7cd-44f6-8f45-a991a4958dcd" providerId="AD" clId="Web-{AB872C67-A4BB-3FEF-9C94-EF4263CBB3E2}" dt="2022-10-06T00:25:37.866" v="93" actId="20577"/>
        <pc:sldMkLst>
          <pc:docMk/>
          <pc:sldMk cId="2243592798" sldId="260"/>
        </pc:sldMkLst>
        <pc:spChg chg="mod">
          <ac:chgData name="Thibodeau, Cyrena" userId="S::cyrena.thibodeau@ct.gov::080c7c74-e7cd-44f6-8f45-a991a4958dcd" providerId="AD" clId="Web-{AB872C67-A4BB-3FEF-9C94-EF4263CBB3E2}" dt="2022-10-06T00:25:37.866" v="93" actId="20577"/>
          <ac:spMkLst>
            <pc:docMk/>
            <pc:sldMk cId="2243592798" sldId="260"/>
            <ac:spMk id="3" creationId="{EB260004-4783-4870-B370-36A473D7241E}"/>
          </ac:spMkLst>
        </pc:spChg>
      </pc:sldChg>
      <pc:sldChg chg="mod modShow">
        <pc:chgData name="Thibodeau, Cyrena" userId="S::cyrena.thibodeau@ct.gov::080c7c74-e7cd-44f6-8f45-a991a4958dcd" providerId="AD" clId="Web-{AB872C67-A4BB-3FEF-9C94-EF4263CBB3E2}" dt="2022-10-05T23:04:36.404" v="29"/>
        <pc:sldMkLst>
          <pc:docMk/>
          <pc:sldMk cId="2379729721" sldId="262"/>
        </pc:sldMkLst>
      </pc:sldChg>
      <pc:sldChg chg="modSp">
        <pc:chgData name="Thibodeau, Cyrena" userId="S::cyrena.thibodeau@ct.gov::080c7c74-e7cd-44f6-8f45-a991a4958dcd" providerId="AD" clId="Web-{AB872C67-A4BB-3FEF-9C94-EF4263CBB3E2}" dt="2022-10-06T00:56:43.537" v="199" actId="1076"/>
        <pc:sldMkLst>
          <pc:docMk/>
          <pc:sldMk cId="2385015037" sldId="264"/>
        </pc:sldMkLst>
        <pc:spChg chg="mod">
          <ac:chgData name="Thibodeau, Cyrena" userId="S::cyrena.thibodeau@ct.gov::080c7c74-e7cd-44f6-8f45-a991a4958dcd" providerId="AD" clId="Web-{AB872C67-A4BB-3FEF-9C94-EF4263CBB3E2}" dt="2022-10-06T00:56:43.537" v="199" actId="1076"/>
          <ac:spMkLst>
            <pc:docMk/>
            <pc:sldMk cId="2385015037" sldId="264"/>
            <ac:spMk id="3" creationId="{50E0DF4B-DE3C-4416-B03E-1BA4452899DD}"/>
          </ac:spMkLst>
        </pc:spChg>
      </pc:sldChg>
      <pc:sldChg chg="modSp">
        <pc:chgData name="Thibodeau, Cyrena" userId="S::cyrena.thibodeau@ct.gov::080c7c74-e7cd-44f6-8f45-a991a4958dcd" providerId="AD" clId="Web-{AB872C67-A4BB-3FEF-9C94-EF4263CBB3E2}" dt="2022-10-06T00:05:36.451" v="77" actId="20577"/>
        <pc:sldMkLst>
          <pc:docMk/>
          <pc:sldMk cId="1306173449" sldId="266"/>
        </pc:sldMkLst>
        <pc:spChg chg="mod">
          <ac:chgData name="Thibodeau, Cyrena" userId="S::cyrena.thibodeau@ct.gov::080c7c74-e7cd-44f6-8f45-a991a4958dcd" providerId="AD" clId="Web-{AB872C67-A4BB-3FEF-9C94-EF4263CBB3E2}" dt="2022-10-06T00:05:36.451" v="77" actId="20577"/>
          <ac:spMkLst>
            <pc:docMk/>
            <pc:sldMk cId="1306173449" sldId="266"/>
            <ac:spMk id="3" creationId="{BFBF4E6A-077C-4094-B19F-9DDC5692919D}"/>
          </ac:spMkLst>
        </pc:spChg>
      </pc:sldChg>
      <pc:sldChg chg="modSp del">
        <pc:chgData name="Thibodeau, Cyrena" userId="S::cyrena.thibodeau@ct.gov::080c7c74-e7cd-44f6-8f45-a991a4958dcd" providerId="AD" clId="Web-{AB872C67-A4BB-3FEF-9C94-EF4263CBB3E2}" dt="2022-10-06T00:58:38.210" v="211"/>
        <pc:sldMkLst>
          <pc:docMk/>
          <pc:sldMk cId="3331837950" sldId="267"/>
        </pc:sldMkLst>
        <pc:spChg chg="mod">
          <ac:chgData name="Thibodeau, Cyrena" userId="S::cyrena.thibodeau@ct.gov::080c7c74-e7cd-44f6-8f45-a991a4958dcd" providerId="AD" clId="Web-{AB872C67-A4BB-3FEF-9C94-EF4263CBB3E2}" dt="2022-10-06T00:57:34.366" v="210" actId="20577"/>
          <ac:spMkLst>
            <pc:docMk/>
            <pc:sldMk cId="3331837950" sldId="267"/>
            <ac:spMk id="3" creationId="{21534B9B-9EE1-4306-9291-F581250563B6}"/>
          </ac:spMkLst>
        </pc:spChg>
      </pc:sldChg>
      <pc:sldChg chg="modSp">
        <pc:chgData name="Thibodeau, Cyrena" userId="S::cyrena.thibodeau@ct.gov::080c7c74-e7cd-44f6-8f45-a991a4958dcd" providerId="AD" clId="Web-{AB872C67-A4BB-3FEF-9C94-EF4263CBB3E2}" dt="2022-10-05T23:01:36.496" v="7" actId="20577"/>
        <pc:sldMkLst>
          <pc:docMk/>
          <pc:sldMk cId="2418849562" sldId="268"/>
        </pc:sldMkLst>
        <pc:spChg chg="mod">
          <ac:chgData name="Thibodeau, Cyrena" userId="S::cyrena.thibodeau@ct.gov::080c7c74-e7cd-44f6-8f45-a991a4958dcd" providerId="AD" clId="Web-{AB872C67-A4BB-3FEF-9C94-EF4263CBB3E2}" dt="2022-10-05T23:01:36.496" v="7" actId="20577"/>
          <ac:spMkLst>
            <pc:docMk/>
            <pc:sldMk cId="2418849562" sldId="268"/>
            <ac:spMk id="3" creationId="{20C11DFA-6F9D-4B82-9D69-7A93CEB67C55}"/>
          </ac:spMkLst>
        </pc:spChg>
      </pc:sldChg>
      <pc:sldChg chg="addSp modSp add del ord">
        <pc:chgData name="Thibodeau, Cyrena" userId="S::cyrena.thibodeau@ct.gov::080c7c74-e7cd-44f6-8f45-a991a4958dcd" providerId="AD" clId="Web-{AB872C67-A4BB-3FEF-9C94-EF4263CBB3E2}" dt="2022-10-06T01:12:10.404" v="378"/>
        <pc:sldMkLst>
          <pc:docMk/>
          <pc:sldMk cId="3500483717" sldId="273"/>
        </pc:sldMkLst>
        <pc:spChg chg="mod">
          <ac:chgData name="Thibodeau, Cyrena" userId="S::cyrena.thibodeau@ct.gov::080c7c74-e7cd-44f6-8f45-a991a4958dcd" providerId="AD" clId="Web-{AB872C67-A4BB-3FEF-9C94-EF4263CBB3E2}" dt="2022-10-05T23:05:28.780" v="39" actId="1076"/>
          <ac:spMkLst>
            <pc:docMk/>
            <pc:sldMk cId="3500483717" sldId="273"/>
            <ac:spMk id="2" creationId="{7B179F7C-F67E-44AF-B11E-45C6E760E982}"/>
          </ac:spMkLst>
        </pc:spChg>
        <pc:spChg chg="mod">
          <ac:chgData name="Thibodeau, Cyrena" userId="S::cyrena.thibodeau@ct.gov::080c7c74-e7cd-44f6-8f45-a991a4958dcd" providerId="AD" clId="Web-{AB872C67-A4BB-3FEF-9C94-EF4263CBB3E2}" dt="2022-10-06T01:07:17.448" v="331" actId="1076"/>
          <ac:spMkLst>
            <pc:docMk/>
            <pc:sldMk cId="3500483717" sldId="273"/>
            <ac:spMk id="3" creationId="{2D6BE0CF-A583-4187-9F36-8DED301413E5}"/>
          </ac:spMkLst>
        </pc:spChg>
        <pc:spChg chg="add">
          <ac:chgData name="Thibodeau, Cyrena" userId="S::cyrena.thibodeau@ct.gov::080c7c74-e7cd-44f6-8f45-a991a4958dcd" providerId="AD" clId="Web-{AB872C67-A4BB-3FEF-9C94-EF4263CBB3E2}" dt="2022-10-06T01:10:42.481" v="355"/>
          <ac:spMkLst>
            <pc:docMk/>
            <pc:sldMk cId="3500483717" sldId="273"/>
            <ac:spMk id="4" creationId="{788DEC3E-9AD4-E646-D911-C4E642D6A628}"/>
          </ac:spMkLst>
        </pc:spChg>
      </pc:sldChg>
      <pc:sldChg chg="addSp delSp modSp">
        <pc:chgData name="Thibodeau, Cyrena" userId="S::cyrena.thibodeau@ct.gov::080c7c74-e7cd-44f6-8f45-a991a4958dcd" providerId="AD" clId="Web-{AB872C67-A4BB-3FEF-9C94-EF4263CBB3E2}" dt="2022-10-06T01:15:33.952" v="414" actId="20577"/>
        <pc:sldMkLst>
          <pc:docMk/>
          <pc:sldMk cId="1629516725" sldId="276"/>
        </pc:sldMkLst>
        <pc:spChg chg="mod">
          <ac:chgData name="Thibodeau, Cyrena" userId="S::cyrena.thibodeau@ct.gov::080c7c74-e7cd-44f6-8f45-a991a4958dcd" providerId="AD" clId="Web-{AB872C67-A4BB-3FEF-9C94-EF4263CBB3E2}" dt="2022-10-06T01:15:33.952" v="414" actId="20577"/>
          <ac:spMkLst>
            <pc:docMk/>
            <pc:sldMk cId="1629516725" sldId="276"/>
            <ac:spMk id="4" creationId="{E0EF3CD5-0C48-4D72-8E31-21170CC4F975}"/>
          </ac:spMkLst>
        </pc:spChg>
        <pc:picChg chg="add mod">
          <ac:chgData name="Thibodeau, Cyrena" userId="S::cyrena.thibodeau@ct.gov::080c7c74-e7cd-44f6-8f45-a991a4958dcd" providerId="AD" clId="Web-{AB872C67-A4BB-3FEF-9C94-EF4263CBB3E2}" dt="2022-10-05T23:03:04.934" v="25" actId="1076"/>
          <ac:picMkLst>
            <pc:docMk/>
            <pc:sldMk cId="1629516725" sldId="276"/>
            <ac:picMk id="2" creationId="{9591F2F7-12FF-9BC9-EFE4-3144D9FD955B}"/>
          </ac:picMkLst>
        </pc:picChg>
        <pc:picChg chg="del">
          <ac:chgData name="Thibodeau, Cyrena" userId="S::cyrena.thibodeau@ct.gov::080c7c74-e7cd-44f6-8f45-a991a4958dcd" providerId="AD" clId="Web-{AB872C67-A4BB-3FEF-9C94-EF4263CBB3E2}" dt="2022-10-05T23:02:51.466" v="19"/>
          <ac:picMkLst>
            <pc:docMk/>
            <pc:sldMk cId="1629516725" sldId="276"/>
            <ac:picMk id="3" creationId="{B8C4DA30-C7AA-452E-859A-7738E1DC94ED}"/>
          </ac:picMkLst>
        </pc:picChg>
      </pc:sldChg>
      <pc:sldChg chg="addSp delSp modSp mod modShow">
        <pc:chgData name="Thibodeau, Cyrena" userId="S::cyrena.thibodeau@ct.gov::080c7c74-e7cd-44f6-8f45-a991a4958dcd" providerId="AD" clId="Web-{AB872C67-A4BB-3FEF-9C94-EF4263CBB3E2}" dt="2022-10-06T00:48:29.939" v="162"/>
        <pc:sldMkLst>
          <pc:docMk/>
          <pc:sldMk cId="3899997037" sldId="277"/>
        </pc:sldMkLst>
        <pc:picChg chg="add mod">
          <ac:chgData name="Thibodeau, Cyrena" userId="S::cyrena.thibodeau@ct.gov::080c7c74-e7cd-44f6-8f45-a991a4958dcd" providerId="AD" clId="Web-{AB872C67-A4BB-3FEF-9C94-EF4263CBB3E2}" dt="2022-10-06T00:47:46.502" v="161" actId="1076"/>
          <ac:picMkLst>
            <pc:docMk/>
            <pc:sldMk cId="3899997037" sldId="277"/>
            <ac:picMk id="3" creationId="{939ABA2F-2B24-A5EC-3F37-A7950A846A2C}"/>
          </ac:picMkLst>
        </pc:picChg>
        <pc:picChg chg="del">
          <ac:chgData name="Thibodeau, Cyrena" userId="S::cyrena.thibodeau@ct.gov::080c7c74-e7cd-44f6-8f45-a991a4958dcd" providerId="AD" clId="Web-{AB872C67-A4BB-3FEF-9C94-EF4263CBB3E2}" dt="2022-10-06T00:47:32.689" v="155"/>
          <ac:picMkLst>
            <pc:docMk/>
            <pc:sldMk cId="3899997037" sldId="277"/>
            <ac:picMk id="4" creationId="{D4B7B2F2-7996-4C08-ADD0-37B11A02C861}"/>
          </ac:picMkLst>
        </pc:picChg>
      </pc:sldChg>
      <pc:sldChg chg="modSp">
        <pc:chgData name="Thibodeau, Cyrena" userId="S::cyrena.thibodeau@ct.gov::080c7c74-e7cd-44f6-8f45-a991a4958dcd" providerId="AD" clId="Web-{AB872C67-A4BB-3FEF-9C94-EF4263CBB3E2}" dt="2022-10-06T00:28:40.868" v="111" actId="20577"/>
        <pc:sldMkLst>
          <pc:docMk/>
          <pc:sldMk cId="2826890267" sldId="285"/>
        </pc:sldMkLst>
        <pc:spChg chg="mod">
          <ac:chgData name="Thibodeau, Cyrena" userId="S::cyrena.thibodeau@ct.gov::080c7c74-e7cd-44f6-8f45-a991a4958dcd" providerId="AD" clId="Web-{AB872C67-A4BB-3FEF-9C94-EF4263CBB3E2}" dt="2022-10-06T00:28:40.868" v="111" actId="20577"/>
          <ac:spMkLst>
            <pc:docMk/>
            <pc:sldMk cId="2826890267" sldId="285"/>
            <ac:spMk id="23" creationId="{92FA55B5-0222-4DB7-83C7-B4BE397DD930}"/>
          </ac:spMkLst>
        </pc:spChg>
      </pc:sldChg>
      <pc:sldChg chg="modSp">
        <pc:chgData name="Thibodeau, Cyrena" userId="S::cyrena.thibodeau@ct.gov::080c7c74-e7cd-44f6-8f45-a991a4958dcd" providerId="AD" clId="Web-{AB872C67-A4BB-3FEF-9C94-EF4263CBB3E2}" dt="2022-10-06T00:29:29.931" v="120" actId="20577"/>
        <pc:sldMkLst>
          <pc:docMk/>
          <pc:sldMk cId="2441939164" sldId="288"/>
        </pc:sldMkLst>
        <pc:spChg chg="mod">
          <ac:chgData name="Thibodeau, Cyrena" userId="S::cyrena.thibodeau@ct.gov::080c7c74-e7cd-44f6-8f45-a991a4958dcd" providerId="AD" clId="Web-{AB872C67-A4BB-3FEF-9C94-EF4263CBB3E2}" dt="2022-10-06T00:29:29.931" v="120" actId="20577"/>
          <ac:spMkLst>
            <pc:docMk/>
            <pc:sldMk cId="2441939164" sldId="288"/>
            <ac:spMk id="23" creationId="{92FA55B5-0222-4DB7-83C7-B4BE397DD930}"/>
          </ac:spMkLst>
        </pc:spChg>
      </pc:sldChg>
      <pc:sldChg chg="modSp">
        <pc:chgData name="Thibodeau, Cyrena" userId="S::cyrena.thibodeau@ct.gov::080c7c74-e7cd-44f6-8f45-a991a4958dcd" providerId="AD" clId="Web-{AB872C67-A4BB-3FEF-9C94-EF4263CBB3E2}" dt="2022-10-06T00:29:43.603" v="121" actId="20577"/>
        <pc:sldMkLst>
          <pc:docMk/>
          <pc:sldMk cId="888628117" sldId="289"/>
        </pc:sldMkLst>
        <pc:spChg chg="mod">
          <ac:chgData name="Thibodeau, Cyrena" userId="S::cyrena.thibodeau@ct.gov::080c7c74-e7cd-44f6-8f45-a991a4958dcd" providerId="AD" clId="Web-{AB872C67-A4BB-3FEF-9C94-EF4263CBB3E2}" dt="2022-10-06T00:29:43.603" v="121" actId="20577"/>
          <ac:spMkLst>
            <pc:docMk/>
            <pc:sldMk cId="888628117" sldId="289"/>
            <ac:spMk id="23" creationId="{92FA55B5-0222-4DB7-83C7-B4BE397DD930}"/>
          </ac:spMkLst>
        </pc:spChg>
      </pc:sldChg>
      <pc:sldChg chg="modSp">
        <pc:chgData name="Thibodeau, Cyrena" userId="S::cyrena.thibodeau@ct.gov::080c7c74-e7cd-44f6-8f45-a991a4958dcd" providerId="AD" clId="Web-{AB872C67-A4BB-3FEF-9C94-EF4263CBB3E2}" dt="2022-10-06T00:30:43.306" v="139" actId="20577"/>
        <pc:sldMkLst>
          <pc:docMk/>
          <pc:sldMk cId="4012456960" sldId="290"/>
        </pc:sldMkLst>
        <pc:spChg chg="mod">
          <ac:chgData name="Thibodeau, Cyrena" userId="S::cyrena.thibodeau@ct.gov::080c7c74-e7cd-44f6-8f45-a991a4958dcd" providerId="AD" clId="Web-{AB872C67-A4BB-3FEF-9C94-EF4263CBB3E2}" dt="2022-10-06T00:30:43.306" v="139" actId="20577"/>
          <ac:spMkLst>
            <pc:docMk/>
            <pc:sldMk cId="4012456960" sldId="290"/>
            <ac:spMk id="2" creationId="{44452700-9220-45F2-92A3-6CAAE5666D02}"/>
          </ac:spMkLst>
        </pc:spChg>
        <pc:spChg chg="mod">
          <ac:chgData name="Thibodeau, Cyrena" userId="S::cyrena.thibodeau@ct.gov::080c7c74-e7cd-44f6-8f45-a991a4958dcd" providerId="AD" clId="Web-{AB872C67-A4BB-3FEF-9C94-EF4263CBB3E2}" dt="2022-10-06T00:30:33.447" v="130" actId="20577"/>
          <ac:spMkLst>
            <pc:docMk/>
            <pc:sldMk cId="4012456960" sldId="290"/>
            <ac:spMk id="23" creationId="{92FA55B5-0222-4DB7-83C7-B4BE397DD930}"/>
          </ac:spMkLst>
        </pc:spChg>
      </pc:sldChg>
      <pc:sldChg chg="modSp">
        <pc:chgData name="Thibodeau, Cyrena" userId="S::cyrena.thibodeau@ct.gov::080c7c74-e7cd-44f6-8f45-a991a4958dcd" providerId="AD" clId="Web-{AB872C67-A4BB-3FEF-9C94-EF4263CBB3E2}" dt="2022-10-06T00:30:18.556" v="128" actId="20577"/>
        <pc:sldMkLst>
          <pc:docMk/>
          <pc:sldMk cId="2603519157" sldId="291"/>
        </pc:sldMkLst>
        <pc:spChg chg="mod">
          <ac:chgData name="Thibodeau, Cyrena" userId="S::cyrena.thibodeau@ct.gov::080c7c74-e7cd-44f6-8f45-a991a4958dcd" providerId="AD" clId="Web-{AB872C67-A4BB-3FEF-9C94-EF4263CBB3E2}" dt="2022-10-06T00:30:18.556" v="128" actId="20577"/>
          <ac:spMkLst>
            <pc:docMk/>
            <pc:sldMk cId="2603519157" sldId="291"/>
            <ac:spMk id="23" creationId="{92FA55B5-0222-4DB7-83C7-B4BE397DD930}"/>
          </ac:spMkLst>
        </pc:spChg>
      </pc:sldChg>
      <pc:sldChg chg="modSp">
        <pc:chgData name="Thibodeau, Cyrena" userId="S::cyrena.thibodeau@ct.gov::080c7c74-e7cd-44f6-8f45-a991a4958dcd" providerId="AD" clId="Web-{AB872C67-A4BB-3FEF-9C94-EF4263CBB3E2}" dt="2022-10-06T00:30:07.150" v="122" actId="20577"/>
        <pc:sldMkLst>
          <pc:docMk/>
          <pc:sldMk cId="2354634301" sldId="292"/>
        </pc:sldMkLst>
        <pc:spChg chg="mod">
          <ac:chgData name="Thibodeau, Cyrena" userId="S::cyrena.thibodeau@ct.gov::080c7c74-e7cd-44f6-8f45-a991a4958dcd" providerId="AD" clId="Web-{AB872C67-A4BB-3FEF-9C94-EF4263CBB3E2}" dt="2022-10-06T00:30:07.150" v="122" actId="20577"/>
          <ac:spMkLst>
            <pc:docMk/>
            <pc:sldMk cId="2354634301" sldId="292"/>
            <ac:spMk id="23" creationId="{92FA55B5-0222-4DB7-83C7-B4BE397DD930}"/>
          </ac:spMkLst>
        </pc:spChg>
      </pc:sldChg>
      <pc:sldChg chg="modSp">
        <pc:chgData name="Thibodeau, Cyrena" userId="S::cyrena.thibodeau@ct.gov::080c7c74-e7cd-44f6-8f45-a991a4958dcd" providerId="AD" clId="Web-{AB872C67-A4BB-3FEF-9C94-EF4263CBB3E2}" dt="2022-10-06T00:31:40.400" v="140" actId="20577"/>
        <pc:sldMkLst>
          <pc:docMk/>
          <pc:sldMk cId="4069467677" sldId="293"/>
        </pc:sldMkLst>
        <pc:spChg chg="mod">
          <ac:chgData name="Thibodeau, Cyrena" userId="S::cyrena.thibodeau@ct.gov::080c7c74-e7cd-44f6-8f45-a991a4958dcd" providerId="AD" clId="Web-{AB872C67-A4BB-3FEF-9C94-EF4263CBB3E2}" dt="2022-10-06T00:31:40.400" v="140" actId="20577"/>
          <ac:spMkLst>
            <pc:docMk/>
            <pc:sldMk cId="4069467677" sldId="293"/>
            <ac:spMk id="23" creationId="{92FA55B5-0222-4DB7-83C7-B4BE397DD930}"/>
          </ac:spMkLst>
        </pc:spChg>
      </pc:sldChg>
      <pc:sldChg chg="modSp">
        <pc:chgData name="Thibodeau, Cyrena" userId="S::cyrena.thibodeau@ct.gov::080c7c74-e7cd-44f6-8f45-a991a4958dcd" providerId="AD" clId="Web-{AB872C67-A4BB-3FEF-9C94-EF4263CBB3E2}" dt="2022-10-06T00:31:50.197" v="143" actId="20577"/>
        <pc:sldMkLst>
          <pc:docMk/>
          <pc:sldMk cId="879790827" sldId="294"/>
        </pc:sldMkLst>
        <pc:spChg chg="mod">
          <ac:chgData name="Thibodeau, Cyrena" userId="S::cyrena.thibodeau@ct.gov::080c7c74-e7cd-44f6-8f45-a991a4958dcd" providerId="AD" clId="Web-{AB872C67-A4BB-3FEF-9C94-EF4263CBB3E2}" dt="2022-10-06T00:31:50.197" v="143" actId="20577"/>
          <ac:spMkLst>
            <pc:docMk/>
            <pc:sldMk cId="879790827" sldId="294"/>
            <ac:spMk id="23" creationId="{92FA55B5-0222-4DB7-83C7-B4BE397DD930}"/>
          </ac:spMkLst>
        </pc:spChg>
      </pc:sldChg>
      <pc:sldChg chg="modSp">
        <pc:chgData name="Thibodeau, Cyrena" userId="S::cyrena.thibodeau@ct.gov::080c7c74-e7cd-44f6-8f45-a991a4958dcd" providerId="AD" clId="Web-{AB872C67-A4BB-3FEF-9C94-EF4263CBB3E2}" dt="2022-10-06T00:32:09.729" v="153" actId="20577"/>
        <pc:sldMkLst>
          <pc:docMk/>
          <pc:sldMk cId="4291045069" sldId="295"/>
        </pc:sldMkLst>
        <pc:spChg chg="mod">
          <ac:chgData name="Thibodeau, Cyrena" userId="S::cyrena.thibodeau@ct.gov::080c7c74-e7cd-44f6-8f45-a991a4958dcd" providerId="AD" clId="Web-{AB872C67-A4BB-3FEF-9C94-EF4263CBB3E2}" dt="2022-10-06T00:32:09.729" v="153" actId="20577"/>
          <ac:spMkLst>
            <pc:docMk/>
            <pc:sldMk cId="4291045069" sldId="295"/>
            <ac:spMk id="23" creationId="{92FA55B5-0222-4DB7-83C7-B4BE397DD930}"/>
          </ac:spMkLst>
        </pc:spChg>
      </pc:sldChg>
      <pc:sldChg chg="addSp delSp modSp mod setBg">
        <pc:chgData name="Thibodeau, Cyrena" userId="S::cyrena.thibodeau@ct.gov::080c7c74-e7cd-44f6-8f45-a991a4958dcd" providerId="AD" clId="Web-{AB872C67-A4BB-3FEF-9C94-EF4263CBB3E2}" dt="2022-10-06T00:49:51.675" v="166" actId="20577"/>
        <pc:sldMkLst>
          <pc:docMk/>
          <pc:sldMk cId="2204519753" sldId="296"/>
        </pc:sldMkLst>
        <pc:spChg chg="mod">
          <ac:chgData name="Thibodeau, Cyrena" userId="S::cyrena.thibodeau@ct.gov::080c7c74-e7cd-44f6-8f45-a991a4958dcd" providerId="AD" clId="Web-{AB872C67-A4BB-3FEF-9C94-EF4263CBB3E2}" dt="2022-10-05T23:04:26.357" v="28"/>
          <ac:spMkLst>
            <pc:docMk/>
            <pc:sldMk cId="2204519753" sldId="296"/>
            <ac:spMk id="2" creationId="{2A60B846-774E-BB5B-AEB5-6A0784210066}"/>
          </ac:spMkLst>
        </pc:spChg>
        <pc:spChg chg="mod">
          <ac:chgData name="Thibodeau, Cyrena" userId="S::cyrena.thibodeau@ct.gov::080c7c74-e7cd-44f6-8f45-a991a4958dcd" providerId="AD" clId="Web-{AB872C67-A4BB-3FEF-9C94-EF4263CBB3E2}" dt="2022-10-06T00:49:51.675" v="166" actId="20577"/>
          <ac:spMkLst>
            <pc:docMk/>
            <pc:sldMk cId="2204519753" sldId="296"/>
            <ac:spMk id="3" creationId="{823A5946-AB67-B254-1C50-05DC08AA9173}"/>
          </ac:spMkLst>
        </pc:spChg>
        <pc:spChg chg="add del">
          <ac:chgData name="Thibodeau, Cyrena" userId="S::cyrena.thibodeau@ct.gov::080c7c74-e7cd-44f6-8f45-a991a4958dcd" providerId="AD" clId="Web-{AB872C67-A4BB-3FEF-9C94-EF4263CBB3E2}" dt="2022-10-05T23:04:26.357" v="28"/>
          <ac:spMkLst>
            <pc:docMk/>
            <pc:sldMk cId="2204519753" sldId="296"/>
            <ac:spMk id="8" creationId="{C9A36457-A5F4-4103-A443-02581C09185B}"/>
          </ac:spMkLst>
        </pc:spChg>
        <pc:spChg chg="add del">
          <ac:chgData name="Thibodeau, Cyrena" userId="S::cyrena.thibodeau@ct.gov::080c7c74-e7cd-44f6-8f45-a991a4958dcd" providerId="AD" clId="Web-{AB872C67-A4BB-3FEF-9C94-EF4263CBB3E2}" dt="2022-10-05T23:04:26.357" v="28"/>
          <ac:spMkLst>
            <pc:docMk/>
            <pc:sldMk cId="2204519753" sldId="296"/>
            <ac:spMk id="10" creationId="{DC5FB7E8-B636-40FA-BE8D-48145C0F5C57}"/>
          </ac:spMkLst>
        </pc:spChg>
        <pc:spChg chg="add del">
          <ac:chgData name="Thibodeau, Cyrena" userId="S::cyrena.thibodeau@ct.gov::080c7c74-e7cd-44f6-8f45-a991a4958dcd" providerId="AD" clId="Web-{AB872C67-A4BB-3FEF-9C94-EF4263CBB3E2}" dt="2022-10-05T23:04:26.357" v="28"/>
          <ac:spMkLst>
            <pc:docMk/>
            <pc:sldMk cId="2204519753" sldId="296"/>
            <ac:spMk id="12" creationId="{142DCE2C-2863-46FA-9BE7-24365A24D9BA}"/>
          </ac:spMkLst>
        </pc:spChg>
      </pc:sldChg>
      <pc:sldChg chg="addSp modSp mod setBg">
        <pc:chgData name="Thibodeau, Cyrena" userId="S::cyrena.thibodeau@ct.gov::080c7c74-e7cd-44f6-8f45-a991a4958dcd" providerId="AD" clId="Web-{AB872C67-A4BB-3FEF-9C94-EF4263CBB3E2}" dt="2022-10-05T23:04:12.951" v="26"/>
        <pc:sldMkLst>
          <pc:docMk/>
          <pc:sldMk cId="368508156" sldId="297"/>
        </pc:sldMkLst>
        <pc:spChg chg="mod">
          <ac:chgData name="Thibodeau, Cyrena" userId="S::cyrena.thibodeau@ct.gov::080c7c74-e7cd-44f6-8f45-a991a4958dcd" providerId="AD" clId="Web-{AB872C67-A4BB-3FEF-9C94-EF4263CBB3E2}" dt="2022-10-05T23:04:12.951" v="26"/>
          <ac:spMkLst>
            <pc:docMk/>
            <pc:sldMk cId="368508156" sldId="297"/>
            <ac:spMk id="2" creationId="{DF70B721-E8DA-DC3E-F2A8-2CB4F579D852}"/>
          </ac:spMkLst>
        </pc:spChg>
        <pc:spChg chg="mod">
          <ac:chgData name="Thibodeau, Cyrena" userId="S::cyrena.thibodeau@ct.gov::080c7c74-e7cd-44f6-8f45-a991a4958dcd" providerId="AD" clId="Web-{AB872C67-A4BB-3FEF-9C94-EF4263CBB3E2}" dt="2022-10-05T23:04:12.951" v="26"/>
          <ac:spMkLst>
            <pc:docMk/>
            <pc:sldMk cId="368508156" sldId="297"/>
            <ac:spMk id="3" creationId="{85FC53B6-DADB-2DF1-3ADF-1471622C4528}"/>
          </ac:spMkLst>
        </pc:spChg>
        <pc:spChg chg="add">
          <ac:chgData name="Thibodeau, Cyrena" userId="S::cyrena.thibodeau@ct.gov::080c7c74-e7cd-44f6-8f45-a991a4958dcd" providerId="AD" clId="Web-{AB872C67-A4BB-3FEF-9C94-EF4263CBB3E2}" dt="2022-10-05T23:04:12.951" v="26"/>
          <ac:spMkLst>
            <pc:docMk/>
            <pc:sldMk cId="368508156" sldId="297"/>
            <ac:spMk id="8" creationId="{907EF6B7-1338-4443-8C46-6A318D952DFD}"/>
          </ac:spMkLst>
        </pc:spChg>
        <pc:spChg chg="add">
          <ac:chgData name="Thibodeau, Cyrena" userId="S::cyrena.thibodeau@ct.gov::080c7c74-e7cd-44f6-8f45-a991a4958dcd" providerId="AD" clId="Web-{AB872C67-A4BB-3FEF-9C94-EF4263CBB3E2}" dt="2022-10-05T23:04:12.951" v="26"/>
          <ac:spMkLst>
            <pc:docMk/>
            <pc:sldMk cId="368508156" sldId="297"/>
            <ac:spMk id="10" creationId="{DAAE4CDD-124C-4DCF-9584-B6033B545DD5}"/>
          </ac:spMkLst>
        </pc:spChg>
        <pc:spChg chg="add">
          <ac:chgData name="Thibodeau, Cyrena" userId="S::cyrena.thibodeau@ct.gov::080c7c74-e7cd-44f6-8f45-a991a4958dcd" providerId="AD" clId="Web-{AB872C67-A4BB-3FEF-9C94-EF4263CBB3E2}" dt="2022-10-05T23:04:12.951" v="26"/>
          <ac:spMkLst>
            <pc:docMk/>
            <pc:sldMk cId="368508156" sldId="297"/>
            <ac:spMk id="12" creationId="{081E4A58-353D-44AE-B2FC-2A74E2E400F7}"/>
          </ac:spMkLst>
        </pc:spChg>
      </pc:sldChg>
      <pc:sldChg chg="new del">
        <pc:chgData name="Thibodeau, Cyrena" userId="S::cyrena.thibodeau@ct.gov::080c7c74-e7cd-44f6-8f45-a991a4958dcd" providerId="AD" clId="Web-{AB872C67-A4BB-3FEF-9C94-EF4263CBB3E2}" dt="2022-10-06T00:26:48.976" v="95"/>
        <pc:sldMkLst>
          <pc:docMk/>
          <pc:sldMk cId="360779472" sldId="298"/>
        </pc:sldMkLst>
      </pc:sldChg>
      <pc:sldChg chg="modSp add replId">
        <pc:chgData name="Thibodeau, Cyrena" userId="S::cyrena.thibodeau@ct.gov::080c7c74-e7cd-44f6-8f45-a991a4958dcd" providerId="AD" clId="Web-{AB872C67-A4BB-3FEF-9C94-EF4263CBB3E2}" dt="2022-10-06T00:27:49.133" v="105" actId="20577"/>
        <pc:sldMkLst>
          <pc:docMk/>
          <pc:sldMk cId="1506561358" sldId="298"/>
        </pc:sldMkLst>
        <pc:spChg chg="mod">
          <ac:chgData name="Thibodeau, Cyrena" userId="S::cyrena.thibodeau@ct.gov::080c7c74-e7cd-44f6-8f45-a991a4958dcd" providerId="AD" clId="Web-{AB872C67-A4BB-3FEF-9C94-EF4263CBB3E2}" dt="2022-10-06T00:27:49.133" v="105" actId="20577"/>
          <ac:spMkLst>
            <pc:docMk/>
            <pc:sldMk cId="1506561358" sldId="298"/>
            <ac:spMk id="2" creationId="{E1C88081-D659-4431-9E92-59866904DC34}"/>
          </ac:spMkLst>
        </pc:spChg>
        <pc:spChg chg="mod">
          <ac:chgData name="Thibodeau, Cyrena" userId="S::cyrena.thibodeau@ct.gov::080c7c74-e7cd-44f6-8f45-a991a4958dcd" providerId="AD" clId="Web-{AB872C67-A4BB-3FEF-9C94-EF4263CBB3E2}" dt="2022-10-06T00:27:43.102" v="104" actId="1076"/>
          <ac:spMkLst>
            <pc:docMk/>
            <pc:sldMk cId="1506561358" sldId="298"/>
            <ac:spMk id="3" creationId="{4F389D08-F6C6-4D0F-B114-B7C85872ADEF}"/>
          </ac:spMkLst>
        </pc:spChg>
      </pc:sldChg>
      <pc:sldChg chg="add del replId">
        <pc:chgData name="Thibodeau, Cyrena" userId="S::cyrena.thibodeau@ct.gov::080c7c74-e7cd-44f6-8f45-a991a4958dcd" providerId="AD" clId="Web-{AB872C67-A4BB-3FEF-9C94-EF4263CBB3E2}" dt="2022-10-06T00:56:49.350" v="200"/>
        <pc:sldMkLst>
          <pc:docMk/>
          <pc:sldMk cId="1465232520" sldId="299"/>
        </pc:sldMkLst>
      </pc:sldChg>
      <pc:sldChg chg="addSp delSp modSp new mod setBg setClrOvrMap">
        <pc:chgData name="Thibodeau, Cyrena" userId="S::cyrena.thibodeau@ct.gov::080c7c74-e7cd-44f6-8f45-a991a4958dcd" providerId="AD" clId="Web-{AB872C67-A4BB-3FEF-9C94-EF4263CBB3E2}" dt="2022-10-06T01:00:36.492" v="239"/>
        <pc:sldMkLst>
          <pc:docMk/>
          <pc:sldMk cId="3502482014" sldId="299"/>
        </pc:sldMkLst>
        <pc:spChg chg="del mod">
          <ac:chgData name="Thibodeau, Cyrena" userId="S::cyrena.thibodeau@ct.gov::080c7c74-e7cd-44f6-8f45-a991a4958dcd" providerId="AD" clId="Web-{AB872C67-A4BB-3FEF-9C94-EF4263CBB3E2}" dt="2022-10-06T01:00:36.492" v="239"/>
          <ac:spMkLst>
            <pc:docMk/>
            <pc:sldMk cId="3502482014" sldId="299"/>
            <ac:spMk id="2" creationId="{58822140-FEAF-5DFB-D5E3-FDC01F23B677}"/>
          </ac:spMkLst>
        </pc:spChg>
        <pc:spChg chg="del">
          <ac:chgData name="Thibodeau, Cyrena" userId="S::cyrena.thibodeau@ct.gov::080c7c74-e7cd-44f6-8f45-a991a4958dcd" providerId="AD" clId="Web-{AB872C67-A4BB-3FEF-9C94-EF4263CBB3E2}" dt="2022-10-06T01:00:23.804" v="236"/>
          <ac:spMkLst>
            <pc:docMk/>
            <pc:sldMk cId="3502482014" sldId="299"/>
            <ac:spMk id="3" creationId="{DB1B8C56-E62C-8B33-7072-CBD2E7F3793A}"/>
          </ac:spMkLst>
        </pc:spChg>
        <pc:spChg chg="add">
          <ac:chgData name="Thibodeau, Cyrena" userId="S::cyrena.thibodeau@ct.gov::080c7c74-e7cd-44f6-8f45-a991a4958dcd" providerId="AD" clId="Web-{AB872C67-A4BB-3FEF-9C94-EF4263CBB3E2}" dt="2022-10-06T01:00:36.492" v="239"/>
          <ac:spMkLst>
            <pc:docMk/>
            <pc:sldMk cId="3502482014" sldId="299"/>
            <ac:spMk id="6" creationId="{E2384209-CB15-4CDF-9D31-C44FD9A3F20D}"/>
          </ac:spMkLst>
        </pc:spChg>
        <pc:spChg chg="add">
          <ac:chgData name="Thibodeau, Cyrena" userId="S::cyrena.thibodeau@ct.gov::080c7c74-e7cd-44f6-8f45-a991a4958dcd" providerId="AD" clId="Web-{AB872C67-A4BB-3FEF-9C94-EF4263CBB3E2}" dt="2022-10-06T01:00:36.492" v="239"/>
          <ac:spMkLst>
            <pc:docMk/>
            <pc:sldMk cId="3502482014" sldId="299"/>
            <ac:spMk id="7" creationId="{2633B3B5-CC90-43F0-8714-D31D1F3F0209}"/>
          </ac:spMkLst>
        </pc:spChg>
        <pc:spChg chg="add del">
          <ac:chgData name="Thibodeau, Cyrena" userId="S::cyrena.thibodeau@ct.gov::080c7c74-e7cd-44f6-8f45-a991a4958dcd" providerId="AD" clId="Web-{AB872C67-A4BB-3FEF-9C94-EF4263CBB3E2}" dt="2022-10-06T01:00:36.476" v="238"/>
          <ac:spMkLst>
            <pc:docMk/>
            <pc:sldMk cId="3502482014" sldId="299"/>
            <ac:spMk id="8" creationId="{B926F41A-6AD3-721A-FF12-6E2C90FD6383}"/>
          </ac:spMkLst>
        </pc:spChg>
        <pc:spChg chg="add">
          <ac:chgData name="Thibodeau, Cyrena" userId="S::cyrena.thibodeau@ct.gov::080c7c74-e7cd-44f6-8f45-a991a4958dcd" providerId="AD" clId="Web-{AB872C67-A4BB-3FEF-9C94-EF4263CBB3E2}" dt="2022-10-06T01:00:36.492" v="239"/>
          <ac:spMkLst>
            <pc:docMk/>
            <pc:sldMk cId="3502482014" sldId="299"/>
            <ac:spMk id="9" creationId="{AB8C311F-7253-4AED-9701-7FC0708C41C7}"/>
          </ac:spMkLst>
        </pc:spChg>
        <pc:spChg chg="add del">
          <ac:chgData name="Thibodeau, Cyrena" userId="S::cyrena.thibodeau@ct.gov::080c7c74-e7cd-44f6-8f45-a991a4958dcd" providerId="AD" clId="Web-{AB872C67-A4BB-3FEF-9C94-EF4263CBB3E2}" dt="2022-10-06T01:00:36.476" v="238"/>
          <ac:spMkLst>
            <pc:docMk/>
            <pc:sldMk cId="3502482014" sldId="299"/>
            <ac:spMk id="11" creationId="{A3BAF07C-C39E-42EB-BB22-8D46691D9735}"/>
          </ac:spMkLst>
        </pc:spChg>
        <pc:spChg chg="add">
          <ac:chgData name="Thibodeau, Cyrena" userId="S::cyrena.thibodeau@ct.gov::080c7c74-e7cd-44f6-8f45-a991a4958dcd" providerId="AD" clId="Web-{AB872C67-A4BB-3FEF-9C94-EF4263CBB3E2}" dt="2022-10-06T01:00:36.492" v="239"/>
          <ac:spMkLst>
            <pc:docMk/>
            <pc:sldMk cId="3502482014" sldId="299"/>
            <ac:spMk id="15" creationId="{A8D57A06-A426-446D-B02C-A2DC6B62E45E}"/>
          </ac:spMkLst>
        </pc:spChg>
        <pc:grpChg chg="add del">
          <ac:chgData name="Thibodeau, Cyrena" userId="S::cyrena.thibodeau@ct.gov::080c7c74-e7cd-44f6-8f45-a991a4958dcd" providerId="AD" clId="Web-{AB872C67-A4BB-3FEF-9C94-EF4263CBB3E2}" dt="2022-10-06T01:00:36.476" v="238"/>
          <ac:grpSpMkLst>
            <pc:docMk/>
            <pc:sldMk cId="3502482014" sldId="299"/>
            <ac:grpSpMk id="13" creationId="{D8E9CF54-0466-4261-9E62-0249E60E1886}"/>
          </ac:grpSpMkLst>
        </pc:grpChg>
        <pc:picChg chg="add mod ord">
          <ac:chgData name="Thibodeau, Cyrena" userId="S::cyrena.thibodeau@ct.gov::080c7c74-e7cd-44f6-8f45-a991a4958dcd" providerId="AD" clId="Web-{AB872C67-A4BB-3FEF-9C94-EF4263CBB3E2}" dt="2022-10-06T01:00:36.492" v="239"/>
          <ac:picMkLst>
            <pc:docMk/>
            <pc:sldMk cId="3502482014" sldId="299"/>
            <ac:picMk id="4" creationId="{5BE0322B-F744-4ACF-30E0-F0DF5801E6E4}"/>
          </ac:picMkLst>
        </pc:picChg>
      </pc:sldChg>
      <pc:sldChg chg="addSp delSp modSp new">
        <pc:chgData name="Thibodeau, Cyrena" userId="S::cyrena.thibodeau@ct.gov::080c7c74-e7cd-44f6-8f45-a991a4958dcd" providerId="AD" clId="Web-{AB872C67-A4BB-3FEF-9C94-EF4263CBB3E2}" dt="2022-10-06T01:10:04.246" v="354" actId="14100"/>
        <pc:sldMkLst>
          <pc:docMk/>
          <pc:sldMk cId="2468339455" sldId="300"/>
        </pc:sldMkLst>
        <pc:spChg chg="mod">
          <ac:chgData name="Thibodeau, Cyrena" userId="S::cyrena.thibodeau@ct.gov::080c7c74-e7cd-44f6-8f45-a991a4958dcd" providerId="AD" clId="Web-{AB872C67-A4BB-3FEF-9C94-EF4263CBB3E2}" dt="2022-10-06T01:09:27.106" v="343" actId="20577"/>
          <ac:spMkLst>
            <pc:docMk/>
            <pc:sldMk cId="2468339455" sldId="300"/>
            <ac:spMk id="2" creationId="{F3E785FF-37A3-80C4-95C1-AB9E614EEED5}"/>
          </ac:spMkLst>
        </pc:spChg>
        <pc:spChg chg="del">
          <ac:chgData name="Thibodeau, Cyrena" userId="S::cyrena.thibodeau@ct.gov::080c7c74-e7cd-44f6-8f45-a991a4958dcd" providerId="AD" clId="Web-{AB872C67-A4BB-3FEF-9C94-EF4263CBB3E2}" dt="2022-10-06T01:08:34.058" v="332"/>
          <ac:spMkLst>
            <pc:docMk/>
            <pc:sldMk cId="2468339455" sldId="300"/>
            <ac:spMk id="3" creationId="{476EAC7A-4702-CA94-1F05-B48FF8C5DE49}"/>
          </ac:spMkLst>
        </pc:spChg>
        <pc:picChg chg="add mod ord">
          <ac:chgData name="Thibodeau, Cyrena" userId="S::cyrena.thibodeau@ct.gov::080c7c74-e7cd-44f6-8f45-a991a4958dcd" providerId="AD" clId="Web-{AB872C67-A4BB-3FEF-9C94-EF4263CBB3E2}" dt="2022-10-06T01:09:57.496" v="353" actId="14100"/>
          <ac:picMkLst>
            <pc:docMk/>
            <pc:sldMk cId="2468339455" sldId="300"/>
            <ac:picMk id="4" creationId="{CAB258B7-20BB-9F0C-A1EB-84CF975627F4}"/>
          </ac:picMkLst>
        </pc:picChg>
        <pc:picChg chg="add mod">
          <ac:chgData name="Thibodeau, Cyrena" userId="S::cyrena.thibodeau@ct.gov::080c7c74-e7cd-44f6-8f45-a991a4958dcd" providerId="AD" clId="Web-{AB872C67-A4BB-3FEF-9C94-EF4263CBB3E2}" dt="2022-10-06T01:10:04.246" v="354" actId="14100"/>
          <ac:picMkLst>
            <pc:docMk/>
            <pc:sldMk cId="2468339455" sldId="300"/>
            <ac:picMk id="5" creationId="{EFB6A989-8EC9-A796-C325-59AF13E360FA}"/>
          </ac:picMkLst>
        </pc:picChg>
      </pc:sldChg>
      <pc:sldChg chg="add del replId">
        <pc:chgData name="Thibodeau, Cyrena" userId="S::cyrena.thibodeau@ct.gov::080c7c74-e7cd-44f6-8f45-a991a4958dcd" providerId="AD" clId="Web-{AB872C67-A4BB-3FEF-9C94-EF4263CBB3E2}" dt="2022-10-06T01:12:13.138" v="379"/>
        <pc:sldMkLst>
          <pc:docMk/>
          <pc:sldMk cId="2526041170" sldId="301"/>
        </pc:sldMkLst>
      </pc:sldChg>
      <pc:sldChg chg="modSp add del replId">
        <pc:chgData name="Thibodeau, Cyrena" userId="S::cyrena.thibodeau@ct.gov::080c7c74-e7cd-44f6-8f45-a991a4958dcd" providerId="AD" clId="Web-{AB872C67-A4BB-3FEF-9C94-EF4263CBB3E2}" dt="2022-10-06T01:12:16.826" v="380"/>
        <pc:sldMkLst>
          <pc:docMk/>
          <pc:sldMk cId="1764135227" sldId="302"/>
        </pc:sldMkLst>
        <pc:spChg chg="mod">
          <ac:chgData name="Thibodeau, Cyrena" userId="S::cyrena.thibodeau@ct.gov::080c7c74-e7cd-44f6-8f45-a991a4958dcd" providerId="AD" clId="Web-{AB872C67-A4BB-3FEF-9C94-EF4263CBB3E2}" dt="2022-10-06T01:11:01.356" v="360" actId="20577"/>
          <ac:spMkLst>
            <pc:docMk/>
            <pc:sldMk cId="1764135227" sldId="302"/>
            <ac:spMk id="2" creationId="{7B179F7C-F67E-44AF-B11E-45C6E760E982}"/>
          </ac:spMkLst>
        </pc:spChg>
      </pc:sldChg>
      <pc:sldChg chg="addSp delSp modSp add mod replId setBg setClrOvrMap">
        <pc:chgData name="Thibodeau, Cyrena" userId="S::cyrena.thibodeau@ct.gov::080c7c74-e7cd-44f6-8f45-a991a4958dcd" providerId="AD" clId="Web-{AB872C67-A4BB-3FEF-9C94-EF4263CBB3E2}" dt="2022-10-06T01:12:53.170" v="386" actId="20577"/>
        <pc:sldMkLst>
          <pc:docMk/>
          <pc:sldMk cId="181319987" sldId="303"/>
        </pc:sldMkLst>
        <pc:spChg chg="del">
          <ac:chgData name="Thibodeau, Cyrena" userId="S::cyrena.thibodeau@ct.gov::080c7c74-e7cd-44f6-8f45-a991a4958dcd" providerId="AD" clId="Web-{AB872C67-A4BB-3FEF-9C94-EF4263CBB3E2}" dt="2022-10-06T01:11:22.997" v="364"/>
          <ac:spMkLst>
            <pc:docMk/>
            <pc:sldMk cId="181319987" sldId="303"/>
            <ac:spMk id="2" creationId="{7B179F7C-F67E-44AF-B11E-45C6E760E982}"/>
          </ac:spMkLst>
        </pc:spChg>
        <pc:spChg chg="mod ord">
          <ac:chgData name="Thibodeau, Cyrena" userId="S::cyrena.thibodeau@ct.gov::080c7c74-e7cd-44f6-8f45-a991a4958dcd" providerId="AD" clId="Web-{AB872C67-A4BB-3FEF-9C94-EF4263CBB3E2}" dt="2022-10-06T01:12:53.170" v="386" actId="20577"/>
          <ac:spMkLst>
            <pc:docMk/>
            <pc:sldMk cId="181319987" sldId="303"/>
            <ac:spMk id="3" creationId="{2D6BE0CF-A583-4187-9F36-8DED301413E5}"/>
          </ac:spMkLst>
        </pc:spChg>
        <pc:spChg chg="del mod">
          <ac:chgData name="Thibodeau, Cyrena" userId="S::cyrena.thibodeau@ct.gov::080c7c74-e7cd-44f6-8f45-a991a4958dcd" providerId="AD" clId="Web-{AB872C67-A4BB-3FEF-9C94-EF4263CBB3E2}" dt="2022-10-06T01:11:19.935" v="363"/>
          <ac:spMkLst>
            <pc:docMk/>
            <pc:sldMk cId="181319987" sldId="303"/>
            <ac:spMk id="4" creationId="{788DEC3E-9AD4-E646-D911-C4E642D6A628}"/>
          </ac:spMkLst>
        </pc:spChg>
        <pc:spChg chg="add del mod">
          <ac:chgData name="Thibodeau, Cyrena" userId="S::cyrena.thibodeau@ct.gov::080c7c74-e7cd-44f6-8f45-a991a4958dcd" providerId="AD" clId="Web-{AB872C67-A4BB-3FEF-9C94-EF4263CBB3E2}" dt="2022-10-06T01:11:25.669" v="365"/>
          <ac:spMkLst>
            <pc:docMk/>
            <pc:sldMk cId="181319987" sldId="303"/>
            <ac:spMk id="6" creationId="{460B4846-C761-6CD4-8C52-C585490A7EEC}"/>
          </ac:spMkLst>
        </pc:spChg>
        <pc:spChg chg="del">
          <ac:chgData name="Thibodeau, Cyrena" userId="S::cyrena.thibodeau@ct.gov::080c7c74-e7cd-44f6-8f45-a991a4958dcd" providerId="AD" clId="Web-{AB872C67-A4BB-3FEF-9C94-EF4263CBB3E2}" dt="2022-10-06T01:12:25.716" v="381"/>
          <ac:spMkLst>
            <pc:docMk/>
            <pc:sldMk cId="181319987" sldId="303"/>
            <ac:spMk id="8" creationId="{E92FEB64-6EEA-4759-B4A4-BD2C1E660BA8}"/>
          </ac:spMkLst>
        </pc:spChg>
        <pc:spChg chg="del">
          <ac:chgData name="Thibodeau, Cyrena" userId="S::cyrena.thibodeau@ct.gov::080c7c74-e7cd-44f6-8f45-a991a4958dcd" providerId="AD" clId="Web-{AB872C67-A4BB-3FEF-9C94-EF4263CBB3E2}" dt="2022-10-06T01:12:25.716" v="381"/>
          <ac:spMkLst>
            <pc:docMk/>
            <pc:sldMk cId="181319987" sldId="303"/>
            <ac:spMk id="10" creationId="{B10BB131-AC8E-4A8E-A5D1-36260F720C3B}"/>
          </ac:spMkLst>
        </pc:spChg>
        <pc:spChg chg="del">
          <ac:chgData name="Thibodeau, Cyrena" userId="S::cyrena.thibodeau@ct.gov::080c7c74-e7cd-44f6-8f45-a991a4958dcd" providerId="AD" clId="Web-{AB872C67-A4BB-3FEF-9C94-EF4263CBB3E2}" dt="2022-10-06T01:12:25.716" v="381"/>
          <ac:spMkLst>
            <pc:docMk/>
            <pc:sldMk cId="181319987" sldId="303"/>
            <ac:spMk id="12" creationId="{14847E93-7DC1-4D4B-8829-B19AA7137C50}"/>
          </ac:spMkLst>
        </pc:spChg>
        <pc:spChg chg="del">
          <ac:chgData name="Thibodeau, Cyrena" userId="S::cyrena.thibodeau@ct.gov::080c7c74-e7cd-44f6-8f45-a991a4958dcd" providerId="AD" clId="Web-{AB872C67-A4BB-3FEF-9C94-EF4263CBB3E2}" dt="2022-10-06T01:12:25.716" v="381"/>
          <ac:spMkLst>
            <pc:docMk/>
            <pc:sldMk cId="181319987" sldId="303"/>
            <ac:spMk id="14" creationId="{5566D6E1-03A1-4D73-A4E0-35D74D568A04}"/>
          </ac:spMkLst>
        </pc:spChg>
        <pc:spChg chg="del">
          <ac:chgData name="Thibodeau, Cyrena" userId="S::cyrena.thibodeau@ct.gov::080c7c74-e7cd-44f6-8f45-a991a4958dcd" providerId="AD" clId="Web-{AB872C67-A4BB-3FEF-9C94-EF4263CBB3E2}" dt="2022-10-06T01:12:25.716" v="381"/>
          <ac:spMkLst>
            <pc:docMk/>
            <pc:sldMk cId="181319987" sldId="303"/>
            <ac:spMk id="16" creationId="{9F835A99-04AC-494A-A572-AFE8413CC938}"/>
          </ac:spMkLst>
        </pc:spChg>
        <pc:spChg chg="del">
          <ac:chgData name="Thibodeau, Cyrena" userId="S::cyrena.thibodeau@ct.gov::080c7c74-e7cd-44f6-8f45-a991a4958dcd" providerId="AD" clId="Web-{AB872C67-A4BB-3FEF-9C94-EF4263CBB3E2}" dt="2022-10-06T01:12:25.716" v="381"/>
          <ac:spMkLst>
            <pc:docMk/>
            <pc:sldMk cId="181319987" sldId="303"/>
            <ac:spMk id="18" creationId="{7B786209-1B0B-4CA9-9BDD-F7327066A84D}"/>
          </ac:spMkLst>
        </pc:spChg>
        <pc:spChg chg="del">
          <ac:chgData name="Thibodeau, Cyrena" userId="S::cyrena.thibodeau@ct.gov::080c7c74-e7cd-44f6-8f45-a991a4958dcd" providerId="AD" clId="Web-{AB872C67-A4BB-3FEF-9C94-EF4263CBB3E2}" dt="2022-10-06T01:12:25.716" v="381"/>
          <ac:spMkLst>
            <pc:docMk/>
            <pc:sldMk cId="181319987" sldId="303"/>
            <ac:spMk id="20" creationId="{2D2964BB-484D-45AE-AD66-D407D0629652}"/>
          </ac:spMkLst>
        </pc:spChg>
        <pc:spChg chg="del">
          <ac:chgData name="Thibodeau, Cyrena" userId="S::cyrena.thibodeau@ct.gov::080c7c74-e7cd-44f6-8f45-a991a4958dcd" providerId="AD" clId="Web-{AB872C67-A4BB-3FEF-9C94-EF4263CBB3E2}" dt="2022-10-06T01:12:25.716" v="381"/>
          <ac:spMkLst>
            <pc:docMk/>
            <pc:sldMk cId="181319987" sldId="303"/>
            <ac:spMk id="22" creationId="{6691AC69-A76E-4DAB-B565-468B6B87ACF3}"/>
          </ac:spMkLst>
        </pc:spChg>
        <pc:spChg chg="add del">
          <ac:chgData name="Thibodeau, Cyrena" userId="S::cyrena.thibodeau@ct.gov::080c7c74-e7cd-44f6-8f45-a991a4958dcd" providerId="AD" clId="Web-{AB872C67-A4BB-3FEF-9C94-EF4263CBB3E2}" dt="2022-10-06T01:12:36.529" v="383"/>
          <ac:spMkLst>
            <pc:docMk/>
            <pc:sldMk cId="181319987" sldId="303"/>
            <ac:spMk id="27" creationId="{9B76D444-2756-434F-AE61-96D69830C13E}"/>
          </ac:spMkLst>
        </pc:spChg>
        <pc:spChg chg="add del">
          <ac:chgData name="Thibodeau, Cyrena" userId="S::cyrena.thibodeau@ct.gov::080c7c74-e7cd-44f6-8f45-a991a4958dcd" providerId="AD" clId="Web-{AB872C67-A4BB-3FEF-9C94-EF4263CBB3E2}" dt="2022-10-06T01:12:36.529" v="383"/>
          <ac:spMkLst>
            <pc:docMk/>
            <pc:sldMk cId="181319987" sldId="303"/>
            <ac:spMk id="29" creationId="{A27B6159-7734-4564-9E0F-C4BC43C36E52}"/>
          </ac:spMkLst>
        </pc:spChg>
        <pc:spChg chg="add">
          <ac:chgData name="Thibodeau, Cyrena" userId="S::cyrena.thibodeau@ct.gov::080c7c74-e7cd-44f6-8f45-a991a4958dcd" providerId="AD" clId="Web-{AB872C67-A4BB-3FEF-9C94-EF4263CBB3E2}" dt="2022-10-06T01:12:36.529" v="383"/>
          <ac:spMkLst>
            <pc:docMk/>
            <pc:sldMk cId="181319987" sldId="303"/>
            <ac:spMk id="36" creationId="{D1A4588A-55D5-49B8-BE41-54ACDCFF2C17}"/>
          </ac:spMkLst>
        </pc:spChg>
        <pc:spChg chg="add">
          <ac:chgData name="Thibodeau, Cyrena" userId="S::cyrena.thibodeau@ct.gov::080c7c74-e7cd-44f6-8f45-a991a4958dcd" providerId="AD" clId="Web-{AB872C67-A4BB-3FEF-9C94-EF4263CBB3E2}" dt="2022-10-06T01:12:36.529" v="383"/>
          <ac:spMkLst>
            <pc:docMk/>
            <pc:sldMk cId="181319987" sldId="303"/>
            <ac:spMk id="38" creationId="{F97E7EA2-EDCD-47E9-81BC-415C606D1B58}"/>
          </ac:spMkLst>
        </pc:spChg>
        <pc:picChg chg="add mod">
          <ac:chgData name="Thibodeau, Cyrena" userId="S::cyrena.thibodeau@ct.gov::080c7c74-e7cd-44f6-8f45-a991a4958dcd" providerId="AD" clId="Web-{AB872C67-A4BB-3FEF-9C94-EF4263CBB3E2}" dt="2022-10-06T01:12:36.529" v="383"/>
          <ac:picMkLst>
            <pc:docMk/>
            <pc:sldMk cId="181319987" sldId="303"/>
            <ac:picMk id="7" creationId="{43C46652-5447-2A9F-9458-72F272CE334E}"/>
          </ac:picMkLst>
        </pc:picChg>
        <pc:cxnChg chg="add del">
          <ac:chgData name="Thibodeau, Cyrena" userId="S::cyrena.thibodeau@ct.gov::080c7c74-e7cd-44f6-8f45-a991a4958dcd" providerId="AD" clId="Web-{AB872C67-A4BB-3FEF-9C94-EF4263CBB3E2}" dt="2022-10-06T01:12:36.529" v="383"/>
          <ac:cxnSpMkLst>
            <pc:docMk/>
            <pc:sldMk cId="181319987" sldId="303"/>
            <ac:cxnSpMk id="31" creationId="{E2FFB46B-05BC-4950-B18A-9593FDAE6ED7}"/>
          </ac:cxnSpMkLst>
        </pc:cxnChg>
      </pc:sldChg>
    </pc:docChg>
  </pc:docChgLst>
  <pc:docChgLst>
    <pc:chgData name="Thibodeau, Cyrena" userId="S::cyrena.thibodeau@ct.gov::080c7c74-e7cd-44f6-8f45-a991a4958dcd" providerId="AD" clId="Web-{97FD2995-9787-7687-5C99-63CF8B01AD59}"/>
    <pc:docChg chg="addSld delSld modSld sldOrd">
      <pc:chgData name="Thibodeau, Cyrena" userId="S::cyrena.thibodeau@ct.gov::080c7c74-e7cd-44f6-8f45-a991a4958dcd" providerId="AD" clId="Web-{97FD2995-9787-7687-5C99-63CF8B01AD59}" dt="2022-10-05T18:05:24.315" v="170" actId="20577"/>
      <pc:docMkLst>
        <pc:docMk/>
      </pc:docMkLst>
      <pc:sldChg chg="addSp delSp modSp">
        <pc:chgData name="Thibodeau, Cyrena" userId="S::cyrena.thibodeau@ct.gov::080c7c74-e7cd-44f6-8f45-a991a4958dcd" providerId="AD" clId="Web-{97FD2995-9787-7687-5C99-63CF8B01AD59}" dt="2022-10-05T16:24:34.926" v="4"/>
        <pc:sldMkLst>
          <pc:docMk/>
          <pc:sldMk cId="3010103174" sldId="256"/>
        </pc:sldMkLst>
        <pc:spChg chg="del mod">
          <ac:chgData name="Thibodeau, Cyrena" userId="S::cyrena.thibodeau@ct.gov::080c7c74-e7cd-44f6-8f45-a991a4958dcd" providerId="AD" clId="Web-{97FD2995-9787-7687-5C99-63CF8B01AD59}" dt="2022-10-05T16:24:34.926" v="4"/>
          <ac:spMkLst>
            <pc:docMk/>
            <pc:sldMk cId="3010103174" sldId="256"/>
            <ac:spMk id="3" creationId="{1976CEA5-0F68-4C06-AA78-E19EC5BF3F60}"/>
          </ac:spMkLst>
        </pc:spChg>
        <pc:spChg chg="add mod">
          <ac:chgData name="Thibodeau, Cyrena" userId="S::cyrena.thibodeau@ct.gov::080c7c74-e7cd-44f6-8f45-a991a4958dcd" providerId="AD" clId="Web-{97FD2995-9787-7687-5C99-63CF8B01AD59}" dt="2022-10-05T16:24:34.926" v="4"/>
          <ac:spMkLst>
            <pc:docMk/>
            <pc:sldMk cId="3010103174" sldId="256"/>
            <ac:spMk id="4" creationId="{6AF15039-83B5-CF9C-A677-6BF38BEFA4A1}"/>
          </ac:spMkLst>
        </pc:spChg>
      </pc:sldChg>
      <pc:sldChg chg="modSp ord">
        <pc:chgData name="Thibodeau, Cyrena" userId="S::cyrena.thibodeau@ct.gov::080c7c74-e7cd-44f6-8f45-a991a4958dcd" providerId="AD" clId="Web-{97FD2995-9787-7687-5C99-63CF8B01AD59}" dt="2022-10-05T17:26:26.759" v="30" actId="20577"/>
        <pc:sldMkLst>
          <pc:docMk/>
          <pc:sldMk cId="875373224" sldId="258"/>
        </pc:sldMkLst>
        <pc:spChg chg="mod">
          <ac:chgData name="Thibodeau, Cyrena" userId="S::cyrena.thibodeau@ct.gov::080c7c74-e7cd-44f6-8f45-a991a4958dcd" providerId="AD" clId="Web-{97FD2995-9787-7687-5C99-63CF8B01AD59}" dt="2022-10-05T17:26:15.649" v="28" actId="20577"/>
          <ac:spMkLst>
            <pc:docMk/>
            <pc:sldMk cId="875373224" sldId="258"/>
            <ac:spMk id="2" creationId="{E1C88081-D659-4431-9E92-59866904DC34}"/>
          </ac:spMkLst>
        </pc:spChg>
        <pc:spChg chg="mod">
          <ac:chgData name="Thibodeau, Cyrena" userId="S::cyrena.thibodeau@ct.gov::080c7c74-e7cd-44f6-8f45-a991a4958dcd" providerId="AD" clId="Web-{97FD2995-9787-7687-5C99-63CF8B01AD59}" dt="2022-10-05T17:26:26.759" v="30" actId="20577"/>
          <ac:spMkLst>
            <pc:docMk/>
            <pc:sldMk cId="875373224" sldId="258"/>
            <ac:spMk id="3" creationId="{4F389D08-F6C6-4D0F-B114-B7C85872ADEF}"/>
          </ac:spMkLst>
        </pc:spChg>
      </pc:sldChg>
      <pc:sldChg chg="modSp mod modShow">
        <pc:chgData name="Thibodeau, Cyrena" userId="S::cyrena.thibodeau@ct.gov::080c7c74-e7cd-44f6-8f45-a991a4958dcd" providerId="AD" clId="Web-{97FD2995-9787-7687-5C99-63CF8B01AD59}" dt="2022-10-05T17:57:37.243" v="120"/>
        <pc:sldMkLst>
          <pc:docMk/>
          <pc:sldMk cId="3754457108" sldId="259"/>
        </pc:sldMkLst>
        <pc:spChg chg="mod">
          <ac:chgData name="Thibodeau, Cyrena" userId="S::cyrena.thibodeau@ct.gov::080c7c74-e7cd-44f6-8f45-a991a4958dcd" providerId="AD" clId="Web-{97FD2995-9787-7687-5C99-63CF8B01AD59}" dt="2022-10-05T17:32:48.185" v="105" actId="20577"/>
          <ac:spMkLst>
            <pc:docMk/>
            <pc:sldMk cId="3754457108" sldId="259"/>
            <ac:spMk id="2" creationId="{44452700-9220-45F2-92A3-6CAAE5666D02}"/>
          </ac:spMkLst>
        </pc:spChg>
        <pc:spChg chg="mod">
          <ac:chgData name="Thibodeau, Cyrena" userId="S::cyrena.thibodeau@ct.gov::080c7c74-e7cd-44f6-8f45-a991a4958dcd" providerId="AD" clId="Web-{97FD2995-9787-7687-5C99-63CF8B01AD59}" dt="2022-10-05T17:56:16.695" v="108" actId="20577"/>
          <ac:spMkLst>
            <pc:docMk/>
            <pc:sldMk cId="3754457108" sldId="259"/>
            <ac:spMk id="23" creationId="{92FA55B5-0222-4DB7-83C7-B4BE397DD930}"/>
          </ac:spMkLst>
        </pc:spChg>
      </pc:sldChg>
      <pc:sldChg chg="modSp mod modShow">
        <pc:chgData name="Thibodeau, Cyrena" userId="S::cyrena.thibodeau@ct.gov::080c7c74-e7cd-44f6-8f45-a991a4958dcd" providerId="AD" clId="Web-{97FD2995-9787-7687-5C99-63CF8B01AD59}" dt="2022-10-05T17:30:42.637" v="74" actId="20577"/>
        <pc:sldMkLst>
          <pc:docMk/>
          <pc:sldMk cId="2243592798" sldId="260"/>
        </pc:sldMkLst>
        <pc:spChg chg="mod">
          <ac:chgData name="Thibodeau, Cyrena" userId="S::cyrena.thibodeau@ct.gov::080c7c74-e7cd-44f6-8f45-a991a4958dcd" providerId="AD" clId="Web-{97FD2995-9787-7687-5C99-63CF8B01AD59}" dt="2022-10-05T17:29:32.980" v="38" actId="20577"/>
          <ac:spMkLst>
            <pc:docMk/>
            <pc:sldMk cId="2243592798" sldId="260"/>
            <ac:spMk id="2" creationId="{E302ED05-19E1-4C6F-B5BC-3EF2F729FFCA}"/>
          </ac:spMkLst>
        </pc:spChg>
        <pc:spChg chg="mod">
          <ac:chgData name="Thibodeau, Cyrena" userId="S::cyrena.thibodeau@ct.gov::080c7c74-e7cd-44f6-8f45-a991a4958dcd" providerId="AD" clId="Web-{97FD2995-9787-7687-5C99-63CF8B01AD59}" dt="2022-10-05T17:30:42.637" v="74" actId="20577"/>
          <ac:spMkLst>
            <pc:docMk/>
            <pc:sldMk cId="2243592798" sldId="260"/>
            <ac:spMk id="3" creationId="{EB260004-4783-4870-B370-36A473D7241E}"/>
          </ac:spMkLst>
        </pc:spChg>
      </pc:sldChg>
      <pc:sldChg chg="modSp">
        <pc:chgData name="Thibodeau, Cyrena" userId="S::cyrena.thibodeau@ct.gov::080c7c74-e7cd-44f6-8f45-a991a4958dcd" providerId="AD" clId="Web-{97FD2995-9787-7687-5C99-63CF8B01AD59}" dt="2022-10-05T16:24:17.723" v="1" actId="20577"/>
        <pc:sldMkLst>
          <pc:docMk/>
          <pc:sldMk cId="1306173449" sldId="266"/>
        </pc:sldMkLst>
        <pc:spChg chg="mod">
          <ac:chgData name="Thibodeau, Cyrena" userId="S::cyrena.thibodeau@ct.gov::080c7c74-e7cd-44f6-8f45-a991a4958dcd" providerId="AD" clId="Web-{97FD2995-9787-7687-5C99-63CF8B01AD59}" dt="2022-10-05T16:24:17.723" v="1" actId="20577"/>
          <ac:spMkLst>
            <pc:docMk/>
            <pc:sldMk cId="1306173449" sldId="266"/>
            <ac:spMk id="3" creationId="{BFBF4E6A-077C-4094-B19F-9DDC5692919D}"/>
          </ac:spMkLst>
        </pc:spChg>
      </pc:sldChg>
      <pc:sldChg chg="modSp">
        <pc:chgData name="Thibodeau, Cyrena" userId="S::cyrena.thibodeau@ct.gov::080c7c74-e7cd-44f6-8f45-a991a4958dcd" providerId="AD" clId="Web-{97FD2995-9787-7687-5C99-63CF8B01AD59}" dt="2022-10-05T17:28:44.698" v="34" actId="20577"/>
        <pc:sldMkLst>
          <pc:docMk/>
          <pc:sldMk cId="3477889462" sldId="269"/>
        </pc:sldMkLst>
        <pc:spChg chg="mod">
          <ac:chgData name="Thibodeau, Cyrena" userId="S::cyrena.thibodeau@ct.gov::080c7c74-e7cd-44f6-8f45-a991a4958dcd" providerId="AD" clId="Web-{97FD2995-9787-7687-5C99-63CF8B01AD59}" dt="2022-10-05T17:28:44.698" v="34" actId="20577"/>
          <ac:spMkLst>
            <pc:docMk/>
            <pc:sldMk cId="3477889462" sldId="269"/>
            <ac:spMk id="3" creationId="{AB675989-C219-4304-8FE7-2CBA4381A839}"/>
          </ac:spMkLst>
        </pc:spChg>
      </pc:sldChg>
      <pc:sldChg chg="modSp">
        <pc:chgData name="Thibodeau, Cyrena" userId="S::cyrena.thibodeau@ct.gov::080c7c74-e7cd-44f6-8f45-a991a4958dcd" providerId="AD" clId="Web-{97FD2995-9787-7687-5C99-63CF8B01AD59}" dt="2022-10-05T17:31:56.622" v="94" actId="20577"/>
        <pc:sldMkLst>
          <pc:docMk/>
          <pc:sldMk cId="3535515720" sldId="274"/>
        </pc:sldMkLst>
        <pc:spChg chg="mod">
          <ac:chgData name="Thibodeau, Cyrena" userId="S::cyrena.thibodeau@ct.gov::080c7c74-e7cd-44f6-8f45-a991a4958dcd" providerId="AD" clId="Web-{97FD2995-9787-7687-5C99-63CF8B01AD59}" dt="2022-10-05T17:30:54.215" v="75" actId="20577"/>
          <ac:spMkLst>
            <pc:docMk/>
            <pc:sldMk cId="3535515720" sldId="274"/>
            <ac:spMk id="2" creationId="{38C75400-C2E2-43B3-A242-5DC222957522}"/>
          </ac:spMkLst>
        </pc:spChg>
        <pc:spChg chg="mod">
          <ac:chgData name="Thibodeau, Cyrena" userId="S::cyrena.thibodeau@ct.gov::080c7c74-e7cd-44f6-8f45-a991a4958dcd" providerId="AD" clId="Web-{97FD2995-9787-7687-5C99-63CF8B01AD59}" dt="2022-10-05T17:31:56.622" v="94" actId="20577"/>
          <ac:spMkLst>
            <pc:docMk/>
            <pc:sldMk cId="3535515720" sldId="274"/>
            <ac:spMk id="4" creationId="{A4481AA6-41F9-4EBC-9F5C-3B78FEE1FC32}"/>
          </ac:spMkLst>
        </pc:spChg>
      </pc:sldChg>
      <pc:sldChg chg="del">
        <pc:chgData name="Thibodeau, Cyrena" userId="S::cyrena.thibodeau@ct.gov::080c7c74-e7cd-44f6-8f45-a991a4958dcd" providerId="AD" clId="Web-{97FD2995-9787-7687-5C99-63CF8B01AD59}" dt="2022-10-05T17:21:38.646" v="23"/>
        <pc:sldMkLst>
          <pc:docMk/>
          <pc:sldMk cId="2918746662" sldId="280"/>
        </pc:sldMkLst>
      </pc:sldChg>
      <pc:sldChg chg="new del">
        <pc:chgData name="Thibodeau, Cyrena" userId="S::cyrena.thibodeau@ct.gov::080c7c74-e7cd-44f6-8f45-a991a4958dcd" providerId="AD" clId="Web-{97FD2995-9787-7687-5C99-63CF8B01AD59}" dt="2022-10-05T17:26:07.931" v="26"/>
        <pc:sldMkLst>
          <pc:docMk/>
          <pc:sldMk cId="452174562" sldId="282"/>
        </pc:sldMkLst>
      </pc:sldChg>
      <pc:sldChg chg="add replId">
        <pc:chgData name="Thibodeau, Cyrena" userId="S::cyrena.thibodeau@ct.gov::080c7c74-e7cd-44f6-8f45-a991a4958dcd" providerId="AD" clId="Web-{97FD2995-9787-7687-5C99-63CF8B01AD59}" dt="2022-10-05T17:26:05.227" v="25"/>
        <pc:sldMkLst>
          <pc:docMk/>
          <pc:sldMk cId="3108795974" sldId="283"/>
        </pc:sldMkLst>
      </pc:sldChg>
      <pc:sldChg chg="modSp new">
        <pc:chgData name="Thibodeau, Cyrena" userId="S::cyrena.thibodeau@ct.gov::080c7c74-e7cd-44f6-8f45-a991a4958dcd" providerId="AD" clId="Web-{97FD2995-9787-7687-5C99-63CF8B01AD59}" dt="2022-10-05T17:32:26.310" v="103" actId="20577"/>
        <pc:sldMkLst>
          <pc:docMk/>
          <pc:sldMk cId="1493720233" sldId="284"/>
        </pc:sldMkLst>
        <pc:spChg chg="mod">
          <ac:chgData name="Thibodeau, Cyrena" userId="S::cyrena.thibodeau@ct.gov::080c7c74-e7cd-44f6-8f45-a991a4958dcd" providerId="AD" clId="Web-{97FD2995-9787-7687-5C99-63CF8B01AD59}" dt="2022-10-05T17:32:26.310" v="103" actId="20577"/>
          <ac:spMkLst>
            <pc:docMk/>
            <pc:sldMk cId="1493720233" sldId="284"/>
            <ac:spMk id="2" creationId="{D5EFC841-D619-1B35-295E-EB963C3CFFDF}"/>
          </ac:spMkLst>
        </pc:spChg>
      </pc:sldChg>
      <pc:sldChg chg="modSp add mod replId modShow">
        <pc:chgData name="Thibodeau, Cyrena" userId="S::cyrena.thibodeau@ct.gov::080c7c74-e7cd-44f6-8f45-a991a4958dcd" providerId="AD" clId="Web-{97FD2995-9787-7687-5C99-63CF8B01AD59}" dt="2022-10-05T17:58:32.901" v="127" actId="20577"/>
        <pc:sldMkLst>
          <pc:docMk/>
          <pc:sldMk cId="2826890267" sldId="285"/>
        </pc:sldMkLst>
        <pc:spChg chg="mod">
          <ac:chgData name="Thibodeau, Cyrena" userId="S::cyrena.thibodeau@ct.gov::080c7c74-e7cd-44f6-8f45-a991a4958dcd" providerId="AD" clId="Web-{97FD2995-9787-7687-5C99-63CF8B01AD59}" dt="2022-10-05T17:58:32.901" v="127" actId="20577"/>
          <ac:spMkLst>
            <pc:docMk/>
            <pc:sldMk cId="2826890267" sldId="285"/>
            <ac:spMk id="23" creationId="{92FA55B5-0222-4DB7-83C7-B4BE397DD930}"/>
          </ac:spMkLst>
        </pc:spChg>
      </pc:sldChg>
      <pc:sldChg chg="new del">
        <pc:chgData name="Thibodeau, Cyrena" userId="S::cyrena.thibodeau@ct.gov::080c7c74-e7cd-44f6-8f45-a991a4958dcd" providerId="AD" clId="Web-{97FD2995-9787-7687-5C99-63CF8B01AD59}" dt="2022-10-05T17:57:17.930" v="116"/>
        <pc:sldMkLst>
          <pc:docMk/>
          <pc:sldMk cId="392437367" sldId="286"/>
        </pc:sldMkLst>
      </pc:sldChg>
      <pc:sldChg chg="new del">
        <pc:chgData name="Thibodeau, Cyrena" userId="S::cyrena.thibodeau@ct.gov::080c7c74-e7cd-44f6-8f45-a991a4958dcd" providerId="AD" clId="Web-{97FD2995-9787-7687-5C99-63CF8B01AD59}" dt="2022-10-05T17:57:16.243" v="115"/>
        <pc:sldMkLst>
          <pc:docMk/>
          <pc:sldMk cId="732541001" sldId="287"/>
        </pc:sldMkLst>
      </pc:sldChg>
      <pc:sldChg chg="modSp add mod replId modShow">
        <pc:chgData name="Thibodeau, Cyrena" userId="S::cyrena.thibodeau@ct.gov::080c7c74-e7cd-44f6-8f45-a991a4958dcd" providerId="AD" clId="Web-{97FD2995-9787-7687-5C99-63CF8B01AD59}" dt="2022-10-05T17:57:42.618" v="122"/>
        <pc:sldMkLst>
          <pc:docMk/>
          <pc:sldMk cId="2441939164" sldId="288"/>
        </pc:sldMkLst>
        <pc:spChg chg="mod">
          <ac:chgData name="Thibodeau, Cyrena" userId="S::cyrena.thibodeau@ct.gov::080c7c74-e7cd-44f6-8f45-a991a4958dcd" providerId="AD" clId="Web-{97FD2995-9787-7687-5C99-63CF8B01AD59}" dt="2022-10-05T17:57:34.774" v="119" actId="20577"/>
          <ac:spMkLst>
            <pc:docMk/>
            <pc:sldMk cId="2441939164" sldId="288"/>
            <ac:spMk id="23" creationId="{92FA55B5-0222-4DB7-83C7-B4BE397DD930}"/>
          </ac:spMkLst>
        </pc:spChg>
      </pc:sldChg>
      <pc:sldChg chg="modSp add replId">
        <pc:chgData name="Thibodeau, Cyrena" userId="S::cyrena.thibodeau@ct.gov::080c7c74-e7cd-44f6-8f45-a991a4958dcd" providerId="AD" clId="Web-{97FD2995-9787-7687-5C99-63CF8B01AD59}" dt="2022-10-05T18:02:11.811" v="134" actId="20577"/>
        <pc:sldMkLst>
          <pc:docMk/>
          <pc:sldMk cId="888628117" sldId="289"/>
        </pc:sldMkLst>
        <pc:spChg chg="mod">
          <ac:chgData name="Thibodeau, Cyrena" userId="S::cyrena.thibodeau@ct.gov::080c7c74-e7cd-44f6-8f45-a991a4958dcd" providerId="AD" clId="Web-{97FD2995-9787-7687-5C99-63CF8B01AD59}" dt="2022-10-05T17:59:07.526" v="132" actId="20577"/>
          <ac:spMkLst>
            <pc:docMk/>
            <pc:sldMk cId="888628117" sldId="289"/>
            <ac:spMk id="2" creationId="{44452700-9220-45F2-92A3-6CAAE5666D02}"/>
          </ac:spMkLst>
        </pc:spChg>
        <pc:spChg chg="mod">
          <ac:chgData name="Thibodeau, Cyrena" userId="S::cyrena.thibodeau@ct.gov::080c7c74-e7cd-44f6-8f45-a991a4958dcd" providerId="AD" clId="Web-{97FD2995-9787-7687-5C99-63CF8B01AD59}" dt="2022-10-05T18:02:11.811" v="134" actId="20577"/>
          <ac:spMkLst>
            <pc:docMk/>
            <pc:sldMk cId="888628117" sldId="289"/>
            <ac:spMk id="23" creationId="{92FA55B5-0222-4DB7-83C7-B4BE397DD930}"/>
          </ac:spMkLst>
        </pc:spChg>
      </pc:sldChg>
      <pc:sldChg chg="modSp add replId">
        <pc:chgData name="Thibodeau, Cyrena" userId="S::cyrena.thibodeau@ct.gov::080c7c74-e7cd-44f6-8f45-a991a4958dcd" providerId="AD" clId="Web-{97FD2995-9787-7687-5C99-63CF8B01AD59}" dt="2022-10-05T18:05:09.018" v="164" actId="20577"/>
        <pc:sldMkLst>
          <pc:docMk/>
          <pc:sldMk cId="4012456960" sldId="290"/>
        </pc:sldMkLst>
        <pc:spChg chg="mod">
          <ac:chgData name="Thibodeau, Cyrena" userId="S::cyrena.thibodeau@ct.gov::080c7c74-e7cd-44f6-8f45-a991a4958dcd" providerId="AD" clId="Web-{97FD2995-9787-7687-5C99-63CF8B01AD59}" dt="2022-10-05T18:04:49.752" v="158" actId="20577"/>
          <ac:spMkLst>
            <pc:docMk/>
            <pc:sldMk cId="4012456960" sldId="290"/>
            <ac:spMk id="2" creationId="{44452700-9220-45F2-92A3-6CAAE5666D02}"/>
          </ac:spMkLst>
        </pc:spChg>
        <pc:spChg chg="mod">
          <ac:chgData name="Thibodeau, Cyrena" userId="S::cyrena.thibodeau@ct.gov::080c7c74-e7cd-44f6-8f45-a991a4958dcd" providerId="AD" clId="Web-{97FD2995-9787-7687-5C99-63CF8B01AD59}" dt="2022-10-05T18:05:09.018" v="164" actId="20577"/>
          <ac:spMkLst>
            <pc:docMk/>
            <pc:sldMk cId="4012456960" sldId="290"/>
            <ac:spMk id="23" creationId="{92FA55B5-0222-4DB7-83C7-B4BE397DD930}"/>
          </ac:spMkLst>
        </pc:spChg>
      </pc:sldChg>
      <pc:sldChg chg="modSp add replId">
        <pc:chgData name="Thibodeau, Cyrena" userId="S::cyrena.thibodeau@ct.gov::080c7c74-e7cd-44f6-8f45-a991a4958dcd" providerId="AD" clId="Web-{97FD2995-9787-7687-5C99-63CF8B01AD59}" dt="2022-10-05T18:04:26.376" v="156" actId="20577"/>
        <pc:sldMkLst>
          <pc:docMk/>
          <pc:sldMk cId="2603519157" sldId="291"/>
        </pc:sldMkLst>
        <pc:spChg chg="mod">
          <ac:chgData name="Thibodeau, Cyrena" userId="S::cyrena.thibodeau@ct.gov::080c7c74-e7cd-44f6-8f45-a991a4958dcd" providerId="AD" clId="Web-{97FD2995-9787-7687-5C99-63CF8B01AD59}" dt="2022-10-05T18:04:03.391" v="149" actId="20577"/>
          <ac:spMkLst>
            <pc:docMk/>
            <pc:sldMk cId="2603519157" sldId="291"/>
            <ac:spMk id="2" creationId="{44452700-9220-45F2-92A3-6CAAE5666D02}"/>
          </ac:spMkLst>
        </pc:spChg>
        <pc:spChg chg="mod">
          <ac:chgData name="Thibodeau, Cyrena" userId="S::cyrena.thibodeau@ct.gov::080c7c74-e7cd-44f6-8f45-a991a4958dcd" providerId="AD" clId="Web-{97FD2995-9787-7687-5C99-63CF8B01AD59}" dt="2022-10-05T18:04:26.376" v="156" actId="20577"/>
          <ac:spMkLst>
            <pc:docMk/>
            <pc:sldMk cId="2603519157" sldId="291"/>
            <ac:spMk id="23" creationId="{92FA55B5-0222-4DB7-83C7-B4BE397DD930}"/>
          </ac:spMkLst>
        </pc:spChg>
      </pc:sldChg>
      <pc:sldChg chg="modSp add replId">
        <pc:chgData name="Thibodeau, Cyrena" userId="S::cyrena.thibodeau@ct.gov::080c7c74-e7cd-44f6-8f45-a991a4958dcd" providerId="AD" clId="Web-{97FD2995-9787-7687-5C99-63CF8B01AD59}" dt="2022-10-05T18:03:53.532" v="148" actId="20577"/>
        <pc:sldMkLst>
          <pc:docMk/>
          <pc:sldMk cId="2354634301" sldId="292"/>
        </pc:sldMkLst>
        <pc:spChg chg="mod">
          <ac:chgData name="Thibodeau, Cyrena" userId="S::cyrena.thibodeau@ct.gov::080c7c74-e7cd-44f6-8f45-a991a4958dcd" providerId="AD" clId="Web-{97FD2995-9787-7687-5C99-63CF8B01AD59}" dt="2022-10-05T18:03:33.391" v="136" actId="20577"/>
          <ac:spMkLst>
            <pc:docMk/>
            <pc:sldMk cId="2354634301" sldId="292"/>
            <ac:spMk id="2" creationId="{44452700-9220-45F2-92A3-6CAAE5666D02}"/>
          </ac:spMkLst>
        </pc:spChg>
        <pc:spChg chg="mod">
          <ac:chgData name="Thibodeau, Cyrena" userId="S::cyrena.thibodeau@ct.gov::080c7c74-e7cd-44f6-8f45-a991a4958dcd" providerId="AD" clId="Web-{97FD2995-9787-7687-5C99-63CF8B01AD59}" dt="2022-10-05T18:03:53.532" v="148" actId="20577"/>
          <ac:spMkLst>
            <pc:docMk/>
            <pc:sldMk cId="2354634301" sldId="292"/>
            <ac:spMk id="23" creationId="{92FA55B5-0222-4DB7-83C7-B4BE397DD930}"/>
          </ac:spMkLst>
        </pc:spChg>
      </pc:sldChg>
      <pc:sldChg chg="modSp add replId">
        <pc:chgData name="Thibodeau, Cyrena" userId="S::cyrena.thibodeau@ct.gov::080c7c74-e7cd-44f6-8f45-a991a4958dcd" providerId="AD" clId="Web-{97FD2995-9787-7687-5C99-63CF8B01AD59}" dt="2022-10-05T18:05:24.315" v="170" actId="20577"/>
        <pc:sldMkLst>
          <pc:docMk/>
          <pc:sldMk cId="4069467677" sldId="293"/>
        </pc:sldMkLst>
        <pc:spChg chg="mod">
          <ac:chgData name="Thibodeau, Cyrena" userId="S::cyrena.thibodeau@ct.gov::080c7c74-e7cd-44f6-8f45-a991a4958dcd" providerId="AD" clId="Web-{97FD2995-9787-7687-5C99-63CF8B01AD59}" dt="2022-10-05T18:05:24.315" v="170" actId="20577"/>
          <ac:spMkLst>
            <pc:docMk/>
            <pc:sldMk cId="4069467677" sldId="293"/>
            <ac:spMk id="2" creationId="{44452700-9220-45F2-92A3-6CAAE5666D02}"/>
          </ac:spMkLst>
        </pc:spChg>
      </pc:sldChg>
    </pc:docChg>
  </pc:docChgLst>
  <pc:docChgLst>
    <pc:chgData name="Thibodeau, Cyrena" userId="S::cyrena.thibodeau@ct.gov::080c7c74-e7cd-44f6-8f45-a991a4958dcd" providerId="AD" clId="Web-{314ED483-DC04-0ECE-F53F-FDD2305E72F7}"/>
    <pc:docChg chg="addSld delSld modSld sldOrd">
      <pc:chgData name="Thibodeau, Cyrena" userId="S::cyrena.thibodeau@ct.gov::080c7c74-e7cd-44f6-8f45-a991a4958dcd" providerId="AD" clId="Web-{314ED483-DC04-0ECE-F53F-FDD2305E72F7}" dt="2023-10-24T20:43:31.044" v="417" actId="20577"/>
      <pc:docMkLst>
        <pc:docMk/>
      </pc:docMkLst>
      <pc:sldChg chg="modSp ord">
        <pc:chgData name="Thibodeau, Cyrena" userId="S::cyrena.thibodeau@ct.gov::080c7c74-e7cd-44f6-8f45-a991a4958dcd" providerId="AD" clId="Web-{314ED483-DC04-0ECE-F53F-FDD2305E72F7}" dt="2023-10-24T20:39:33.037" v="401" actId="20577"/>
        <pc:sldMkLst>
          <pc:docMk/>
          <pc:sldMk cId="2379729721" sldId="262"/>
        </pc:sldMkLst>
        <pc:spChg chg="mod">
          <ac:chgData name="Thibodeau, Cyrena" userId="S::cyrena.thibodeau@ct.gov::080c7c74-e7cd-44f6-8f45-a991a4958dcd" providerId="AD" clId="Web-{314ED483-DC04-0ECE-F53F-FDD2305E72F7}" dt="2023-10-24T20:39:11.552" v="399" actId="20577"/>
          <ac:spMkLst>
            <pc:docMk/>
            <pc:sldMk cId="2379729721" sldId="262"/>
            <ac:spMk id="2" creationId="{03050523-0797-4FE7-A436-67A6E021B959}"/>
          </ac:spMkLst>
        </pc:spChg>
        <pc:spChg chg="mod">
          <ac:chgData name="Thibodeau, Cyrena" userId="S::cyrena.thibodeau@ct.gov::080c7c74-e7cd-44f6-8f45-a991a4958dcd" providerId="AD" clId="Web-{314ED483-DC04-0ECE-F53F-FDD2305E72F7}" dt="2023-10-24T20:39:33.037" v="401" actId="20577"/>
          <ac:spMkLst>
            <pc:docMk/>
            <pc:sldMk cId="2379729721" sldId="262"/>
            <ac:spMk id="3" creationId="{67028C65-0622-4B9F-AB7B-C4B354CDFA4C}"/>
          </ac:spMkLst>
        </pc:spChg>
      </pc:sldChg>
      <pc:sldChg chg="modSp">
        <pc:chgData name="Thibodeau, Cyrena" userId="S::cyrena.thibodeau@ct.gov::080c7c74-e7cd-44f6-8f45-a991a4958dcd" providerId="AD" clId="Web-{314ED483-DC04-0ECE-F53F-FDD2305E72F7}" dt="2023-10-24T20:31:01.882" v="285" actId="20577"/>
        <pc:sldMkLst>
          <pc:docMk/>
          <pc:sldMk cId="2385015037" sldId="264"/>
        </pc:sldMkLst>
        <pc:spChg chg="mod">
          <ac:chgData name="Thibodeau, Cyrena" userId="S::cyrena.thibodeau@ct.gov::080c7c74-e7cd-44f6-8f45-a991a4958dcd" providerId="AD" clId="Web-{314ED483-DC04-0ECE-F53F-FDD2305E72F7}" dt="2023-10-24T20:31:01.882" v="285" actId="20577"/>
          <ac:spMkLst>
            <pc:docMk/>
            <pc:sldMk cId="2385015037" sldId="264"/>
            <ac:spMk id="3" creationId="{50E0DF4B-DE3C-4416-B03E-1BA4452899DD}"/>
          </ac:spMkLst>
        </pc:spChg>
      </pc:sldChg>
      <pc:sldChg chg="modSp">
        <pc:chgData name="Thibodeau, Cyrena" userId="S::cyrena.thibodeau@ct.gov::080c7c74-e7cd-44f6-8f45-a991a4958dcd" providerId="AD" clId="Web-{314ED483-DC04-0ECE-F53F-FDD2305E72F7}" dt="2023-10-24T20:33:06.980" v="317" actId="20577"/>
        <pc:sldMkLst>
          <pc:docMk/>
          <pc:sldMk cId="2418849562" sldId="268"/>
        </pc:sldMkLst>
        <pc:spChg chg="mod">
          <ac:chgData name="Thibodeau, Cyrena" userId="S::cyrena.thibodeau@ct.gov::080c7c74-e7cd-44f6-8f45-a991a4958dcd" providerId="AD" clId="Web-{314ED483-DC04-0ECE-F53F-FDD2305E72F7}" dt="2023-10-24T20:33:06.980" v="317" actId="20577"/>
          <ac:spMkLst>
            <pc:docMk/>
            <pc:sldMk cId="2418849562" sldId="268"/>
            <ac:spMk id="3" creationId="{20C11DFA-6F9D-4B82-9D69-7A93CEB67C55}"/>
          </ac:spMkLst>
        </pc:spChg>
      </pc:sldChg>
      <pc:sldChg chg="delSp del">
        <pc:chgData name="Thibodeau, Cyrena" userId="S::cyrena.thibodeau@ct.gov::080c7c74-e7cd-44f6-8f45-a991a4958dcd" providerId="AD" clId="Web-{314ED483-DC04-0ECE-F53F-FDD2305E72F7}" dt="2023-10-24T20:32:03.540" v="314"/>
        <pc:sldMkLst>
          <pc:docMk/>
          <pc:sldMk cId="1629516725" sldId="276"/>
        </pc:sldMkLst>
        <pc:picChg chg="del">
          <ac:chgData name="Thibodeau, Cyrena" userId="S::cyrena.thibodeau@ct.gov::080c7c74-e7cd-44f6-8f45-a991a4958dcd" providerId="AD" clId="Web-{314ED483-DC04-0ECE-F53F-FDD2305E72F7}" dt="2023-10-24T20:31:11.351" v="286"/>
          <ac:picMkLst>
            <pc:docMk/>
            <pc:sldMk cId="1629516725" sldId="276"/>
            <ac:picMk id="2" creationId="{9591F2F7-12FF-9BC9-EFE4-3144D9FD955B}"/>
          </ac:picMkLst>
        </pc:picChg>
      </pc:sldChg>
      <pc:sldChg chg="del">
        <pc:chgData name="Thibodeau, Cyrena" userId="S::cyrena.thibodeau@ct.gov::080c7c74-e7cd-44f6-8f45-a991a4958dcd" providerId="AD" clId="Web-{314ED483-DC04-0ECE-F53F-FDD2305E72F7}" dt="2023-10-24T19:55:10.609" v="248"/>
        <pc:sldMkLst>
          <pc:docMk/>
          <pc:sldMk cId="3899997037" sldId="277"/>
        </pc:sldMkLst>
      </pc:sldChg>
      <pc:sldChg chg="del">
        <pc:chgData name="Thibodeau, Cyrena" userId="S::cyrena.thibodeau@ct.gov::080c7c74-e7cd-44f6-8f45-a991a4958dcd" providerId="AD" clId="Web-{314ED483-DC04-0ECE-F53F-FDD2305E72F7}" dt="2023-10-24T18:50:25.944" v="12"/>
        <pc:sldMkLst>
          <pc:docMk/>
          <pc:sldMk cId="2441939164" sldId="288"/>
        </pc:sldMkLst>
      </pc:sldChg>
      <pc:sldChg chg="modSp">
        <pc:chgData name="Thibodeau, Cyrena" userId="S::cyrena.thibodeau@ct.gov::080c7c74-e7cd-44f6-8f45-a991a4958dcd" providerId="AD" clId="Web-{314ED483-DC04-0ECE-F53F-FDD2305E72F7}" dt="2023-10-24T19:18:24.811" v="43" actId="20577"/>
        <pc:sldMkLst>
          <pc:docMk/>
          <pc:sldMk cId="888628117" sldId="289"/>
        </pc:sldMkLst>
        <pc:spChg chg="mod">
          <ac:chgData name="Thibodeau, Cyrena" userId="S::cyrena.thibodeau@ct.gov::080c7c74-e7cd-44f6-8f45-a991a4958dcd" providerId="AD" clId="Web-{314ED483-DC04-0ECE-F53F-FDD2305E72F7}" dt="2023-10-24T19:18:24.811" v="43" actId="20577"/>
          <ac:spMkLst>
            <pc:docMk/>
            <pc:sldMk cId="888628117" sldId="289"/>
            <ac:spMk id="23" creationId="{92FA55B5-0222-4DB7-83C7-B4BE397DD930}"/>
          </ac:spMkLst>
        </pc:spChg>
      </pc:sldChg>
      <pc:sldChg chg="modSp">
        <pc:chgData name="Thibodeau, Cyrena" userId="S::cyrena.thibodeau@ct.gov::080c7c74-e7cd-44f6-8f45-a991a4958dcd" providerId="AD" clId="Web-{314ED483-DC04-0ECE-F53F-FDD2305E72F7}" dt="2023-10-24T19:20:51.969" v="73" actId="14100"/>
        <pc:sldMkLst>
          <pc:docMk/>
          <pc:sldMk cId="4012456960" sldId="290"/>
        </pc:sldMkLst>
        <pc:spChg chg="mod">
          <ac:chgData name="Thibodeau, Cyrena" userId="S::cyrena.thibodeau@ct.gov::080c7c74-e7cd-44f6-8f45-a991a4958dcd" providerId="AD" clId="Web-{314ED483-DC04-0ECE-F53F-FDD2305E72F7}" dt="2023-10-24T19:20:51.969" v="73" actId="14100"/>
          <ac:spMkLst>
            <pc:docMk/>
            <pc:sldMk cId="4012456960" sldId="290"/>
            <ac:spMk id="23" creationId="{92FA55B5-0222-4DB7-83C7-B4BE397DD930}"/>
          </ac:spMkLst>
        </pc:spChg>
      </pc:sldChg>
      <pc:sldChg chg="del">
        <pc:chgData name="Thibodeau, Cyrena" userId="S::cyrena.thibodeau@ct.gov::080c7c74-e7cd-44f6-8f45-a991a4958dcd" providerId="AD" clId="Web-{314ED483-DC04-0ECE-F53F-FDD2305E72F7}" dt="2023-10-24T18:50:33.975" v="13"/>
        <pc:sldMkLst>
          <pc:docMk/>
          <pc:sldMk cId="2603519157" sldId="291"/>
        </pc:sldMkLst>
      </pc:sldChg>
      <pc:sldChg chg="modSp">
        <pc:chgData name="Thibodeau, Cyrena" userId="S::cyrena.thibodeau@ct.gov::080c7c74-e7cd-44f6-8f45-a991a4958dcd" providerId="AD" clId="Web-{314ED483-DC04-0ECE-F53F-FDD2305E72F7}" dt="2023-10-24T19:19:08.124" v="61" actId="20577"/>
        <pc:sldMkLst>
          <pc:docMk/>
          <pc:sldMk cId="2354634301" sldId="292"/>
        </pc:sldMkLst>
        <pc:spChg chg="mod">
          <ac:chgData name="Thibodeau, Cyrena" userId="S::cyrena.thibodeau@ct.gov::080c7c74-e7cd-44f6-8f45-a991a4958dcd" providerId="AD" clId="Web-{314ED483-DC04-0ECE-F53F-FDD2305E72F7}" dt="2023-10-24T19:19:08.124" v="61" actId="20577"/>
          <ac:spMkLst>
            <pc:docMk/>
            <pc:sldMk cId="2354634301" sldId="292"/>
            <ac:spMk id="23" creationId="{92FA55B5-0222-4DB7-83C7-B4BE397DD930}"/>
          </ac:spMkLst>
        </pc:spChg>
      </pc:sldChg>
      <pc:sldChg chg="modSp">
        <pc:chgData name="Thibodeau, Cyrena" userId="S::cyrena.thibodeau@ct.gov::080c7c74-e7cd-44f6-8f45-a991a4958dcd" providerId="AD" clId="Web-{314ED483-DC04-0ECE-F53F-FDD2305E72F7}" dt="2023-10-24T19:22:00.798" v="99" actId="14100"/>
        <pc:sldMkLst>
          <pc:docMk/>
          <pc:sldMk cId="879790827" sldId="294"/>
        </pc:sldMkLst>
        <pc:spChg chg="mod">
          <ac:chgData name="Thibodeau, Cyrena" userId="S::cyrena.thibodeau@ct.gov::080c7c74-e7cd-44f6-8f45-a991a4958dcd" providerId="AD" clId="Web-{314ED483-DC04-0ECE-F53F-FDD2305E72F7}" dt="2023-10-24T19:22:00.798" v="99" actId="14100"/>
          <ac:spMkLst>
            <pc:docMk/>
            <pc:sldMk cId="879790827" sldId="294"/>
            <ac:spMk id="23" creationId="{92FA55B5-0222-4DB7-83C7-B4BE397DD930}"/>
          </ac:spMkLst>
        </pc:spChg>
      </pc:sldChg>
      <pc:sldChg chg="modSp">
        <pc:chgData name="Thibodeau, Cyrena" userId="S::cyrena.thibodeau@ct.gov::080c7c74-e7cd-44f6-8f45-a991a4958dcd" providerId="AD" clId="Web-{314ED483-DC04-0ECE-F53F-FDD2305E72F7}" dt="2023-10-24T19:23:39.378" v="166" actId="20577"/>
        <pc:sldMkLst>
          <pc:docMk/>
          <pc:sldMk cId="4291045069" sldId="295"/>
        </pc:sldMkLst>
        <pc:spChg chg="mod">
          <ac:chgData name="Thibodeau, Cyrena" userId="S::cyrena.thibodeau@ct.gov::080c7c74-e7cd-44f6-8f45-a991a4958dcd" providerId="AD" clId="Web-{314ED483-DC04-0ECE-F53F-FDD2305E72F7}" dt="2023-10-24T19:22:20.142" v="106" actId="20577"/>
          <ac:spMkLst>
            <pc:docMk/>
            <pc:sldMk cId="4291045069" sldId="295"/>
            <ac:spMk id="2" creationId="{44452700-9220-45F2-92A3-6CAAE5666D02}"/>
          </ac:spMkLst>
        </pc:spChg>
        <pc:spChg chg="mod">
          <ac:chgData name="Thibodeau, Cyrena" userId="S::cyrena.thibodeau@ct.gov::080c7c74-e7cd-44f6-8f45-a991a4958dcd" providerId="AD" clId="Web-{314ED483-DC04-0ECE-F53F-FDD2305E72F7}" dt="2023-10-24T19:23:39.378" v="166" actId="20577"/>
          <ac:spMkLst>
            <pc:docMk/>
            <pc:sldMk cId="4291045069" sldId="295"/>
            <ac:spMk id="23" creationId="{92FA55B5-0222-4DB7-83C7-B4BE397DD930}"/>
          </ac:spMkLst>
        </pc:spChg>
      </pc:sldChg>
      <pc:sldChg chg="modSp ord">
        <pc:chgData name="Thibodeau, Cyrena" userId="S::cyrena.thibodeau@ct.gov::080c7c74-e7cd-44f6-8f45-a991a4958dcd" providerId="AD" clId="Web-{314ED483-DC04-0ECE-F53F-FDD2305E72F7}" dt="2023-10-24T19:53:10.060" v="225" actId="20577"/>
        <pc:sldMkLst>
          <pc:docMk/>
          <pc:sldMk cId="2204519753" sldId="296"/>
        </pc:sldMkLst>
        <pc:spChg chg="mod">
          <ac:chgData name="Thibodeau, Cyrena" userId="S::cyrena.thibodeau@ct.gov::080c7c74-e7cd-44f6-8f45-a991a4958dcd" providerId="AD" clId="Web-{314ED483-DC04-0ECE-F53F-FDD2305E72F7}" dt="2023-10-24T19:53:10.060" v="225" actId="20577"/>
          <ac:spMkLst>
            <pc:docMk/>
            <pc:sldMk cId="2204519753" sldId="296"/>
            <ac:spMk id="3" creationId="{823A5946-AB67-B254-1C50-05DC08AA9173}"/>
          </ac:spMkLst>
        </pc:spChg>
      </pc:sldChg>
      <pc:sldChg chg="modSp">
        <pc:chgData name="Thibodeau, Cyrena" userId="S::cyrena.thibodeau@ct.gov::080c7c74-e7cd-44f6-8f45-a991a4958dcd" providerId="AD" clId="Web-{314ED483-DC04-0ECE-F53F-FDD2305E72F7}" dt="2023-10-24T19:51:08.699" v="203" actId="20577"/>
        <pc:sldMkLst>
          <pc:docMk/>
          <pc:sldMk cId="368508156" sldId="297"/>
        </pc:sldMkLst>
        <pc:spChg chg="mod">
          <ac:chgData name="Thibodeau, Cyrena" userId="S::cyrena.thibodeau@ct.gov::080c7c74-e7cd-44f6-8f45-a991a4958dcd" providerId="AD" clId="Web-{314ED483-DC04-0ECE-F53F-FDD2305E72F7}" dt="2023-10-24T19:51:08.699" v="203" actId="20577"/>
          <ac:spMkLst>
            <pc:docMk/>
            <pc:sldMk cId="368508156" sldId="297"/>
            <ac:spMk id="3" creationId="{85FC53B6-DADB-2DF1-3ADF-1471622C4528}"/>
          </ac:spMkLst>
        </pc:spChg>
      </pc:sldChg>
      <pc:sldChg chg="del">
        <pc:chgData name="Thibodeau, Cyrena" userId="S::cyrena.thibodeau@ct.gov::080c7c74-e7cd-44f6-8f45-a991a4958dcd" providerId="AD" clId="Web-{314ED483-DC04-0ECE-F53F-FDD2305E72F7}" dt="2023-10-24T20:32:12.103" v="315"/>
        <pc:sldMkLst>
          <pc:docMk/>
          <pc:sldMk cId="3502482014" sldId="299"/>
        </pc:sldMkLst>
      </pc:sldChg>
      <pc:sldChg chg="new del">
        <pc:chgData name="Thibodeau, Cyrena" userId="S::cyrena.thibodeau@ct.gov::080c7c74-e7cd-44f6-8f45-a991a4958dcd" providerId="AD" clId="Web-{314ED483-DC04-0ECE-F53F-FDD2305E72F7}" dt="2023-10-24T18:49:37.678" v="1"/>
        <pc:sldMkLst>
          <pc:docMk/>
          <pc:sldMk cId="39958262" sldId="304"/>
        </pc:sldMkLst>
      </pc:sldChg>
      <pc:sldChg chg="addSp modSp add ord replId">
        <pc:chgData name="Thibodeau, Cyrena" userId="S::cyrena.thibodeau@ct.gov::080c7c74-e7cd-44f6-8f45-a991a4958dcd" providerId="AD" clId="Web-{314ED483-DC04-0ECE-F53F-FDD2305E72F7}" dt="2023-10-24T20:37:08.189" v="386" actId="20577"/>
        <pc:sldMkLst>
          <pc:docMk/>
          <pc:sldMk cId="2198000989" sldId="304"/>
        </pc:sldMkLst>
        <pc:spChg chg="mod">
          <ac:chgData name="Thibodeau, Cyrena" userId="S::cyrena.thibodeau@ct.gov::080c7c74-e7cd-44f6-8f45-a991a4958dcd" providerId="AD" clId="Web-{314ED483-DC04-0ECE-F53F-FDD2305E72F7}" dt="2023-10-24T20:36:27.923" v="379" actId="20577"/>
          <ac:spMkLst>
            <pc:docMk/>
            <pc:sldMk cId="2198000989" sldId="304"/>
            <ac:spMk id="2" creationId="{E302ED05-19E1-4C6F-B5BC-3EF2F729FFCA}"/>
          </ac:spMkLst>
        </pc:spChg>
        <pc:spChg chg="mod">
          <ac:chgData name="Thibodeau, Cyrena" userId="S::cyrena.thibodeau@ct.gov::080c7c74-e7cd-44f6-8f45-a991a4958dcd" providerId="AD" clId="Web-{314ED483-DC04-0ECE-F53F-FDD2305E72F7}" dt="2023-10-24T18:50:07.600" v="11" actId="20577"/>
          <ac:spMkLst>
            <pc:docMk/>
            <pc:sldMk cId="2198000989" sldId="304"/>
            <ac:spMk id="3" creationId="{EB260004-4783-4870-B370-36A473D7241E}"/>
          </ac:spMkLst>
        </pc:spChg>
        <pc:spChg chg="add mod">
          <ac:chgData name="Thibodeau, Cyrena" userId="S::cyrena.thibodeau@ct.gov::080c7c74-e7cd-44f6-8f45-a991a4958dcd" providerId="AD" clId="Web-{314ED483-DC04-0ECE-F53F-FDD2305E72F7}" dt="2023-10-24T20:37:08.189" v="386" actId="20577"/>
          <ac:spMkLst>
            <pc:docMk/>
            <pc:sldMk cId="2198000989" sldId="304"/>
            <ac:spMk id="4" creationId="{E539323A-D9ED-7535-E7E5-26E3165C9785}"/>
          </ac:spMkLst>
        </pc:spChg>
      </pc:sldChg>
      <pc:sldChg chg="modSp add replId">
        <pc:chgData name="Thibodeau, Cyrena" userId="S::cyrena.thibodeau@ct.gov::080c7c74-e7cd-44f6-8f45-a991a4958dcd" providerId="AD" clId="Web-{314ED483-DC04-0ECE-F53F-FDD2305E72F7}" dt="2023-10-24T20:38:51.817" v="396" actId="20577"/>
        <pc:sldMkLst>
          <pc:docMk/>
          <pc:sldMk cId="2285530202" sldId="305"/>
        </pc:sldMkLst>
        <pc:spChg chg="mod">
          <ac:chgData name="Thibodeau, Cyrena" userId="S::cyrena.thibodeau@ct.gov::080c7c74-e7cd-44f6-8f45-a991a4958dcd" providerId="AD" clId="Web-{314ED483-DC04-0ECE-F53F-FDD2305E72F7}" dt="2023-10-24T20:38:51.817" v="396" actId="20577"/>
          <ac:spMkLst>
            <pc:docMk/>
            <pc:sldMk cId="2285530202" sldId="305"/>
            <ac:spMk id="23" creationId="{92FA55B5-0222-4DB7-83C7-B4BE397DD930}"/>
          </ac:spMkLst>
        </pc:spChg>
      </pc:sldChg>
      <pc:sldChg chg="modSp add replId">
        <pc:chgData name="Thibodeau, Cyrena" userId="S::cyrena.thibodeau@ct.gov::080c7c74-e7cd-44f6-8f45-a991a4958dcd" providerId="AD" clId="Web-{314ED483-DC04-0ECE-F53F-FDD2305E72F7}" dt="2023-10-24T20:38:11.629" v="394" actId="20577"/>
        <pc:sldMkLst>
          <pc:docMk/>
          <pc:sldMk cId="726227552" sldId="306"/>
        </pc:sldMkLst>
        <pc:spChg chg="mod">
          <ac:chgData name="Thibodeau, Cyrena" userId="S::cyrena.thibodeau@ct.gov::080c7c74-e7cd-44f6-8f45-a991a4958dcd" providerId="AD" clId="Web-{314ED483-DC04-0ECE-F53F-FDD2305E72F7}" dt="2023-10-24T20:38:11.629" v="394" actId="20577"/>
          <ac:spMkLst>
            <pc:docMk/>
            <pc:sldMk cId="726227552" sldId="306"/>
            <ac:spMk id="23" creationId="{92FA55B5-0222-4DB7-83C7-B4BE397DD930}"/>
          </ac:spMkLst>
        </pc:spChg>
      </pc:sldChg>
      <pc:sldChg chg="modSp add replId">
        <pc:chgData name="Thibodeau, Cyrena" userId="S::cyrena.thibodeau@ct.gov::080c7c74-e7cd-44f6-8f45-a991a4958dcd" providerId="AD" clId="Web-{314ED483-DC04-0ECE-F53F-FDD2305E72F7}" dt="2023-10-24T19:54:13.514" v="246" actId="20577"/>
        <pc:sldMkLst>
          <pc:docMk/>
          <pc:sldMk cId="165430339" sldId="307"/>
        </pc:sldMkLst>
        <pc:spChg chg="mod">
          <ac:chgData name="Thibodeau, Cyrena" userId="S::cyrena.thibodeau@ct.gov::080c7c74-e7cd-44f6-8f45-a991a4958dcd" providerId="AD" clId="Web-{314ED483-DC04-0ECE-F53F-FDD2305E72F7}" dt="2023-10-24T19:53:29.529" v="232" actId="20577"/>
          <ac:spMkLst>
            <pc:docMk/>
            <pc:sldMk cId="165430339" sldId="307"/>
            <ac:spMk id="2" creationId="{2A60B846-774E-BB5B-AEB5-6A0784210066}"/>
          </ac:spMkLst>
        </pc:spChg>
        <pc:spChg chg="mod">
          <ac:chgData name="Thibodeau, Cyrena" userId="S::cyrena.thibodeau@ct.gov::080c7c74-e7cd-44f6-8f45-a991a4958dcd" providerId="AD" clId="Web-{314ED483-DC04-0ECE-F53F-FDD2305E72F7}" dt="2023-10-24T19:54:13.514" v="246" actId="20577"/>
          <ac:spMkLst>
            <pc:docMk/>
            <pc:sldMk cId="165430339" sldId="307"/>
            <ac:spMk id="3" creationId="{823A5946-AB67-B254-1C50-05DC08AA9173}"/>
          </ac:spMkLst>
        </pc:spChg>
      </pc:sldChg>
      <pc:sldChg chg="modSp add ord replId">
        <pc:chgData name="Thibodeau, Cyrena" userId="S::cyrena.thibodeau@ct.gov::080c7c74-e7cd-44f6-8f45-a991a4958dcd" providerId="AD" clId="Web-{314ED483-DC04-0ECE-F53F-FDD2305E72F7}" dt="2023-10-24T20:31:58.540" v="313" actId="20577"/>
        <pc:sldMkLst>
          <pc:docMk/>
          <pc:sldMk cId="2677225971" sldId="308"/>
        </pc:sldMkLst>
        <pc:spChg chg="mod">
          <ac:chgData name="Thibodeau, Cyrena" userId="S::cyrena.thibodeau@ct.gov::080c7c74-e7cd-44f6-8f45-a991a4958dcd" providerId="AD" clId="Web-{314ED483-DC04-0ECE-F53F-FDD2305E72F7}" dt="2023-10-24T20:31:47.743" v="308" actId="20577"/>
          <ac:spMkLst>
            <pc:docMk/>
            <pc:sldMk cId="2677225971" sldId="308"/>
            <ac:spMk id="2" creationId="{DF70B721-E8DA-DC3E-F2A8-2CB4F579D852}"/>
          </ac:spMkLst>
        </pc:spChg>
        <pc:spChg chg="mod">
          <ac:chgData name="Thibodeau, Cyrena" userId="S::cyrena.thibodeau@ct.gov::080c7c74-e7cd-44f6-8f45-a991a4958dcd" providerId="AD" clId="Web-{314ED483-DC04-0ECE-F53F-FDD2305E72F7}" dt="2023-10-24T20:31:58.540" v="313" actId="20577"/>
          <ac:spMkLst>
            <pc:docMk/>
            <pc:sldMk cId="2677225971" sldId="308"/>
            <ac:spMk id="3" creationId="{85FC53B6-DADB-2DF1-3ADF-1471622C4528}"/>
          </ac:spMkLst>
        </pc:spChg>
      </pc:sldChg>
      <pc:sldChg chg="modSp add ord replId">
        <pc:chgData name="Thibodeau, Cyrena" userId="S::cyrena.thibodeau@ct.gov::080c7c74-e7cd-44f6-8f45-a991a4958dcd" providerId="AD" clId="Web-{314ED483-DC04-0ECE-F53F-FDD2305E72F7}" dt="2023-10-24T20:35:07.561" v="363" actId="20577"/>
        <pc:sldMkLst>
          <pc:docMk/>
          <pc:sldMk cId="1040939725" sldId="309"/>
        </pc:sldMkLst>
        <pc:spChg chg="mod">
          <ac:chgData name="Thibodeau, Cyrena" userId="S::cyrena.thibodeau@ct.gov::080c7c74-e7cd-44f6-8f45-a991a4958dcd" providerId="AD" clId="Web-{314ED483-DC04-0ECE-F53F-FDD2305E72F7}" dt="2023-10-24T20:34:45.373" v="342" actId="20577"/>
          <ac:spMkLst>
            <pc:docMk/>
            <pc:sldMk cId="1040939725" sldId="309"/>
            <ac:spMk id="2" creationId="{E302ED05-19E1-4C6F-B5BC-3EF2F729FFCA}"/>
          </ac:spMkLst>
        </pc:spChg>
        <pc:spChg chg="mod">
          <ac:chgData name="Thibodeau, Cyrena" userId="S::cyrena.thibodeau@ct.gov::080c7c74-e7cd-44f6-8f45-a991a4958dcd" providerId="AD" clId="Web-{314ED483-DC04-0ECE-F53F-FDD2305E72F7}" dt="2023-10-24T20:35:07.561" v="363" actId="20577"/>
          <ac:spMkLst>
            <pc:docMk/>
            <pc:sldMk cId="1040939725" sldId="309"/>
            <ac:spMk id="3" creationId="{EB260004-4783-4870-B370-36A473D7241E}"/>
          </ac:spMkLst>
        </pc:spChg>
      </pc:sldChg>
      <pc:sldChg chg="add del ord replId">
        <pc:chgData name="Thibodeau, Cyrena" userId="S::cyrena.thibodeau@ct.gov::080c7c74-e7cd-44f6-8f45-a991a4958dcd" providerId="AD" clId="Web-{314ED483-DC04-0ECE-F53F-FDD2305E72F7}" dt="2023-10-24T20:33:59.950" v="320"/>
        <pc:sldMkLst>
          <pc:docMk/>
          <pc:sldMk cId="3321012008" sldId="309"/>
        </pc:sldMkLst>
      </pc:sldChg>
      <pc:sldChg chg="modSp add replId">
        <pc:chgData name="Thibodeau, Cyrena" userId="S::cyrena.thibodeau@ct.gov::080c7c74-e7cd-44f6-8f45-a991a4958dcd" providerId="AD" clId="Web-{314ED483-DC04-0ECE-F53F-FDD2305E72F7}" dt="2023-10-24T20:43:31.044" v="417" actId="20577"/>
        <pc:sldMkLst>
          <pc:docMk/>
          <pc:sldMk cId="768475381" sldId="310"/>
        </pc:sldMkLst>
        <pc:spChg chg="mod">
          <ac:chgData name="Thibodeau, Cyrena" userId="S::cyrena.thibodeau@ct.gov::080c7c74-e7cd-44f6-8f45-a991a4958dcd" providerId="AD" clId="Web-{314ED483-DC04-0ECE-F53F-FDD2305E72F7}" dt="2023-10-24T20:43:31.044" v="417" actId="20577"/>
          <ac:spMkLst>
            <pc:docMk/>
            <pc:sldMk cId="768475381" sldId="310"/>
            <ac:spMk id="2" creationId="{DF70B721-E8DA-DC3E-F2A8-2CB4F579D852}"/>
          </ac:spMkLst>
        </pc:spChg>
      </pc:sldChg>
    </pc:docChg>
  </pc:docChgLst>
  <pc:docChgLst>
    <pc:chgData name="Thibodeau, Cyrena" userId="S::cyrena.thibodeau@ct.gov::080c7c74-e7cd-44f6-8f45-a991a4958dcd" providerId="AD" clId="Web-{1D612DAE-11E6-0CB6-1C56-DCC6843890D8}"/>
    <pc:docChg chg="addSld delSld modSld sldOrd">
      <pc:chgData name="Thibodeau, Cyrena" userId="S::cyrena.thibodeau@ct.gov::080c7c74-e7cd-44f6-8f45-a991a4958dcd" providerId="AD" clId="Web-{1D612DAE-11E6-0CB6-1C56-DCC6843890D8}" dt="2021-12-13T17:30:03.660" v="1159" actId="20577"/>
      <pc:docMkLst>
        <pc:docMk/>
      </pc:docMkLst>
      <pc:sldChg chg="mod modShow">
        <pc:chgData name="Thibodeau, Cyrena" userId="S::cyrena.thibodeau@ct.gov::080c7c74-e7cd-44f6-8f45-a991a4958dcd" providerId="AD" clId="Web-{1D612DAE-11E6-0CB6-1C56-DCC6843890D8}" dt="2021-12-13T13:59:21.101" v="3"/>
        <pc:sldMkLst>
          <pc:docMk/>
          <pc:sldMk cId="896785013" sldId="257"/>
        </pc:sldMkLst>
      </pc:sldChg>
      <pc:sldChg chg="mod modShow">
        <pc:chgData name="Thibodeau, Cyrena" userId="S::cyrena.thibodeau@ct.gov::080c7c74-e7cd-44f6-8f45-a991a4958dcd" providerId="AD" clId="Web-{1D612DAE-11E6-0CB6-1C56-DCC6843890D8}" dt="2021-12-13T14:00:28.571" v="4"/>
        <pc:sldMkLst>
          <pc:docMk/>
          <pc:sldMk cId="2243592798" sldId="260"/>
        </pc:sldMkLst>
      </pc:sldChg>
      <pc:sldChg chg="mod modShow">
        <pc:chgData name="Thibodeau, Cyrena" userId="S::cyrena.thibodeau@ct.gov::080c7c74-e7cd-44f6-8f45-a991a4958dcd" providerId="AD" clId="Web-{1D612DAE-11E6-0CB6-1C56-DCC6843890D8}" dt="2021-12-13T14:01:33.024" v="7"/>
        <pc:sldMkLst>
          <pc:docMk/>
          <pc:sldMk cId="2288420903" sldId="261"/>
        </pc:sldMkLst>
      </pc:sldChg>
      <pc:sldChg chg="mod modShow">
        <pc:chgData name="Thibodeau, Cyrena" userId="S::cyrena.thibodeau@ct.gov::080c7c74-e7cd-44f6-8f45-a991a4958dcd" providerId="AD" clId="Web-{1D612DAE-11E6-0CB6-1C56-DCC6843890D8}" dt="2021-12-13T14:01:05.368" v="5"/>
        <pc:sldMkLst>
          <pc:docMk/>
          <pc:sldMk cId="2379729721" sldId="262"/>
        </pc:sldMkLst>
      </pc:sldChg>
      <pc:sldChg chg="mod modShow">
        <pc:chgData name="Thibodeau, Cyrena" userId="S::cyrena.thibodeau@ct.gov::080c7c74-e7cd-44f6-8f45-a991a4958dcd" providerId="AD" clId="Web-{1D612DAE-11E6-0CB6-1C56-DCC6843890D8}" dt="2021-12-13T14:01:29.024" v="6"/>
        <pc:sldMkLst>
          <pc:docMk/>
          <pc:sldMk cId="3319409613" sldId="263"/>
        </pc:sldMkLst>
      </pc:sldChg>
      <pc:sldChg chg="modSp">
        <pc:chgData name="Thibodeau, Cyrena" userId="S::cyrena.thibodeau@ct.gov::080c7c74-e7cd-44f6-8f45-a991a4958dcd" providerId="AD" clId="Web-{1D612DAE-11E6-0CB6-1C56-DCC6843890D8}" dt="2021-12-13T14:48:35.266" v="540" actId="20577"/>
        <pc:sldMkLst>
          <pc:docMk/>
          <pc:sldMk cId="2385015037" sldId="264"/>
        </pc:sldMkLst>
        <pc:spChg chg="mod">
          <ac:chgData name="Thibodeau, Cyrena" userId="S::cyrena.thibodeau@ct.gov::080c7c74-e7cd-44f6-8f45-a991a4958dcd" providerId="AD" clId="Web-{1D612DAE-11E6-0CB6-1C56-DCC6843890D8}" dt="2021-12-13T14:48:35.266" v="540" actId="20577"/>
          <ac:spMkLst>
            <pc:docMk/>
            <pc:sldMk cId="2385015037" sldId="264"/>
            <ac:spMk id="3" creationId="{50E0DF4B-DE3C-4416-B03E-1BA4452899DD}"/>
          </ac:spMkLst>
        </pc:spChg>
      </pc:sldChg>
      <pc:sldChg chg="mod modShow">
        <pc:chgData name="Thibodeau, Cyrena" userId="S::cyrena.thibodeau@ct.gov::080c7c74-e7cd-44f6-8f45-a991a4958dcd" providerId="AD" clId="Web-{1D612DAE-11E6-0CB6-1C56-DCC6843890D8}" dt="2021-12-13T13:58:33.804" v="0"/>
        <pc:sldMkLst>
          <pc:docMk/>
          <pc:sldMk cId="1306173449" sldId="266"/>
        </pc:sldMkLst>
      </pc:sldChg>
      <pc:sldChg chg="mod modShow">
        <pc:chgData name="Thibodeau, Cyrena" userId="S::cyrena.thibodeau@ct.gov::080c7c74-e7cd-44f6-8f45-a991a4958dcd" providerId="AD" clId="Web-{1D612DAE-11E6-0CB6-1C56-DCC6843890D8}" dt="2021-12-13T14:01:52.399" v="9"/>
        <pc:sldMkLst>
          <pc:docMk/>
          <pc:sldMk cId="3331837950" sldId="267"/>
        </pc:sldMkLst>
      </pc:sldChg>
      <pc:sldChg chg="mod modShow">
        <pc:chgData name="Thibodeau, Cyrena" userId="S::cyrena.thibodeau@ct.gov::080c7c74-e7cd-44f6-8f45-a991a4958dcd" providerId="AD" clId="Web-{1D612DAE-11E6-0CB6-1C56-DCC6843890D8}" dt="2021-12-13T14:02:06.696" v="11"/>
        <pc:sldMkLst>
          <pc:docMk/>
          <pc:sldMk cId="2418849562" sldId="268"/>
        </pc:sldMkLst>
      </pc:sldChg>
      <pc:sldChg chg="modSp">
        <pc:chgData name="Thibodeau, Cyrena" userId="S::cyrena.thibodeau@ct.gov::080c7c74-e7cd-44f6-8f45-a991a4958dcd" providerId="AD" clId="Web-{1D612DAE-11E6-0CB6-1C56-DCC6843890D8}" dt="2021-12-13T17:10:25.905" v="654" actId="20577"/>
        <pc:sldMkLst>
          <pc:docMk/>
          <pc:sldMk cId="3477889462" sldId="269"/>
        </pc:sldMkLst>
        <pc:spChg chg="mod">
          <ac:chgData name="Thibodeau, Cyrena" userId="S::cyrena.thibodeau@ct.gov::080c7c74-e7cd-44f6-8f45-a991a4958dcd" providerId="AD" clId="Web-{1D612DAE-11E6-0CB6-1C56-DCC6843890D8}" dt="2021-12-13T17:10:25.905" v="654" actId="20577"/>
          <ac:spMkLst>
            <pc:docMk/>
            <pc:sldMk cId="3477889462" sldId="269"/>
            <ac:spMk id="3" creationId="{AB675989-C219-4304-8FE7-2CBA4381A839}"/>
          </ac:spMkLst>
        </pc:spChg>
      </pc:sldChg>
      <pc:sldChg chg="ord">
        <pc:chgData name="Thibodeau, Cyrena" userId="S::cyrena.thibodeau@ct.gov::080c7c74-e7cd-44f6-8f45-a991a4958dcd" providerId="AD" clId="Web-{1D612DAE-11E6-0CB6-1C56-DCC6843890D8}" dt="2021-12-13T14:44:14.450" v="438"/>
        <pc:sldMkLst>
          <pc:docMk/>
          <pc:sldMk cId="3500483717" sldId="273"/>
        </pc:sldMkLst>
      </pc:sldChg>
      <pc:sldChg chg="modSp">
        <pc:chgData name="Thibodeau, Cyrena" userId="S::cyrena.thibodeau@ct.gov::080c7c74-e7cd-44f6-8f45-a991a4958dcd" providerId="AD" clId="Web-{1D612DAE-11E6-0CB6-1C56-DCC6843890D8}" dt="2021-12-13T17:12:38.220" v="761" actId="20577"/>
        <pc:sldMkLst>
          <pc:docMk/>
          <pc:sldMk cId="2432616470" sldId="275"/>
        </pc:sldMkLst>
        <pc:spChg chg="mod">
          <ac:chgData name="Thibodeau, Cyrena" userId="S::cyrena.thibodeau@ct.gov::080c7c74-e7cd-44f6-8f45-a991a4958dcd" providerId="AD" clId="Web-{1D612DAE-11E6-0CB6-1C56-DCC6843890D8}" dt="2021-12-13T17:11:16.578" v="675" actId="20577"/>
          <ac:spMkLst>
            <pc:docMk/>
            <pc:sldMk cId="2432616470" sldId="275"/>
            <ac:spMk id="2" creationId="{7CB2DB66-A023-4F14-BF50-0ADBC4959F40}"/>
          </ac:spMkLst>
        </pc:spChg>
        <pc:spChg chg="mod">
          <ac:chgData name="Thibodeau, Cyrena" userId="S::cyrena.thibodeau@ct.gov::080c7c74-e7cd-44f6-8f45-a991a4958dcd" providerId="AD" clId="Web-{1D612DAE-11E6-0CB6-1C56-DCC6843890D8}" dt="2021-12-13T17:12:38.220" v="761" actId="20577"/>
          <ac:spMkLst>
            <pc:docMk/>
            <pc:sldMk cId="2432616470" sldId="275"/>
            <ac:spMk id="7" creationId="{93BB770A-1E68-4790-A2A3-39F90F1F6924}"/>
          </ac:spMkLst>
        </pc:spChg>
      </pc:sldChg>
      <pc:sldChg chg="mod modShow">
        <pc:chgData name="Thibodeau, Cyrena" userId="S::cyrena.thibodeau@ct.gov::080c7c74-e7cd-44f6-8f45-a991a4958dcd" providerId="AD" clId="Web-{1D612DAE-11E6-0CB6-1C56-DCC6843890D8}" dt="2021-12-13T14:01:55.040" v="10"/>
        <pc:sldMkLst>
          <pc:docMk/>
          <pc:sldMk cId="1629516725" sldId="276"/>
        </pc:sldMkLst>
      </pc:sldChg>
      <pc:sldChg chg="mod modShow">
        <pc:chgData name="Thibodeau, Cyrena" userId="S::cyrena.thibodeau@ct.gov::080c7c74-e7cd-44f6-8f45-a991a4958dcd" providerId="AD" clId="Web-{1D612DAE-11E6-0CB6-1C56-DCC6843890D8}" dt="2021-12-13T14:01:35.837" v="8"/>
        <pc:sldMkLst>
          <pc:docMk/>
          <pc:sldMk cId="3899997037" sldId="277"/>
        </pc:sldMkLst>
      </pc:sldChg>
      <pc:sldChg chg="modSp new">
        <pc:chgData name="Thibodeau, Cyrena" userId="S::cyrena.thibodeau@ct.gov::080c7c74-e7cd-44f6-8f45-a991a4958dcd" providerId="AD" clId="Web-{1D612DAE-11E6-0CB6-1C56-DCC6843890D8}" dt="2021-12-13T14:45:06.794" v="456" actId="20577"/>
        <pc:sldMkLst>
          <pc:docMk/>
          <pc:sldMk cId="3177249889" sldId="278"/>
        </pc:sldMkLst>
        <pc:spChg chg="mod">
          <ac:chgData name="Thibodeau, Cyrena" userId="S::cyrena.thibodeau@ct.gov::080c7c74-e7cd-44f6-8f45-a991a4958dcd" providerId="AD" clId="Web-{1D612DAE-11E6-0CB6-1C56-DCC6843890D8}" dt="2021-12-13T14:02:56.337" v="23" actId="20577"/>
          <ac:spMkLst>
            <pc:docMk/>
            <pc:sldMk cId="3177249889" sldId="278"/>
            <ac:spMk id="2" creationId="{B7548502-5BFC-40E1-87BE-F27FF10E9F2E}"/>
          </ac:spMkLst>
        </pc:spChg>
        <pc:spChg chg="mod">
          <ac:chgData name="Thibodeau, Cyrena" userId="S::cyrena.thibodeau@ct.gov::080c7c74-e7cd-44f6-8f45-a991a4958dcd" providerId="AD" clId="Web-{1D612DAE-11E6-0CB6-1C56-DCC6843890D8}" dt="2021-12-13T14:45:06.794" v="456" actId="20577"/>
          <ac:spMkLst>
            <pc:docMk/>
            <pc:sldMk cId="3177249889" sldId="278"/>
            <ac:spMk id="3" creationId="{6615ADB5-93AF-40FE-B2F9-7B071D67E320}"/>
          </ac:spMkLst>
        </pc:spChg>
      </pc:sldChg>
      <pc:sldChg chg="new del">
        <pc:chgData name="Thibodeau, Cyrena" userId="S::cyrena.thibodeau@ct.gov::080c7c74-e7cd-44f6-8f45-a991a4958dcd" providerId="AD" clId="Web-{1D612DAE-11E6-0CB6-1C56-DCC6843890D8}" dt="2021-12-13T14:42:07.620" v="391"/>
        <pc:sldMkLst>
          <pc:docMk/>
          <pc:sldMk cId="2122944738" sldId="279"/>
        </pc:sldMkLst>
      </pc:sldChg>
      <pc:sldChg chg="new del">
        <pc:chgData name="Thibodeau, Cyrena" userId="S::cyrena.thibodeau@ct.gov::080c7c74-e7cd-44f6-8f45-a991a4958dcd" providerId="AD" clId="Web-{1D612DAE-11E6-0CB6-1C56-DCC6843890D8}" dt="2021-12-13T17:07:20.605" v="543"/>
        <pc:sldMkLst>
          <pc:docMk/>
          <pc:sldMk cId="3717349921" sldId="279"/>
        </pc:sldMkLst>
      </pc:sldChg>
      <pc:sldChg chg="modSp add replId">
        <pc:chgData name="Thibodeau, Cyrena" userId="S::cyrena.thibodeau@ct.gov::080c7c74-e7cd-44f6-8f45-a991a4958dcd" providerId="AD" clId="Web-{1D612DAE-11E6-0CB6-1C56-DCC6843890D8}" dt="2021-12-13T17:09:28.060" v="579" actId="20577"/>
        <pc:sldMkLst>
          <pc:docMk/>
          <pc:sldMk cId="2918746662" sldId="280"/>
        </pc:sldMkLst>
        <pc:spChg chg="mod">
          <ac:chgData name="Thibodeau, Cyrena" userId="S::cyrena.thibodeau@ct.gov::080c7c74-e7cd-44f6-8f45-a991a4958dcd" providerId="AD" clId="Web-{1D612DAE-11E6-0CB6-1C56-DCC6843890D8}" dt="2021-12-13T17:09:11.091" v="577" actId="20577"/>
          <ac:spMkLst>
            <pc:docMk/>
            <pc:sldMk cId="2918746662" sldId="280"/>
            <ac:spMk id="2" creationId="{E1C88081-D659-4431-9E92-59866904DC34}"/>
          </ac:spMkLst>
        </pc:spChg>
        <pc:spChg chg="mod">
          <ac:chgData name="Thibodeau, Cyrena" userId="S::cyrena.thibodeau@ct.gov::080c7c74-e7cd-44f6-8f45-a991a4958dcd" providerId="AD" clId="Web-{1D612DAE-11E6-0CB6-1C56-DCC6843890D8}" dt="2021-12-13T17:09:28.060" v="579" actId="20577"/>
          <ac:spMkLst>
            <pc:docMk/>
            <pc:sldMk cId="2918746662" sldId="280"/>
            <ac:spMk id="3" creationId="{4F389D08-F6C6-4D0F-B114-B7C85872ADEF}"/>
          </ac:spMkLst>
        </pc:spChg>
      </pc:sldChg>
      <pc:sldChg chg="modSp add replId">
        <pc:chgData name="Thibodeau, Cyrena" userId="S::cyrena.thibodeau@ct.gov::080c7c74-e7cd-44f6-8f45-a991a4958dcd" providerId="AD" clId="Web-{1D612DAE-11E6-0CB6-1C56-DCC6843890D8}" dt="2021-12-13T17:30:03.660" v="1159" actId="20577"/>
        <pc:sldMkLst>
          <pc:docMk/>
          <pc:sldMk cId="2183062280" sldId="281"/>
        </pc:sldMkLst>
        <pc:spChg chg="mod">
          <ac:chgData name="Thibodeau, Cyrena" userId="S::cyrena.thibodeau@ct.gov::080c7c74-e7cd-44f6-8f45-a991a4958dcd" providerId="AD" clId="Web-{1D612DAE-11E6-0CB6-1C56-DCC6843890D8}" dt="2021-12-13T17:13:28.018" v="773" actId="20577"/>
          <ac:spMkLst>
            <pc:docMk/>
            <pc:sldMk cId="2183062280" sldId="281"/>
            <ac:spMk id="2" creationId="{180ED29B-3343-469A-82CA-621C63E61429}"/>
          </ac:spMkLst>
        </pc:spChg>
        <pc:spChg chg="mod">
          <ac:chgData name="Thibodeau, Cyrena" userId="S::cyrena.thibodeau@ct.gov::080c7c74-e7cd-44f6-8f45-a991a4958dcd" providerId="AD" clId="Web-{1D612DAE-11E6-0CB6-1C56-DCC6843890D8}" dt="2021-12-13T17:30:03.660" v="1159" actId="20577"/>
          <ac:spMkLst>
            <pc:docMk/>
            <pc:sldMk cId="2183062280" sldId="281"/>
            <ac:spMk id="3" creationId="{5774497B-5424-4EC4-B530-839FB0334D82}"/>
          </ac:spMkLst>
        </pc:spChg>
      </pc:sldChg>
      <pc:sldChg chg="addSp delSp modSp add del replId">
        <pc:chgData name="Thibodeau, Cyrena" userId="S::cyrena.thibodeau@ct.gov::080c7c74-e7cd-44f6-8f45-a991a4958dcd" providerId="AD" clId="Web-{1D612DAE-11E6-0CB6-1C56-DCC6843890D8}" dt="2021-12-13T17:18:57.758" v="1066"/>
        <pc:sldMkLst>
          <pc:docMk/>
          <pc:sldMk cId="3521471606" sldId="282"/>
        </pc:sldMkLst>
        <pc:spChg chg="mod">
          <ac:chgData name="Thibodeau, Cyrena" userId="S::cyrena.thibodeau@ct.gov::080c7c74-e7cd-44f6-8f45-a991a4958dcd" providerId="AD" clId="Web-{1D612DAE-11E6-0CB6-1C56-DCC6843890D8}" dt="2021-12-13T17:18:07.647" v="1059" actId="20577"/>
          <ac:spMkLst>
            <pc:docMk/>
            <pc:sldMk cId="3521471606" sldId="282"/>
            <ac:spMk id="2" creationId="{D1F6D59F-A5B2-4AF0-A55F-92B1C27D18EE}"/>
          </ac:spMkLst>
        </pc:spChg>
        <pc:spChg chg="del mod">
          <ac:chgData name="Thibodeau, Cyrena" userId="S::cyrena.thibodeau@ct.gov::080c7c74-e7cd-44f6-8f45-a991a4958dcd" providerId="AD" clId="Web-{1D612DAE-11E6-0CB6-1C56-DCC6843890D8}" dt="2021-12-13T17:18:24.929" v="1061"/>
          <ac:spMkLst>
            <pc:docMk/>
            <pc:sldMk cId="3521471606" sldId="282"/>
            <ac:spMk id="3" creationId="{50E0DF4B-DE3C-4416-B03E-1BA4452899DD}"/>
          </ac:spMkLst>
        </pc:spChg>
        <pc:spChg chg="add del mod">
          <ac:chgData name="Thibodeau, Cyrena" userId="S::cyrena.thibodeau@ct.gov::080c7c74-e7cd-44f6-8f45-a991a4958dcd" providerId="AD" clId="Web-{1D612DAE-11E6-0CB6-1C56-DCC6843890D8}" dt="2021-12-13T17:18:31.695" v="1064"/>
          <ac:spMkLst>
            <pc:docMk/>
            <pc:sldMk cId="3521471606" sldId="282"/>
            <ac:spMk id="5" creationId="{4B5A9BA1-0B10-434A-99DC-032C1F2CF3F0}"/>
          </ac:spMkLst>
        </pc:spChg>
        <pc:spChg chg="add mod ord">
          <ac:chgData name="Thibodeau, Cyrena" userId="S::cyrena.thibodeau@ct.gov::080c7c74-e7cd-44f6-8f45-a991a4958dcd" providerId="AD" clId="Web-{1D612DAE-11E6-0CB6-1C56-DCC6843890D8}" dt="2021-12-13T17:18:47.195" v="1065"/>
          <ac:spMkLst>
            <pc:docMk/>
            <pc:sldMk cId="3521471606" sldId="282"/>
            <ac:spMk id="7" creationId="{4A74BAA9-6921-4693-910F-83C06AA2C60E}"/>
          </ac:spMkLst>
        </pc:spChg>
      </pc:sldChg>
    </pc:docChg>
  </pc:docChgLst>
  <pc:docChgLst>
    <pc:chgData name="Thibodeau, Cyrena" userId="080c7c74-e7cd-44f6-8f45-a991a4958dcd" providerId="ADAL" clId="{98C32EB0-457B-45CD-99F2-F4A5CC4107CD}"/>
    <pc:docChg chg="undo custSel addSld delSld modSld sldOrd">
      <pc:chgData name="Thibodeau, Cyrena" userId="080c7c74-e7cd-44f6-8f45-a991a4958dcd" providerId="ADAL" clId="{98C32EB0-457B-45CD-99F2-F4A5CC4107CD}" dt="2021-11-09T14:44:44.231" v="3350" actId="20577"/>
      <pc:docMkLst>
        <pc:docMk/>
      </pc:docMkLst>
      <pc:sldChg chg="addSp modSp mod setBg">
        <pc:chgData name="Thibodeau, Cyrena" userId="080c7c74-e7cd-44f6-8f45-a991a4958dcd" providerId="ADAL" clId="{98C32EB0-457B-45CD-99F2-F4A5CC4107CD}" dt="2021-11-09T01:04:54.382" v="3306" actId="1076"/>
        <pc:sldMkLst>
          <pc:docMk/>
          <pc:sldMk cId="3010103174" sldId="256"/>
        </pc:sldMkLst>
        <pc:spChg chg="mod">
          <ac:chgData name="Thibodeau, Cyrena" userId="080c7c74-e7cd-44f6-8f45-a991a4958dcd" providerId="ADAL" clId="{98C32EB0-457B-45CD-99F2-F4A5CC4107CD}" dt="2021-11-08T21:54:35.646" v="2297" actId="1076"/>
          <ac:spMkLst>
            <pc:docMk/>
            <pc:sldMk cId="3010103174" sldId="256"/>
            <ac:spMk id="3" creationId="{1976CEA5-0F68-4C06-AA78-E19EC5BF3F60}"/>
          </ac:spMkLst>
        </pc:spChg>
        <pc:spChg chg="mod ord">
          <ac:chgData name="Thibodeau, Cyrena" userId="080c7c74-e7cd-44f6-8f45-a991a4958dcd" providerId="ADAL" clId="{98C32EB0-457B-45CD-99F2-F4A5CC4107CD}" dt="2021-11-05T12:05:36.251" v="132" actId="21"/>
          <ac:spMkLst>
            <pc:docMk/>
            <pc:sldMk cId="3010103174" sldId="256"/>
            <ac:spMk id="6" creationId="{FC1BBA08-27A8-4759-87F0-75C32F811ED3}"/>
          </ac:spMkLst>
        </pc:spChg>
        <pc:spChg chg="add">
          <ac:chgData name="Thibodeau, Cyrena" userId="080c7c74-e7cd-44f6-8f45-a991a4958dcd" providerId="ADAL" clId="{98C32EB0-457B-45CD-99F2-F4A5CC4107CD}" dt="2021-11-05T00:21:46.040" v="81" actId="26606"/>
          <ac:spMkLst>
            <pc:docMk/>
            <pc:sldMk cId="3010103174" sldId="256"/>
            <ac:spMk id="11" creationId="{362D44EE-C852-4460-B8B5-C4F2BC20510C}"/>
          </ac:spMkLst>
        </pc:spChg>
        <pc:spChg chg="add">
          <ac:chgData name="Thibodeau, Cyrena" userId="080c7c74-e7cd-44f6-8f45-a991a4958dcd" providerId="ADAL" clId="{98C32EB0-457B-45CD-99F2-F4A5CC4107CD}" dt="2021-11-05T00:21:46.040" v="81" actId="26606"/>
          <ac:spMkLst>
            <pc:docMk/>
            <pc:sldMk cId="3010103174" sldId="256"/>
            <ac:spMk id="13" creationId="{658970D8-8D1D-4B5C-894B-E871CC86543D}"/>
          </ac:spMkLst>
        </pc:spChg>
        <pc:spChg chg="add">
          <ac:chgData name="Thibodeau, Cyrena" userId="080c7c74-e7cd-44f6-8f45-a991a4958dcd" providerId="ADAL" clId="{98C32EB0-457B-45CD-99F2-F4A5CC4107CD}" dt="2021-11-05T00:21:46.040" v="81" actId="26606"/>
          <ac:spMkLst>
            <pc:docMk/>
            <pc:sldMk cId="3010103174" sldId="256"/>
            <ac:spMk id="15" creationId="{F227E5B6-9132-43CA-B503-37A18562ADF2}"/>
          </ac:spMkLst>
        </pc:spChg>
        <pc:spChg chg="add mod">
          <ac:chgData name="Thibodeau, Cyrena" userId="080c7c74-e7cd-44f6-8f45-a991a4958dcd" providerId="ADAL" clId="{98C32EB0-457B-45CD-99F2-F4A5CC4107CD}" dt="2021-11-08T21:54:30.174" v="2296" actId="14100"/>
          <ac:spMkLst>
            <pc:docMk/>
            <pc:sldMk cId="3010103174" sldId="256"/>
            <ac:spMk id="16" creationId="{FBB36DED-9066-497B-AE06-21599016BBC5}"/>
          </ac:spMkLst>
        </pc:spChg>
        <pc:spChg chg="add">
          <ac:chgData name="Thibodeau, Cyrena" userId="080c7c74-e7cd-44f6-8f45-a991a4958dcd" providerId="ADAL" clId="{98C32EB0-457B-45CD-99F2-F4A5CC4107CD}" dt="2021-11-05T00:21:46.040" v="81" actId="26606"/>
          <ac:spMkLst>
            <pc:docMk/>
            <pc:sldMk cId="3010103174" sldId="256"/>
            <ac:spMk id="17" creationId="{03C2051E-A88D-48E5-BACF-AAED17892722}"/>
          </ac:spMkLst>
        </pc:spChg>
        <pc:spChg chg="add">
          <ac:chgData name="Thibodeau, Cyrena" userId="080c7c74-e7cd-44f6-8f45-a991a4958dcd" providerId="ADAL" clId="{98C32EB0-457B-45CD-99F2-F4A5CC4107CD}" dt="2021-11-05T00:21:46.040" v="81" actId="26606"/>
          <ac:spMkLst>
            <pc:docMk/>
            <pc:sldMk cId="3010103174" sldId="256"/>
            <ac:spMk id="19" creationId="{7821A508-2985-4905-874A-527429BAABFA}"/>
          </ac:spMkLst>
        </pc:spChg>
        <pc:spChg chg="add">
          <ac:chgData name="Thibodeau, Cyrena" userId="080c7c74-e7cd-44f6-8f45-a991a4958dcd" providerId="ADAL" clId="{98C32EB0-457B-45CD-99F2-F4A5CC4107CD}" dt="2021-11-05T00:21:46.040" v="81" actId="26606"/>
          <ac:spMkLst>
            <pc:docMk/>
            <pc:sldMk cId="3010103174" sldId="256"/>
            <ac:spMk id="21" creationId="{D2929CB1-0E3C-4B2D-ADC5-0154FB33BA44}"/>
          </ac:spMkLst>
        </pc:spChg>
        <pc:spChg chg="add">
          <ac:chgData name="Thibodeau, Cyrena" userId="080c7c74-e7cd-44f6-8f45-a991a4958dcd" providerId="ADAL" clId="{98C32EB0-457B-45CD-99F2-F4A5CC4107CD}" dt="2021-11-05T00:21:46.040" v="81" actId="26606"/>
          <ac:spMkLst>
            <pc:docMk/>
            <pc:sldMk cId="3010103174" sldId="256"/>
            <ac:spMk id="23" creationId="{5F2F0C84-BE8C-4DC2-A6D3-30349A801D5C}"/>
          </ac:spMkLst>
        </pc:spChg>
        <pc:picChg chg="mod">
          <ac:chgData name="Thibodeau, Cyrena" userId="080c7c74-e7cd-44f6-8f45-a991a4958dcd" providerId="ADAL" clId="{98C32EB0-457B-45CD-99F2-F4A5CC4107CD}" dt="2021-11-09T01:04:54.382" v="3306" actId="1076"/>
          <ac:picMkLst>
            <pc:docMk/>
            <pc:sldMk cId="3010103174" sldId="256"/>
            <ac:picMk id="5" creationId="{87DC6DCC-153C-488B-AC82-51904163724D}"/>
          </ac:picMkLst>
        </pc:picChg>
      </pc:sldChg>
      <pc:sldChg chg="addSp delSp modSp mod setBg">
        <pc:chgData name="Thibodeau, Cyrena" userId="080c7c74-e7cd-44f6-8f45-a991a4958dcd" providerId="ADAL" clId="{98C32EB0-457B-45CD-99F2-F4A5CC4107CD}" dt="2021-11-08T21:58:47.934" v="2402" actId="1076"/>
        <pc:sldMkLst>
          <pc:docMk/>
          <pc:sldMk cId="896785013" sldId="257"/>
        </pc:sldMkLst>
        <pc:spChg chg="mod">
          <ac:chgData name="Thibodeau, Cyrena" userId="080c7c74-e7cd-44f6-8f45-a991a4958dcd" providerId="ADAL" clId="{98C32EB0-457B-45CD-99F2-F4A5CC4107CD}" dt="2021-11-05T00:29:10.045" v="125" actId="26606"/>
          <ac:spMkLst>
            <pc:docMk/>
            <pc:sldMk cId="896785013" sldId="257"/>
            <ac:spMk id="2" creationId="{F7C43FEA-16BF-4449-A183-1DD0E36855CE}"/>
          </ac:spMkLst>
        </pc:spChg>
        <pc:spChg chg="mod">
          <ac:chgData name="Thibodeau, Cyrena" userId="080c7c74-e7cd-44f6-8f45-a991a4958dcd" providerId="ADAL" clId="{98C32EB0-457B-45CD-99F2-F4A5CC4107CD}" dt="2021-11-08T21:58:47.934" v="2402" actId="1076"/>
          <ac:spMkLst>
            <pc:docMk/>
            <pc:sldMk cId="896785013" sldId="257"/>
            <ac:spMk id="3" creationId="{2E014EE5-EB21-4FFE-9B02-3A5889780425}"/>
          </ac:spMkLst>
        </pc:spChg>
        <pc:spChg chg="add del">
          <ac:chgData name="Thibodeau, Cyrena" userId="080c7c74-e7cd-44f6-8f45-a991a4958dcd" providerId="ADAL" clId="{98C32EB0-457B-45CD-99F2-F4A5CC4107CD}" dt="2021-11-05T00:23:04.371" v="91" actId="26606"/>
          <ac:spMkLst>
            <pc:docMk/>
            <pc:sldMk cId="896785013" sldId="257"/>
            <ac:spMk id="8" creationId="{1BB867FF-FC45-48F7-8104-F89BE54909F1}"/>
          </ac:spMkLst>
        </pc:spChg>
        <pc:spChg chg="add del">
          <ac:chgData name="Thibodeau, Cyrena" userId="080c7c74-e7cd-44f6-8f45-a991a4958dcd" providerId="ADAL" clId="{98C32EB0-457B-45CD-99F2-F4A5CC4107CD}" dt="2021-11-05T00:23:04.371" v="91" actId="26606"/>
          <ac:spMkLst>
            <pc:docMk/>
            <pc:sldMk cId="896785013" sldId="257"/>
            <ac:spMk id="10" creationId="{8BB56887-D0D5-4F0C-9E19-7247EB83C8B7}"/>
          </ac:spMkLst>
        </pc:spChg>
        <pc:spChg chg="add del">
          <ac:chgData name="Thibodeau, Cyrena" userId="080c7c74-e7cd-44f6-8f45-a991a4958dcd" providerId="ADAL" clId="{98C32EB0-457B-45CD-99F2-F4A5CC4107CD}" dt="2021-11-05T00:23:04.371" v="91" actId="26606"/>
          <ac:spMkLst>
            <pc:docMk/>
            <pc:sldMk cId="896785013" sldId="257"/>
            <ac:spMk id="12" creationId="{081E4A58-353D-44AE-B2FC-2A74E2E400F7}"/>
          </ac:spMkLst>
        </pc:spChg>
        <pc:spChg chg="add del">
          <ac:chgData name="Thibodeau, Cyrena" userId="080c7c74-e7cd-44f6-8f45-a991a4958dcd" providerId="ADAL" clId="{98C32EB0-457B-45CD-99F2-F4A5CC4107CD}" dt="2021-11-05T00:29:10.045" v="125" actId="26606"/>
          <ac:spMkLst>
            <pc:docMk/>
            <pc:sldMk cId="896785013" sldId="257"/>
            <ac:spMk id="17" creationId="{AC17DE74-01C9-4859-B65A-85CF999E8580}"/>
          </ac:spMkLst>
        </pc:spChg>
        <pc:spChg chg="add del">
          <ac:chgData name="Thibodeau, Cyrena" userId="080c7c74-e7cd-44f6-8f45-a991a4958dcd" providerId="ADAL" clId="{98C32EB0-457B-45CD-99F2-F4A5CC4107CD}" dt="2021-11-05T00:29:10.045" v="125" actId="26606"/>
          <ac:spMkLst>
            <pc:docMk/>
            <pc:sldMk cId="896785013" sldId="257"/>
            <ac:spMk id="19" creationId="{068C0432-0E90-4CC1-8CD3-D44A90DF07EF}"/>
          </ac:spMkLst>
        </pc:spChg>
        <pc:spChg chg="add">
          <ac:chgData name="Thibodeau, Cyrena" userId="080c7c74-e7cd-44f6-8f45-a991a4958dcd" providerId="ADAL" clId="{98C32EB0-457B-45CD-99F2-F4A5CC4107CD}" dt="2021-11-05T00:29:10.045" v="125" actId="26606"/>
          <ac:spMkLst>
            <pc:docMk/>
            <pc:sldMk cId="896785013" sldId="257"/>
            <ac:spMk id="24" creationId="{C2554CA6-288E-4202-BC52-2E5A8F0C0AED}"/>
          </ac:spMkLst>
        </pc:spChg>
        <pc:spChg chg="add">
          <ac:chgData name="Thibodeau, Cyrena" userId="080c7c74-e7cd-44f6-8f45-a991a4958dcd" providerId="ADAL" clId="{98C32EB0-457B-45CD-99F2-F4A5CC4107CD}" dt="2021-11-05T00:29:10.045" v="125" actId="26606"/>
          <ac:spMkLst>
            <pc:docMk/>
            <pc:sldMk cId="896785013" sldId="257"/>
            <ac:spMk id="26" creationId="{B10BB131-AC8E-4A8E-A5D1-36260F720C3B}"/>
          </ac:spMkLst>
        </pc:spChg>
        <pc:spChg chg="add">
          <ac:chgData name="Thibodeau, Cyrena" userId="080c7c74-e7cd-44f6-8f45-a991a4958dcd" providerId="ADAL" clId="{98C32EB0-457B-45CD-99F2-F4A5CC4107CD}" dt="2021-11-05T00:29:10.045" v="125" actId="26606"/>
          <ac:spMkLst>
            <pc:docMk/>
            <pc:sldMk cId="896785013" sldId="257"/>
            <ac:spMk id="28" creationId="{5B7778FC-632E-4DCA-A7CB-0D7731CCF970}"/>
          </ac:spMkLst>
        </pc:spChg>
        <pc:spChg chg="add">
          <ac:chgData name="Thibodeau, Cyrena" userId="080c7c74-e7cd-44f6-8f45-a991a4958dcd" providerId="ADAL" clId="{98C32EB0-457B-45CD-99F2-F4A5CC4107CD}" dt="2021-11-05T00:29:10.045" v="125" actId="26606"/>
          <ac:spMkLst>
            <pc:docMk/>
            <pc:sldMk cId="896785013" sldId="257"/>
            <ac:spMk id="30" creationId="{FA23A907-97FB-4A8F-880A-DD77401C4296}"/>
          </ac:spMkLst>
        </pc:spChg>
      </pc:sldChg>
      <pc:sldChg chg="addSp delSp modSp mod setBg">
        <pc:chgData name="Thibodeau, Cyrena" userId="080c7c74-e7cd-44f6-8f45-a991a4958dcd" providerId="ADAL" clId="{98C32EB0-457B-45CD-99F2-F4A5CC4107CD}" dt="2021-11-05T12:13:06.202" v="289" actId="1076"/>
        <pc:sldMkLst>
          <pc:docMk/>
          <pc:sldMk cId="875373224" sldId="258"/>
        </pc:sldMkLst>
        <pc:spChg chg="mod">
          <ac:chgData name="Thibodeau, Cyrena" userId="080c7c74-e7cd-44f6-8f45-a991a4958dcd" providerId="ADAL" clId="{98C32EB0-457B-45CD-99F2-F4A5CC4107CD}" dt="2021-11-05T00:28:57.436" v="124" actId="26606"/>
          <ac:spMkLst>
            <pc:docMk/>
            <pc:sldMk cId="875373224" sldId="258"/>
            <ac:spMk id="2" creationId="{E1C88081-D659-4431-9E92-59866904DC34}"/>
          </ac:spMkLst>
        </pc:spChg>
        <pc:spChg chg="mod">
          <ac:chgData name="Thibodeau, Cyrena" userId="080c7c74-e7cd-44f6-8f45-a991a4958dcd" providerId="ADAL" clId="{98C32EB0-457B-45CD-99F2-F4A5CC4107CD}" dt="2021-11-05T12:13:06.202" v="289" actId="1076"/>
          <ac:spMkLst>
            <pc:docMk/>
            <pc:sldMk cId="875373224" sldId="258"/>
            <ac:spMk id="3" creationId="{4F389D08-F6C6-4D0F-B114-B7C85872ADEF}"/>
          </ac:spMkLst>
        </pc:spChg>
        <pc:spChg chg="add del">
          <ac:chgData name="Thibodeau, Cyrena" userId="080c7c74-e7cd-44f6-8f45-a991a4958dcd" providerId="ADAL" clId="{98C32EB0-457B-45CD-99F2-F4A5CC4107CD}" dt="2021-11-05T00:22:53.908" v="90" actId="26606"/>
          <ac:spMkLst>
            <pc:docMk/>
            <pc:sldMk cId="875373224" sldId="258"/>
            <ac:spMk id="8" creationId="{1BB867FF-FC45-48F7-8104-F89BE54909F1}"/>
          </ac:spMkLst>
        </pc:spChg>
        <pc:spChg chg="add del">
          <ac:chgData name="Thibodeau, Cyrena" userId="080c7c74-e7cd-44f6-8f45-a991a4958dcd" providerId="ADAL" clId="{98C32EB0-457B-45CD-99F2-F4A5CC4107CD}" dt="2021-11-05T00:22:53.908" v="90" actId="26606"/>
          <ac:spMkLst>
            <pc:docMk/>
            <pc:sldMk cId="875373224" sldId="258"/>
            <ac:spMk id="10" creationId="{8BB56887-D0D5-4F0C-9E19-7247EB83C8B7}"/>
          </ac:spMkLst>
        </pc:spChg>
        <pc:spChg chg="add del">
          <ac:chgData name="Thibodeau, Cyrena" userId="080c7c74-e7cd-44f6-8f45-a991a4958dcd" providerId="ADAL" clId="{98C32EB0-457B-45CD-99F2-F4A5CC4107CD}" dt="2021-11-05T00:22:53.908" v="90" actId="26606"/>
          <ac:spMkLst>
            <pc:docMk/>
            <pc:sldMk cId="875373224" sldId="258"/>
            <ac:spMk id="12" creationId="{081E4A58-353D-44AE-B2FC-2A74E2E400F7}"/>
          </ac:spMkLst>
        </pc:spChg>
        <pc:spChg chg="add del">
          <ac:chgData name="Thibodeau, Cyrena" userId="080c7c74-e7cd-44f6-8f45-a991a4958dcd" providerId="ADAL" clId="{98C32EB0-457B-45CD-99F2-F4A5CC4107CD}" dt="2021-11-05T00:28:57.436" v="124" actId="26606"/>
          <ac:spMkLst>
            <pc:docMk/>
            <pc:sldMk cId="875373224" sldId="258"/>
            <ac:spMk id="17" creationId="{100EDD19-6802-4EC3-95CE-CFFAB042CFD6}"/>
          </ac:spMkLst>
        </pc:spChg>
        <pc:spChg chg="add del">
          <ac:chgData name="Thibodeau, Cyrena" userId="080c7c74-e7cd-44f6-8f45-a991a4958dcd" providerId="ADAL" clId="{98C32EB0-457B-45CD-99F2-F4A5CC4107CD}" dt="2021-11-05T00:28:57.436" v="124" actId="26606"/>
          <ac:spMkLst>
            <pc:docMk/>
            <pc:sldMk cId="875373224" sldId="258"/>
            <ac:spMk id="19" creationId="{DB17E863-922E-4C26-BD64-E8FD41D28661}"/>
          </ac:spMkLst>
        </pc:spChg>
        <pc:spChg chg="add">
          <ac:chgData name="Thibodeau, Cyrena" userId="080c7c74-e7cd-44f6-8f45-a991a4958dcd" providerId="ADAL" clId="{98C32EB0-457B-45CD-99F2-F4A5CC4107CD}" dt="2021-11-05T00:28:57.436" v="124" actId="26606"/>
          <ac:spMkLst>
            <pc:docMk/>
            <pc:sldMk cId="875373224" sldId="258"/>
            <ac:spMk id="24" creationId="{AC17DE74-01C9-4859-B65A-85CF999E8580}"/>
          </ac:spMkLst>
        </pc:spChg>
        <pc:spChg chg="add">
          <ac:chgData name="Thibodeau, Cyrena" userId="080c7c74-e7cd-44f6-8f45-a991a4958dcd" providerId="ADAL" clId="{98C32EB0-457B-45CD-99F2-F4A5CC4107CD}" dt="2021-11-05T00:28:57.436" v="124" actId="26606"/>
          <ac:spMkLst>
            <pc:docMk/>
            <pc:sldMk cId="875373224" sldId="258"/>
            <ac:spMk id="26" creationId="{068C0432-0E90-4CC1-8CD3-D44A90DF07EF}"/>
          </ac:spMkLst>
        </pc:spChg>
      </pc:sldChg>
      <pc:sldChg chg="addSp delSp modSp mod setBg">
        <pc:chgData name="Thibodeau, Cyrena" userId="080c7c74-e7cd-44f6-8f45-a991a4958dcd" providerId="ADAL" clId="{98C32EB0-457B-45CD-99F2-F4A5CC4107CD}" dt="2021-11-05T12:46:54.410" v="490" actId="20577"/>
        <pc:sldMkLst>
          <pc:docMk/>
          <pc:sldMk cId="3754457108" sldId="259"/>
        </pc:sldMkLst>
        <pc:spChg chg="mod">
          <ac:chgData name="Thibodeau, Cyrena" userId="080c7c74-e7cd-44f6-8f45-a991a4958dcd" providerId="ADAL" clId="{98C32EB0-457B-45CD-99F2-F4A5CC4107CD}" dt="2021-11-05T00:28:43.504" v="121" actId="26606"/>
          <ac:spMkLst>
            <pc:docMk/>
            <pc:sldMk cId="3754457108" sldId="259"/>
            <ac:spMk id="2" creationId="{44452700-9220-45F2-92A3-6CAAE5666D02}"/>
          </ac:spMkLst>
        </pc:spChg>
        <pc:spChg chg="add del mod">
          <ac:chgData name="Thibodeau, Cyrena" userId="080c7c74-e7cd-44f6-8f45-a991a4958dcd" providerId="ADAL" clId="{98C32EB0-457B-45CD-99F2-F4A5CC4107CD}" dt="2021-11-05T00:23:41.542" v="96" actId="26606"/>
          <ac:spMkLst>
            <pc:docMk/>
            <pc:sldMk cId="3754457108" sldId="259"/>
            <ac:spMk id="3" creationId="{92FA55B5-0222-4DB7-83C7-B4BE397DD930}"/>
          </ac:spMkLst>
        </pc:spChg>
        <pc:spChg chg="add del">
          <ac:chgData name="Thibodeau, Cyrena" userId="080c7c74-e7cd-44f6-8f45-a991a4958dcd" providerId="ADAL" clId="{98C32EB0-457B-45CD-99F2-F4A5CC4107CD}" dt="2021-11-05T00:23:39.102" v="93" actId="26606"/>
          <ac:spMkLst>
            <pc:docMk/>
            <pc:sldMk cId="3754457108" sldId="259"/>
            <ac:spMk id="8" creationId="{777A147A-9ED8-46B4-8660-1B3C2AA880B5}"/>
          </ac:spMkLst>
        </pc:spChg>
        <pc:spChg chg="add del">
          <ac:chgData name="Thibodeau, Cyrena" userId="080c7c74-e7cd-44f6-8f45-a991a4958dcd" providerId="ADAL" clId="{98C32EB0-457B-45CD-99F2-F4A5CC4107CD}" dt="2021-11-05T00:23:41.529" v="95" actId="26606"/>
          <ac:spMkLst>
            <pc:docMk/>
            <pc:sldMk cId="3754457108" sldId="259"/>
            <ac:spMk id="9" creationId="{BACC6370-2D7E-4714-9D71-7542949D7D5D}"/>
          </ac:spMkLst>
        </pc:spChg>
        <pc:spChg chg="add del">
          <ac:chgData name="Thibodeau, Cyrena" userId="080c7c74-e7cd-44f6-8f45-a991a4958dcd" providerId="ADAL" clId="{98C32EB0-457B-45CD-99F2-F4A5CC4107CD}" dt="2021-11-05T00:23:39.102" v="93" actId="26606"/>
          <ac:spMkLst>
            <pc:docMk/>
            <pc:sldMk cId="3754457108" sldId="259"/>
            <ac:spMk id="10" creationId="{5D6C15A0-C087-4593-8414-2B4EC1CDC3DE}"/>
          </ac:spMkLst>
        </pc:spChg>
        <pc:spChg chg="add del">
          <ac:chgData name="Thibodeau, Cyrena" userId="080c7c74-e7cd-44f6-8f45-a991a4958dcd" providerId="ADAL" clId="{98C32EB0-457B-45CD-99F2-F4A5CC4107CD}" dt="2021-11-05T00:23:41.529" v="95" actId="26606"/>
          <ac:spMkLst>
            <pc:docMk/>
            <pc:sldMk cId="3754457108" sldId="259"/>
            <ac:spMk id="11" creationId="{256B2C21-A230-48C0-8DF1-C46611373C44}"/>
          </ac:spMkLst>
        </pc:spChg>
        <pc:spChg chg="add del">
          <ac:chgData name="Thibodeau, Cyrena" userId="080c7c74-e7cd-44f6-8f45-a991a4958dcd" providerId="ADAL" clId="{98C32EB0-457B-45CD-99F2-F4A5CC4107CD}" dt="2021-11-05T00:23:41.529" v="95" actId="26606"/>
          <ac:spMkLst>
            <pc:docMk/>
            <pc:sldMk cId="3754457108" sldId="259"/>
            <ac:spMk id="13" creationId="{3847E18C-932D-4C95-AABA-FEC7C9499AD7}"/>
          </ac:spMkLst>
        </pc:spChg>
        <pc:spChg chg="add del">
          <ac:chgData name="Thibodeau, Cyrena" userId="080c7c74-e7cd-44f6-8f45-a991a4958dcd" providerId="ADAL" clId="{98C32EB0-457B-45CD-99F2-F4A5CC4107CD}" dt="2021-11-05T00:23:41.529" v="95" actId="26606"/>
          <ac:spMkLst>
            <pc:docMk/>
            <pc:sldMk cId="3754457108" sldId="259"/>
            <ac:spMk id="15" creationId="{3150CB11-0C61-439E-910F-5787759E72A0}"/>
          </ac:spMkLst>
        </pc:spChg>
        <pc:spChg chg="add del">
          <ac:chgData name="Thibodeau, Cyrena" userId="080c7c74-e7cd-44f6-8f45-a991a4958dcd" providerId="ADAL" clId="{98C32EB0-457B-45CD-99F2-F4A5CC4107CD}" dt="2021-11-05T00:23:41.529" v="95" actId="26606"/>
          <ac:spMkLst>
            <pc:docMk/>
            <pc:sldMk cId="3754457108" sldId="259"/>
            <ac:spMk id="17" creationId="{43F8A58B-5155-44CE-A5FF-7647B47D0A7A}"/>
          </ac:spMkLst>
        </pc:spChg>
        <pc:spChg chg="add del">
          <ac:chgData name="Thibodeau, Cyrena" userId="080c7c74-e7cd-44f6-8f45-a991a4958dcd" providerId="ADAL" clId="{98C32EB0-457B-45CD-99F2-F4A5CC4107CD}" dt="2021-11-05T00:23:41.529" v="95" actId="26606"/>
          <ac:spMkLst>
            <pc:docMk/>
            <pc:sldMk cId="3754457108" sldId="259"/>
            <ac:spMk id="19" creationId="{443F2ACA-E6D6-4028-82DD-F03C262D5DE6}"/>
          </ac:spMkLst>
        </pc:spChg>
        <pc:spChg chg="add del">
          <ac:chgData name="Thibodeau, Cyrena" userId="080c7c74-e7cd-44f6-8f45-a991a4958dcd" providerId="ADAL" clId="{98C32EB0-457B-45CD-99F2-F4A5CC4107CD}" dt="2021-11-05T00:28:43.504" v="121" actId="26606"/>
          <ac:spMkLst>
            <pc:docMk/>
            <pc:sldMk cId="3754457108" sldId="259"/>
            <ac:spMk id="21" creationId="{AC17DE74-01C9-4859-B65A-85CF999E8580}"/>
          </ac:spMkLst>
        </pc:spChg>
        <pc:spChg chg="add del">
          <ac:chgData name="Thibodeau, Cyrena" userId="080c7c74-e7cd-44f6-8f45-a991a4958dcd" providerId="ADAL" clId="{98C32EB0-457B-45CD-99F2-F4A5CC4107CD}" dt="2021-11-05T00:28:43.504" v="121" actId="26606"/>
          <ac:spMkLst>
            <pc:docMk/>
            <pc:sldMk cId="3754457108" sldId="259"/>
            <ac:spMk id="22" creationId="{068C0432-0E90-4CC1-8CD3-D44A90DF07EF}"/>
          </ac:spMkLst>
        </pc:spChg>
        <pc:spChg chg="add mod">
          <ac:chgData name="Thibodeau, Cyrena" userId="080c7c74-e7cd-44f6-8f45-a991a4958dcd" providerId="ADAL" clId="{98C32EB0-457B-45CD-99F2-F4A5CC4107CD}" dt="2021-11-05T12:46:54.410" v="490" actId="20577"/>
          <ac:spMkLst>
            <pc:docMk/>
            <pc:sldMk cId="3754457108" sldId="259"/>
            <ac:spMk id="23" creationId="{92FA55B5-0222-4DB7-83C7-B4BE397DD930}"/>
          </ac:spMkLst>
        </pc:spChg>
        <pc:spChg chg="add">
          <ac:chgData name="Thibodeau, Cyrena" userId="080c7c74-e7cd-44f6-8f45-a991a4958dcd" providerId="ADAL" clId="{98C32EB0-457B-45CD-99F2-F4A5CC4107CD}" dt="2021-11-05T00:28:43.504" v="121" actId="26606"/>
          <ac:spMkLst>
            <pc:docMk/>
            <pc:sldMk cId="3754457108" sldId="259"/>
            <ac:spMk id="28" creationId="{100EDD19-6802-4EC3-95CE-CFFAB042CFD6}"/>
          </ac:spMkLst>
        </pc:spChg>
        <pc:spChg chg="add">
          <ac:chgData name="Thibodeau, Cyrena" userId="080c7c74-e7cd-44f6-8f45-a991a4958dcd" providerId="ADAL" clId="{98C32EB0-457B-45CD-99F2-F4A5CC4107CD}" dt="2021-11-05T00:28:43.504" v="121" actId="26606"/>
          <ac:spMkLst>
            <pc:docMk/>
            <pc:sldMk cId="3754457108" sldId="259"/>
            <ac:spMk id="30" creationId="{DB17E863-922E-4C26-BD64-E8FD41D28661}"/>
          </ac:spMkLst>
        </pc:spChg>
        <pc:graphicFrameChg chg="add del">
          <ac:chgData name="Thibodeau, Cyrena" userId="080c7c74-e7cd-44f6-8f45-a991a4958dcd" providerId="ADAL" clId="{98C32EB0-457B-45CD-99F2-F4A5CC4107CD}" dt="2021-11-05T00:23:41.529" v="95" actId="26606"/>
          <ac:graphicFrameMkLst>
            <pc:docMk/>
            <pc:sldMk cId="3754457108" sldId="259"/>
            <ac:graphicFrameMk id="5" creationId="{9588B8BD-A9CB-4A76-B9B6-BC21F2DC9735}"/>
          </ac:graphicFrameMkLst>
        </pc:graphicFrameChg>
      </pc:sldChg>
      <pc:sldChg chg="addSp delSp modSp mod ord setBg">
        <pc:chgData name="Thibodeau, Cyrena" userId="080c7c74-e7cd-44f6-8f45-a991a4958dcd" providerId="ADAL" clId="{98C32EB0-457B-45CD-99F2-F4A5CC4107CD}" dt="2021-11-08T22:04:47.350" v="2429" actId="255"/>
        <pc:sldMkLst>
          <pc:docMk/>
          <pc:sldMk cId="2243592798" sldId="260"/>
        </pc:sldMkLst>
        <pc:spChg chg="mod">
          <ac:chgData name="Thibodeau, Cyrena" userId="080c7c74-e7cd-44f6-8f45-a991a4958dcd" providerId="ADAL" clId="{98C32EB0-457B-45CD-99F2-F4A5CC4107CD}" dt="2021-11-05T00:28:47.508" v="122" actId="26606"/>
          <ac:spMkLst>
            <pc:docMk/>
            <pc:sldMk cId="2243592798" sldId="260"/>
            <ac:spMk id="2" creationId="{E302ED05-19E1-4C6F-B5BC-3EF2F729FFCA}"/>
          </ac:spMkLst>
        </pc:spChg>
        <pc:spChg chg="mod">
          <ac:chgData name="Thibodeau, Cyrena" userId="080c7c74-e7cd-44f6-8f45-a991a4958dcd" providerId="ADAL" clId="{98C32EB0-457B-45CD-99F2-F4A5CC4107CD}" dt="2021-11-08T22:04:47.350" v="2429" actId="255"/>
          <ac:spMkLst>
            <pc:docMk/>
            <pc:sldMk cId="2243592798" sldId="260"/>
            <ac:spMk id="3" creationId="{EB260004-4783-4870-B370-36A473D7241E}"/>
          </ac:spMkLst>
        </pc:spChg>
        <pc:spChg chg="add del">
          <ac:chgData name="Thibodeau, Cyrena" userId="080c7c74-e7cd-44f6-8f45-a991a4958dcd" providerId="ADAL" clId="{98C32EB0-457B-45CD-99F2-F4A5CC4107CD}" dt="2021-11-05T00:22:40.879" v="87" actId="26606"/>
          <ac:spMkLst>
            <pc:docMk/>
            <pc:sldMk cId="2243592798" sldId="260"/>
            <ac:spMk id="8" creationId="{1BB867FF-FC45-48F7-8104-F89BE54909F1}"/>
          </ac:spMkLst>
        </pc:spChg>
        <pc:spChg chg="add del">
          <ac:chgData name="Thibodeau, Cyrena" userId="080c7c74-e7cd-44f6-8f45-a991a4958dcd" providerId="ADAL" clId="{98C32EB0-457B-45CD-99F2-F4A5CC4107CD}" dt="2021-11-05T00:22:40.879" v="87" actId="26606"/>
          <ac:spMkLst>
            <pc:docMk/>
            <pc:sldMk cId="2243592798" sldId="260"/>
            <ac:spMk id="10" creationId="{8BB56887-D0D5-4F0C-9E19-7247EB83C8B7}"/>
          </ac:spMkLst>
        </pc:spChg>
        <pc:spChg chg="add del">
          <ac:chgData name="Thibodeau, Cyrena" userId="080c7c74-e7cd-44f6-8f45-a991a4958dcd" providerId="ADAL" clId="{98C32EB0-457B-45CD-99F2-F4A5CC4107CD}" dt="2021-11-05T00:22:40.879" v="87" actId="26606"/>
          <ac:spMkLst>
            <pc:docMk/>
            <pc:sldMk cId="2243592798" sldId="260"/>
            <ac:spMk id="12" creationId="{081E4A58-353D-44AE-B2FC-2A74E2E400F7}"/>
          </ac:spMkLst>
        </pc:spChg>
        <pc:spChg chg="add del">
          <ac:chgData name="Thibodeau, Cyrena" userId="080c7c74-e7cd-44f6-8f45-a991a4958dcd" providerId="ADAL" clId="{98C32EB0-457B-45CD-99F2-F4A5CC4107CD}" dt="2021-11-05T00:28:47.508" v="122" actId="26606"/>
          <ac:spMkLst>
            <pc:docMk/>
            <pc:sldMk cId="2243592798" sldId="260"/>
            <ac:spMk id="14" creationId="{100EDD19-6802-4EC3-95CE-CFFAB042CFD6}"/>
          </ac:spMkLst>
        </pc:spChg>
        <pc:spChg chg="add del">
          <ac:chgData name="Thibodeau, Cyrena" userId="080c7c74-e7cd-44f6-8f45-a991a4958dcd" providerId="ADAL" clId="{98C32EB0-457B-45CD-99F2-F4A5CC4107CD}" dt="2021-11-05T00:28:47.508" v="122" actId="26606"/>
          <ac:spMkLst>
            <pc:docMk/>
            <pc:sldMk cId="2243592798" sldId="260"/>
            <ac:spMk id="15" creationId="{DB17E863-922E-4C26-BD64-E8FD41D28661}"/>
          </ac:spMkLst>
        </pc:spChg>
        <pc:spChg chg="add">
          <ac:chgData name="Thibodeau, Cyrena" userId="080c7c74-e7cd-44f6-8f45-a991a4958dcd" providerId="ADAL" clId="{98C32EB0-457B-45CD-99F2-F4A5CC4107CD}" dt="2021-11-05T00:28:47.508" v="122" actId="26606"/>
          <ac:spMkLst>
            <pc:docMk/>
            <pc:sldMk cId="2243592798" sldId="260"/>
            <ac:spMk id="20" creationId="{AC17DE74-01C9-4859-B65A-85CF999E8580}"/>
          </ac:spMkLst>
        </pc:spChg>
        <pc:spChg chg="add">
          <ac:chgData name="Thibodeau, Cyrena" userId="080c7c74-e7cd-44f6-8f45-a991a4958dcd" providerId="ADAL" clId="{98C32EB0-457B-45CD-99F2-F4A5CC4107CD}" dt="2021-11-05T00:28:47.508" v="122" actId="26606"/>
          <ac:spMkLst>
            <pc:docMk/>
            <pc:sldMk cId="2243592798" sldId="260"/>
            <ac:spMk id="22" creationId="{068C0432-0E90-4CC1-8CD3-D44A90DF07EF}"/>
          </ac:spMkLst>
        </pc:spChg>
        <pc:graphicFrameChg chg="add del modGraphic">
          <ac:chgData name="Thibodeau, Cyrena" userId="080c7c74-e7cd-44f6-8f45-a991a4958dcd" providerId="ADAL" clId="{98C32EB0-457B-45CD-99F2-F4A5CC4107CD}" dt="2021-11-04T23:56:25.215" v="25" actId="478"/>
          <ac:graphicFrameMkLst>
            <pc:docMk/>
            <pc:sldMk cId="2243592798" sldId="260"/>
            <ac:graphicFrameMk id="5" creationId="{AD6226F1-49CD-41DA-B1B5-A6B86E2BA69F}"/>
          </ac:graphicFrameMkLst>
        </pc:graphicFrameChg>
      </pc:sldChg>
      <pc:sldChg chg="addSp delSp modSp mod setBg">
        <pc:chgData name="Thibodeau, Cyrena" userId="080c7c74-e7cd-44f6-8f45-a991a4958dcd" providerId="ADAL" clId="{98C32EB0-457B-45CD-99F2-F4A5CC4107CD}" dt="2021-11-05T00:26:15.704" v="111" actId="26606"/>
        <pc:sldMkLst>
          <pc:docMk/>
          <pc:sldMk cId="2288420903" sldId="261"/>
        </pc:sldMkLst>
        <pc:spChg chg="mod">
          <ac:chgData name="Thibodeau, Cyrena" userId="080c7c74-e7cd-44f6-8f45-a991a4958dcd" providerId="ADAL" clId="{98C32EB0-457B-45CD-99F2-F4A5CC4107CD}" dt="2021-11-05T00:26:15.704" v="111" actId="26606"/>
          <ac:spMkLst>
            <pc:docMk/>
            <pc:sldMk cId="2288420903" sldId="261"/>
            <ac:spMk id="2" creationId="{1C6DD8AD-FA09-4337-B1D6-4C07D607C8A4}"/>
          </ac:spMkLst>
        </pc:spChg>
        <pc:spChg chg="add del">
          <ac:chgData name="Thibodeau, Cyrena" userId="080c7c74-e7cd-44f6-8f45-a991a4958dcd" providerId="ADAL" clId="{98C32EB0-457B-45CD-99F2-F4A5CC4107CD}" dt="2021-11-05T00:26:15.704" v="111" actId="26606"/>
          <ac:spMkLst>
            <pc:docMk/>
            <pc:sldMk cId="2288420903" sldId="261"/>
            <ac:spMk id="3" creationId="{5A82F54C-8D16-4C2C-B1FC-2841924B312E}"/>
          </ac:spMkLst>
        </pc:spChg>
        <pc:spChg chg="add">
          <ac:chgData name="Thibodeau, Cyrena" userId="080c7c74-e7cd-44f6-8f45-a991a4958dcd" providerId="ADAL" clId="{98C32EB0-457B-45CD-99F2-F4A5CC4107CD}" dt="2021-11-05T00:26:15.704" v="111" actId="26606"/>
          <ac:spMkLst>
            <pc:docMk/>
            <pc:sldMk cId="2288420903" sldId="261"/>
            <ac:spMk id="8" creationId="{1BB867FF-FC45-48F7-8104-F89BE54909F1}"/>
          </ac:spMkLst>
        </pc:spChg>
        <pc:spChg chg="add del">
          <ac:chgData name="Thibodeau, Cyrena" userId="080c7c74-e7cd-44f6-8f45-a991a4958dcd" providerId="ADAL" clId="{98C32EB0-457B-45CD-99F2-F4A5CC4107CD}" dt="2021-11-05T00:26:15.695" v="110" actId="26606"/>
          <ac:spMkLst>
            <pc:docMk/>
            <pc:sldMk cId="2288420903" sldId="261"/>
            <ac:spMk id="10" creationId="{D3E17859-C5F0-476F-A082-A4CB8841DB24}"/>
          </ac:spMkLst>
        </pc:spChg>
        <pc:spChg chg="add del">
          <ac:chgData name="Thibodeau, Cyrena" userId="080c7c74-e7cd-44f6-8f45-a991a4958dcd" providerId="ADAL" clId="{98C32EB0-457B-45CD-99F2-F4A5CC4107CD}" dt="2021-11-05T00:26:15.695" v="110" actId="26606"/>
          <ac:spMkLst>
            <pc:docMk/>
            <pc:sldMk cId="2288420903" sldId="261"/>
            <ac:spMk id="12" creationId="{70BEB1E7-2F88-40BC-B73D-42E5B6F80BFC}"/>
          </ac:spMkLst>
        </pc:spChg>
        <pc:spChg chg="add del">
          <ac:chgData name="Thibodeau, Cyrena" userId="080c7c74-e7cd-44f6-8f45-a991a4958dcd" providerId="ADAL" clId="{98C32EB0-457B-45CD-99F2-F4A5CC4107CD}" dt="2021-11-05T00:26:15.695" v="110" actId="26606"/>
          <ac:spMkLst>
            <pc:docMk/>
            <pc:sldMk cId="2288420903" sldId="261"/>
            <ac:spMk id="14" creationId="{A7B99495-F43F-4D80-A44F-2CB4764EB90B}"/>
          </ac:spMkLst>
        </pc:spChg>
        <pc:spChg chg="add">
          <ac:chgData name="Thibodeau, Cyrena" userId="080c7c74-e7cd-44f6-8f45-a991a4958dcd" providerId="ADAL" clId="{98C32EB0-457B-45CD-99F2-F4A5CC4107CD}" dt="2021-11-05T00:26:15.704" v="111" actId="26606"/>
          <ac:spMkLst>
            <pc:docMk/>
            <pc:sldMk cId="2288420903" sldId="261"/>
            <ac:spMk id="16" creationId="{8BB56887-D0D5-4F0C-9E19-7247EB83C8B7}"/>
          </ac:spMkLst>
        </pc:spChg>
        <pc:spChg chg="add">
          <ac:chgData name="Thibodeau, Cyrena" userId="080c7c74-e7cd-44f6-8f45-a991a4958dcd" providerId="ADAL" clId="{98C32EB0-457B-45CD-99F2-F4A5CC4107CD}" dt="2021-11-05T00:26:15.704" v="111" actId="26606"/>
          <ac:spMkLst>
            <pc:docMk/>
            <pc:sldMk cId="2288420903" sldId="261"/>
            <ac:spMk id="17" creationId="{081E4A58-353D-44AE-B2FC-2A74E2E400F7}"/>
          </ac:spMkLst>
        </pc:spChg>
        <pc:spChg chg="add">
          <ac:chgData name="Thibodeau, Cyrena" userId="080c7c74-e7cd-44f6-8f45-a991a4958dcd" providerId="ADAL" clId="{98C32EB0-457B-45CD-99F2-F4A5CC4107CD}" dt="2021-11-05T00:26:15.704" v="111" actId="26606"/>
          <ac:spMkLst>
            <pc:docMk/>
            <pc:sldMk cId="2288420903" sldId="261"/>
            <ac:spMk id="18" creationId="{5A82F54C-8D16-4C2C-B1FC-2841924B312E}"/>
          </ac:spMkLst>
        </pc:spChg>
        <pc:graphicFrameChg chg="add del">
          <ac:chgData name="Thibodeau, Cyrena" userId="080c7c74-e7cd-44f6-8f45-a991a4958dcd" providerId="ADAL" clId="{98C32EB0-457B-45CD-99F2-F4A5CC4107CD}" dt="2021-11-05T00:26:15.695" v="110" actId="26606"/>
          <ac:graphicFrameMkLst>
            <pc:docMk/>
            <pc:sldMk cId="2288420903" sldId="261"/>
            <ac:graphicFrameMk id="5" creationId="{49092C86-A8E9-4DF6-BDB0-2E538F517F81}"/>
          </ac:graphicFrameMkLst>
        </pc:graphicFrameChg>
        <pc:picChg chg="add del">
          <ac:chgData name="Thibodeau, Cyrena" userId="080c7c74-e7cd-44f6-8f45-a991a4958dcd" providerId="ADAL" clId="{98C32EB0-457B-45CD-99F2-F4A5CC4107CD}" dt="2021-11-05T00:26:15.695" v="110" actId="26606"/>
          <ac:picMkLst>
            <pc:docMk/>
            <pc:sldMk cId="2288420903" sldId="261"/>
            <ac:picMk id="6" creationId="{AA1785AB-0302-4A3D-94FB-E44022FC9F7C}"/>
          </ac:picMkLst>
        </pc:picChg>
      </pc:sldChg>
      <pc:sldChg chg="addSp modSp mod setBg">
        <pc:chgData name="Thibodeau, Cyrena" userId="080c7c74-e7cd-44f6-8f45-a991a4958dcd" providerId="ADAL" clId="{98C32EB0-457B-45CD-99F2-F4A5CC4107CD}" dt="2021-11-08T22:08:33.937" v="2490" actId="27636"/>
        <pc:sldMkLst>
          <pc:docMk/>
          <pc:sldMk cId="2379729721" sldId="262"/>
        </pc:sldMkLst>
        <pc:spChg chg="mod">
          <ac:chgData name="Thibodeau, Cyrena" userId="080c7c74-e7cd-44f6-8f45-a991a4958dcd" providerId="ADAL" clId="{98C32EB0-457B-45CD-99F2-F4A5CC4107CD}" dt="2021-11-05T00:25:40.936" v="108" actId="26606"/>
          <ac:spMkLst>
            <pc:docMk/>
            <pc:sldMk cId="2379729721" sldId="262"/>
            <ac:spMk id="2" creationId="{03050523-0797-4FE7-A436-67A6E021B959}"/>
          </ac:spMkLst>
        </pc:spChg>
        <pc:spChg chg="mod">
          <ac:chgData name="Thibodeau, Cyrena" userId="080c7c74-e7cd-44f6-8f45-a991a4958dcd" providerId="ADAL" clId="{98C32EB0-457B-45CD-99F2-F4A5CC4107CD}" dt="2021-11-08T22:08:33.937" v="2490" actId="27636"/>
          <ac:spMkLst>
            <pc:docMk/>
            <pc:sldMk cId="2379729721" sldId="262"/>
            <ac:spMk id="3" creationId="{67028C65-0622-4B9F-AB7B-C4B354CDFA4C}"/>
          </ac:spMkLst>
        </pc:spChg>
        <pc:spChg chg="add">
          <ac:chgData name="Thibodeau, Cyrena" userId="080c7c74-e7cd-44f6-8f45-a991a4958dcd" providerId="ADAL" clId="{98C32EB0-457B-45CD-99F2-F4A5CC4107CD}" dt="2021-11-05T00:25:40.936" v="108" actId="26606"/>
          <ac:spMkLst>
            <pc:docMk/>
            <pc:sldMk cId="2379729721" sldId="262"/>
            <ac:spMk id="8" creationId="{4E1BEB12-92AF-4445-98AD-4C7756E7C93B}"/>
          </ac:spMkLst>
        </pc:spChg>
        <pc:spChg chg="add">
          <ac:chgData name="Thibodeau, Cyrena" userId="080c7c74-e7cd-44f6-8f45-a991a4958dcd" providerId="ADAL" clId="{98C32EB0-457B-45CD-99F2-F4A5CC4107CD}" dt="2021-11-05T00:25:40.936" v="108" actId="26606"/>
          <ac:spMkLst>
            <pc:docMk/>
            <pc:sldMk cId="2379729721" sldId="262"/>
            <ac:spMk id="10" creationId="{D0522C2C-7B5C-48A7-A969-03941E5D2E76}"/>
          </ac:spMkLst>
        </pc:spChg>
        <pc:spChg chg="add">
          <ac:chgData name="Thibodeau, Cyrena" userId="080c7c74-e7cd-44f6-8f45-a991a4958dcd" providerId="ADAL" clId="{98C32EB0-457B-45CD-99F2-F4A5CC4107CD}" dt="2021-11-05T00:25:40.936" v="108" actId="26606"/>
          <ac:spMkLst>
            <pc:docMk/>
            <pc:sldMk cId="2379729721" sldId="262"/>
            <ac:spMk id="12" creationId="{9C682A1A-5B2D-4111-BBD6-620165633E5B}"/>
          </ac:spMkLst>
        </pc:spChg>
        <pc:spChg chg="add">
          <ac:chgData name="Thibodeau, Cyrena" userId="080c7c74-e7cd-44f6-8f45-a991a4958dcd" providerId="ADAL" clId="{98C32EB0-457B-45CD-99F2-F4A5CC4107CD}" dt="2021-11-05T00:25:40.936" v="108" actId="26606"/>
          <ac:spMkLst>
            <pc:docMk/>
            <pc:sldMk cId="2379729721" sldId="262"/>
            <ac:spMk id="14" creationId="{D6EE29F2-D77F-4BD0-A20B-334D316A1C9D}"/>
          </ac:spMkLst>
        </pc:spChg>
        <pc:spChg chg="add">
          <ac:chgData name="Thibodeau, Cyrena" userId="080c7c74-e7cd-44f6-8f45-a991a4958dcd" providerId="ADAL" clId="{98C32EB0-457B-45CD-99F2-F4A5CC4107CD}" dt="2021-11-05T00:25:40.936" v="108" actId="26606"/>
          <ac:spMkLst>
            <pc:docMk/>
            <pc:sldMk cId="2379729721" sldId="262"/>
            <ac:spMk id="16" creationId="{22D09ED2-868F-42C6-866E-F92E0CEF314F}"/>
          </ac:spMkLst>
        </pc:spChg>
      </pc:sldChg>
      <pc:sldChg chg="addSp delSp modSp mod setBg">
        <pc:chgData name="Thibodeau, Cyrena" userId="080c7c74-e7cd-44f6-8f45-a991a4958dcd" providerId="ADAL" clId="{98C32EB0-457B-45CD-99F2-F4A5CC4107CD}" dt="2021-11-08T22:17:48.617" v="2748" actId="20577"/>
        <pc:sldMkLst>
          <pc:docMk/>
          <pc:sldMk cId="3319409613" sldId="263"/>
        </pc:sldMkLst>
        <pc:spChg chg="mod">
          <ac:chgData name="Thibodeau, Cyrena" userId="080c7c74-e7cd-44f6-8f45-a991a4958dcd" providerId="ADAL" clId="{98C32EB0-457B-45CD-99F2-F4A5CC4107CD}" dt="2021-11-08T22:16:16.562" v="2677" actId="26606"/>
          <ac:spMkLst>
            <pc:docMk/>
            <pc:sldMk cId="3319409613" sldId="263"/>
            <ac:spMk id="2" creationId="{558ECB7A-EB31-4E15-BD06-9D0EA875DAD4}"/>
          </ac:spMkLst>
        </pc:spChg>
        <pc:spChg chg="mod ord">
          <ac:chgData name="Thibodeau, Cyrena" userId="080c7c74-e7cd-44f6-8f45-a991a4958dcd" providerId="ADAL" clId="{98C32EB0-457B-45CD-99F2-F4A5CC4107CD}" dt="2021-11-08T22:17:48.617" v="2748" actId="20577"/>
          <ac:spMkLst>
            <pc:docMk/>
            <pc:sldMk cId="3319409613" sldId="263"/>
            <ac:spMk id="3" creationId="{5530502A-24CD-4336-A815-A6A537F024F3}"/>
          </ac:spMkLst>
        </pc:spChg>
        <pc:spChg chg="add del">
          <ac:chgData name="Thibodeau, Cyrena" userId="080c7c74-e7cd-44f6-8f45-a991a4958dcd" providerId="ADAL" clId="{98C32EB0-457B-45CD-99F2-F4A5CC4107CD}" dt="2021-11-08T22:09:55.771" v="2493" actId="26606"/>
          <ac:spMkLst>
            <pc:docMk/>
            <pc:sldMk cId="3319409613" sldId="263"/>
            <ac:spMk id="8" creationId="{907EF6B7-1338-4443-8C46-6A318D952DFD}"/>
          </ac:spMkLst>
        </pc:spChg>
        <pc:spChg chg="add del">
          <ac:chgData name="Thibodeau, Cyrena" userId="080c7c74-e7cd-44f6-8f45-a991a4958dcd" providerId="ADAL" clId="{98C32EB0-457B-45CD-99F2-F4A5CC4107CD}" dt="2021-11-08T22:09:55.771" v="2493" actId="26606"/>
          <ac:spMkLst>
            <pc:docMk/>
            <pc:sldMk cId="3319409613" sldId="263"/>
            <ac:spMk id="10" creationId="{DAAE4CDD-124C-4DCF-9584-B6033B545DD5}"/>
          </ac:spMkLst>
        </pc:spChg>
        <pc:spChg chg="add del">
          <ac:chgData name="Thibodeau, Cyrena" userId="080c7c74-e7cd-44f6-8f45-a991a4958dcd" providerId="ADAL" clId="{98C32EB0-457B-45CD-99F2-F4A5CC4107CD}" dt="2021-11-08T22:09:55.771" v="2493" actId="26606"/>
          <ac:spMkLst>
            <pc:docMk/>
            <pc:sldMk cId="3319409613" sldId="263"/>
            <ac:spMk id="12" creationId="{081E4A58-353D-44AE-B2FC-2A74E2E400F7}"/>
          </ac:spMkLst>
        </pc:spChg>
        <pc:spChg chg="add del">
          <ac:chgData name="Thibodeau, Cyrena" userId="080c7c74-e7cd-44f6-8f45-a991a4958dcd" providerId="ADAL" clId="{98C32EB0-457B-45CD-99F2-F4A5CC4107CD}" dt="2021-11-08T22:09:58.925" v="2495" actId="26606"/>
          <ac:spMkLst>
            <pc:docMk/>
            <pc:sldMk cId="3319409613" sldId="263"/>
            <ac:spMk id="14" creationId="{C05CBC3C-2E5A-4839-8B9B-2E5A6ADF0F58}"/>
          </ac:spMkLst>
        </pc:spChg>
        <pc:spChg chg="add del">
          <ac:chgData name="Thibodeau, Cyrena" userId="080c7c74-e7cd-44f6-8f45-a991a4958dcd" providerId="ADAL" clId="{98C32EB0-457B-45CD-99F2-F4A5CC4107CD}" dt="2021-11-08T22:09:58.925" v="2495" actId="26606"/>
          <ac:spMkLst>
            <pc:docMk/>
            <pc:sldMk cId="3319409613" sldId="263"/>
            <ac:spMk id="15" creationId="{827FF362-FC97-4BF5-949B-D4ADFA26E457}"/>
          </ac:spMkLst>
        </pc:spChg>
        <pc:spChg chg="add del">
          <ac:chgData name="Thibodeau, Cyrena" userId="080c7c74-e7cd-44f6-8f45-a991a4958dcd" providerId="ADAL" clId="{98C32EB0-457B-45CD-99F2-F4A5CC4107CD}" dt="2021-11-08T22:10:34.350" v="2499" actId="26606"/>
          <ac:spMkLst>
            <pc:docMk/>
            <pc:sldMk cId="3319409613" sldId="263"/>
            <ac:spMk id="16" creationId="{7A62E32F-BB65-43A8-8EB5-92346890E549}"/>
          </ac:spMkLst>
        </pc:spChg>
        <pc:spChg chg="add del">
          <ac:chgData name="Thibodeau, Cyrena" userId="080c7c74-e7cd-44f6-8f45-a991a4958dcd" providerId="ADAL" clId="{98C32EB0-457B-45CD-99F2-F4A5CC4107CD}" dt="2021-11-08T22:10:15.917" v="2497" actId="26606"/>
          <ac:spMkLst>
            <pc:docMk/>
            <pc:sldMk cId="3319409613" sldId="263"/>
            <ac:spMk id="17" creationId="{081EA652-8C6A-4E69-BEB9-170809474553}"/>
          </ac:spMkLst>
        </pc:spChg>
        <pc:spChg chg="add del">
          <ac:chgData name="Thibodeau, Cyrena" userId="080c7c74-e7cd-44f6-8f45-a991a4958dcd" providerId="ADAL" clId="{98C32EB0-457B-45CD-99F2-F4A5CC4107CD}" dt="2021-11-08T22:10:15.917" v="2497" actId="26606"/>
          <ac:spMkLst>
            <pc:docMk/>
            <pc:sldMk cId="3319409613" sldId="263"/>
            <ac:spMk id="18" creationId="{5298780A-33B9-4EA2-8F67-DE68AD62841B}"/>
          </ac:spMkLst>
        </pc:spChg>
        <pc:spChg chg="add del">
          <ac:chgData name="Thibodeau, Cyrena" userId="080c7c74-e7cd-44f6-8f45-a991a4958dcd" providerId="ADAL" clId="{98C32EB0-457B-45CD-99F2-F4A5CC4107CD}" dt="2021-11-08T22:10:15.917" v="2497" actId="26606"/>
          <ac:spMkLst>
            <pc:docMk/>
            <pc:sldMk cId="3319409613" sldId="263"/>
            <ac:spMk id="19" creationId="{7F488E8B-4E1E-4402-8935-D4E6C02615C7}"/>
          </ac:spMkLst>
        </pc:spChg>
        <pc:spChg chg="add del">
          <ac:chgData name="Thibodeau, Cyrena" userId="080c7c74-e7cd-44f6-8f45-a991a4958dcd" providerId="ADAL" clId="{98C32EB0-457B-45CD-99F2-F4A5CC4107CD}" dt="2021-11-08T22:10:34.350" v="2499" actId="26606"/>
          <ac:spMkLst>
            <pc:docMk/>
            <pc:sldMk cId="3319409613" sldId="263"/>
            <ac:spMk id="22" creationId="{827B839B-9ADE-406B-8590-F1CAEDED45A1}"/>
          </ac:spMkLst>
        </pc:spChg>
        <pc:spChg chg="add del">
          <ac:chgData name="Thibodeau, Cyrena" userId="080c7c74-e7cd-44f6-8f45-a991a4958dcd" providerId="ADAL" clId="{98C32EB0-457B-45CD-99F2-F4A5CC4107CD}" dt="2021-11-08T22:10:34.350" v="2499" actId="26606"/>
          <ac:spMkLst>
            <pc:docMk/>
            <pc:sldMk cId="3319409613" sldId="263"/>
            <ac:spMk id="23" creationId="{CFE45BF0-46DB-408C-B5F7-7B11716805D4}"/>
          </ac:spMkLst>
        </pc:spChg>
        <pc:spChg chg="add del">
          <ac:chgData name="Thibodeau, Cyrena" userId="080c7c74-e7cd-44f6-8f45-a991a4958dcd" providerId="ADAL" clId="{98C32EB0-457B-45CD-99F2-F4A5CC4107CD}" dt="2021-11-08T22:10:34.350" v="2499" actId="26606"/>
          <ac:spMkLst>
            <pc:docMk/>
            <pc:sldMk cId="3319409613" sldId="263"/>
            <ac:spMk id="24" creationId="{2AEBC8F2-97B1-41B4-93F1-2D289E197FBA}"/>
          </ac:spMkLst>
        </pc:spChg>
        <pc:spChg chg="add del">
          <ac:chgData name="Thibodeau, Cyrena" userId="080c7c74-e7cd-44f6-8f45-a991a4958dcd" providerId="ADAL" clId="{98C32EB0-457B-45CD-99F2-F4A5CC4107CD}" dt="2021-11-08T22:10:34.350" v="2499" actId="26606"/>
          <ac:spMkLst>
            <pc:docMk/>
            <pc:sldMk cId="3319409613" sldId="263"/>
            <ac:spMk id="25" creationId="{472E3A19-F5D5-48FC-BB9C-48C2F68F598B}"/>
          </ac:spMkLst>
        </pc:spChg>
        <pc:spChg chg="add del">
          <ac:chgData name="Thibodeau, Cyrena" userId="080c7c74-e7cd-44f6-8f45-a991a4958dcd" providerId="ADAL" clId="{98C32EB0-457B-45CD-99F2-F4A5CC4107CD}" dt="2021-11-08T22:10:34.350" v="2499" actId="26606"/>
          <ac:spMkLst>
            <pc:docMk/>
            <pc:sldMk cId="3319409613" sldId="263"/>
            <ac:spMk id="26" creationId="{14E91B64-9FCC-451E-AFB4-A827D6329367}"/>
          </ac:spMkLst>
        </pc:spChg>
        <pc:spChg chg="add del">
          <ac:chgData name="Thibodeau, Cyrena" userId="080c7c74-e7cd-44f6-8f45-a991a4958dcd" providerId="ADAL" clId="{98C32EB0-457B-45CD-99F2-F4A5CC4107CD}" dt="2021-11-08T22:16:06.330" v="2676" actId="26606"/>
          <ac:spMkLst>
            <pc:docMk/>
            <pc:sldMk cId="3319409613" sldId="263"/>
            <ac:spMk id="28" creationId="{7CB4857B-ED7C-444D-9F04-2F885114A1C2}"/>
          </ac:spMkLst>
        </pc:spChg>
        <pc:spChg chg="add del">
          <ac:chgData name="Thibodeau, Cyrena" userId="080c7c74-e7cd-44f6-8f45-a991a4958dcd" providerId="ADAL" clId="{98C32EB0-457B-45CD-99F2-F4A5CC4107CD}" dt="2021-11-08T22:16:06.330" v="2676" actId="26606"/>
          <ac:spMkLst>
            <pc:docMk/>
            <pc:sldMk cId="3319409613" sldId="263"/>
            <ac:spMk id="29" creationId="{D18046FB-44EA-4FD8-A585-EA09A319B2D0}"/>
          </ac:spMkLst>
        </pc:spChg>
        <pc:spChg chg="add del">
          <ac:chgData name="Thibodeau, Cyrena" userId="080c7c74-e7cd-44f6-8f45-a991a4958dcd" providerId="ADAL" clId="{98C32EB0-457B-45CD-99F2-F4A5CC4107CD}" dt="2021-11-08T22:16:06.330" v="2676" actId="26606"/>
          <ac:spMkLst>
            <pc:docMk/>
            <pc:sldMk cId="3319409613" sldId="263"/>
            <ac:spMk id="30" creationId="{479F5F2B-8B58-4140-AE6A-51F6C67B18D9}"/>
          </ac:spMkLst>
        </pc:spChg>
        <pc:spChg chg="add del">
          <ac:chgData name="Thibodeau, Cyrena" userId="080c7c74-e7cd-44f6-8f45-a991a4958dcd" providerId="ADAL" clId="{98C32EB0-457B-45CD-99F2-F4A5CC4107CD}" dt="2021-11-08T22:16:06.325" v="2675" actId="26606"/>
          <ac:spMkLst>
            <pc:docMk/>
            <pc:sldMk cId="3319409613" sldId="263"/>
            <ac:spMk id="35" creationId="{7FEAE179-C525-48F3-AD47-0E9E2B6F2E2E}"/>
          </ac:spMkLst>
        </pc:spChg>
        <pc:spChg chg="add del">
          <ac:chgData name="Thibodeau, Cyrena" userId="080c7c74-e7cd-44f6-8f45-a991a4958dcd" providerId="ADAL" clId="{98C32EB0-457B-45CD-99F2-F4A5CC4107CD}" dt="2021-11-08T22:16:06.325" v="2675" actId="26606"/>
          <ac:spMkLst>
            <pc:docMk/>
            <pc:sldMk cId="3319409613" sldId="263"/>
            <ac:spMk id="37" creationId="{95C8260E-968F-44E8-A823-ABB431311926}"/>
          </ac:spMkLst>
        </pc:spChg>
        <pc:spChg chg="add del">
          <ac:chgData name="Thibodeau, Cyrena" userId="080c7c74-e7cd-44f6-8f45-a991a4958dcd" providerId="ADAL" clId="{98C32EB0-457B-45CD-99F2-F4A5CC4107CD}" dt="2021-11-08T22:16:06.325" v="2675" actId="26606"/>
          <ac:spMkLst>
            <pc:docMk/>
            <pc:sldMk cId="3319409613" sldId="263"/>
            <ac:spMk id="39" creationId="{2C1BBA94-3F40-40AA-8BB9-E69E25E537C1}"/>
          </ac:spMkLst>
        </pc:spChg>
        <pc:spChg chg="add del">
          <ac:chgData name="Thibodeau, Cyrena" userId="080c7c74-e7cd-44f6-8f45-a991a4958dcd" providerId="ADAL" clId="{98C32EB0-457B-45CD-99F2-F4A5CC4107CD}" dt="2021-11-08T22:16:06.325" v="2675" actId="26606"/>
          <ac:spMkLst>
            <pc:docMk/>
            <pc:sldMk cId="3319409613" sldId="263"/>
            <ac:spMk id="41" creationId="{FE43805F-24A6-46A4-B19B-54F28347355C}"/>
          </ac:spMkLst>
        </pc:spChg>
        <pc:spChg chg="add del">
          <ac:chgData name="Thibodeau, Cyrena" userId="080c7c74-e7cd-44f6-8f45-a991a4958dcd" providerId="ADAL" clId="{98C32EB0-457B-45CD-99F2-F4A5CC4107CD}" dt="2021-11-08T22:16:16.562" v="2677" actId="26606"/>
          <ac:spMkLst>
            <pc:docMk/>
            <pc:sldMk cId="3319409613" sldId="263"/>
            <ac:spMk id="43" creationId="{81AEB8A9-B768-4E30-BA55-D919E6687343}"/>
          </ac:spMkLst>
        </pc:spChg>
        <pc:spChg chg="add">
          <ac:chgData name="Thibodeau, Cyrena" userId="080c7c74-e7cd-44f6-8f45-a991a4958dcd" providerId="ADAL" clId="{98C32EB0-457B-45CD-99F2-F4A5CC4107CD}" dt="2021-11-08T22:16:16.562" v="2677" actId="26606"/>
          <ac:spMkLst>
            <pc:docMk/>
            <pc:sldMk cId="3319409613" sldId="263"/>
            <ac:spMk id="48" creationId="{FFB60E8C-7224-44A4-87A0-46A1711DD2ED}"/>
          </ac:spMkLst>
        </pc:spChg>
        <pc:spChg chg="add">
          <ac:chgData name="Thibodeau, Cyrena" userId="080c7c74-e7cd-44f6-8f45-a991a4958dcd" providerId="ADAL" clId="{98C32EB0-457B-45CD-99F2-F4A5CC4107CD}" dt="2021-11-08T22:16:16.562" v="2677" actId="26606"/>
          <ac:spMkLst>
            <pc:docMk/>
            <pc:sldMk cId="3319409613" sldId="263"/>
            <ac:spMk id="50" creationId="{5DA32751-37A2-45C0-BE94-63D375E27003}"/>
          </ac:spMkLst>
        </pc:spChg>
        <pc:spChg chg="add">
          <ac:chgData name="Thibodeau, Cyrena" userId="080c7c74-e7cd-44f6-8f45-a991a4958dcd" providerId="ADAL" clId="{98C32EB0-457B-45CD-99F2-F4A5CC4107CD}" dt="2021-11-08T22:16:16.562" v="2677" actId="26606"/>
          <ac:spMkLst>
            <pc:docMk/>
            <pc:sldMk cId="3319409613" sldId="263"/>
            <ac:spMk id="52" creationId="{E659831F-0D9A-4C63-9EBB-8435B85A440F}"/>
          </ac:spMkLst>
        </pc:spChg>
        <pc:spChg chg="add">
          <ac:chgData name="Thibodeau, Cyrena" userId="080c7c74-e7cd-44f6-8f45-a991a4958dcd" providerId="ADAL" clId="{98C32EB0-457B-45CD-99F2-F4A5CC4107CD}" dt="2021-11-08T22:16:16.562" v="2677" actId="26606"/>
          <ac:spMkLst>
            <pc:docMk/>
            <pc:sldMk cId="3319409613" sldId="263"/>
            <ac:spMk id="54" creationId="{5A55FBCD-CD42-40F5-8A1B-3203F9CAEEAA}"/>
          </ac:spMkLst>
        </pc:spChg>
        <pc:picChg chg="add del mod">
          <ac:chgData name="Thibodeau, Cyrena" userId="080c7c74-e7cd-44f6-8f45-a991a4958dcd" providerId="ADAL" clId="{98C32EB0-457B-45CD-99F2-F4A5CC4107CD}" dt="2021-11-08T22:16:30.749" v="2678" actId="478"/>
          <ac:picMkLst>
            <pc:docMk/>
            <pc:sldMk cId="3319409613" sldId="263"/>
            <ac:picMk id="5" creationId="{AC9FAB30-C8D8-4B90-A60B-2DB77747DAEA}"/>
          </ac:picMkLst>
        </pc:picChg>
        <pc:picChg chg="add del mod">
          <ac:chgData name="Thibodeau, Cyrena" userId="080c7c74-e7cd-44f6-8f45-a991a4958dcd" providerId="ADAL" clId="{98C32EB0-457B-45CD-99F2-F4A5CC4107CD}" dt="2021-11-08T22:14:25.267" v="2639" actId="21"/>
          <ac:picMkLst>
            <pc:docMk/>
            <pc:sldMk cId="3319409613" sldId="263"/>
            <ac:picMk id="27" creationId="{4B7F859D-E410-4856-A6DD-49528EDB6E53}"/>
          </ac:picMkLst>
        </pc:picChg>
        <pc:picChg chg="add mod">
          <ac:chgData name="Thibodeau, Cyrena" userId="080c7c74-e7cd-44f6-8f45-a991a4958dcd" providerId="ADAL" clId="{98C32EB0-457B-45CD-99F2-F4A5CC4107CD}" dt="2021-11-08T22:17:05.030" v="2684" actId="1076"/>
          <ac:picMkLst>
            <pc:docMk/>
            <pc:sldMk cId="3319409613" sldId="263"/>
            <ac:picMk id="34" creationId="{D7A2D372-9078-41F7-A46F-6E87F4DDE289}"/>
          </ac:picMkLst>
        </pc:picChg>
        <pc:cxnChg chg="add del">
          <ac:chgData name="Thibodeau, Cyrena" userId="080c7c74-e7cd-44f6-8f45-a991a4958dcd" providerId="ADAL" clId="{98C32EB0-457B-45CD-99F2-F4A5CC4107CD}" dt="2021-11-08T22:10:15.917" v="2497" actId="26606"/>
          <ac:cxnSpMkLst>
            <pc:docMk/>
            <pc:sldMk cId="3319409613" sldId="263"/>
            <ac:cxnSpMk id="20" creationId="{23AAC9B5-8015-485C-ACF9-A750390E9A56}"/>
          </ac:cxnSpMkLst>
        </pc:cxnChg>
      </pc:sldChg>
      <pc:sldChg chg="addSp modSp mod setBg">
        <pc:chgData name="Thibodeau, Cyrena" userId="080c7c74-e7cd-44f6-8f45-a991a4958dcd" providerId="ADAL" clId="{98C32EB0-457B-45CD-99F2-F4A5CC4107CD}" dt="2021-11-08T22:33:41.022" v="2959" actId="1076"/>
        <pc:sldMkLst>
          <pc:docMk/>
          <pc:sldMk cId="2385015037" sldId="264"/>
        </pc:sldMkLst>
        <pc:spChg chg="mod">
          <ac:chgData name="Thibodeau, Cyrena" userId="080c7c74-e7cd-44f6-8f45-a991a4958dcd" providerId="ADAL" clId="{98C32EB0-457B-45CD-99F2-F4A5CC4107CD}" dt="2021-11-05T00:26:36.950" v="112" actId="26606"/>
          <ac:spMkLst>
            <pc:docMk/>
            <pc:sldMk cId="2385015037" sldId="264"/>
            <ac:spMk id="2" creationId="{D1F6D59F-A5B2-4AF0-A55F-92B1C27D18EE}"/>
          </ac:spMkLst>
        </pc:spChg>
        <pc:spChg chg="mod">
          <ac:chgData name="Thibodeau, Cyrena" userId="080c7c74-e7cd-44f6-8f45-a991a4958dcd" providerId="ADAL" clId="{98C32EB0-457B-45CD-99F2-F4A5CC4107CD}" dt="2021-11-08T22:33:41.022" v="2959" actId="1076"/>
          <ac:spMkLst>
            <pc:docMk/>
            <pc:sldMk cId="2385015037" sldId="264"/>
            <ac:spMk id="3" creationId="{50E0DF4B-DE3C-4416-B03E-1BA4452899DD}"/>
          </ac:spMkLst>
        </pc:spChg>
        <pc:spChg chg="add">
          <ac:chgData name="Thibodeau, Cyrena" userId="080c7c74-e7cd-44f6-8f45-a991a4958dcd" providerId="ADAL" clId="{98C32EB0-457B-45CD-99F2-F4A5CC4107CD}" dt="2021-11-05T00:26:36.950" v="112" actId="26606"/>
          <ac:spMkLst>
            <pc:docMk/>
            <pc:sldMk cId="2385015037" sldId="264"/>
            <ac:spMk id="8" creationId="{1709F1D5-B0F1-4714-A239-E5B61C161915}"/>
          </ac:spMkLst>
        </pc:spChg>
        <pc:spChg chg="add">
          <ac:chgData name="Thibodeau, Cyrena" userId="080c7c74-e7cd-44f6-8f45-a991a4958dcd" providerId="ADAL" clId="{98C32EB0-457B-45CD-99F2-F4A5CC4107CD}" dt="2021-11-05T00:26:36.950" v="112" actId="26606"/>
          <ac:spMkLst>
            <pc:docMk/>
            <pc:sldMk cId="2385015037" sldId="264"/>
            <ac:spMk id="10" creationId="{228FB460-D3FF-4440-A020-05982A09E517}"/>
          </ac:spMkLst>
        </pc:spChg>
        <pc:spChg chg="add">
          <ac:chgData name="Thibodeau, Cyrena" userId="080c7c74-e7cd-44f6-8f45-a991a4958dcd" providerId="ADAL" clId="{98C32EB0-457B-45CD-99F2-F4A5CC4107CD}" dt="2021-11-05T00:26:36.950" v="112" actId="26606"/>
          <ac:spMkLst>
            <pc:docMk/>
            <pc:sldMk cId="2385015037" sldId="264"/>
            <ac:spMk id="12" creationId="{14847E93-7DC1-4D4B-8829-B19AA7137C50}"/>
          </ac:spMkLst>
        </pc:spChg>
        <pc:spChg chg="add">
          <ac:chgData name="Thibodeau, Cyrena" userId="080c7c74-e7cd-44f6-8f45-a991a4958dcd" providerId="ADAL" clId="{98C32EB0-457B-45CD-99F2-F4A5CC4107CD}" dt="2021-11-05T00:26:36.950" v="112" actId="26606"/>
          <ac:spMkLst>
            <pc:docMk/>
            <pc:sldMk cId="2385015037" sldId="264"/>
            <ac:spMk id="14" creationId="{5566D6E1-03A1-4D73-A4E0-35D74D568A04}"/>
          </ac:spMkLst>
        </pc:spChg>
        <pc:spChg chg="add">
          <ac:chgData name="Thibodeau, Cyrena" userId="080c7c74-e7cd-44f6-8f45-a991a4958dcd" providerId="ADAL" clId="{98C32EB0-457B-45CD-99F2-F4A5CC4107CD}" dt="2021-11-05T00:26:36.950" v="112" actId="26606"/>
          <ac:spMkLst>
            <pc:docMk/>
            <pc:sldMk cId="2385015037" sldId="264"/>
            <ac:spMk id="16" creationId="{9F835A99-04AC-494A-A572-AFE8413CC938}"/>
          </ac:spMkLst>
        </pc:spChg>
        <pc:spChg chg="add">
          <ac:chgData name="Thibodeau, Cyrena" userId="080c7c74-e7cd-44f6-8f45-a991a4958dcd" providerId="ADAL" clId="{98C32EB0-457B-45CD-99F2-F4A5CC4107CD}" dt="2021-11-05T00:26:36.950" v="112" actId="26606"/>
          <ac:spMkLst>
            <pc:docMk/>
            <pc:sldMk cId="2385015037" sldId="264"/>
            <ac:spMk id="18" creationId="{7B786209-1B0B-4CA9-9BDD-F7327066A84D}"/>
          </ac:spMkLst>
        </pc:spChg>
        <pc:spChg chg="add">
          <ac:chgData name="Thibodeau, Cyrena" userId="080c7c74-e7cd-44f6-8f45-a991a4958dcd" providerId="ADAL" clId="{98C32EB0-457B-45CD-99F2-F4A5CC4107CD}" dt="2021-11-05T00:26:36.950" v="112" actId="26606"/>
          <ac:spMkLst>
            <pc:docMk/>
            <pc:sldMk cId="2385015037" sldId="264"/>
            <ac:spMk id="20" creationId="{2D2964BB-484D-45AE-AD66-D407D0629652}"/>
          </ac:spMkLst>
        </pc:spChg>
        <pc:spChg chg="add">
          <ac:chgData name="Thibodeau, Cyrena" userId="080c7c74-e7cd-44f6-8f45-a991a4958dcd" providerId="ADAL" clId="{98C32EB0-457B-45CD-99F2-F4A5CC4107CD}" dt="2021-11-05T00:26:36.950" v="112" actId="26606"/>
          <ac:spMkLst>
            <pc:docMk/>
            <pc:sldMk cId="2385015037" sldId="264"/>
            <ac:spMk id="22" creationId="{6691AC69-A76E-4DAB-B565-468B6B87ACF3}"/>
          </ac:spMkLst>
        </pc:spChg>
      </pc:sldChg>
      <pc:sldChg chg="del">
        <pc:chgData name="Thibodeau, Cyrena" userId="080c7c74-e7cd-44f6-8f45-a991a4958dcd" providerId="ADAL" clId="{98C32EB0-457B-45CD-99F2-F4A5CC4107CD}" dt="2021-11-05T12:26:21.033" v="317" actId="2696"/>
        <pc:sldMkLst>
          <pc:docMk/>
          <pc:sldMk cId="1011549595" sldId="265"/>
        </pc:sldMkLst>
      </pc:sldChg>
      <pc:sldChg chg="addSp modSp mod ord setBg">
        <pc:chgData name="Thibodeau, Cyrena" userId="080c7c74-e7cd-44f6-8f45-a991a4958dcd" providerId="ADAL" clId="{98C32EB0-457B-45CD-99F2-F4A5CC4107CD}" dt="2021-11-09T14:44:44.231" v="3350" actId="20577"/>
        <pc:sldMkLst>
          <pc:docMk/>
          <pc:sldMk cId="1306173449" sldId="266"/>
        </pc:sldMkLst>
        <pc:spChg chg="mod">
          <ac:chgData name="Thibodeau, Cyrena" userId="080c7c74-e7cd-44f6-8f45-a991a4958dcd" providerId="ADAL" clId="{98C32EB0-457B-45CD-99F2-F4A5CC4107CD}" dt="2021-11-05T00:22:00.772" v="82" actId="26606"/>
          <ac:spMkLst>
            <pc:docMk/>
            <pc:sldMk cId="1306173449" sldId="266"/>
            <ac:spMk id="2" creationId="{21F86920-4554-4BD8-ACB4-CD7FBFCCAE0D}"/>
          </ac:spMkLst>
        </pc:spChg>
        <pc:spChg chg="mod">
          <ac:chgData name="Thibodeau, Cyrena" userId="080c7c74-e7cd-44f6-8f45-a991a4958dcd" providerId="ADAL" clId="{98C32EB0-457B-45CD-99F2-F4A5CC4107CD}" dt="2021-11-09T14:44:44.231" v="3350" actId="20577"/>
          <ac:spMkLst>
            <pc:docMk/>
            <pc:sldMk cId="1306173449" sldId="266"/>
            <ac:spMk id="3" creationId="{BFBF4E6A-077C-4094-B19F-9DDC5692919D}"/>
          </ac:spMkLst>
        </pc:spChg>
        <pc:spChg chg="add">
          <ac:chgData name="Thibodeau, Cyrena" userId="080c7c74-e7cd-44f6-8f45-a991a4958dcd" providerId="ADAL" clId="{98C32EB0-457B-45CD-99F2-F4A5CC4107CD}" dt="2021-11-05T00:22:00.772" v="82" actId="26606"/>
          <ac:spMkLst>
            <pc:docMk/>
            <pc:sldMk cId="1306173449" sldId="266"/>
            <ac:spMk id="8" creationId="{E92FEB64-6EEA-4759-B4A4-BD2C1E660BA8}"/>
          </ac:spMkLst>
        </pc:spChg>
        <pc:spChg chg="add">
          <ac:chgData name="Thibodeau, Cyrena" userId="080c7c74-e7cd-44f6-8f45-a991a4958dcd" providerId="ADAL" clId="{98C32EB0-457B-45CD-99F2-F4A5CC4107CD}" dt="2021-11-05T00:22:00.772" v="82" actId="26606"/>
          <ac:spMkLst>
            <pc:docMk/>
            <pc:sldMk cId="1306173449" sldId="266"/>
            <ac:spMk id="10" creationId="{B10BB131-AC8E-4A8E-A5D1-36260F720C3B}"/>
          </ac:spMkLst>
        </pc:spChg>
        <pc:spChg chg="add">
          <ac:chgData name="Thibodeau, Cyrena" userId="080c7c74-e7cd-44f6-8f45-a991a4958dcd" providerId="ADAL" clId="{98C32EB0-457B-45CD-99F2-F4A5CC4107CD}" dt="2021-11-05T00:22:00.772" v="82" actId="26606"/>
          <ac:spMkLst>
            <pc:docMk/>
            <pc:sldMk cId="1306173449" sldId="266"/>
            <ac:spMk id="12" creationId="{14847E93-7DC1-4D4B-8829-B19AA7137C50}"/>
          </ac:spMkLst>
        </pc:spChg>
        <pc:spChg chg="add">
          <ac:chgData name="Thibodeau, Cyrena" userId="080c7c74-e7cd-44f6-8f45-a991a4958dcd" providerId="ADAL" clId="{98C32EB0-457B-45CD-99F2-F4A5CC4107CD}" dt="2021-11-05T00:22:00.772" v="82" actId="26606"/>
          <ac:spMkLst>
            <pc:docMk/>
            <pc:sldMk cId="1306173449" sldId="266"/>
            <ac:spMk id="14" creationId="{5566D6E1-03A1-4D73-A4E0-35D74D568A04}"/>
          </ac:spMkLst>
        </pc:spChg>
        <pc:spChg chg="add">
          <ac:chgData name="Thibodeau, Cyrena" userId="080c7c74-e7cd-44f6-8f45-a991a4958dcd" providerId="ADAL" clId="{98C32EB0-457B-45CD-99F2-F4A5CC4107CD}" dt="2021-11-05T00:22:00.772" v="82" actId="26606"/>
          <ac:spMkLst>
            <pc:docMk/>
            <pc:sldMk cId="1306173449" sldId="266"/>
            <ac:spMk id="16" creationId="{9F835A99-04AC-494A-A572-AFE8413CC938}"/>
          </ac:spMkLst>
        </pc:spChg>
        <pc:spChg chg="add">
          <ac:chgData name="Thibodeau, Cyrena" userId="080c7c74-e7cd-44f6-8f45-a991a4958dcd" providerId="ADAL" clId="{98C32EB0-457B-45CD-99F2-F4A5CC4107CD}" dt="2021-11-05T00:22:00.772" v="82" actId="26606"/>
          <ac:spMkLst>
            <pc:docMk/>
            <pc:sldMk cId="1306173449" sldId="266"/>
            <ac:spMk id="18" creationId="{7B786209-1B0B-4CA9-9BDD-F7327066A84D}"/>
          </ac:spMkLst>
        </pc:spChg>
        <pc:spChg chg="add">
          <ac:chgData name="Thibodeau, Cyrena" userId="080c7c74-e7cd-44f6-8f45-a991a4958dcd" providerId="ADAL" clId="{98C32EB0-457B-45CD-99F2-F4A5CC4107CD}" dt="2021-11-05T00:22:00.772" v="82" actId="26606"/>
          <ac:spMkLst>
            <pc:docMk/>
            <pc:sldMk cId="1306173449" sldId="266"/>
            <ac:spMk id="20" creationId="{2D2964BB-484D-45AE-AD66-D407D0629652}"/>
          </ac:spMkLst>
        </pc:spChg>
        <pc:spChg chg="add">
          <ac:chgData name="Thibodeau, Cyrena" userId="080c7c74-e7cd-44f6-8f45-a991a4958dcd" providerId="ADAL" clId="{98C32EB0-457B-45CD-99F2-F4A5CC4107CD}" dt="2021-11-05T00:22:00.772" v="82" actId="26606"/>
          <ac:spMkLst>
            <pc:docMk/>
            <pc:sldMk cId="1306173449" sldId="266"/>
            <ac:spMk id="22" creationId="{6691AC69-A76E-4DAB-B565-468B6B87ACF3}"/>
          </ac:spMkLst>
        </pc:spChg>
      </pc:sldChg>
      <pc:sldChg chg="addSp modSp mod setBg">
        <pc:chgData name="Thibodeau, Cyrena" userId="080c7c74-e7cd-44f6-8f45-a991a4958dcd" providerId="ADAL" clId="{98C32EB0-457B-45CD-99F2-F4A5CC4107CD}" dt="2021-11-09T14:09:21.546" v="3346" actId="20577"/>
        <pc:sldMkLst>
          <pc:docMk/>
          <pc:sldMk cId="3331837950" sldId="267"/>
        </pc:sldMkLst>
        <pc:spChg chg="mod">
          <ac:chgData name="Thibodeau, Cyrena" userId="080c7c74-e7cd-44f6-8f45-a991a4958dcd" providerId="ADAL" clId="{98C32EB0-457B-45CD-99F2-F4A5CC4107CD}" dt="2021-11-05T00:27:05.240" v="113" actId="26606"/>
          <ac:spMkLst>
            <pc:docMk/>
            <pc:sldMk cId="3331837950" sldId="267"/>
            <ac:spMk id="2" creationId="{113B24D3-73ED-4953-A6C5-6D09ADD1DD4D}"/>
          </ac:spMkLst>
        </pc:spChg>
        <pc:spChg chg="mod">
          <ac:chgData name="Thibodeau, Cyrena" userId="080c7c74-e7cd-44f6-8f45-a991a4958dcd" providerId="ADAL" clId="{98C32EB0-457B-45CD-99F2-F4A5CC4107CD}" dt="2021-11-09T14:09:21.546" v="3346" actId="20577"/>
          <ac:spMkLst>
            <pc:docMk/>
            <pc:sldMk cId="3331837950" sldId="267"/>
            <ac:spMk id="3" creationId="{21534B9B-9EE1-4306-9291-F581250563B6}"/>
          </ac:spMkLst>
        </pc:spChg>
        <pc:spChg chg="add">
          <ac:chgData name="Thibodeau, Cyrena" userId="080c7c74-e7cd-44f6-8f45-a991a4958dcd" providerId="ADAL" clId="{98C32EB0-457B-45CD-99F2-F4A5CC4107CD}" dt="2021-11-05T00:27:05.240" v="113" actId="26606"/>
          <ac:spMkLst>
            <pc:docMk/>
            <pc:sldMk cId="3331837950" sldId="267"/>
            <ac:spMk id="8" creationId="{F837543A-6020-4505-A233-C9DB4BF74011}"/>
          </ac:spMkLst>
        </pc:spChg>
        <pc:spChg chg="add">
          <ac:chgData name="Thibodeau, Cyrena" userId="080c7c74-e7cd-44f6-8f45-a991a4958dcd" providerId="ADAL" clId="{98C32EB0-457B-45CD-99F2-F4A5CC4107CD}" dt="2021-11-05T00:27:05.240" v="113" actId="26606"/>
          <ac:spMkLst>
            <pc:docMk/>
            <pc:sldMk cId="3331837950" sldId="267"/>
            <ac:spMk id="10" creationId="{35B16301-FB18-48BA-A6DD-C37CAF6F9A18}"/>
          </ac:spMkLst>
        </pc:spChg>
        <pc:spChg chg="add">
          <ac:chgData name="Thibodeau, Cyrena" userId="080c7c74-e7cd-44f6-8f45-a991a4958dcd" providerId="ADAL" clId="{98C32EB0-457B-45CD-99F2-F4A5CC4107CD}" dt="2021-11-05T00:27:05.240" v="113" actId="26606"/>
          <ac:spMkLst>
            <pc:docMk/>
            <pc:sldMk cId="3331837950" sldId="267"/>
            <ac:spMk id="12" creationId="{C3C0D90E-074A-4F52-9B11-B52BEF4BCBE5}"/>
          </ac:spMkLst>
        </pc:spChg>
        <pc:spChg chg="add">
          <ac:chgData name="Thibodeau, Cyrena" userId="080c7c74-e7cd-44f6-8f45-a991a4958dcd" providerId="ADAL" clId="{98C32EB0-457B-45CD-99F2-F4A5CC4107CD}" dt="2021-11-05T00:27:05.240" v="113" actId="26606"/>
          <ac:spMkLst>
            <pc:docMk/>
            <pc:sldMk cId="3331837950" sldId="267"/>
            <ac:spMk id="14" creationId="{CABBD4C1-E6F8-46F6-8152-A8A97490BF4D}"/>
          </ac:spMkLst>
        </pc:spChg>
        <pc:spChg chg="add">
          <ac:chgData name="Thibodeau, Cyrena" userId="080c7c74-e7cd-44f6-8f45-a991a4958dcd" providerId="ADAL" clId="{98C32EB0-457B-45CD-99F2-F4A5CC4107CD}" dt="2021-11-05T00:27:05.240" v="113" actId="26606"/>
          <ac:spMkLst>
            <pc:docMk/>
            <pc:sldMk cId="3331837950" sldId="267"/>
            <ac:spMk id="16" creationId="{83BA5EF5-1FE9-4BF9-83BB-269BCDDF6156}"/>
          </ac:spMkLst>
        </pc:spChg>
        <pc:spChg chg="add">
          <ac:chgData name="Thibodeau, Cyrena" userId="080c7c74-e7cd-44f6-8f45-a991a4958dcd" providerId="ADAL" clId="{98C32EB0-457B-45CD-99F2-F4A5CC4107CD}" dt="2021-11-05T00:27:05.240" v="113" actId="26606"/>
          <ac:spMkLst>
            <pc:docMk/>
            <pc:sldMk cId="3331837950" sldId="267"/>
            <ac:spMk id="20" creationId="{88853921-7BC9-4BDE-ACAB-133C683C82D6}"/>
          </ac:spMkLst>
        </pc:spChg>
        <pc:spChg chg="add">
          <ac:chgData name="Thibodeau, Cyrena" userId="080c7c74-e7cd-44f6-8f45-a991a4958dcd" providerId="ADAL" clId="{98C32EB0-457B-45CD-99F2-F4A5CC4107CD}" dt="2021-11-05T00:27:05.240" v="113" actId="26606"/>
          <ac:spMkLst>
            <pc:docMk/>
            <pc:sldMk cId="3331837950" sldId="267"/>
            <ac:spMk id="22" creationId="{09192968-3AE7-4470-A61C-97294BB92731}"/>
          </ac:spMkLst>
        </pc:spChg>
        <pc:spChg chg="add">
          <ac:chgData name="Thibodeau, Cyrena" userId="080c7c74-e7cd-44f6-8f45-a991a4958dcd" providerId="ADAL" clId="{98C32EB0-457B-45CD-99F2-F4A5CC4107CD}" dt="2021-11-05T00:27:05.240" v="113" actId="26606"/>
          <ac:spMkLst>
            <pc:docMk/>
            <pc:sldMk cId="3331837950" sldId="267"/>
            <ac:spMk id="24" creationId="{3AB72E55-43E4-4356-BFE8-E2102CB0B505}"/>
          </ac:spMkLst>
        </pc:spChg>
        <pc:cxnChg chg="add">
          <ac:chgData name="Thibodeau, Cyrena" userId="080c7c74-e7cd-44f6-8f45-a991a4958dcd" providerId="ADAL" clId="{98C32EB0-457B-45CD-99F2-F4A5CC4107CD}" dt="2021-11-05T00:27:05.240" v="113" actId="26606"/>
          <ac:cxnSpMkLst>
            <pc:docMk/>
            <pc:sldMk cId="3331837950" sldId="267"/>
            <ac:cxnSpMk id="18" creationId="{4B3BCACB-5880-460B-9606-8C433A9AF99D}"/>
          </ac:cxnSpMkLst>
        </pc:cxnChg>
      </pc:sldChg>
      <pc:sldChg chg="addSp modSp mod setBg">
        <pc:chgData name="Thibodeau, Cyrena" userId="080c7c74-e7cd-44f6-8f45-a991a4958dcd" providerId="ADAL" clId="{98C32EB0-457B-45CD-99F2-F4A5CC4107CD}" dt="2021-11-09T01:04:12.832" v="3304" actId="20577"/>
        <pc:sldMkLst>
          <pc:docMk/>
          <pc:sldMk cId="2418849562" sldId="268"/>
        </pc:sldMkLst>
        <pc:spChg chg="mod">
          <ac:chgData name="Thibodeau, Cyrena" userId="080c7c74-e7cd-44f6-8f45-a991a4958dcd" providerId="ADAL" clId="{98C32EB0-457B-45CD-99F2-F4A5CC4107CD}" dt="2021-11-05T00:27:20.341" v="114" actId="26606"/>
          <ac:spMkLst>
            <pc:docMk/>
            <pc:sldMk cId="2418849562" sldId="268"/>
            <ac:spMk id="2" creationId="{9625A960-B8E7-4A0D-970A-B3F9DC624CF4}"/>
          </ac:spMkLst>
        </pc:spChg>
        <pc:spChg chg="mod">
          <ac:chgData name="Thibodeau, Cyrena" userId="080c7c74-e7cd-44f6-8f45-a991a4958dcd" providerId="ADAL" clId="{98C32EB0-457B-45CD-99F2-F4A5CC4107CD}" dt="2021-11-09T01:04:12.832" v="3304" actId="20577"/>
          <ac:spMkLst>
            <pc:docMk/>
            <pc:sldMk cId="2418849562" sldId="268"/>
            <ac:spMk id="3" creationId="{20C11DFA-6F9D-4B82-9D69-7A93CEB67C55}"/>
          </ac:spMkLst>
        </pc:spChg>
        <pc:spChg chg="add">
          <ac:chgData name="Thibodeau, Cyrena" userId="080c7c74-e7cd-44f6-8f45-a991a4958dcd" providerId="ADAL" clId="{98C32EB0-457B-45CD-99F2-F4A5CC4107CD}" dt="2021-11-05T00:27:20.341" v="114" actId="26606"/>
          <ac:spMkLst>
            <pc:docMk/>
            <pc:sldMk cId="2418849562" sldId="268"/>
            <ac:spMk id="8" creationId="{F837543A-6020-4505-A233-C9DB4BF74011}"/>
          </ac:spMkLst>
        </pc:spChg>
        <pc:spChg chg="add">
          <ac:chgData name="Thibodeau, Cyrena" userId="080c7c74-e7cd-44f6-8f45-a991a4958dcd" providerId="ADAL" clId="{98C32EB0-457B-45CD-99F2-F4A5CC4107CD}" dt="2021-11-05T00:27:20.341" v="114" actId="26606"/>
          <ac:spMkLst>
            <pc:docMk/>
            <pc:sldMk cId="2418849562" sldId="268"/>
            <ac:spMk id="10" creationId="{35B16301-FB18-48BA-A6DD-C37CAF6F9A18}"/>
          </ac:spMkLst>
        </pc:spChg>
        <pc:spChg chg="add">
          <ac:chgData name="Thibodeau, Cyrena" userId="080c7c74-e7cd-44f6-8f45-a991a4958dcd" providerId="ADAL" clId="{98C32EB0-457B-45CD-99F2-F4A5CC4107CD}" dt="2021-11-05T00:27:20.341" v="114" actId="26606"/>
          <ac:spMkLst>
            <pc:docMk/>
            <pc:sldMk cId="2418849562" sldId="268"/>
            <ac:spMk id="12" creationId="{C3C0D90E-074A-4F52-9B11-B52BEF4BCBE5}"/>
          </ac:spMkLst>
        </pc:spChg>
        <pc:spChg chg="add">
          <ac:chgData name="Thibodeau, Cyrena" userId="080c7c74-e7cd-44f6-8f45-a991a4958dcd" providerId="ADAL" clId="{98C32EB0-457B-45CD-99F2-F4A5CC4107CD}" dt="2021-11-05T00:27:20.341" v="114" actId="26606"/>
          <ac:spMkLst>
            <pc:docMk/>
            <pc:sldMk cId="2418849562" sldId="268"/>
            <ac:spMk id="14" creationId="{CABBD4C1-E6F8-46F6-8152-A8A97490BF4D}"/>
          </ac:spMkLst>
        </pc:spChg>
        <pc:spChg chg="add">
          <ac:chgData name="Thibodeau, Cyrena" userId="080c7c74-e7cd-44f6-8f45-a991a4958dcd" providerId="ADAL" clId="{98C32EB0-457B-45CD-99F2-F4A5CC4107CD}" dt="2021-11-05T00:27:20.341" v="114" actId="26606"/>
          <ac:spMkLst>
            <pc:docMk/>
            <pc:sldMk cId="2418849562" sldId="268"/>
            <ac:spMk id="16" creationId="{83BA5EF5-1FE9-4BF9-83BB-269BCDDF6156}"/>
          </ac:spMkLst>
        </pc:spChg>
        <pc:spChg chg="add">
          <ac:chgData name="Thibodeau, Cyrena" userId="080c7c74-e7cd-44f6-8f45-a991a4958dcd" providerId="ADAL" clId="{98C32EB0-457B-45CD-99F2-F4A5CC4107CD}" dt="2021-11-05T00:27:20.341" v="114" actId="26606"/>
          <ac:spMkLst>
            <pc:docMk/>
            <pc:sldMk cId="2418849562" sldId="268"/>
            <ac:spMk id="20" creationId="{88853921-7BC9-4BDE-ACAB-133C683C82D6}"/>
          </ac:spMkLst>
        </pc:spChg>
        <pc:spChg chg="add">
          <ac:chgData name="Thibodeau, Cyrena" userId="080c7c74-e7cd-44f6-8f45-a991a4958dcd" providerId="ADAL" clId="{98C32EB0-457B-45CD-99F2-F4A5CC4107CD}" dt="2021-11-05T00:27:20.341" v="114" actId="26606"/>
          <ac:spMkLst>
            <pc:docMk/>
            <pc:sldMk cId="2418849562" sldId="268"/>
            <ac:spMk id="22" creationId="{09192968-3AE7-4470-A61C-97294BB92731}"/>
          </ac:spMkLst>
        </pc:spChg>
        <pc:spChg chg="add">
          <ac:chgData name="Thibodeau, Cyrena" userId="080c7c74-e7cd-44f6-8f45-a991a4958dcd" providerId="ADAL" clId="{98C32EB0-457B-45CD-99F2-F4A5CC4107CD}" dt="2021-11-05T00:27:20.341" v="114" actId="26606"/>
          <ac:spMkLst>
            <pc:docMk/>
            <pc:sldMk cId="2418849562" sldId="268"/>
            <ac:spMk id="24" creationId="{3AB72E55-43E4-4356-BFE8-E2102CB0B505}"/>
          </ac:spMkLst>
        </pc:spChg>
        <pc:cxnChg chg="add">
          <ac:chgData name="Thibodeau, Cyrena" userId="080c7c74-e7cd-44f6-8f45-a991a4958dcd" providerId="ADAL" clId="{98C32EB0-457B-45CD-99F2-F4A5CC4107CD}" dt="2021-11-05T00:27:20.341" v="114" actId="26606"/>
          <ac:cxnSpMkLst>
            <pc:docMk/>
            <pc:sldMk cId="2418849562" sldId="268"/>
            <ac:cxnSpMk id="18" creationId="{4B3BCACB-5880-460B-9606-8C433A9AF99D}"/>
          </ac:cxnSpMkLst>
        </pc:cxnChg>
      </pc:sldChg>
      <pc:sldChg chg="addSp delSp modSp mod setBg">
        <pc:chgData name="Thibodeau, Cyrena" userId="080c7c74-e7cd-44f6-8f45-a991a4958dcd" providerId="ADAL" clId="{98C32EB0-457B-45CD-99F2-F4A5CC4107CD}" dt="2021-11-08T22:04:26.237" v="2428" actId="20577"/>
        <pc:sldMkLst>
          <pc:docMk/>
          <pc:sldMk cId="3477889462" sldId="269"/>
        </pc:sldMkLst>
        <pc:spChg chg="mod">
          <ac:chgData name="Thibodeau, Cyrena" userId="080c7c74-e7cd-44f6-8f45-a991a4958dcd" providerId="ADAL" clId="{98C32EB0-457B-45CD-99F2-F4A5CC4107CD}" dt="2021-11-05T00:28:52.211" v="123" actId="26606"/>
          <ac:spMkLst>
            <pc:docMk/>
            <pc:sldMk cId="3477889462" sldId="269"/>
            <ac:spMk id="2" creationId="{193C8829-37A3-4731-8931-29BCD9ED8D17}"/>
          </ac:spMkLst>
        </pc:spChg>
        <pc:spChg chg="mod">
          <ac:chgData name="Thibodeau, Cyrena" userId="080c7c74-e7cd-44f6-8f45-a991a4958dcd" providerId="ADAL" clId="{98C32EB0-457B-45CD-99F2-F4A5CC4107CD}" dt="2021-11-08T22:04:26.237" v="2428" actId="20577"/>
          <ac:spMkLst>
            <pc:docMk/>
            <pc:sldMk cId="3477889462" sldId="269"/>
            <ac:spMk id="3" creationId="{AB675989-C219-4304-8FE7-2CBA4381A839}"/>
          </ac:spMkLst>
        </pc:spChg>
        <pc:spChg chg="add del">
          <ac:chgData name="Thibodeau, Cyrena" userId="080c7c74-e7cd-44f6-8f45-a991a4958dcd" providerId="ADAL" clId="{98C32EB0-457B-45CD-99F2-F4A5CC4107CD}" dt="2021-11-05T00:22:45.712" v="89" actId="26606"/>
          <ac:spMkLst>
            <pc:docMk/>
            <pc:sldMk cId="3477889462" sldId="269"/>
            <ac:spMk id="8" creationId="{1BB867FF-FC45-48F7-8104-F89BE54909F1}"/>
          </ac:spMkLst>
        </pc:spChg>
        <pc:spChg chg="add del">
          <ac:chgData name="Thibodeau, Cyrena" userId="080c7c74-e7cd-44f6-8f45-a991a4958dcd" providerId="ADAL" clId="{98C32EB0-457B-45CD-99F2-F4A5CC4107CD}" dt="2021-11-05T00:22:45.712" v="89" actId="26606"/>
          <ac:spMkLst>
            <pc:docMk/>
            <pc:sldMk cId="3477889462" sldId="269"/>
            <ac:spMk id="10" creationId="{8BB56887-D0D5-4F0C-9E19-7247EB83C8B7}"/>
          </ac:spMkLst>
        </pc:spChg>
        <pc:spChg chg="add del">
          <ac:chgData name="Thibodeau, Cyrena" userId="080c7c74-e7cd-44f6-8f45-a991a4958dcd" providerId="ADAL" clId="{98C32EB0-457B-45CD-99F2-F4A5CC4107CD}" dt="2021-11-05T00:22:45.712" v="89" actId="26606"/>
          <ac:spMkLst>
            <pc:docMk/>
            <pc:sldMk cId="3477889462" sldId="269"/>
            <ac:spMk id="12" creationId="{081E4A58-353D-44AE-B2FC-2A74E2E400F7}"/>
          </ac:spMkLst>
        </pc:spChg>
        <pc:spChg chg="add del">
          <ac:chgData name="Thibodeau, Cyrena" userId="080c7c74-e7cd-44f6-8f45-a991a4958dcd" providerId="ADAL" clId="{98C32EB0-457B-45CD-99F2-F4A5CC4107CD}" dt="2021-11-05T00:28:52.211" v="123" actId="26606"/>
          <ac:spMkLst>
            <pc:docMk/>
            <pc:sldMk cId="3477889462" sldId="269"/>
            <ac:spMk id="17" creationId="{100EDD19-6802-4EC3-95CE-CFFAB042CFD6}"/>
          </ac:spMkLst>
        </pc:spChg>
        <pc:spChg chg="add del">
          <ac:chgData name="Thibodeau, Cyrena" userId="080c7c74-e7cd-44f6-8f45-a991a4958dcd" providerId="ADAL" clId="{98C32EB0-457B-45CD-99F2-F4A5CC4107CD}" dt="2021-11-05T00:28:52.211" v="123" actId="26606"/>
          <ac:spMkLst>
            <pc:docMk/>
            <pc:sldMk cId="3477889462" sldId="269"/>
            <ac:spMk id="19" creationId="{DB17E863-922E-4C26-BD64-E8FD41D28661}"/>
          </ac:spMkLst>
        </pc:spChg>
        <pc:spChg chg="add">
          <ac:chgData name="Thibodeau, Cyrena" userId="080c7c74-e7cd-44f6-8f45-a991a4958dcd" providerId="ADAL" clId="{98C32EB0-457B-45CD-99F2-F4A5CC4107CD}" dt="2021-11-05T00:28:52.211" v="123" actId="26606"/>
          <ac:spMkLst>
            <pc:docMk/>
            <pc:sldMk cId="3477889462" sldId="269"/>
            <ac:spMk id="24" creationId="{AC17DE74-01C9-4859-B65A-85CF999E8580}"/>
          </ac:spMkLst>
        </pc:spChg>
        <pc:spChg chg="add">
          <ac:chgData name="Thibodeau, Cyrena" userId="080c7c74-e7cd-44f6-8f45-a991a4958dcd" providerId="ADAL" clId="{98C32EB0-457B-45CD-99F2-F4A5CC4107CD}" dt="2021-11-05T00:28:52.211" v="123" actId="26606"/>
          <ac:spMkLst>
            <pc:docMk/>
            <pc:sldMk cId="3477889462" sldId="269"/>
            <ac:spMk id="26" creationId="{068C0432-0E90-4CC1-8CD3-D44A90DF07EF}"/>
          </ac:spMkLst>
        </pc:spChg>
      </pc:sldChg>
      <pc:sldChg chg="addSp delSp modSp mod setBg">
        <pc:chgData name="Thibodeau, Cyrena" userId="080c7c74-e7cd-44f6-8f45-a991a4958dcd" providerId="ADAL" clId="{98C32EB0-457B-45CD-99F2-F4A5CC4107CD}" dt="2021-11-05T12:51:41.971" v="524" actId="20577"/>
        <pc:sldMkLst>
          <pc:docMk/>
          <pc:sldMk cId="2829136825" sldId="270"/>
        </pc:sldMkLst>
        <pc:spChg chg="mod">
          <ac:chgData name="Thibodeau, Cyrena" userId="080c7c74-e7cd-44f6-8f45-a991a4958dcd" providerId="ADAL" clId="{98C32EB0-457B-45CD-99F2-F4A5CC4107CD}" dt="2021-11-05T00:28:33.047" v="119" actId="26606"/>
          <ac:spMkLst>
            <pc:docMk/>
            <pc:sldMk cId="2829136825" sldId="270"/>
            <ac:spMk id="2" creationId="{6EA68545-CA13-423E-9104-3ED1606D34BF}"/>
          </ac:spMkLst>
        </pc:spChg>
        <pc:spChg chg="mod">
          <ac:chgData name="Thibodeau, Cyrena" userId="080c7c74-e7cd-44f6-8f45-a991a4958dcd" providerId="ADAL" clId="{98C32EB0-457B-45CD-99F2-F4A5CC4107CD}" dt="2021-11-05T12:51:41.971" v="524" actId="20577"/>
          <ac:spMkLst>
            <pc:docMk/>
            <pc:sldMk cId="2829136825" sldId="270"/>
            <ac:spMk id="3" creationId="{936ACE7D-3B2F-4CAA-8648-6DFAB7BDB1C7}"/>
          </ac:spMkLst>
        </pc:spChg>
        <pc:spChg chg="add del">
          <ac:chgData name="Thibodeau, Cyrena" userId="080c7c74-e7cd-44f6-8f45-a991a4958dcd" providerId="ADAL" clId="{98C32EB0-457B-45CD-99F2-F4A5CC4107CD}" dt="2021-11-05T00:24:22.191" v="99" actId="26606"/>
          <ac:spMkLst>
            <pc:docMk/>
            <pc:sldMk cId="2829136825" sldId="270"/>
            <ac:spMk id="8" creationId="{AC17DE74-01C9-4859-B65A-85CF999E8580}"/>
          </ac:spMkLst>
        </pc:spChg>
        <pc:spChg chg="add del">
          <ac:chgData name="Thibodeau, Cyrena" userId="080c7c74-e7cd-44f6-8f45-a991a4958dcd" providerId="ADAL" clId="{98C32EB0-457B-45CD-99F2-F4A5CC4107CD}" dt="2021-11-05T00:24:22.191" v="99" actId="26606"/>
          <ac:spMkLst>
            <pc:docMk/>
            <pc:sldMk cId="2829136825" sldId="270"/>
            <ac:spMk id="10" creationId="{068C0432-0E90-4CC1-8CD3-D44A90DF07EF}"/>
          </ac:spMkLst>
        </pc:spChg>
        <pc:spChg chg="add del">
          <ac:chgData name="Thibodeau, Cyrena" userId="080c7c74-e7cd-44f6-8f45-a991a4958dcd" providerId="ADAL" clId="{98C32EB0-457B-45CD-99F2-F4A5CC4107CD}" dt="2021-11-05T00:24:40.353" v="101" actId="26606"/>
          <ac:spMkLst>
            <pc:docMk/>
            <pc:sldMk cId="2829136825" sldId="270"/>
            <ac:spMk id="12" creationId="{71877DBC-BB60-40F0-AC93-2ACDBAAE60CE}"/>
          </ac:spMkLst>
        </pc:spChg>
        <pc:spChg chg="add del">
          <ac:chgData name="Thibodeau, Cyrena" userId="080c7c74-e7cd-44f6-8f45-a991a4958dcd" providerId="ADAL" clId="{98C32EB0-457B-45CD-99F2-F4A5CC4107CD}" dt="2021-11-05T00:24:40.353" v="101" actId="26606"/>
          <ac:spMkLst>
            <pc:docMk/>
            <pc:sldMk cId="2829136825" sldId="270"/>
            <ac:spMk id="13" creationId="{743AA782-23D1-4521-8CAD-47662984AA08}"/>
          </ac:spMkLst>
        </pc:spChg>
        <pc:spChg chg="add del">
          <ac:chgData name="Thibodeau, Cyrena" userId="080c7c74-e7cd-44f6-8f45-a991a4958dcd" providerId="ADAL" clId="{98C32EB0-457B-45CD-99F2-F4A5CC4107CD}" dt="2021-11-05T00:24:47.456" v="103" actId="26606"/>
          <ac:spMkLst>
            <pc:docMk/>
            <pc:sldMk cId="2829136825" sldId="270"/>
            <ac:spMk id="19" creationId="{EDDBB197-D710-4A4F-A9CA-FD2177498BE8}"/>
          </ac:spMkLst>
        </pc:spChg>
        <pc:spChg chg="add del">
          <ac:chgData name="Thibodeau, Cyrena" userId="080c7c74-e7cd-44f6-8f45-a991a4958dcd" providerId="ADAL" clId="{98C32EB0-457B-45CD-99F2-F4A5CC4107CD}" dt="2021-11-05T00:24:47.456" v="103" actId="26606"/>
          <ac:spMkLst>
            <pc:docMk/>
            <pc:sldMk cId="2829136825" sldId="270"/>
            <ac:spMk id="20" creationId="{975D1CFA-2CDB-4B64-BD9F-85744E8DA12F}"/>
          </ac:spMkLst>
        </pc:spChg>
        <pc:spChg chg="add del">
          <ac:chgData name="Thibodeau, Cyrena" userId="080c7c74-e7cd-44f6-8f45-a991a4958dcd" providerId="ADAL" clId="{98C32EB0-457B-45CD-99F2-F4A5CC4107CD}" dt="2021-11-05T00:27:59.087" v="115" actId="26606"/>
          <ac:spMkLst>
            <pc:docMk/>
            <pc:sldMk cId="2829136825" sldId="270"/>
            <ac:spMk id="23" creationId="{DE7FFD28-545C-4C88-A2E7-152FB234C92C}"/>
          </ac:spMkLst>
        </pc:spChg>
        <pc:spChg chg="add del">
          <ac:chgData name="Thibodeau, Cyrena" userId="080c7c74-e7cd-44f6-8f45-a991a4958dcd" providerId="ADAL" clId="{98C32EB0-457B-45CD-99F2-F4A5CC4107CD}" dt="2021-11-05T00:28:33.047" v="119" actId="26606"/>
          <ac:spMkLst>
            <pc:docMk/>
            <pc:sldMk cId="2829136825" sldId="270"/>
            <ac:spMk id="28" creationId="{907EF6B7-1338-4443-8C46-6A318D952DFD}"/>
          </ac:spMkLst>
        </pc:spChg>
        <pc:spChg chg="add del">
          <ac:chgData name="Thibodeau, Cyrena" userId="080c7c74-e7cd-44f6-8f45-a991a4958dcd" providerId="ADAL" clId="{98C32EB0-457B-45CD-99F2-F4A5CC4107CD}" dt="2021-11-05T00:28:33.047" v="119" actId="26606"/>
          <ac:spMkLst>
            <pc:docMk/>
            <pc:sldMk cId="2829136825" sldId="270"/>
            <ac:spMk id="30" creationId="{DAAE4CDD-124C-4DCF-9584-B6033B545DD5}"/>
          </ac:spMkLst>
        </pc:spChg>
        <pc:spChg chg="add del">
          <ac:chgData name="Thibodeau, Cyrena" userId="080c7c74-e7cd-44f6-8f45-a991a4958dcd" providerId="ADAL" clId="{98C32EB0-457B-45CD-99F2-F4A5CC4107CD}" dt="2021-11-05T00:28:33.047" v="119" actId="26606"/>
          <ac:spMkLst>
            <pc:docMk/>
            <pc:sldMk cId="2829136825" sldId="270"/>
            <ac:spMk id="32" creationId="{081E4A58-353D-44AE-B2FC-2A74E2E400F7}"/>
          </ac:spMkLst>
        </pc:spChg>
        <pc:spChg chg="add">
          <ac:chgData name="Thibodeau, Cyrena" userId="080c7c74-e7cd-44f6-8f45-a991a4958dcd" providerId="ADAL" clId="{98C32EB0-457B-45CD-99F2-F4A5CC4107CD}" dt="2021-11-05T00:28:33.047" v="119" actId="26606"/>
          <ac:spMkLst>
            <pc:docMk/>
            <pc:sldMk cId="2829136825" sldId="270"/>
            <ac:spMk id="37" creationId="{100EDD19-6802-4EC3-95CE-CFFAB042CFD6}"/>
          </ac:spMkLst>
        </pc:spChg>
        <pc:spChg chg="add">
          <ac:chgData name="Thibodeau, Cyrena" userId="080c7c74-e7cd-44f6-8f45-a991a4958dcd" providerId="ADAL" clId="{98C32EB0-457B-45CD-99F2-F4A5CC4107CD}" dt="2021-11-05T00:28:33.047" v="119" actId="26606"/>
          <ac:spMkLst>
            <pc:docMk/>
            <pc:sldMk cId="2829136825" sldId="270"/>
            <ac:spMk id="39" creationId="{DB17E863-922E-4C26-BD64-E8FD41D28661}"/>
          </ac:spMkLst>
        </pc:spChg>
        <pc:grpChg chg="add del">
          <ac:chgData name="Thibodeau, Cyrena" userId="080c7c74-e7cd-44f6-8f45-a991a4958dcd" providerId="ADAL" clId="{98C32EB0-457B-45CD-99F2-F4A5CC4107CD}" dt="2021-11-05T00:24:47.456" v="103" actId="26606"/>
          <ac:grpSpMkLst>
            <pc:docMk/>
            <pc:sldMk cId="2829136825" sldId="270"/>
            <ac:grpSpMk id="14" creationId="{25EE5136-01F1-466C-962D-BA9B4C6757AA}"/>
          </ac:grpSpMkLst>
        </pc:grpChg>
        <pc:picChg chg="add del">
          <ac:chgData name="Thibodeau, Cyrena" userId="080c7c74-e7cd-44f6-8f45-a991a4958dcd" providerId="ADAL" clId="{98C32EB0-457B-45CD-99F2-F4A5CC4107CD}" dt="2021-11-05T00:24:40.353" v="101" actId="26606"/>
          <ac:picMkLst>
            <pc:docMk/>
            <pc:sldMk cId="2829136825" sldId="270"/>
            <ac:picMk id="7" creationId="{FF16D6DF-786B-497E-B91A-26C596D6E31B}"/>
          </ac:picMkLst>
        </pc:picChg>
        <pc:picChg chg="add del">
          <ac:chgData name="Thibodeau, Cyrena" userId="080c7c74-e7cd-44f6-8f45-a991a4958dcd" providerId="ADAL" clId="{98C32EB0-457B-45CD-99F2-F4A5CC4107CD}" dt="2021-11-05T00:24:47.456" v="103" actId="26606"/>
          <ac:picMkLst>
            <pc:docMk/>
            <pc:sldMk cId="2829136825" sldId="270"/>
            <ac:picMk id="21" creationId="{2E14FED2-164F-4B26-8657-17F2D69B062E}"/>
          </ac:picMkLst>
        </pc:picChg>
      </pc:sldChg>
      <pc:sldChg chg="addSp delSp modSp mod setBg">
        <pc:chgData name="Thibodeau, Cyrena" userId="080c7c74-e7cd-44f6-8f45-a991a4958dcd" providerId="ADAL" clId="{98C32EB0-457B-45CD-99F2-F4A5CC4107CD}" dt="2021-11-08T22:06:50.156" v="2456" actId="20577"/>
        <pc:sldMkLst>
          <pc:docMk/>
          <pc:sldMk cId="2333498103" sldId="271"/>
        </pc:sldMkLst>
        <pc:spChg chg="mod">
          <ac:chgData name="Thibodeau, Cyrena" userId="080c7c74-e7cd-44f6-8f45-a991a4958dcd" providerId="ADAL" clId="{98C32EB0-457B-45CD-99F2-F4A5CC4107CD}" dt="2021-11-05T00:28:27.618" v="118" actId="26606"/>
          <ac:spMkLst>
            <pc:docMk/>
            <pc:sldMk cId="2333498103" sldId="271"/>
            <ac:spMk id="2" creationId="{180ED29B-3343-469A-82CA-621C63E61429}"/>
          </ac:spMkLst>
        </pc:spChg>
        <pc:spChg chg="mod">
          <ac:chgData name="Thibodeau, Cyrena" userId="080c7c74-e7cd-44f6-8f45-a991a4958dcd" providerId="ADAL" clId="{98C32EB0-457B-45CD-99F2-F4A5CC4107CD}" dt="2021-11-08T22:06:50.156" v="2456" actId="20577"/>
          <ac:spMkLst>
            <pc:docMk/>
            <pc:sldMk cId="2333498103" sldId="271"/>
            <ac:spMk id="3" creationId="{5774497B-5424-4EC4-B530-839FB0334D82}"/>
          </ac:spMkLst>
        </pc:spChg>
        <pc:spChg chg="add del">
          <ac:chgData name="Thibodeau, Cyrena" userId="080c7c74-e7cd-44f6-8f45-a991a4958dcd" providerId="ADAL" clId="{98C32EB0-457B-45CD-99F2-F4A5CC4107CD}" dt="2021-11-05T00:28:27.618" v="118" actId="26606"/>
          <ac:spMkLst>
            <pc:docMk/>
            <pc:sldMk cId="2333498103" sldId="271"/>
            <ac:spMk id="8" creationId="{C2554CA6-288E-4202-BC52-2E5A8F0C0AED}"/>
          </ac:spMkLst>
        </pc:spChg>
        <pc:spChg chg="add del">
          <ac:chgData name="Thibodeau, Cyrena" userId="080c7c74-e7cd-44f6-8f45-a991a4958dcd" providerId="ADAL" clId="{98C32EB0-457B-45CD-99F2-F4A5CC4107CD}" dt="2021-11-05T00:28:27.618" v="118" actId="26606"/>
          <ac:spMkLst>
            <pc:docMk/>
            <pc:sldMk cId="2333498103" sldId="271"/>
            <ac:spMk id="10" creationId="{B10BB131-AC8E-4A8E-A5D1-36260F720C3B}"/>
          </ac:spMkLst>
        </pc:spChg>
        <pc:spChg chg="add del">
          <ac:chgData name="Thibodeau, Cyrena" userId="080c7c74-e7cd-44f6-8f45-a991a4958dcd" providerId="ADAL" clId="{98C32EB0-457B-45CD-99F2-F4A5CC4107CD}" dt="2021-11-05T00:28:27.618" v="118" actId="26606"/>
          <ac:spMkLst>
            <pc:docMk/>
            <pc:sldMk cId="2333498103" sldId="271"/>
            <ac:spMk id="12" creationId="{5B7778FC-632E-4DCA-A7CB-0D7731CCF970}"/>
          </ac:spMkLst>
        </pc:spChg>
        <pc:spChg chg="add del">
          <ac:chgData name="Thibodeau, Cyrena" userId="080c7c74-e7cd-44f6-8f45-a991a4958dcd" providerId="ADAL" clId="{98C32EB0-457B-45CD-99F2-F4A5CC4107CD}" dt="2021-11-05T00:28:27.618" v="118" actId="26606"/>
          <ac:spMkLst>
            <pc:docMk/>
            <pc:sldMk cId="2333498103" sldId="271"/>
            <ac:spMk id="14" creationId="{FA23A907-97FB-4A8F-880A-DD77401C4296}"/>
          </ac:spMkLst>
        </pc:spChg>
        <pc:spChg chg="add del">
          <ac:chgData name="Thibodeau, Cyrena" userId="080c7c74-e7cd-44f6-8f45-a991a4958dcd" providerId="ADAL" clId="{98C32EB0-457B-45CD-99F2-F4A5CC4107CD}" dt="2021-11-05T00:28:27.613" v="117" actId="26606"/>
          <ac:spMkLst>
            <pc:docMk/>
            <pc:sldMk cId="2333498103" sldId="271"/>
            <ac:spMk id="19" creationId="{09588DA8-065E-4F6F-8EFD-43104AB2E0CF}"/>
          </ac:spMkLst>
        </pc:spChg>
        <pc:spChg chg="add del">
          <ac:chgData name="Thibodeau, Cyrena" userId="080c7c74-e7cd-44f6-8f45-a991a4958dcd" providerId="ADAL" clId="{98C32EB0-457B-45CD-99F2-F4A5CC4107CD}" dt="2021-11-05T00:28:27.613" v="117" actId="26606"/>
          <ac:spMkLst>
            <pc:docMk/>
            <pc:sldMk cId="2333498103" sldId="271"/>
            <ac:spMk id="21" creationId="{C4285719-470E-454C-AF62-8323075F1F5B}"/>
          </ac:spMkLst>
        </pc:spChg>
        <pc:spChg chg="add del">
          <ac:chgData name="Thibodeau, Cyrena" userId="080c7c74-e7cd-44f6-8f45-a991a4958dcd" providerId="ADAL" clId="{98C32EB0-457B-45CD-99F2-F4A5CC4107CD}" dt="2021-11-05T00:28:27.613" v="117" actId="26606"/>
          <ac:spMkLst>
            <pc:docMk/>
            <pc:sldMk cId="2333498103" sldId="271"/>
            <ac:spMk id="23" creationId="{CD9FE4EF-C4D8-49A0-B2FF-81D8DB7D8A24}"/>
          </ac:spMkLst>
        </pc:spChg>
        <pc:spChg chg="add del">
          <ac:chgData name="Thibodeau, Cyrena" userId="080c7c74-e7cd-44f6-8f45-a991a4958dcd" providerId="ADAL" clId="{98C32EB0-457B-45CD-99F2-F4A5CC4107CD}" dt="2021-11-05T00:28:27.613" v="117" actId="26606"/>
          <ac:spMkLst>
            <pc:docMk/>
            <pc:sldMk cId="2333498103" sldId="271"/>
            <ac:spMk id="25" creationId="{4300840D-0A0B-4512-BACA-B439D5B9C57C}"/>
          </ac:spMkLst>
        </pc:spChg>
        <pc:spChg chg="add del">
          <ac:chgData name="Thibodeau, Cyrena" userId="080c7c74-e7cd-44f6-8f45-a991a4958dcd" providerId="ADAL" clId="{98C32EB0-457B-45CD-99F2-F4A5CC4107CD}" dt="2021-11-05T00:28:27.613" v="117" actId="26606"/>
          <ac:spMkLst>
            <pc:docMk/>
            <pc:sldMk cId="2333498103" sldId="271"/>
            <ac:spMk id="27" creationId="{D2B78728-A580-49A7-84F9-6EF6F583ADE0}"/>
          </ac:spMkLst>
        </pc:spChg>
        <pc:spChg chg="add del">
          <ac:chgData name="Thibodeau, Cyrena" userId="080c7c74-e7cd-44f6-8f45-a991a4958dcd" providerId="ADAL" clId="{98C32EB0-457B-45CD-99F2-F4A5CC4107CD}" dt="2021-11-05T00:28:27.613" v="117" actId="26606"/>
          <ac:spMkLst>
            <pc:docMk/>
            <pc:sldMk cId="2333498103" sldId="271"/>
            <ac:spMk id="29" creationId="{38FAA1A1-D861-433F-88FA-1E9D6FD31D11}"/>
          </ac:spMkLst>
        </pc:spChg>
        <pc:spChg chg="add del">
          <ac:chgData name="Thibodeau, Cyrena" userId="080c7c74-e7cd-44f6-8f45-a991a4958dcd" providerId="ADAL" clId="{98C32EB0-457B-45CD-99F2-F4A5CC4107CD}" dt="2021-11-05T00:28:27.613" v="117" actId="26606"/>
          <ac:spMkLst>
            <pc:docMk/>
            <pc:sldMk cId="2333498103" sldId="271"/>
            <ac:spMk id="31" creationId="{8D71EDA1-87BF-4D5D-AB79-F346FD19278A}"/>
          </ac:spMkLst>
        </pc:spChg>
        <pc:spChg chg="add">
          <ac:chgData name="Thibodeau, Cyrena" userId="080c7c74-e7cd-44f6-8f45-a991a4958dcd" providerId="ADAL" clId="{98C32EB0-457B-45CD-99F2-F4A5CC4107CD}" dt="2021-11-05T00:28:27.618" v="118" actId="26606"/>
          <ac:spMkLst>
            <pc:docMk/>
            <pc:sldMk cId="2333498103" sldId="271"/>
            <ac:spMk id="33" creationId="{100EDD19-6802-4EC3-95CE-CFFAB042CFD6}"/>
          </ac:spMkLst>
        </pc:spChg>
        <pc:spChg chg="add">
          <ac:chgData name="Thibodeau, Cyrena" userId="080c7c74-e7cd-44f6-8f45-a991a4958dcd" providerId="ADAL" clId="{98C32EB0-457B-45CD-99F2-F4A5CC4107CD}" dt="2021-11-05T00:28:27.618" v="118" actId="26606"/>
          <ac:spMkLst>
            <pc:docMk/>
            <pc:sldMk cId="2333498103" sldId="271"/>
            <ac:spMk id="34" creationId="{DB17E863-922E-4C26-BD64-E8FD41D28661}"/>
          </ac:spMkLst>
        </pc:spChg>
      </pc:sldChg>
      <pc:sldChg chg="addSp delSp modSp mod setBg">
        <pc:chgData name="Thibodeau, Cyrena" userId="080c7c74-e7cd-44f6-8f45-a991a4958dcd" providerId="ADAL" clId="{98C32EB0-457B-45CD-99F2-F4A5CC4107CD}" dt="2021-11-05T12:49:15.571" v="500" actId="20577"/>
        <pc:sldMkLst>
          <pc:docMk/>
          <pc:sldMk cId="4083350359" sldId="272"/>
        </pc:sldMkLst>
        <pc:spChg chg="mod">
          <ac:chgData name="Thibodeau, Cyrena" userId="080c7c74-e7cd-44f6-8f45-a991a4958dcd" providerId="ADAL" clId="{98C32EB0-457B-45CD-99F2-F4A5CC4107CD}" dt="2021-11-05T00:28:39.803" v="120" actId="26606"/>
          <ac:spMkLst>
            <pc:docMk/>
            <pc:sldMk cId="4083350359" sldId="272"/>
            <ac:spMk id="2" creationId="{E574DB7F-5735-46CC-A9B4-1BF63E9B8E13}"/>
          </ac:spMkLst>
        </pc:spChg>
        <pc:spChg chg="mod">
          <ac:chgData name="Thibodeau, Cyrena" userId="080c7c74-e7cd-44f6-8f45-a991a4958dcd" providerId="ADAL" clId="{98C32EB0-457B-45CD-99F2-F4A5CC4107CD}" dt="2021-11-05T12:49:15.571" v="500" actId="20577"/>
          <ac:spMkLst>
            <pc:docMk/>
            <pc:sldMk cId="4083350359" sldId="272"/>
            <ac:spMk id="3" creationId="{B325D1DA-C994-48C9-9F40-330FD8EB7191}"/>
          </ac:spMkLst>
        </pc:spChg>
        <pc:spChg chg="add del">
          <ac:chgData name="Thibodeau, Cyrena" userId="080c7c74-e7cd-44f6-8f45-a991a4958dcd" providerId="ADAL" clId="{98C32EB0-457B-45CD-99F2-F4A5CC4107CD}" dt="2021-11-05T00:28:39.803" v="120" actId="26606"/>
          <ac:spMkLst>
            <pc:docMk/>
            <pc:sldMk cId="4083350359" sldId="272"/>
            <ac:spMk id="8" creationId="{AC17DE74-01C9-4859-B65A-85CF999E8580}"/>
          </ac:spMkLst>
        </pc:spChg>
        <pc:spChg chg="add del">
          <ac:chgData name="Thibodeau, Cyrena" userId="080c7c74-e7cd-44f6-8f45-a991a4958dcd" providerId="ADAL" clId="{98C32EB0-457B-45CD-99F2-F4A5CC4107CD}" dt="2021-11-05T00:28:39.803" v="120" actId="26606"/>
          <ac:spMkLst>
            <pc:docMk/>
            <pc:sldMk cId="4083350359" sldId="272"/>
            <ac:spMk id="10" creationId="{068C0432-0E90-4CC1-8CD3-D44A90DF07EF}"/>
          </ac:spMkLst>
        </pc:spChg>
        <pc:spChg chg="add">
          <ac:chgData name="Thibodeau, Cyrena" userId="080c7c74-e7cd-44f6-8f45-a991a4958dcd" providerId="ADAL" clId="{98C32EB0-457B-45CD-99F2-F4A5CC4107CD}" dt="2021-11-05T00:28:39.803" v="120" actId="26606"/>
          <ac:spMkLst>
            <pc:docMk/>
            <pc:sldMk cId="4083350359" sldId="272"/>
            <ac:spMk id="15" creationId="{100EDD19-6802-4EC3-95CE-CFFAB042CFD6}"/>
          </ac:spMkLst>
        </pc:spChg>
        <pc:spChg chg="add">
          <ac:chgData name="Thibodeau, Cyrena" userId="080c7c74-e7cd-44f6-8f45-a991a4958dcd" providerId="ADAL" clId="{98C32EB0-457B-45CD-99F2-F4A5CC4107CD}" dt="2021-11-05T00:28:39.803" v="120" actId="26606"/>
          <ac:spMkLst>
            <pc:docMk/>
            <pc:sldMk cId="4083350359" sldId="272"/>
            <ac:spMk id="17" creationId="{DB17E863-922E-4C26-BD64-E8FD41D28661}"/>
          </ac:spMkLst>
        </pc:spChg>
      </pc:sldChg>
      <pc:sldChg chg="addSp modSp mod setBg">
        <pc:chgData name="Thibodeau, Cyrena" userId="080c7c74-e7cd-44f6-8f45-a991a4958dcd" providerId="ADAL" clId="{98C32EB0-457B-45CD-99F2-F4A5CC4107CD}" dt="2021-11-05T13:59:47.498" v="710" actId="255"/>
        <pc:sldMkLst>
          <pc:docMk/>
          <pc:sldMk cId="3500483717" sldId="273"/>
        </pc:sldMkLst>
        <pc:spChg chg="mod">
          <ac:chgData name="Thibodeau, Cyrena" userId="080c7c74-e7cd-44f6-8f45-a991a4958dcd" providerId="ADAL" clId="{98C32EB0-457B-45CD-99F2-F4A5CC4107CD}" dt="2021-11-05T12:14:39.456" v="310" actId="5793"/>
          <ac:spMkLst>
            <pc:docMk/>
            <pc:sldMk cId="3500483717" sldId="273"/>
            <ac:spMk id="2" creationId="{7B179F7C-F67E-44AF-B11E-45C6E760E982}"/>
          </ac:spMkLst>
        </pc:spChg>
        <pc:spChg chg="mod">
          <ac:chgData name="Thibodeau, Cyrena" userId="080c7c74-e7cd-44f6-8f45-a991a4958dcd" providerId="ADAL" clId="{98C32EB0-457B-45CD-99F2-F4A5CC4107CD}" dt="2021-11-05T13:59:47.498" v="710" actId="255"/>
          <ac:spMkLst>
            <pc:docMk/>
            <pc:sldMk cId="3500483717" sldId="273"/>
            <ac:spMk id="3" creationId="{2D6BE0CF-A583-4187-9F36-8DED301413E5}"/>
          </ac:spMkLst>
        </pc:spChg>
        <pc:spChg chg="add">
          <ac:chgData name="Thibodeau, Cyrena" userId="080c7c74-e7cd-44f6-8f45-a991a4958dcd" providerId="ADAL" clId="{98C32EB0-457B-45CD-99F2-F4A5CC4107CD}" dt="2021-11-05T00:25:33.189" v="107" actId="26606"/>
          <ac:spMkLst>
            <pc:docMk/>
            <pc:sldMk cId="3500483717" sldId="273"/>
            <ac:spMk id="8" creationId="{E92FEB64-6EEA-4759-B4A4-BD2C1E660BA8}"/>
          </ac:spMkLst>
        </pc:spChg>
        <pc:spChg chg="add">
          <ac:chgData name="Thibodeau, Cyrena" userId="080c7c74-e7cd-44f6-8f45-a991a4958dcd" providerId="ADAL" clId="{98C32EB0-457B-45CD-99F2-F4A5CC4107CD}" dt="2021-11-05T00:25:33.189" v="107" actId="26606"/>
          <ac:spMkLst>
            <pc:docMk/>
            <pc:sldMk cId="3500483717" sldId="273"/>
            <ac:spMk id="10" creationId="{B10BB131-AC8E-4A8E-A5D1-36260F720C3B}"/>
          </ac:spMkLst>
        </pc:spChg>
        <pc:spChg chg="add">
          <ac:chgData name="Thibodeau, Cyrena" userId="080c7c74-e7cd-44f6-8f45-a991a4958dcd" providerId="ADAL" clId="{98C32EB0-457B-45CD-99F2-F4A5CC4107CD}" dt="2021-11-05T00:25:33.189" v="107" actId="26606"/>
          <ac:spMkLst>
            <pc:docMk/>
            <pc:sldMk cId="3500483717" sldId="273"/>
            <ac:spMk id="12" creationId="{14847E93-7DC1-4D4B-8829-B19AA7137C50}"/>
          </ac:spMkLst>
        </pc:spChg>
        <pc:spChg chg="add">
          <ac:chgData name="Thibodeau, Cyrena" userId="080c7c74-e7cd-44f6-8f45-a991a4958dcd" providerId="ADAL" clId="{98C32EB0-457B-45CD-99F2-F4A5CC4107CD}" dt="2021-11-05T00:25:33.189" v="107" actId="26606"/>
          <ac:spMkLst>
            <pc:docMk/>
            <pc:sldMk cId="3500483717" sldId="273"/>
            <ac:spMk id="14" creationId="{5566D6E1-03A1-4D73-A4E0-35D74D568A04}"/>
          </ac:spMkLst>
        </pc:spChg>
        <pc:spChg chg="add">
          <ac:chgData name="Thibodeau, Cyrena" userId="080c7c74-e7cd-44f6-8f45-a991a4958dcd" providerId="ADAL" clId="{98C32EB0-457B-45CD-99F2-F4A5CC4107CD}" dt="2021-11-05T00:25:33.189" v="107" actId="26606"/>
          <ac:spMkLst>
            <pc:docMk/>
            <pc:sldMk cId="3500483717" sldId="273"/>
            <ac:spMk id="16" creationId="{9F835A99-04AC-494A-A572-AFE8413CC938}"/>
          </ac:spMkLst>
        </pc:spChg>
        <pc:spChg chg="add">
          <ac:chgData name="Thibodeau, Cyrena" userId="080c7c74-e7cd-44f6-8f45-a991a4958dcd" providerId="ADAL" clId="{98C32EB0-457B-45CD-99F2-F4A5CC4107CD}" dt="2021-11-05T00:25:33.189" v="107" actId="26606"/>
          <ac:spMkLst>
            <pc:docMk/>
            <pc:sldMk cId="3500483717" sldId="273"/>
            <ac:spMk id="18" creationId="{7B786209-1B0B-4CA9-9BDD-F7327066A84D}"/>
          </ac:spMkLst>
        </pc:spChg>
        <pc:spChg chg="add">
          <ac:chgData name="Thibodeau, Cyrena" userId="080c7c74-e7cd-44f6-8f45-a991a4958dcd" providerId="ADAL" clId="{98C32EB0-457B-45CD-99F2-F4A5CC4107CD}" dt="2021-11-05T00:25:33.189" v="107" actId="26606"/>
          <ac:spMkLst>
            <pc:docMk/>
            <pc:sldMk cId="3500483717" sldId="273"/>
            <ac:spMk id="20" creationId="{2D2964BB-484D-45AE-AD66-D407D0629652}"/>
          </ac:spMkLst>
        </pc:spChg>
        <pc:spChg chg="add">
          <ac:chgData name="Thibodeau, Cyrena" userId="080c7c74-e7cd-44f6-8f45-a991a4958dcd" providerId="ADAL" clId="{98C32EB0-457B-45CD-99F2-F4A5CC4107CD}" dt="2021-11-05T00:25:33.189" v="107" actId="26606"/>
          <ac:spMkLst>
            <pc:docMk/>
            <pc:sldMk cId="3500483717" sldId="273"/>
            <ac:spMk id="22" creationId="{6691AC69-A76E-4DAB-B565-468B6B87ACF3}"/>
          </ac:spMkLst>
        </pc:spChg>
      </pc:sldChg>
      <pc:sldChg chg="addSp delSp modSp new mod setBg">
        <pc:chgData name="Thibodeau, Cyrena" userId="080c7c74-e7cd-44f6-8f45-a991a4958dcd" providerId="ADAL" clId="{98C32EB0-457B-45CD-99F2-F4A5CC4107CD}" dt="2021-11-08T22:05:14.356" v="2451" actId="20577"/>
        <pc:sldMkLst>
          <pc:docMk/>
          <pc:sldMk cId="3535515720" sldId="274"/>
        </pc:sldMkLst>
        <pc:spChg chg="mod">
          <ac:chgData name="Thibodeau, Cyrena" userId="080c7c74-e7cd-44f6-8f45-a991a4958dcd" providerId="ADAL" clId="{98C32EB0-457B-45CD-99F2-F4A5CC4107CD}" dt="2021-11-08T14:50:37.328" v="1475" actId="20577"/>
          <ac:spMkLst>
            <pc:docMk/>
            <pc:sldMk cId="3535515720" sldId="274"/>
            <ac:spMk id="2" creationId="{38C75400-C2E2-43B3-A242-5DC222957522}"/>
          </ac:spMkLst>
        </pc:spChg>
        <pc:spChg chg="del mod">
          <ac:chgData name="Thibodeau, Cyrena" userId="080c7c74-e7cd-44f6-8f45-a991a4958dcd" providerId="ADAL" clId="{98C32EB0-457B-45CD-99F2-F4A5CC4107CD}" dt="2021-11-08T14:51:36.763" v="1518" actId="478"/>
          <ac:spMkLst>
            <pc:docMk/>
            <pc:sldMk cId="3535515720" sldId="274"/>
            <ac:spMk id="3" creationId="{65991D14-CA30-4F1A-A481-A2A8EE204FA0}"/>
          </ac:spMkLst>
        </pc:spChg>
        <pc:spChg chg="add mod">
          <ac:chgData name="Thibodeau, Cyrena" userId="080c7c74-e7cd-44f6-8f45-a991a4958dcd" providerId="ADAL" clId="{98C32EB0-457B-45CD-99F2-F4A5CC4107CD}" dt="2021-11-08T22:05:14.356" v="2451" actId="20577"/>
          <ac:spMkLst>
            <pc:docMk/>
            <pc:sldMk cId="3535515720" sldId="274"/>
            <ac:spMk id="4" creationId="{A4481AA6-41F9-4EBC-9F5C-3B78FEE1FC32}"/>
          </ac:spMkLst>
        </pc:spChg>
        <pc:spChg chg="add">
          <ac:chgData name="Thibodeau, Cyrena" userId="080c7c74-e7cd-44f6-8f45-a991a4958dcd" providerId="ADAL" clId="{98C32EB0-457B-45CD-99F2-F4A5CC4107CD}" dt="2021-11-08T14:50:27.012" v="1458" actId="26606"/>
          <ac:spMkLst>
            <pc:docMk/>
            <pc:sldMk cId="3535515720" sldId="274"/>
            <ac:spMk id="8" creationId="{907EF6B7-1338-4443-8C46-6A318D952DFD}"/>
          </ac:spMkLst>
        </pc:spChg>
        <pc:spChg chg="add">
          <ac:chgData name="Thibodeau, Cyrena" userId="080c7c74-e7cd-44f6-8f45-a991a4958dcd" providerId="ADAL" clId="{98C32EB0-457B-45CD-99F2-F4A5CC4107CD}" dt="2021-11-08T14:50:27.012" v="1458" actId="26606"/>
          <ac:spMkLst>
            <pc:docMk/>
            <pc:sldMk cId="3535515720" sldId="274"/>
            <ac:spMk id="10" creationId="{DAAE4CDD-124C-4DCF-9584-B6033B545DD5}"/>
          </ac:spMkLst>
        </pc:spChg>
        <pc:spChg chg="add">
          <ac:chgData name="Thibodeau, Cyrena" userId="080c7c74-e7cd-44f6-8f45-a991a4958dcd" providerId="ADAL" clId="{98C32EB0-457B-45CD-99F2-F4A5CC4107CD}" dt="2021-11-08T14:50:27.012" v="1458" actId="26606"/>
          <ac:spMkLst>
            <pc:docMk/>
            <pc:sldMk cId="3535515720" sldId="274"/>
            <ac:spMk id="12" creationId="{081E4A58-353D-44AE-B2FC-2A74E2E400F7}"/>
          </ac:spMkLst>
        </pc:spChg>
      </pc:sldChg>
      <pc:sldChg chg="addSp delSp modSp new mod setBg">
        <pc:chgData name="Thibodeau, Cyrena" userId="080c7c74-e7cd-44f6-8f45-a991a4958dcd" providerId="ADAL" clId="{98C32EB0-457B-45CD-99F2-F4A5CC4107CD}" dt="2021-11-08T22:19:58.002" v="2847" actId="26606"/>
        <pc:sldMkLst>
          <pc:docMk/>
          <pc:sldMk cId="2432616470" sldId="275"/>
        </pc:sldMkLst>
        <pc:spChg chg="mod">
          <ac:chgData name="Thibodeau, Cyrena" userId="080c7c74-e7cd-44f6-8f45-a991a4958dcd" providerId="ADAL" clId="{98C32EB0-457B-45CD-99F2-F4A5CC4107CD}" dt="2021-11-08T22:19:58.002" v="2847" actId="26606"/>
          <ac:spMkLst>
            <pc:docMk/>
            <pc:sldMk cId="2432616470" sldId="275"/>
            <ac:spMk id="2" creationId="{7CB2DB66-A023-4F14-BF50-0ADBC4959F40}"/>
          </ac:spMkLst>
        </pc:spChg>
        <pc:spChg chg="add del mod">
          <ac:chgData name="Thibodeau, Cyrena" userId="080c7c74-e7cd-44f6-8f45-a991a4958dcd" providerId="ADAL" clId="{98C32EB0-457B-45CD-99F2-F4A5CC4107CD}" dt="2021-11-08T22:19:58.002" v="2847" actId="26606"/>
          <ac:spMkLst>
            <pc:docMk/>
            <pc:sldMk cId="2432616470" sldId="275"/>
            <ac:spMk id="3" creationId="{93BB770A-1E68-4790-A2A3-39F90F1F6924}"/>
          </ac:spMkLst>
        </pc:spChg>
        <pc:spChg chg="add">
          <ac:chgData name="Thibodeau, Cyrena" userId="080c7c74-e7cd-44f6-8f45-a991a4958dcd" providerId="ADAL" clId="{98C32EB0-457B-45CD-99F2-F4A5CC4107CD}" dt="2021-11-08T22:19:58.002" v="2847" actId="26606"/>
          <ac:spMkLst>
            <pc:docMk/>
            <pc:sldMk cId="2432616470" sldId="275"/>
            <ac:spMk id="7" creationId="{93BB770A-1E68-4790-A2A3-39F90F1F6924}"/>
          </ac:spMkLst>
        </pc:spChg>
        <pc:spChg chg="add">
          <ac:chgData name="Thibodeau, Cyrena" userId="080c7c74-e7cd-44f6-8f45-a991a4958dcd" providerId="ADAL" clId="{98C32EB0-457B-45CD-99F2-F4A5CC4107CD}" dt="2021-11-08T22:19:58.002" v="2847" actId="26606"/>
          <ac:spMkLst>
            <pc:docMk/>
            <pc:sldMk cId="2432616470" sldId="275"/>
            <ac:spMk id="8" creationId="{DBF61EA3-B236-439E-9C0B-340980D56BEE}"/>
          </ac:spMkLst>
        </pc:spChg>
        <pc:spChg chg="add">
          <ac:chgData name="Thibodeau, Cyrena" userId="080c7c74-e7cd-44f6-8f45-a991a4958dcd" providerId="ADAL" clId="{98C32EB0-457B-45CD-99F2-F4A5CC4107CD}" dt="2021-11-08T22:19:58.002" v="2847" actId="26606"/>
          <ac:spMkLst>
            <pc:docMk/>
            <pc:sldMk cId="2432616470" sldId="275"/>
            <ac:spMk id="14" creationId="{E659831F-0D9A-4C63-9EBB-8435B85A440F}"/>
          </ac:spMkLst>
        </pc:spChg>
        <pc:grpChg chg="add">
          <ac:chgData name="Thibodeau, Cyrena" userId="080c7c74-e7cd-44f6-8f45-a991a4958dcd" providerId="ADAL" clId="{98C32EB0-457B-45CD-99F2-F4A5CC4107CD}" dt="2021-11-08T22:19:58.002" v="2847" actId="26606"/>
          <ac:grpSpMkLst>
            <pc:docMk/>
            <pc:sldMk cId="2432616470" sldId="275"/>
            <ac:grpSpMk id="10" creationId="{28FAF094-D087-493F-8DF9-A486C2D6BBAA}"/>
          </ac:grpSpMkLst>
        </pc:grpChg>
        <pc:graphicFrameChg chg="add del">
          <ac:chgData name="Thibodeau, Cyrena" userId="080c7c74-e7cd-44f6-8f45-a991a4958dcd" providerId="ADAL" clId="{98C32EB0-457B-45CD-99F2-F4A5CC4107CD}" dt="2021-11-08T22:19:57.991" v="2846" actId="26606"/>
          <ac:graphicFrameMkLst>
            <pc:docMk/>
            <pc:sldMk cId="2432616470" sldId="275"/>
            <ac:graphicFrameMk id="5" creationId="{CDF9F0E2-C095-4494-9DA7-DAFE250013E1}"/>
          </ac:graphicFrameMkLst>
        </pc:graphicFrameChg>
      </pc:sldChg>
      <pc:sldChg chg="addSp modSp new mod">
        <pc:chgData name="Thibodeau, Cyrena" userId="080c7c74-e7cd-44f6-8f45-a991a4958dcd" providerId="ADAL" clId="{98C32EB0-457B-45CD-99F2-F4A5CC4107CD}" dt="2021-11-09T13:39:43.661" v="3340" actId="20577"/>
        <pc:sldMkLst>
          <pc:docMk/>
          <pc:sldMk cId="1629516725" sldId="276"/>
        </pc:sldMkLst>
        <pc:spChg chg="add mod">
          <ac:chgData name="Thibodeau, Cyrena" userId="080c7c74-e7cd-44f6-8f45-a991a4958dcd" providerId="ADAL" clId="{98C32EB0-457B-45CD-99F2-F4A5CC4107CD}" dt="2021-11-09T13:39:43.661" v="3340" actId="20577"/>
          <ac:spMkLst>
            <pc:docMk/>
            <pc:sldMk cId="1629516725" sldId="276"/>
            <ac:spMk id="4" creationId="{E0EF3CD5-0C48-4D72-8E31-21170CC4F975}"/>
          </ac:spMkLst>
        </pc:spChg>
        <pc:picChg chg="add mod">
          <ac:chgData name="Thibodeau, Cyrena" userId="080c7c74-e7cd-44f6-8f45-a991a4958dcd" providerId="ADAL" clId="{98C32EB0-457B-45CD-99F2-F4A5CC4107CD}" dt="2021-11-08T18:51:43.008" v="1714" actId="1076"/>
          <ac:picMkLst>
            <pc:docMk/>
            <pc:sldMk cId="1629516725" sldId="276"/>
            <ac:picMk id="3" creationId="{B8C4DA30-C7AA-452E-859A-7738E1DC94ED}"/>
          </ac:picMkLst>
        </pc:picChg>
      </pc:sldChg>
      <pc:sldChg chg="new del">
        <pc:chgData name="Thibodeau, Cyrena" userId="080c7c74-e7cd-44f6-8f45-a991a4958dcd" providerId="ADAL" clId="{98C32EB0-457B-45CD-99F2-F4A5CC4107CD}" dt="2021-11-08T14:50:09.728" v="1457" actId="680"/>
        <pc:sldMkLst>
          <pc:docMk/>
          <pc:sldMk cId="4116198768" sldId="276"/>
        </pc:sldMkLst>
      </pc:sldChg>
      <pc:sldChg chg="addSp delSp modSp new mod setBg">
        <pc:chgData name="Thibodeau, Cyrena" userId="080c7c74-e7cd-44f6-8f45-a991a4958dcd" providerId="ADAL" clId="{98C32EB0-457B-45CD-99F2-F4A5CC4107CD}" dt="2021-11-08T22:15:44.406" v="2673" actId="26606"/>
        <pc:sldMkLst>
          <pc:docMk/>
          <pc:sldMk cId="3899997037" sldId="277"/>
        </pc:sldMkLst>
        <pc:spChg chg="mod">
          <ac:chgData name="Thibodeau, Cyrena" userId="080c7c74-e7cd-44f6-8f45-a991a4958dcd" providerId="ADAL" clId="{98C32EB0-457B-45CD-99F2-F4A5CC4107CD}" dt="2021-11-08T22:15:44.406" v="2673" actId="26606"/>
          <ac:spMkLst>
            <pc:docMk/>
            <pc:sldMk cId="3899997037" sldId="277"/>
            <ac:spMk id="2" creationId="{7AB7C7FC-7934-469E-A6EB-F5EBE9EC7F8E}"/>
          </ac:spMkLst>
        </pc:spChg>
        <pc:spChg chg="del">
          <ac:chgData name="Thibodeau, Cyrena" userId="080c7c74-e7cd-44f6-8f45-a991a4958dcd" providerId="ADAL" clId="{98C32EB0-457B-45CD-99F2-F4A5CC4107CD}" dt="2021-11-08T22:14:45.984" v="2659"/>
          <ac:spMkLst>
            <pc:docMk/>
            <pc:sldMk cId="3899997037" sldId="277"/>
            <ac:spMk id="3" creationId="{0B07DE56-D2D2-4F5B-97A4-C8BD172E2530}"/>
          </ac:spMkLst>
        </pc:spChg>
        <pc:spChg chg="add del">
          <ac:chgData name="Thibodeau, Cyrena" userId="080c7c74-e7cd-44f6-8f45-a991a4958dcd" providerId="ADAL" clId="{98C32EB0-457B-45CD-99F2-F4A5CC4107CD}" dt="2021-11-08T22:15:44.406" v="2673" actId="26606"/>
          <ac:spMkLst>
            <pc:docMk/>
            <pc:sldMk cId="3899997037" sldId="277"/>
            <ac:spMk id="6" creationId="{9D80C9EF-3CC6-4ECC-9C2D-9D0396C96ED9}"/>
          </ac:spMkLst>
        </pc:spChg>
        <pc:spChg chg="add del">
          <ac:chgData name="Thibodeau, Cyrena" userId="080c7c74-e7cd-44f6-8f45-a991a4958dcd" providerId="ADAL" clId="{98C32EB0-457B-45CD-99F2-F4A5CC4107CD}" dt="2021-11-08T22:15:44.406" v="2673" actId="26606"/>
          <ac:spMkLst>
            <pc:docMk/>
            <pc:sldMk cId="3899997037" sldId="277"/>
            <ac:spMk id="7" creationId="{5DA32751-37A2-45C0-BE94-63D375E27003}"/>
          </ac:spMkLst>
        </pc:spChg>
        <pc:spChg chg="add del">
          <ac:chgData name="Thibodeau, Cyrena" userId="080c7c74-e7cd-44f6-8f45-a991a4958dcd" providerId="ADAL" clId="{98C32EB0-457B-45CD-99F2-F4A5CC4107CD}" dt="2021-11-08T22:14:52.744" v="2661" actId="26606"/>
          <ac:spMkLst>
            <pc:docMk/>
            <pc:sldMk cId="3899997037" sldId="277"/>
            <ac:spMk id="8" creationId="{A51DAD9E-19F3-4E46-810F-F697E54855FA}"/>
          </ac:spMkLst>
        </pc:spChg>
        <pc:spChg chg="add del mod">
          <ac:chgData name="Thibodeau, Cyrena" userId="080c7c74-e7cd-44f6-8f45-a991a4958dcd" providerId="ADAL" clId="{98C32EB0-457B-45CD-99F2-F4A5CC4107CD}" dt="2021-11-08T22:15:16.287" v="2666" actId="478"/>
          <ac:spMkLst>
            <pc:docMk/>
            <pc:sldMk cId="3899997037" sldId="277"/>
            <ac:spMk id="9" creationId="{F037D629-E1CF-4363-A7DD-7583EFF5B495}"/>
          </ac:spMkLst>
        </pc:spChg>
        <pc:spChg chg="add del mod">
          <ac:chgData name="Thibodeau, Cyrena" userId="080c7c74-e7cd-44f6-8f45-a991a4958dcd" providerId="ADAL" clId="{98C32EB0-457B-45CD-99F2-F4A5CC4107CD}" dt="2021-11-08T22:15:23.461" v="2668" actId="478"/>
          <ac:spMkLst>
            <pc:docMk/>
            <pc:sldMk cId="3899997037" sldId="277"/>
            <ac:spMk id="10" creationId="{803BFB32-21BF-44E0-829C-ED337B9221D5}"/>
          </ac:spMkLst>
        </pc:spChg>
        <pc:spChg chg="add del">
          <ac:chgData name="Thibodeau, Cyrena" userId="080c7c74-e7cd-44f6-8f45-a991a4958dcd" providerId="ADAL" clId="{98C32EB0-457B-45CD-99F2-F4A5CC4107CD}" dt="2021-11-08T22:14:52.744" v="2661" actId="26606"/>
          <ac:spMkLst>
            <pc:docMk/>
            <pc:sldMk cId="3899997037" sldId="277"/>
            <ac:spMk id="11" creationId="{FF9B822F-893E-44C8-963C-64F50ACECBB2}"/>
          </ac:spMkLst>
        </pc:spChg>
        <pc:spChg chg="add del">
          <ac:chgData name="Thibodeau, Cyrena" userId="080c7c74-e7cd-44f6-8f45-a991a4958dcd" providerId="ADAL" clId="{98C32EB0-457B-45CD-99F2-F4A5CC4107CD}" dt="2021-11-08T22:14:52.744" v="2661" actId="26606"/>
          <ac:spMkLst>
            <pc:docMk/>
            <pc:sldMk cId="3899997037" sldId="277"/>
            <ac:spMk id="13" creationId="{EBF87945-A001-489F-9D9B-7D9435F0B9CA}"/>
          </ac:spMkLst>
        </pc:spChg>
        <pc:spChg chg="add del">
          <ac:chgData name="Thibodeau, Cyrena" userId="080c7c74-e7cd-44f6-8f45-a991a4958dcd" providerId="ADAL" clId="{98C32EB0-457B-45CD-99F2-F4A5CC4107CD}" dt="2021-11-08T22:15:44.406" v="2673" actId="26606"/>
          <ac:spMkLst>
            <pc:docMk/>
            <pc:sldMk cId="3899997037" sldId="277"/>
            <ac:spMk id="15" creationId="{E659831F-0D9A-4C63-9EBB-8435B85A440F}"/>
          </ac:spMkLst>
        </pc:spChg>
        <pc:spChg chg="add del">
          <ac:chgData name="Thibodeau, Cyrena" userId="080c7c74-e7cd-44f6-8f45-a991a4958dcd" providerId="ADAL" clId="{98C32EB0-457B-45CD-99F2-F4A5CC4107CD}" dt="2021-11-08T22:15:44.406" v="2673" actId="26606"/>
          <ac:spMkLst>
            <pc:docMk/>
            <pc:sldMk cId="3899997037" sldId="277"/>
            <ac:spMk id="17" creationId="{5A55FBCD-CD42-40F5-8A1B-3203F9CAEEAA}"/>
          </ac:spMkLst>
        </pc:spChg>
        <pc:spChg chg="add">
          <ac:chgData name="Thibodeau, Cyrena" userId="080c7c74-e7cd-44f6-8f45-a991a4958dcd" providerId="ADAL" clId="{98C32EB0-457B-45CD-99F2-F4A5CC4107CD}" dt="2021-11-08T22:15:44.406" v="2673" actId="26606"/>
          <ac:spMkLst>
            <pc:docMk/>
            <pc:sldMk cId="3899997037" sldId="277"/>
            <ac:spMk id="22" creationId="{BA79A7CF-01AF-4178-9369-94E0C90EB046}"/>
          </ac:spMkLst>
        </pc:spChg>
        <pc:spChg chg="add">
          <ac:chgData name="Thibodeau, Cyrena" userId="080c7c74-e7cd-44f6-8f45-a991a4958dcd" providerId="ADAL" clId="{98C32EB0-457B-45CD-99F2-F4A5CC4107CD}" dt="2021-11-08T22:15:44.406" v="2673" actId="26606"/>
          <ac:spMkLst>
            <pc:docMk/>
            <pc:sldMk cId="3899997037" sldId="277"/>
            <ac:spMk id="24" creationId="{99413ED5-9ED4-4772-BCE4-2BCAE6B12E35}"/>
          </ac:spMkLst>
        </pc:spChg>
        <pc:spChg chg="add">
          <ac:chgData name="Thibodeau, Cyrena" userId="080c7c74-e7cd-44f6-8f45-a991a4958dcd" providerId="ADAL" clId="{98C32EB0-457B-45CD-99F2-F4A5CC4107CD}" dt="2021-11-08T22:15:44.406" v="2673" actId="26606"/>
          <ac:spMkLst>
            <pc:docMk/>
            <pc:sldMk cId="3899997037" sldId="277"/>
            <ac:spMk id="26" creationId="{04357C93-F0CB-4A1C-8F77-4E9063789819}"/>
          </ac:spMkLst>
        </pc:spChg>
        <pc:spChg chg="add">
          <ac:chgData name="Thibodeau, Cyrena" userId="080c7c74-e7cd-44f6-8f45-a991a4958dcd" providerId="ADAL" clId="{98C32EB0-457B-45CD-99F2-F4A5CC4107CD}" dt="2021-11-08T22:15:44.406" v="2673" actId="26606"/>
          <ac:spMkLst>
            <pc:docMk/>
            <pc:sldMk cId="3899997037" sldId="277"/>
            <ac:spMk id="28" creationId="{90F533E9-6690-41A8-A372-4C6C622D028D}"/>
          </ac:spMkLst>
        </pc:spChg>
        <pc:picChg chg="add mod">
          <ac:chgData name="Thibodeau, Cyrena" userId="080c7c74-e7cd-44f6-8f45-a991a4958dcd" providerId="ADAL" clId="{98C32EB0-457B-45CD-99F2-F4A5CC4107CD}" dt="2021-11-08T22:15:44.406" v="2673" actId="26606"/>
          <ac:picMkLst>
            <pc:docMk/>
            <pc:sldMk cId="3899997037" sldId="277"/>
            <ac:picMk id="4" creationId="{D4B7B2F2-7996-4C08-ADD0-37B11A02C861}"/>
          </ac:picMkLst>
        </pc:picChg>
      </pc:sldChg>
    </pc:docChg>
  </pc:docChgLst>
  <pc:docChgLst>
    <pc:chgData name="Thibodeau, Cyrena" userId="S::cyrena.thibodeau@ct.gov::080c7c74-e7cd-44f6-8f45-a991a4958dcd" providerId="AD" clId="Web-{3C16E4FB-68E2-FF9D-0E62-E9ACFCEF5EF6}"/>
    <pc:docChg chg="addSld modSld">
      <pc:chgData name="Thibodeau, Cyrena" userId="S::cyrena.thibodeau@ct.gov::080c7c74-e7cd-44f6-8f45-a991a4958dcd" providerId="AD" clId="Web-{3C16E4FB-68E2-FF9D-0E62-E9ACFCEF5EF6}" dt="2023-10-24T17:12:15.878" v="74" actId="20577"/>
      <pc:docMkLst>
        <pc:docMk/>
      </pc:docMkLst>
      <pc:sldChg chg="modSp">
        <pc:chgData name="Thibodeau, Cyrena" userId="S::cyrena.thibodeau@ct.gov::080c7c74-e7cd-44f6-8f45-a991a4958dcd" providerId="AD" clId="Web-{3C16E4FB-68E2-FF9D-0E62-E9ACFCEF5EF6}" dt="2023-10-24T17:09:59.579" v="55" actId="20577"/>
        <pc:sldMkLst>
          <pc:docMk/>
          <pc:sldMk cId="1306173449" sldId="266"/>
        </pc:sldMkLst>
        <pc:spChg chg="mod">
          <ac:chgData name="Thibodeau, Cyrena" userId="S::cyrena.thibodeau@ct.gov::080c7c74-e7cd-44f6-8f45-a991a4958dcd" providerId="AD" clId="Web-{3C16E4FB-68E2-FF9D-0E62-E9ACFCEF5EF6}" dt="2023-10-24T17:09:59.579" v="55" actId="20577"/>
          <ac:spMkLst>
            <pc:docMk/>
            <pc:sldMk cId="1306173449" sldId="266"/>
            <ac:spMk id="3" creationId="{BFBF4E6A-077C-4094-B19F-9DDC5692919D}"/>
          </ac:spMkLst>
        </pc:spChg>
      </pc:sldChg>
      <pc:sldChg chg="modSp add replId">
        <pc:chgData name="Thibodeau, Cyrena" userId="S::cyrena.thibodeau@ct.gov::080c7c74-e7cd-44f6-8f45-a991a4958dcd" providerId="AD" clId="Web-{3C16E4FB-68E2-FF9D-0E62-E9ACFCEF5EF6}" dt="2023-10-24T17:12:15.878" v="74" actId="20577"/>
        <pc:sldMkLst>
          <pc:docMk/>
          <pc:sldMk cId="1706115717" sldId="304"/>
        </pc:sldMkLst>
        <pc:spChg chg="mod">
          <ac:chgData name="Thibodeau, Cyrena" userId="S::cyrena.thibodeau@ct.gov::080c7c74-e7cd-44f6-8f45-a991a4958dcd" providerId="AD" clId="Web-{3C16E4FB-68E2-FF9D-0E62-E9ACFCEF5EF6}" dt="2023-10-24T17:12:15.878" v="74" actId="20577"/>
          <ac:spMkLst>
            <pc:docMk/>
            <pc:sldMk cId="1706115717" sldId="304"/>
            <ac:spMk id="2" creationId="{E1C88081-D659-4431-9E92-59866904DC34}"/>
          </ac:spMkLst>
        </pc:spChg>
        <pc:spChg chg="mod">
          <ac:chgData name="Thibodeau, Cyrena" userId="S::cyrena.thibodeau@ct.gov::080c7c74-e7cd-44f6-8f45-a991a4958dcd" providerId="AD" clId="Web-{3C16E4FB-68E2-FF9D-0E62-E9ACFCEF5EF6}" dt="2023-10-24T17:12:05.222" v="67" actId="20577"/>
          <ac:spMkLst>
            <pc:docMk/>
            <pc:sldMk cId="1706115717" sldId="304"/>
            <ac:spMk id="3" creationId="{4F389D08-F6C6-4D0F-B114-B7C85872ADEF}"/>
          </ac:spMkLst>
        </pc:spChg>
      </pc:sldChg>
    </pc:docChg>
  </pc:docChgLst>
  <pc:docChgLst>
    <pc:chgData name="Thibodeau, Cyrena" userId="S::cyrena.thibodeau@ct.gov::080c7c74-e7cd-44f6-8f45-a991a4958dcd" providerId="AD" clId="Web-{C7A8CE0F-E57A-08B7-1720-FE70FF111B78}"/>
    <pc:docChg chg="delSld modSld sldOrd">
      <pc:chgData name="Thibodeau, Cyrena" userId="S::cyrena.thibodeau@ct.gov::080c7c74-e7cd-44f6-8f45-a991a4958dcd" providerId="AD" clId="Web-{C7A8CE0F-E57A-08B7-1720-FE70FF111B78}" dt="2023-10-24T18:48:59.418" v="469" actId="20577"/>
      <pc:docMkLst>
        <pc:docMk/>
      </pc:docMkLst>
      <pc:sldChg chg="modSp">
        <pc:chgData name="Thibodeau, Cyrena" userId="S::cyrena.thibodeau@ct.gov::080c7c74-e7cd-44f6-8f45-a991a4958dcd" providerId="AD" clId="Web-{C7A8CE0F-E57A-08B7-1720-FE70FF111B78}" dt="2023-10-24T18:25:52.922" v="385" actId="20577"/>
        <pc:sldMkLst>
          <pc:docMk/>
          <pc:sldMk cId="3010103174" sldId="256"/>
        </pc:sldMkLst>
        <pc:spChg chg="mod">
          <ac:chgData name="Thibodeau, Cyrena" userId="S::cyrena.thibodeau@ct.gov::080c7c74-e7cd-44f6-8f45-a991a4958dcd" providerId="AD" clId="Web-{C7A8CE0F-E57A-08B7-1720-FE70FF111B78}" dt="2023-10-24T18:25:52.922" v="385" actId="20577"/>
          <ac:spMkLst>
            <pc:docMk/>
            <pc:sldMk cId="3010103174" sldId="256"/>
            <ac:spMk id="16" creationId="{FBB36DED-9066-497B-AE06-21599016BBC5}"/>
          </ac:spMkLst>
        </pc:spChg>
      </pc:sldChg>
      <pc:sldChg chg="modSp">
        <pc:chgData name="Thibodeau, Cyrena" userId="S::cyrena.thibodeau@ct.gov::080c7c74-e7cd-44f6-8f45-a991a4958dcd" providerId="AD" clId="Web-{C7A8CE0F-E57A-08B7-1720-FE70FF111B78}" dt="2023-10-24T18:47:25.730" v="415" actId="20577"/>
        <pc:sldMkLst>
          <pc:docMk/>
          <pc:sldMk cId="3754457108" sldId="259"/>
        </pc:sldMkLst>
        <pc:spChg chg="mod">
          <ac:chgData name="Thibodeau, Cyrena" userId="S::cyrena.thibodeau@ct.gov::080c7c74-e7cd-44f6-8f45-a991a4958dcd" providerId="AD" clId="Web-{C7A8CE0F-E57A-08B7-1720-FE70FF111B78}" dt="2023-10-24T18:27:39.424" v="396" actId="20577"/>
          <ac:spMkLst>
            <pc:docMk/>
            <pc:sldMk cId="3754457108" sldId="259"/>
            <ac:spMk id="2" creationId="{44452700-9220-45F2-92A3-6CAAE5666D02}"/>
          </ac:spMkLst>
        </pc:spChg>
        <pc:spChg chg="mod">
          <ac:chgData name="Thibodeau, Cyrena" userId="S::cyrena.thibodeau@ct.gov::080c7c74-e7cd-44f6-8f45-a991a4958dcd" providerId="AD" clId="Web-{C7A8CE0F-E57A-08B7-1720-FE70FF111B78}" dt="2023-10-24T18:47:25.730" v="415" actId="20577"/>
          <ac:spMkLst>
            <pc:docMk/>
            <pc:sldMk cId="3754457108" sldId="259"/>
            <ac:spMk id="23" creationId="{92FA55B5-0222-4DB7-83C7-B4BE397DD930}"/>
          </ac:spMkLst>
        </pc:spChg>
      </pc:sldChg>
      <pc:sldChg chg="modSp">
        <pc:chgData name="Thibodeau, Cyrena" userId="S::cyrena.thibodeau@ct.gov::080c7c74-e7cd-44f6-8f45-a991a4958dcd" providerId="AD" clId="Web-{C7A8CE0F-E57A-08B7-1720-FE70FF111B78}" dt="2023-10-24T18:20:27.683" v="297" actId="20577"/>
        <pc:sldMkLst>
          <pc:docMk/>
          <pc:sldMk cId="2243592798" sldId="260"/>
        </pc:sldMkLst>
        <pc:spChg chg="mod">
          <ac:chgData name="Thibodeau, Cyrena" userId="S::cyrena.thibodeau@ct.gov::080c7c74-e7cd-44f6-8f45-a991a4958dcd" providerId="AD" clId="Web-{C7A8CE0F-E57A-08B7-1720-FE70FF111B78}" dt="2023-10-24T18:20:27.683" v="297" actId="20577"/>
          <ac:spMkLst>
            <pc:docMk/>
            <pc:sldMk cId="2243592798" sldId="260"/>
            <ac:spMk id="3" creationId="{EB260004-4783-4870-B370-36A473D7241E}"/>
          </ac:spMkLst>
        </pc:spChg>
      </pc:sldChg>
      <pc:sldChg chg="modSp">
        <pc:chgData name="Thibodeau, Cyrena" userId="S::cyrena.thibodeau@ct.gov::080c7c74-e7cd-44f6-8f45-a991a4958dcd" providerId="AD" clId="Web-{C7A8CE0F-E57A-08B7-1720-FE70FF111B78}" dt="2023-10-24T18:25:43.219" v="383" actId="20577"/>
        <pc:sldMkLst>
          <pc:docMk/>
          <pc:sldMk cId="1306173449" sldId="266"/>
        </pc:sldMkLst>
        <pc:spChg chg="mod">
          <ac:chgData name="Thibodeau, Cyrena" userId="S::cyrena.thibodeau@ct.gov::080c7c74-e7cd-44f6-8f45-a991a4958dcd" providerId="AD" clId="Web-{C7A8CE0F-E57A-08B7-1720-FE70FF111B78}" dt="2023-10-24T18:24:31.187" v="364" actId="20577"/>
          <ac:spMkLst>
            <pc:docMk/>
            <pc:sldMk cId="1306173449" sldId="266"/>
            <ac:spMk id="2" creationId="{21F86920-4554-4BD8-ACB4-CD7FBFCCAE0D}"/>
          </ac:spMkLst>
        </pc:spChg>
        <pc:spChg chg="mod">
          <ac:chgData name="Thibodeau, Cyrena" userId="S::cyrena.thibodeau@ct.gov::080c7c74-e7cd-44f6-8f45-a991a4958dcd" providerId="AD" clId="Web-{C7A8CE0F-E57A-08B7-1720-FE70FF111B78}" dt="2023-10-24T18:25:43.219" v="383" actId="20577"/>
          <ac:spMkLst>
            <pc:docMk/>
            <pc:sldMk cId="1306173449" sldId="266"/>
            <ac:spMk id="3" creationId="{BFBF4E6A-077C-4094-B19F-9DDC5692919D}"/>
          </ac:spMkLst>
        </pc:spChg>
      </pc:sldChg>
      <pc:sldChg chg="modSp">
        <pc:chgData name="Thibodeau, Cyrena" userId="S::cyrena.thibodeau@ct.gov::080c7c74-e7cd-44f6-8f45-a991a4958dcd" providerId="AD" clId="Web-{C7A8CE0F-E57A-08B7-1720-FE70FF111B78}" dt="2023-10-24T18:11:06.565" v="75" actId="20577"/>
        <pc:sldMkLst>
          <pc:docMk/>
          <pc:sldMk cId="3477889462" sldId="269"/>
        </pc:sldMkLst>
        <pc:spChg chg="mod">
          <ac:chgData name="Thibodeau, Cyrena" userId="S::cyrena.thibodeau@ct.gov::080c7c74-e7cd-44f6-8f45-a991a4958dcd" providerId="AD" clId="Web-{C7A8CE0F-E57A-08B7-1720-FE70FF111B78}" dt="2023-10-24T18:11:06.565" v="75" actId="20577"/>
          <ac:spMkLst>
            <pc:docMk/>
            <pc:sldMk cId="3477889462" sldId="269"/>
            <ac:spMk id="3" creationId="{AB675989-C219-4304-8FE7-2CBA4381A839}"/>
          </ac:spMkLst>
        </pc:spChg>
      </pc:sldChg>
      <pc:sldChg chg="modSp">
        <pc:chgData name="Thibodeau, Cyrena" userId="S::cyrena.thibodeau@ct.gov::080c7c74-e7cd-44f6-8f45-a991a4958dcd" providerId="AD" clId="Web-{C7A8CE0F-E57A-08B7-1720-FE70FF111B78}" dt="2023-10-24T18:23:11.404" v="357" actId="20577"/>
        <pc:sldMkLst>
          <pc:docMk/>
          <pc:sldMk cId="3535515720" sldId="274"/>
        </pc:sldMkLst>
        <pc:spChg chg="mod">
          <ac:chgData name="Thibodeau, Cyrena" userId="S::cyrena.thibodeau@ct.gov::080c7c74-e7cd-44f6-8f45-a991a4958dcd" providerId="AD" clId="Web-{C7A8CE0F-E57A-08B7-1720-FE70FF111B78}" dt="2023-10-24T18:23:11.404" v="357" actId="20577"/>
          <ac:spMkLst>
            <pc:docMk/>
            <pc:sldMk cId="3535515720" sldId="274"/>
            <ac:spMk id="4" creationId="{A4481AA6-41F9-4EBC-9F5C-3B78FEE1FC32}"/>
          </ac:spMkLst>
        </pc:spChg>
      </pc:sldChg>
      <pc:sldChg chg="modSp">
        <pc:chgData name="Thibodeau, Cyrena" userId="S::cyrena.thibodeau@ct.gov::080c7c74-e7cd-44f6-8f45-a991a4958dcd" providerId="AD" clId="Web-{C7A8CE0F-E57A-08B7-1720-FE70FF111B78}" dt="2023-10-24T18:12:26.910" v="84" actId="20577"/>
        <pc:sldMkLst>
          <pc:docMk/>
          <pc:sldMk cId="3108795974" sldId="283"/>
        </pc:sldMkLst>
        <pc:spChg chg="mod">
          <ac:chgData name="Thibodeau, Cyrena" userId="S::cyrena.thibodeau@ct.gov::080c7c74-e7cd-44f6-8f45-a991a4958dcd" providerId="AD" clId="Web-{C7A8CE0F-E57A-08B7-1720-FE70FF111B78}" dt="2023-10-24T18:12:17.207" v="83" actId="20577"/>
          <ac:spMkLst>
            <pc:docMk/>
            <pc:sldMk cId="3108795974" sldId="283"/>
            <ac:spMk id="2" creationId="{E1C88081-D659-4431-9E92-59866904DC34}"/>
          </ac:spMkLst>
        </pc:spChg>
        <pc:spChg chg="mod">
          <ac:chgData name="Thibodeau, Cyrena" userId="S::cyrena.thibodeau@ct.gov::080c7c74-e7cd-44f6-8f45-a991a4958dcd" providerId="AD" clId="Web-{C7A8CE0F-E57A-08B7-1720-FE70FF111B78}" dt="2023-10-24T18:12:26.910" v="84" actId="20577"/>
          <ac:spMkLst>
            <pc:docMk/>
            <pc:sldMk cId="3108795974" sldId="283"/>
            <ac:spMk id="3" creationId="{4F389D08-F6C6-4D0F-B114-B7C85872ADEF}"/>
          </ac:spMkLst>
        </pc:spChg>
      </pc:sldChg>
      <pc:sldChg chg="modSp">
        <pc:chgData name="Thibodeau, Cyrena" userId="S::cyrena.thibodeau@ct.gov::080c7c74-e7cd-44f6-8f45-a991a4958dcd" providerId="AD" clId="Web-{C7A8CE0F-E57A-08B7-1720-FE70FF111B78}" dt="2023-10-24T18:48:59.418" v="469" actId="20577"/>
        <pc:sldMkLst>
          <pc:docMk/>
          <pc:sldMk cId="2826890267" sldId="285"/>
        </pc:sldMkLst>
        <pc:spChg chg="mod">
          <ac:chgData name="Thibodeau, Cyrena" userId="S::cyrena.thibodeau@ct.gov::080c7c74-e7cd-44f6-8f45-a991a4958dcd" providerId="AD" clId="Web-{C7A8CE0F-E57A-08B7-1720-FE70FF111B78}" dt="2023-10-24T18:48:23.605" v="437" actId="20577"/>
          <ac:spMkLst>
            <pc:docMk/>
            <pc:sldMk cId="2826890267" sldId="285"/>
            <ac:spMk id="2" creationId="{44452700-9220-45F2-92A3-6CAAE5666D02}"/>
          </ac:spMkLst>
        </pc:spChg>
        <pc:spChg chg="mod">
          <ac:chgData name="Thibodeau, Cyrena" userId="S::cyrena.thibodeau@ct.gov::080c7c74-e7cd-44f6-8f45-a991a4958dcd" providerId="AD" clId="Web-{C7A8CE0F-E57A-08B7-1720-FE70FF111B78}" dt="2023-10-24T18:48:59.418" v="469" actId="20577"/>
          <ac:spMkLst>
            <pc:docMk/>
            <pc:sldMk cId="2826890267" sldId="285"/>
            <ac:spMk id="23" creationId="{92FA55B5-0222-4DB7-83C7-B4BE397DD930}"/>
          </ac:spMkLst>
        </pc:spChg>
      </pc:sldChg>
      <pc:sldChg chg="addSp modSp ord">
        <pc:chgData name="Thibodeau, Cyrena" userId="S::cyrena.thibodeau@ct.gov::080c7c74-e7cd-44f6-8f45-a991a4958dcd" providerId="AD" clId="Web-{C7A8CE0F-E57A-08B7-1720-FE70FF111B78}" dt="2023-10-24T18:27:28.299" v="394" actId="1076"/>
        <pc:sldMkLst>
          <pc:docMk/>
          <pc:sldMk cId="1506561358" sldId="298"/>
        </pc:sldMkLst>
        <pc:spChg chg="mod">
          <ac:chgData name="Thibodeau, Cyrena" userId="S::cyrena.thibodeau@ct.gov::080c7c74-e7cd-44f6-8f45-a991a4958dcd" providerId="AD" clId="Web-{C7A8CE0F-E57A-08B7-1720-FE70FF111B78}" dt="2023-10-24T18:26:37.204" v="386" actId="20577"/>
          <ac:spMkLst>
            <pc:docMk/>
            <pc:sldMk cId="1506561358" sldId="298"/>
            <ac:spMk id="3" creationId="{4F389D08-F6C6-4D0F-B114-B7C85872ADEF}"/>
          </ac:spMkLst>
        </pc:spChg>
        <pc:spChg chg="add mod">
          <ac:chgData name="Thibodeau, Cyrena" userId="S::cyrena.thibodeau@ct.gov::080c7c74-e7cd-44f6-8f45-a991a4958dcd" providerId="AD" clId="Web-{C7A8CE0F-E57A-08B7-1720-FE70FF111B78}" dt="2023-10-24T18:27:28.299" v="394" actId="1076"/>
          <ac:spMkLst>
            <pc:docMk/>
            <pc:sldMk cId="1506561358" sldId="298"/>
            <ac:spMk id="5" creationId="{DE6874EF-F0D4-57DB-BD3D-B31A214376FD}"/>
          </ac:spMkLst>
        </pc:spChg>
        <pc:picChg chg="add mod">
          <ac:chgData name="Thibodeau, Cyrena" userId="S::cyrena.thibodeau@ct.gov::080c7c74-e7cd-44f6-8f45-a991a4958dcd" providerId="AD" clId="Web-{C7A8CE0F-E57A-08B7-1720-FE70FF111B78}" dt="2023-10-24T18:26:45.220" v="389" actId="1076"/>
          <ac:picMkLst>
            <pc:docMk/>
            <pc:sldMk cId="1506561358" sldId="298"/>
            <ac:picMk id="4" creationId="{E811D4F5-9A70-42F5-45C7-5B27DE181BDB}"/>
          </ac:picMkLst>
        </pc:picChg>
      </pc:sldChg>
      <pc:sldChg chg="del">
        <pc:chgData name="Thibodeau, Cyrena" userId="S::cyrena.thibodeau@ct.gov::080c7c74-e7cd-44f6-8f45-a991a4958dcd" providerId="AD" clId="Web-{C7A8CE0F-E57A-08B7-1720-FE70FF111B78}" dt="2023-10-24T18:09:52.033" v="0"/>
        <pc:sldMkLst>
          <pc:docMk/>
          <pc:sldMk cId="1706115717" sldId="304"/>
        </pc:sldMkLst>
      </pc:sldChg>
    </pc:docChg>
  </pc:docChgLst>
  <pc:docChgLst>
    <pc:chgData name="Thibodeau, Cyrena" userId="S::cyrena.thibodeau@ct.gov::080c7c74-e7cd-44f6-8f45-a991a4958dcd" providerId="AD" clId="Web-{F2FEE64D-EE38-A84C-1EAA-459D4C801309}"/>
    <pc:docChg chg="addSld delSld modSld sldOrd">
      <pc:chgData name="Thibodeau, Cyrena" userId="S::cyrena.thibodeau@ct.gov::080c7c74-e7cd-44f6-8f45-a991a4958dcd" providerId="AD" clId="Web-{F2FEE64D-EE38-A84C-1EAA-459D4C801309}" dt="2022-10-05T23:00:37.804" v="177"/>
      <pc:docMkLst>
        <pc:docMk/>
      </pc:docMkLst>
      <pc:sldChg chg="del">
        <pc:chgData name="Thibodeau, Cyrena" userId="S::cyrena.thibodeau@ct.gov::080c7c74-e7cd-44f6-8f45-a991a4958dcd" providerId="AD" clId="Web-{F2FEE64D-EE38-A84C-1EAA-459D4C801309}" dt="2022-10-05T22:10:31.326" v="1"/>
        <pc:sldMkLst>
          <pc:docMk/>
          <pc:sldMk cId="896785013" sldId="257"/>
        </pc:sldMkLst>
      </pc:sldChg>
      <pc:sldChg chg="del">
        <pc:chgData name="Thibodeau, Cyrena" userId="S::cyrena.thibodeau@ct.gov::080c7c74-e7cd-44f6-8f45-a991a4958dcd" providerId="AD" clId="Web-{F2FEE64D-EE38-A84C-1EAA-459D4C801309}" dt="2022-10-05T22:10:26.280" v="0"/>
        <pc:sldMkLst>
          <pc:docMk/>
          <pc:sldMk cId="875373224" sldId="258"/>
        </pc:sldMkLst>
      </pc:sldChg>
      <pc:sldChg chg="del ord">
        <pc:chgData name="Thibodeau, Cyrena" userId="S::cyrena.thibodeau@ct.gov::080c7c74-e7cd-44f6-8f45-a991a4958dcd" providerId="AD" clId="Web-{F2FEE64D-EE38-A84C-1EAA-459D4C801309}" dt="2022-10-05T22:56:55.646" v="127"/>
        <pc:sldMkLst>
          <pc:docMk/>
          <pc:sldMk cId="2288420903" sldId="261"/>
        </pc:sldMkLst>
      </pc:sldChg>
      <pc:sldChg chg="del ord">
        <pc:chgData name="Thibodeau, Cyrena" userId="S::cyrena.thibodeau@ct.gov::080c7c74-e7cd-44f6-8f45-a991a4958dcd" providerId="AD" clId="Web-{F2FEE64D-EE38-A84C-1EAA-459D4C801309}" dt="2022-10-05T22:57:47.193" v="132"/>
        <pc:sldMkLst>
          <pc:docMk/>
          <pc:sldMk cId="3319409613" sldId="263"/>
        </pc:sldMkLst>
      </pc:sldChg>
      <pc:sldChg chg="modSp">
        <pc:chgData name="Thibodeau, Cyrena" userId="S::cyrena.thibodeau@ct.gov::080c7c74-e7cd-44f6-8f45-a991a4958dcd" providerId="AD" clId="Web-{F2FEE64D-EE38-A84C-1EAA-459D4C801309}" dt="2022-10-05T23:00:16.116" v="174" actId="1076"/>
        <pc:sldMkLst>
          <pc:docMk/>
          <pc:sldMk cId="2385015037" sldId="264"/>
        </pc:sldMkLst>
        <pc:spChg chg="mod">
          <ac:chgData name="Thibodeau, Cyrena" userId="S::cyrena.thibodeau@ct.gov::080c7c74-e7cd-44f6-8f45-a991a4958dcd" providerId="AD" clId="Web-{F2FEE64D-EE38-A84C-1EAA-459D4C801309}" dt="2022-10-05T23:00:16.116" v="174" actId="1076"/>
          <ac:spMkLst>
            <pc:docMk/>
            <pc:sldMk cId="2385015037" sldId="264"/>
            <ac:spMk id="3" creationId="{50E0DF4B-DE3C-4416-B03E-1BA4452899DD}"/>
          </ac:spMkLst>
        </pc:spChg>
      </pc:sldChg>
      <pc:sldChg chg="add del mod modShow">
        <pc:chgData name="Thibodeau, Cyrena" userId="S::cyrena.thibodeau@ct.gov::080c7c74-e7cd-44f6-8f45-a991a4958dcd" providerId="AD" clId="Web-{F2FEE64D-EE38-A84C-1EAA-459D4C801309}" dt="2022-10-05T22:10:47.358" v="4"/>
        <pc:sldMkLst>
          <pc:docMk/>
          <pc:sldMk cId="1306173449" sldId="266"/>
        </pc:sldMkLst>
      </pc:sldChg>
      <pc:sldChg chg="mod modShow">
        <pc:chgData name="Thibodeau, Cyrena" userId="S::cyrena.thibodeau@ct.gov::080c7c74-e7cd-44f6-8f45-a991a4958dcd" providerId="AD" clId="Web-{F2FEE64D-EE38-A84C-1EAA-459D4C801309}" dt="2022-10-05T23:00:31.647" v="176"/>
        <pc:sldMkLst>
          <pc:docMk/>
          <pc:sldMk cId="3331837950" sldId="267"/>
        </pc:sldMkLst>
      </pc:sldChg>
      <pc:sldChg chg="mod modShow">
        <pc:chgData name="Thibodeau, Cyrena" userId="S::cyrena.thibodeau@ct.gov::080c7c74-e7cd-44f6-8f45-a991a4958dcd" providerId="AD" clId="Web-{F2FEE64D-EE38-A84C-1EAA-459D4C801309}" dt="2022-10-05T23:00:37.804" v="177"/>
        <pc:sldMkLst>
          <pc:docMk/>
          <pc:sldMk cId="2418849562" sldId="268"/>
        </pc:sldMkLst>
      </pc:sldChg>
      <pc:sldChg chg="del">
        <pc:chgData name="Thibodeau, Cyrena" userId="S::cyrena.thibodeau@ct.gov::080c7c74-e7cd-44f6-8f45-a991a4958dcd" providerId="AD" clId="Web-{F2FEE64D-EE38-A84C-1EAA-459D4C801309}" dt="2022-10-05T22:23:06.549" v="27"/>
        <pc:sldMkLst>
          <pc:docMk/>
          <pc:sldMk cId="2829136825" sldId="270"/>
        </pc:sldMkLst>
      </pc:sldChg>
      <pc:sldChg chg="del">
        <pc:chgData name="Thibodeau, Cyrena" userId="S::cyrena.thibodeau@ct.gov::080c7c74-e7cd-44f6-8f45-a991a4958dcd" providerId="AD" clId="Web-{F2FEE64D-EE38-A84C-1EAA-459D4C801309}" dt="2022-10-05T22:23:08.799" v="28"/>
        <pc:sldMkLst>
          <pc:docMk/>
          <pc:sldMk cId="2333498103" sldId="271"/>
        </pc:sldMkLst>
      </pc:sldChg>
      <pc:sldChg chg="del">
        <pc:chgData name="Thibodeau, Cyrena" userId="S::cyrena.thibodeau@ct.gov::080c7c74-e7cd-44f6-8f45-a991a4958dcd" providerId="AD" clId="Web-{F2FEE64D-EE38-A84C-1EAA-459D4C801309}" dt="2022-10-05T22:23:03.893" v="26"/>
        <pc:sldMkLst>
          <pc:docMk/>
          <pc:sldMk cId="4083350359" sldId="272"/>
        </pc:sldMkLst>
      </pc:sldChg>
      <pc:sldChg chg="del">
        <pc:chgData name="Thibodeau, Cyrena" userId="S::cyrena.thibodeau@ct.gov::080c7c74-e7cd-44f6-8f45-a991a4958dcd" providerId="AD" clId="Web-{F2FEE64D-EE38-A84C-1EAA-459D4C801309}" dt="2022-10-05T22:24:33.644" v="40"/>
        <pc:sldMkLst>
          <pc:docMk/>
          <pc:sldMk cId="2432616470" sldId="275"/>
        </pc:sldMkLst>
      </pc:sldChg>
      <pc:sldChg chg="mod modShow">
        <pc:chgData name="Thibodeau, Cyrena" userId="S::cyrena.thibodeau@ct.gov::080c7c74-e7cd-44f6-8f45-a991a4958dcd" providerId="AD" clId="Web-{F2FEE64D-EE38-A84C-1EAA-459D4C801309}" dt="2022-10-05T23:00:28.163" v="175"/>
        <pc:sldMkLst>
          <pc:docMk/>
          <pc:sldMk cId="1629516725" sldId="276"/>
        </pc:sldMkLst>
      </pc:sldChg>
      <pc:sldChg chg="ord">
        <pc:chgData name="Thibodeau, Cyrena" userId="S::cyrena.thibodeau@ct.gov::080c7c74-e7cd-44f6-8f45-a991a4958dcd" providerId="AD" clId="Web-{F2FEE64D-EE38-A84C-1EAA-459D4C801309}" dt="2022-10-05T22:57:14.177" v="130"/>
        <pc:sldMkLst>
          <pc:docMk/>
          <pc:sldMk cId="3899997037" sldId="277"/>
        </pc:sldMkLst>
      </pc:sldChg>
      <pc:sldChg chg="del">
        <pc:chgData name="Thibodeau, Cyrena" userId="S::cyrena.thibodeau@ct.gov::080c7c74-e7cd-44f6-8f45-a991a4958dcd" providerId="AD" clId="Web-{F2FEE64D-EE38-A84C-1EAA-459D4C801309}" dt="2022-10-05T22:24:37.222" v="41"/>
        <pc:sldMkLst>
          <pc:docMk/>
          <pc:sldMk cId="3177249889" sldId="278"/>
        </pc:sldMkLst>
      </pc:sldChg>
      <pc:sldChg chg="modSp del">
        <pc:chgData name="Thibodeau, Cyrena" userId="S::cyrena.thibodeau@ct.gov::080c7c74-e7cd-44f6-8f45-a991a4958dcd" providerId="AD" clId="Web-{F2FEE64D-EE38-A84C-1EAA-459D4C801309}" dt="2022-10-05T22:24:19.331" v="39"/>
        <pc:sldMkLst>
          <pc:docMk/>
          <pc:sldMk cId="2183062280" sldId="281"/>
        </pc:sldMkLst>
        <pc:spChg chg="mod">
          <ac:chgData name="Thibodeau, Cyrena" userId="S::cyrena.thibodeau@ct.gov::080c7c74-e7cd-44f6-8f45-a991a4958dcd" providerId="AD" clId="Web-{F2FEE64D-EE38-A84C-1EAA-459D4C801309}" dt="2022-10-05T22:23:20.971" v="29" actId="20577"/>
          <ac:spMkLst>
            <pc:docMk/>
            <pc:sldMk cId="2183062280" sldId="281"/>
            <ac:spMk id="2" creationId="{180ED29B-3343-469A-82CA-621C63E61429}"/>
          </ac:spMkLst>
        </pc:spChg>
      </pc:sldChg>
      <pc:sldChg chg="del">
        <pc:chgData name="Thibodeau, Cyrena" userId="S::cyrena.thibodeau@ct.gov::080c7c74-e7cd-44f6-8f45-a991a4958dcd" providerId="AD" clId="Web-{F2FEE64D-EE38-A84C-1EAA-459D4C801309}" dt="2022-10-05T22:11:00.436" v="5"/>
        <pc:sldMkLst>
          <pc:docMk/>
          <pc:sldMk cId="1493720233" sldId="284"/>
        </pc:sldMkLst>
      </pc:sldChg>
      <pc:sldChg chg="modSp">
        <pc:chgData name="Thibodeau, Cyrena" userId="S::cyrena.thibodeau@ct.gov::080c7c74-e7cd-44f6-8f45-a991a4958dcd" providerId="AD" clId="Web-{F2FEE64D-EE38-A84C-1EAA-459D4C801309}" dt="2022-10-05T22:21:32.393" v="7" actId="20577"/>
        <pc:sldMkLst>
          <pc:docMk/>
          <pc:sldMk cId="4069467677" sldId="293"/>
        </pc:sldMkLst>
        <pc:spChg chg="mod">
          <ac:chgData name="Thibodeau, Cyrena" userId="S::cyrena.thibodeau@ct.gov::080c7c74-e7cd-44f6-8f45-a991a4958dcd" providerId="AD" clId="Web-{F2FEE64D-EE38-A84C-1EAA-459D4C801309}" dt="2022-10-05T22:21:32.393" v="7" actId="20577"/>
          <ac:spMkLst>
            <pc:docMk/>
            <pc:sldMk cId="4069467677" sldId="293"/>
            <ac:spMk id="23" creationId="{92FA55B5-0222-4DB7-83C7-B4BE397DD930}"/>
          </ac:spMkLst>
        </pc:spChg>
      </pc:sldChg>
      <pc:sldChg chg="modSp add replId">
        <pc:chgData name="Thibodeau, Cyrena" userId="S::cyrena.thibodeau@ct.gov::080c7c74-e7cd-44f6-8f45-a991a4958dcd" providerId="AD" clId="Web-{F2FEE64D-EE38-A84C-1EAA-459D4C801309}" dt="2022-10-05T22:22:09.330" v="12" actId="20577"/>
        <pc:sldMkLst>
          <pc:docMk/>
          <pc:sldMk cId="879790827" sldId="294"/>
        </pc:sldMkLst>
        <pc:spChg chg="mod">
          <ac:chgData name="Thibodeau, Cyrena" userId="S::cyrena.thibodeau@ct.gov::080c7c74-e7cd-44f6-8f45-a991a4958dcd" providerId="AD" clId="Web-{F2FEE64D-EE38-A84C-1EAA-459D4C801309}" dt="2022-10-05T22:22:09.330" v="12" actId="20577"/>
          <ac:spMkLst>
            <pc:docMk/>
            <pc:sldMk cId="879790827" sldId="294"/>
            <ac:spMk id="23" creationId="{92FA55B5-0222-4DB7-83C7-B4BE397DD930}"/>
          </ac:spMkLst>
        </pc:spChg>
      </pc:sldChg>
      <pc:sldChg chg="modSp add replId">
        <pc:chgData name="Thibodeau, Cyrena" userId="S::cyrena.thibodeau@ct.gov::080c7c74-e7cd-44f6-8f45-a991a4958dcd" providerId="AD" clId="Web-{F2FEE64D-EE38-A84C-1EAA-459D4C801309}" dt="2022-10-05T22:22:45.596" v="15" actId="20577"/>
        <pc:sldMkLst>
          <pc:docMk/>
          <pc:sldMk cId="4291045069" sldId="295"/>
        </pc:sldMkLst>
        <pc:spChg chg="mod">
          <ac:chgData name="Thibodeau, Cyrena" userId="S::cyrena.thibodeau@ct.gov::080c7c74-e7cd-44f6-8f45-a991a4958dcd" providerId="AD" clId="Web-{F2FEE64D-EE38-A84C-1EAA-459D4C801309}" dt="2022-10-05T22:22:45.596" v="15" actId="20577"/>
          <ac:spMkLst>
            <pc:docMk/>
            <pc:sldMk cId="4291045069" sldId="295"/>
            <ac:spMk id="23" creationId="{92FA55B5-0222-4DB7-83C7-B4BE397DD930}"/>
          </ac:spMkLst>
        </pc:spChg>
      </pc:sldChg>
      <pc:sldChg chg="modSp new ord">
        <pc:chgData name="Thibodeau, Cyrena" userId="S::cyrena.thibodeau@ct.gov::080c7c74-e7cd-44f6-8f45-a991a4958dcd" providerId="AD" clId="Web-{F2FEE64D-EE38-A84C-1EAA-459D4C801309}" dt="2022-10-05T22:57:00.614" v="128"/>
        <pc:sldMkLst>
          <pc:docMk/>
          <pc:sldMk cId="2204519753" sldId="296"/>
        </pc:sldMkLst>
        <pc:spChg chg="mod">
          <ac:chgData name="Thibodeau, Cyrena" userId="S::cyrena.thibodeau@ct.gov::080c7c74-e7cd-44f6-8f45-a991a4958dcd" providerId="AD" clId="Web-{F2FEE64D-EE38-A84C-1EAA-459D4C801309}" dt="2022-10-05T22:23:02.143" v="25" actId="20577"/>
          <ac:spMkLst>
            <pc:docMk/>
            <pc:sldMk cId="2204519753" sldId="296"/>
            <ac:spMk id="2" creationId="{2A60B846-774E-BB5B-AEB5-6A0784210066}"/>
          </ac:spMkLst>
        </pc:spChg>
        <pc:spChg chg="mod">
          <ac:chgData name="Thibodeau, Cyrena" userId="S::cyrena.thibodeau@ct.gov::080c7c74-e7cd-44f6-8f45-a991a4958dcd" providerId="AD" clId="Web-{F2FEE64D-EE38-A84C-1EAA-459D4C801309}" dt="2022-10-05T22:45:14.891" v="120" actId="20577"/>
          <ac:spMkLst>
            <pc:docMk/>
            <pc:sldMk cId="2204519753" sldId="296"/>
            <ac:spMk id="3" creationId="{823A5946-AB67-B254-1C50-05DC08AA9173}"/>
          </ac:spMkLst>
        </pc:spChg>
      </pc:sldChg>
      <pc:sldChg chg="modSp new ord">
        <pc:chgData name="Thibodeau, Cyrena" userId="S::cyrena.thibodeau@ct.gov::080c7c74-e7cd-44f6-8f45-a991a4958dcd" providerId="AD" clId="Web-{F2FEE64D-EE38-A84C-1EAA-459D4C801309}" dt="2022-10-05T22:57:38.099" v="131"/>
        <pc:sldMkLst>
          <pc:docMk/>
          <pc:sldMk cId="368508156" sldId="297"/>
        </pc:sldMkLst>
        <pc:spChg chg="mod">
          <ac:chgData name="Thibodeau, Cyrena" userId="S::cyrena.thibodeau@ct.gov::080c7c74-e7cd-44f6-8f45-a991a4958dcd" providerId="AD" clId="Web-{F2FEE64D-EE38-A84C-1EAA-459D4C801309}" dt="2022-10-05T22:23:41.253" v="34" actId="20577"/>
          <ac:spMkLst>
            <pc:docMk/>
            <pc:sldMk cId="368508156" sldId="297"/>
            <ac:spMk id="2" creationId="{DF70B721-E8DA-DC3E-F2A8-2CB4F579D852}"/>
          </ac:spMkLst>
        </pc:spChg>
        <pc:spChg chg="mod">
          <ac:chgData name="Thibodeau, Cyrena" userId="S::cyrena.thibodeau@ct.gov::080c7c74-e7cd-44f6-8f45-a991a4958dcd" providerId="AD" clId="Web-{F2FEE64D-EE38-A84C-1EAA-459D4C801309}" dt="2022-10-05T22:56:32.521" v="126" actId="20577"/>
          <ac:spMkLst>
            <pc:docMk/>
            <pc:sldMk cId="368508156" sldId="297"/>
            <ac:spMk id="3" creationId="{85FC53B6-DADB-2DF1-3ADF-1471622C4528}"/>
          </ac:spMkLst>
        </pc:spChg>
      </pc:sldChg>
    </pc:docChg>
  </pc:docChgLst>
  <pc:docChgLst>
    <pc:chgData name="Thibodeau, Cyrena" userId="S::cyrena.thibodeau@ct.gov::080c7c74-e7cd-44f6-8f45-a991a4958dcd" providerId="AD" clId="Web-{24143E22-C08A-260D-9A8C-7A67FFE1A026}"/>
    <pc:docChg chg="modSld">
      <pc:chgData name="Thibodeau, Cyrena" userId="S::cyrena.thibodeau@ct.gov::080c7c74-e7cd-44f6-8f45-a991a4958dcd" providerId="AD" clId="Web-{24143E22-C08A-260D-9A8C-7A67FFE1A026}" dt="2021-12-16T18:03:12.422" v="3"/>
      <pc:docMkLst>
        <pc:docMk/>
      </pc:docMkLst>
      <pc:sldChg chg="mod modShow">
        <pc:chgData name="Thibodeau, Cyrena" userId="S::cyrena.thibodeau@ct.gov::080c7c74-e7cd-44f6-8f45-a991a4958dcd" providerId="AD" clId="Web-{24143E22-C08A-260D-9A8C-7A67FFE1A026}" dt="2021-12-16T18:03:05.438" v="0"/>
        <pc:sldMkLst>
          <pc:docMk/>
          <pc:sldMk cId="3754457108" sldId="259"/>
        </pc:sldMkLst>
      </pc:sldChg>
      <pc:sldChg chg="mod modShow">
        <pc:chgData name="Thibodeau, Cyrena" userId="S::cyrena.thibodeau@ct.gov::080c7c74-e7cd-44f6-8f45-a991a4958dcd" providerId="AD" clId="Web-{24143E22-C08A-260D-9A8C-7A67FFE1A026}" dt="2021-12-16T18:03:10.313" v="2"/>
        <pc:sldMkLst>
          <pc:docMk/>
          <pc:sldMk cId="2829136825" sldId="270"/>
        </pc:sldMkLst>
      </pc:sldChg>
      <pc:sldChg chg="mod modShow">
        <pc:chgData name="Thibodeau, Cyrena" userId="S::cyrena.thibodeau@ct.gov::080c7c74-e7cd-44f6-8f45-a991a4958dcd" providerId="AD" clId="Web-{24143E22-C08A-260D-9A8C-7A67FFE1A026}" dt="2021-12-16T18:03:12.422" v="3"/>
        <pc:sldMkLst>
          <pc:docMk/>
          <pc:sldMk cId="2333498103" sldId="271"/>
        </pc:sldMkLst>
      </pc:sldChg>
      <pc:sldChg chg="mod modShow">
        <pc:chgData name="Thibodeau, Cyrena" userId="S::cyrena.thibodeau@ct.gov::080c7c74-e7cd-44f6-8f45-a991a4958dcd" providerId="AD" clId="Web-{24143E22-C08A-260D-9A8C-7A67FFE1A026}" dt="2021-12-16T18:03:07.688" v="1"/>
        <pc:sldMkLst>
          <pc:docMk/>
          <pc:sldMk cId="4083350359" sldId="272"/>
        </pc:sldMkLst>
      </pc:sldChg>
    </pc:docChg>
  </pc:docChgLst>
  <pc:docChgLst>
    <pc:chgData name="Smith, Jaime" userId="S::jaime.smith@ct.gov::3f14fa99-cf25-4432-90fe-4425e62addc4" providerId="AD" clId="Web-{3BFC7BF8-9402-E538-D753-EFABA50C7739}"/>
    <pc:docChg chg="modSld">
      <pc:chgData name="Smith, Jaime" userId="S::jaime.smith@ct.gov::3f14fa99-cf25-4432-90fe-4425e62addc4" providerId="AD" clId="Web-{3BFC7BF8-9402-E538-D753-EFABA50C7739}" dt="2023-10-25T02:30:56.109" v="0"/>
      <pc:docMkLst>
        <pc:docMk/>
      </pc:docMkLst>
      <pc:sldChg chg="addSp delSp modSp">
        <pc:chgData name="Smith, Jaime" userId="S::jaime.smith@ct.gov::3f14fa99-cf25-4432-90fe-4425e62addc4" providerId="AD" clId="Web-{3BFC7BF8-9402-E538-D753-EFABA50C7739}" dt="2023-10-25T02:30:56.109" v="0"/>
        <pc:sldMkLst>
          <pc:docMk/>
          <pc:sldMk cId="2385015037" sldId="264"/>
        </pc:sldMkLst>
        <pc:spChg chg="mod">
          <ac:chgData name="Smith, Jaime" userId="S::jaime.smith@ct.gov::3f14fa99-cf25-4432-90fe-4425e62addc4" providerId="AD" clId="Web-{3BFC7BF8-9402-E538-D753-EFABA50C7739}" dt="2023-10-25T02:30:56.109" v="0"/>
          <ac:spMkLst>
            <pc:docMk/>
            <pc:sldMk cId="2385015037" sldId="264"/>
            <ac:spMk id="2" creationId="{D1F6D59F-A5B2-4AF0-A55F-92B1C27D18EE}"/>
          </ac:spMkLst>
        </pc:spChg>
        <pc:spChg chg="del">
          <ac:chgData name="Smith, Jaime" userId="S::jaime.smith@ct.gov::3f14fa99-cf25-4432-90fe-4425e62addc4" providerId="AD" clId="Web-{3BFC7BF8-9402-E538-D753-EFABA50C7739}" dt="2023-10-25T02:30:56.109" v="0"/>
          <ac:spMkLst>
            <pc:docMk/>
            <pc:sldMk cId="2385015037" sldId="264"/>
            <ac:spMk id="3" creationId="{50E0DF4B-DE3C-4416-B03E-1BA4452899DD}"/>
          </ac:spMkLst>
        </pc:spChg>
        <pc:spChg chg="del">
          <ac:chgData name="Smith, Jaime" userId="S::jaime.smith@ct.gov::3f14fa99-cf25-4432-90fe-4425e62addc4" providerId="AD" clId="Web-{3BFC7BF8-9402-E538-D753-EFABA50C7739}" dt="2023-10-25T02:30:56.109" v="0"/>
          <ac:spMkLst>
            <pc:docMk/>
            <pc:sldMk cId="2385015037" sldId="264"/>
            <ac:spMk id="8" creationId="{1709F1D5-B0F1-4714-A239-E5B61C161915}"/>
          </ac:spMkLst>
        </pc:spChg>
        <pc:spChg chg="del">
          <ac:chgData name="Smith, Jaime" userId="S::jaime.smith@ct.gov::3f14fa99-cf25-4432-90fe-4425e62addc4" providerId="AD" clId="Web-{3BFC7BF8-9402-E538-D753-EFABA50C7739}" dt="2023-10-25T02:30:56.109" v="0"/>
          <ac:spMkLst>
            <pc:docMk/>
            <pc:sldMk cId="2385015037" sldId="264"/>
            <ac:spMk id="10" creationId="{228FB460-D3FF-4440-A020-05982A09E517}"/>
          </ac:spMkLst>
        </pc:spChg>
        <pc:spChg chg="del">
          <ac:chgData name="Smith, Jaime" userId="S::jaime.smith@ct.gov::3f14fa99-cf25-4432-90fe-4425e62addc4" providerId="AD" clId="Web-{3BFC7BF8-9402-E538-D753-EFABA50C7739}" dt="2023-10-25T02:30:56.109" v="0"/>
          <ac:spMkLst>
            <pc:docMk/>
            <pc:sldMk cId="2385015037" sldId="264"/>
            <ac:spMk id="12" creationId="{14847E93-7DC1-4D4B-8829-B19AA7137C50}"/>
          </ac:spMkLst>
        </pc:spChg>
        <pc:spChg chg="del">
          <ac:chgData name="Smith, Jaime" userId="S::jaime.smith@ct.gov::3f14fa99-cf25-4432-90fe-4425e62addc4" providerId="AD" clId="Web-{3BFC7BF8-9402-E538-D753-EFABA50C7739}" dt="2023-10-25T02:30:56.109" v="0"/>
          <ac:spMkLst>
            <pc:docMk/>
            <pc:sldMk cId="2385015037" sldId="264"/>
            <ac:spMk id="14" creationId="{5566D6E1-03A1-4D73-A4E0-35D74D568A04}"/>
          </ac:spMkLst>
        </pc:spChg>
        <pc:spChg chg="del">
          <ac:chgData name="Smith, Jaime" userId="S::jaime.smith@ct.gov::3f14fa99-cf25-4432-90fe-4425e62addc4" providerId="AD" clId="Web-{3BFC7BF8-9402-E538-D753-EFABA50C7739}" dt="2023-10-25T02:30:56.109" v="0"/>
          <ac:spMkLst>
            <pc:docMk/>
            <pc:sldMk cId="2385015037" sldId="264"/>
            <ac:spMk id="16" creationId="{9F835A99-04AC-494A-A572-AFE8413CC938}"/>
          </ac:spMkLst>
        </pc:spChg>
        <pc:spChg chg="del">
          <ac:chgData name="Smith, Jaime" userId="S::jaime.smith@ct.gov::3f14fa99-cf25-4432-90fe-4425e62addc4" providerId="AD" clId="Web-{3BFC7BF8-9402-E538-D753-EFABA50C7739}" dt="2023-10-25T02:30:56.109" v="0"/>
          <ac:spMkLst>
            <pc:docMk/>
            <pc:sldMk cId="2385015037" sldId="264"/>
            <ac:spMk id="18" creationId="{7B786209-1B0B-4CA9-9BDD-F7327066A84D}"/>
          </ac:spMkLst>
        </pc:spChg>
        <pc:spChg chg="del">
          <ac:chgData name="Smith, Jaime" userId="S::jaime.smith@ct.gov::3f14fa99-cf25-4432-90fe-4425e62addc4" providerId="AD" clId="Web-{3BFC7BF8-9402-E538-D753-EFABA50C7739}" dt="2023-10-25T02:30:56.109" v="0"/>
          <ac:spMkLst>
            <pc:docMk/>
            <pc:sldMk cId="2385015037" sldId="264"/>
            <ac:spMk id="20" creationId="{2D2964BB-484D-45AE-AD66-D407D0629652}"/>
          </ac:spMkLst>
        </pc:spChg>
        <pc:spChg chg="del">
          <ac:chgData name="Smith, Jaime" userId="S::jaime.smith@ct.gov::3f14fa99-cf25-4432-90fe-4425e62addc4" providerId="AD" clId="Web-{3BFC7BF8-9402-E538-D753-EFABA50C7739}" dt="2023-10-25T02:30:56.109" v="0"/>
          <ac:spMkLst>
            <pc:docMk/>
            <pc:sldMk cId="2385015037" sldId="264"/>
            <ac:spMk id="22" creationId="{6691AC69-A76E-4DAB-B565-468B6B87ACF3}"/>
          </ac:spMkLst>
        </pc:spChg>
        <pc:spChg chg="add">
          <ac:chgData name="Smith, Jaime" userId="S::jaime.smith@ct.gov::3f14fa99-cf25-4432-90fe-4425e62addc4" providerId="AD" clId="Web-{3BFC7BF8-9402-E538-D753-EFABA50C7739}" dt="2023-10-25T02:30:56.109" v="0"/>
          <ac:spMkLst>
            <pc:docMk/>
            <pc:sldMk cId="2385015037" sldId="264"/>
            <ac:spMk id="28" creationId="{BACC6370-2D7E-4714-9D71-7542949D7D5D}"/>
          </ac:spMkLst>
        </pc:spChg>
        <pc:spChg chg="add">
          <ac:chgData name="Smith, Jaime" userId="S::jaime.smith@ct.gov::3f14fa99-cf25-4432-90fe-4425e62addc4" providerId="AD" clId="Web-{3BFC7BF8-9402-E538-D753-EFABA50C7739}" dt="2023-10-25T02:30:56.109" v="0"/>
          <ac:spMkLst>
            <pc:docMk/>
            <pc:sldMk cId="2385015037" sldId="264"/>
            <ac:spMk id="30" creationId="{256B2C21-A230-48C0-8DF1-C46611373C44}"/>
          </ac:spMkLst>
        </pc:spChg>
        <pc:spChg chg="add">
          <ac:chgData name="Smith, Jaime" userId="S::jaime.smith@ct.gov::3f14fa99-cf25-4432-90fe-4425e62addc4" providerId="AD" clId="Web-{3BFC7BF8-9402-E538-D753-EFABA50C7739}" dt="2023-10-25T02:30:56.109" v="0"/>
          <ac:spMkLst>
            <pc:docMk/>
            <pc:sldMk cId="2385015037" sldId="264"/>
            <ac:spMk id="32" creationId="{3847E18C-932D-4C95-AABA-FEC7C9499AD7}"/>
          </ac:spMkLst>
        </pc:spChg>
        <pc:spChg chg="add">
          <ac:chgData name="Smith, Jaime" userId="S::jaime.smith@ct.gov::3f14fa99-cf25-4432-90fe-4425e62addc4" providerId="AD" clId="Web-{3BFC7BF8-9402-E538-D753-EFABA50C7739}" dt="2023-10-25T02:30:56.109" v="0"/>
          <ac:spMkLst>
            <pc:docMk/>
            <pc:sldMk cId="2385015037" sldId="264"/>
            <ac:spMk id="34" creationId="{3150CB11-0C61-439E-910F-5787759E72A0}"/>
          </ac:spMkLst>
        </pc:spChg>
        <pc:spChg chg="add">
          <ac:chgData name="Smith, Jaime" userId="S::jaime.smith@ct.gov::3f14fa99-cf25-4432-90fe-4425e62addc4" providerId="AD" clId="Web-{3BFC7BF8-9402-E538-D753-EFABA50C7739}" dt="2023-10-25T02:30:56.109" v="0"/>
          <ac:spMkLst>
            <pc:docMk/>
            <pc:sldMk cId="2385015037" sldId="264"/>
            <ac:spMk id="36" creationId="{43F8A58B-5155-44CE-A5FF-7647B47D0A7A}"/>
          </ac:spMkLst>
        </pc:spChg>
        <pc:spChg chg="add">
          <ac:chgData name="Smith, Jaime" userId="S::jaime.smith@ct.gov::3f14fa99-cf25-4432-90fe-4425e62addc4" providerId="AD" clId="Web-{3BFC7BF8-9402-E538-D753-EFABA50C7739}" dt="2023-10-25T02:30:56.109" v="0"/>
          <ac:spMkLst>
            <pc:docMk/>
            <pc:sldMk cId="2385015037" sldId="264"/>
            <ac:spMk id="38" creationId="{443F2ACA-E6D6-4028-82DD-F03C262D5DE6}"/>
          </ac:spMkLst>
        </pc:spChg>
        <pc:graphicFrameChg chg="add">
          <ac:chgData name="Smith, Jaime" userId="S::jaime.smith@ct.gov::3f14fa99-cf25-4432-90fe-4425e62addc4" providerId="AD" clId="Web-{3BFC7BF8-9402-E538-D753-EFABA50C7739}" dt="2023-10-25T02:30:56.109" v="0"/>
          <ac:graphicFrameMkLst>
            <pc:docMk/>
            <pc:sldMk cId="2385015037" sldId="264"/>
            <ac:graphicFrameMk id="24" creationId="{75525CEF-3103-5520-F2F1-42BB951979D1}"/>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9DDCDB-A261-4D35-9E0A-A247D4656EE9}" type="doc">
      <dgm:prSet loTypeId="urn:microsoft.com/office/officeart/2016/7/layout/HexagonTimeline" loCatId="process" qsTypeId="urn:microsoft.com/office/officeart/2005/8/quickstyle/simple4" qsCatId="simple" csTypeId="urn:microsoft.com/office/officeart/2005/8/colors/colorful1" csCatId="colorful" phldr="1"/>
      <dgm:spPr/>
      <dgm:t>
        <a:bodyPr/>
        <a:lstStyle/>
        <a:p>
          <a:endParaRPr lang="en-US"/>
        </a:p>
      </dgm:t>
    </dgm:pt>
    <dgm:pt modelId="{8322A385-B87E-411D-9510-9048664145FE}">
      <dgm:prSet/>
      <dgm:spPr/>
      <dgm:t>
        <a:bodyPr/>
        <a:lstStyle/>
        <a:p>
          <a:r>
            <a:rPr lang="en-US" dirty="0"/>
            <a:t>14 Dec. 2023</a:t>
          </a:r>
        </a:p>
      </dgm:t>
    </dgm:pt>
    <dgm:pt modelId="{B0D32878-7665-4FDC-B89B-2D8DC6EA65AC}" type="parTrans" cxnId="{A862B3F6-8CE4-41D0-9C6E-81A3F1A0CB33}">
      <dgm:prSet/>
      <dgm:spPr/>
      <dgm:t>
        <a:bodyPr/>
        <a:lstStyle/>
        <a:p>
          <a:endParaRPr lang="en-US"/>
        </a:p>
      </dgm:t>
    </dgm:pt>
    <dgm:pt modelId="{B1BEE9A2-64E1-4450-B1B5-6634DFA40CF6}" type="sibTrans" cxnId="{A862B3F6-8CE4-41D0-9C6E-81A3F1A0CB33}">
      <dgm:prSet/>
      <dgm:spPr/>
      <dgm:t>
        <a:bodyPr/>
        <a:lstStyle/>
        <a:p>
          <a:endParaRPr lang="en-US"/>
        </a:p>
      </dgm:t>
    </dgm:pt>
    <dgm:pt modelId="{23B96C05-C2E0-400E-B7F3-F5AD1A2F5A90}">
      <dgm:prSet/>
      <dgm:spPr/>
      <dgm:t>
        <a:bodyPr/>
        <a:lstStyle/>
        <a:p>
          <a:r>
            <a:rPr lang="en-US" dirty="0"/>
            <a:t>Applications due December 14, 2023</a:t>
          </a:r>
        </a:p>
      </dgm:t>
    </dgm:pt>
    <dgm:pt modelId="{978D0588-F9BB-4FCE-9597-B444C3676DAB}" type="parTrans" cxnId="{B6C0DED6-8A20-4158-B36E-8BD708F18704}">
      <dgm:prSet/>
      <dgm:spPr/>
      <dgm:t>
        <a:bodyPr/>
        <a:lstStyle/>
        <a:p>
          <a:endParaRPr lang="en-US"/>
        </a:p>
      </dgm:t>
    </dgm:pt>
    <dgm:pt modelId="{4E14AFEE-B26C-4759-B203-7E9ABECA5E9B}" type="sibTrans" cxnId="{B6C0DED6-8A20-4158-B36E-8BD708F18704}">
      <dgm:prSet/>
      <dgm:spPr/>
      <dgm:t>
        <a:bodyPr/>
        <a:lstStyle/>
        <a:p>
          <a:endParaRPr lang="en-US"/>
        </a:p>
      </dgm:t>
    </dgm:pt>
    <dgm:pt modelId="{1108C21E-F96C-41FD-8DF7-653EB7E8F7D6}">
      <dgm:prSet/>
      <dgm:spPr/>
      <dgm:t>
        <a:bodyPr/>
        <a:lstStyle/>
        <a:p>
          <a:r>
            <a:rPr lang="en-US" dirty="0"/>
            <a:t>Jan. 2024</a:t>
          </a:r>
        </a:p>
      </dgm:t>
    </dgm:pt>
    <dgm:pt modelId="{5D211A90-DD5D-4130-8F09-82E636C6054D}" type="parTrans" cxnId="{CED869E8-2213-4919-9609-1AF99D32032E}">
      <dgm:prSet/>
      <dgm:spPr/>
      <dgm:t>
        <a:bodyPr/>
        <a:lstStyle/>
        <a:p>
          <a:endParaRPr lang="en-US"/>
        </a:p>
      </dgm:t>
    </dgm:pt>
    <dgm:pt modelId="{4209043A-51B7-4A6B-9379-B981F01D27B9}" type="sibTrans" cxnId="{CED869E8-2213-4919-9609-1AF99D32032E}">
      <dgm:prSet/>
      <dgm:spPr/>
      <dgm:t>
        <a:bodyPr/>
        <a:lstStyle/>
        <a:p>
          <a:endParaRPr lang="en-US"/>
        </a:p>
      </dgm:t>
    </dgm:pt>
    <dgm:pt modelId="{6EF6C8D8-338E-4EA0-AFC4-B9397EF0E115}">
      <dgm:prSet/>
      <dgm:spPr/>
      <dgm:t>
        <a:bodyPr/>
        <a:lstStyle/>
        <a:p>
          <a:pPr rtl="0"/>
          <a:r>
            <a:rPr lang="en-US" b="0" dirty="0"/>
            <a:t>Anticipate awards to be announced </a:t>
          </a:r>
          <a:r>
            <a:rPr lang="en-US" b="0" dirty="0">
              <a:latin typeface="Calibri Light" panose="020F0302020204030204"/>
            </a:rPr>
            <a:t>mid-January 2024</a:t>
          </a:r>
          <a:endParaRPr lang="en-US" b="0" dirty="0"/>
        </a:p>
      </dgm:t>
    </dgm:pt>
    <dgm:pt modelId="{1CDCD2A7-CBFD-4E36-84BD-389389CD6CE6}" type="parTrans" cxnId="{4929D7E7-7CE6-4E9E-8268-E6A495E66752}">
      <dgm:prSet/>
      <dgm:spPr/>
      <dgm:t>
        <a:bodyPr/>
        <a:lstStyle/>
        <a:p>
          <a:endParaRPr lang="en-US"/>
        </a:p>
      </dgm:t>
    </dgm:pt>
    <dgm:pt modelId="{67E54846-0E4A-4F57-8E54-A400D8E060AA}" type="sibTrans" cxnId="{4929D7E7-7CE6-4E9E-8268-E6A495E66752}">
      <dgm:prSet/>
      <dgm:spPr/>
      <dgm:t>
        <a:bodyPr/>
        <a:lstStyle/>
        <a:p>
          <a:endParaRPr lang="en-US"/>
        </a:p>
      </dgm:t>
    </dgm:pt>
    <dgm:pt modelId="{14C4A595-B473-44A1-ADB5-E46FE4899872}">
      <dgm:prSet/>
      <dgm:spPr/>
      <dgm:t>
        <a:bodyPr/>
        <a:lstStyle/>
        <a:p>
          <a:r>
            <a:rPr lang="en-US" dirty="0"/>
            <a:t>Apr. 2024</a:t>
          </a:r>
        </a:p>
      </dgm:t>
    </dgm:pt>
    <dgm:pt modelId="{49321A51-64F6-4BCF-9434-B8BA74DB9761}" type="parTrans" cxnId="{75E003CF-3E4F-4D61-84DE-38958BA32757}">
      <dgm:prSet/>
      <dgm:spPr/>
      <dgm:t>
        <a:bodyPr/>
        <a:lstStyle/>
        <a:p>
          <a:endParaRPr lang="en-US"/>
        </a:p>
      </dgm:t>
    </dgm:pt>
    <dgm:pt modelId="{9DF810E0-4BFF-4E1D-9018-F24CE195F8FA}" type="sibTrans" cxnId="{75E003CF-3E4F-4D61-84DE-38958BA32757}">
      <dgm:prSet/>
      <dgm:spPr/>
      <dgm:t>
        <a:bodyPr/>
        <a:lstStyle/>
        <a:p>
          <a:endParaRPr lang="en-US"/>
        </a:p>
      </dgm:t>
    </dgm:pt>
    <dgm:pt modelId="{FBE2DF94-48AF-4DD0-9F67-F3A71A9B2C0A}">
      <dgm:prSet/>
      <dgm:spPr/>
      <dgm:t>
        <a:bodyPr/>
        <a:lstStyle/>
        <a:p>
          <a:r>
            <a:rPr lang="en-US" dirty="0"/>
            <a:t>Anticipate Projects to start April 2024 </a:t>
          </a:r>
        </a:p>
      </dgm:t>
    </dgm:pt>
    <dgm:pt modelId="{53F8BA73-C5CE-4241-BC89-F3FDCC0A7FDC}" type="parTrans" cxnId="{858310B7-AD11-4EB5-B416-992D96137198}">
      <dgm:prSet/>
      <dgm:spPr/>
      <dgm:t>
        <a:bodyPr/>
        <a:lstStyle/>
        <a:p>
          <a:endParaRPr lang="en-US"/>
        </a:p>
      </dgm:t>
    </dgm:pt>
    <dgm:pt modelId="{7866C26B-3C3A-4AE3-A838-689E7E8FC299}" type="sibTrans" cxnId="{858310B7-AD11-4EB5-B416-992D96137198}">
      <dgm:prSet/>
      <dgm:spPr/>
      <dgm:t>
        <a:bodyPr/>
        <a:lstStyle/>
        <a:p>
          <a:endParaRPr lang="en-US"/>
        </a:p>
      </dgm:t>
    </dgm:pt>
    <dgm:pt modelId="{D910E55C-9DDE-45B5-9D23-9AE533E0C7F3}" type="pres">
      <dgm:prSet presAssocID="{B39DDCDB-A261-4D35-9E0A-A247D4656EE9}" presName="Name0" presStyleCnt="0">
        <dgm:presLayoutVars>
          <dgm:chMax/>
          <dgm:chPref/>
          <dgm:animLvl val="lvl"/>
        </dgm:presLayoutVars>
      </dgm:prSet>
      <dgm:spPr/>
    </dgm:pt>
    <dgm:pt modelId="{5ADFA244-FCE1-468B-A5A6-FF92958472D1}" type="pres">
      <dgm:prSet presAssocID="{8322A385-B87E-411D-9510-9048664145FE}" presName="composite" presStyleCnt="0"/>
      <dgm:spPr/>
    </dgm:pt>
    <dgm:pt modelId="{BDC62BEE-4C4A-4165-8CB7-044570C18B5F}" type="pres">
      <dgm:prSet presAssocID="{8322A385-B87E-411D-9510-9048664145FE}" presName="Parent1" presStyleLbl="alignNode1" presStyleIdx="0" presStyleCnt="3">
        <dgm:presLayoutVars>
          <dgm:chMax val="1"/>
          <dgm:chPref val="1"/>
          <dgm:bulletEnabled val="1"/>
        </dgm:presLayoutVars>
      </dgm:prSet>
      <dgm:spPr/>
    </dgm:pt>
    <dgm:pt modelId="{2FF14A31-E24F-4624-B4F5-B4187D43F8A5}" type="pres">
      <dgm:prSet presAssocID="{8322A385-B87E-411D-9510-9048664145FE}" presName="Childtext1" presStyleLbl="revTx" presStyleIdx="0" presStyleCnt="3">
        <dgm:presLayoutVars>
          <dgm:chMax val="0"/>
          <dgm:chPref val="0"/>
          <dgm:bulletEnabled/>
        </dgm:presLayoutVars>
      </dgm:prSet>
      <dgm:spPr/>
    </dgm:pt>
    <dgm:pt modelId="{E5719CE9-1D5F-4511-BE14-FD6D006D833B}" type="pres">
      <dgm:prSet presAssocID="{8322A385-B87E-411D-9510-9048664145FE}" presName="ConnectLine" presStyleLbl="sibTrans1D1" presStyleIdx="0" presStyleCnt="3"/>
      <dgm:spPr>
        <a:noFill/>
        <a:ln w="12700" cap="flat" cmpd="sng" algn="ctr">
          <a:solidFill>
            <a:schemeClr val="accent2">
              <a:hueOff val="0"/>
              <a:satOff val="0"/>
              <a:lumOff val="0"/>
              <a:alphaOff val="0"/>
            </a:schemeClr>
          </a:solidFill>
          <a:prstDash val="dash"/>
          <a:miter lim="800000"/>
        </a:ln>
        <a:effectLst/>
      </dgm:spPr>
    </dgm:pt>
    <dgm:pt modelId="{9CC2592A-B115-495D-944E-94813C11036C}" type="pres">
      <dgm:prSet presAssocID="{8322A385-B87E-411D-9510-9048664145FE}" presName="ConnectLineEnd" presStyleLbl="node1" presStyleIdx="0" presStyleCnt="3"/>
      <dgm:spPr/>
    </dgm:pt>
    <dgm:pt modelId="{9A4D3AE8-D1F9-41DA-838E-26B2F3ABC78D}" type="pres">
      <dgm:prSet presAssocID="{8322A385-B87E-411D-9510-9048664145FE}" presName="EmptyPane" presStyleCnt="0"/>
      <dgm:spPr/>
    </dgm:pt>
    <dgm:pt modelId="{C32018ED-F65C-4E6A-B2DE-33ECC165982A}" type="pres">
      <dgm:prSet presAssocID="{B1BEE9A2-64E1-4450-B1B5-6634DFA40CF6}" presName="spaceBetweenRectangles" presStyleLbl="fgAcc1" presStyleIdx="0" presStyleCnt="2"/>
      <dgm:spPr/>
    </dgm:pt>
    <dgm:pt modelId="{03FD10FE-0863-4A1C-99C6-A4046377193D}" type="pres">
      <dgm:prSet presAssocID="{1108C21E-F96C-41FD-8DF7-653EB7E8F7D6}" presName="composite" presStyleCnt="0"/>
      <dgm:spPr/>
    </dgm:pt>
    <dgm:pt modelId="{F8FC45AC-2C28-473F-951B-94340F127EA2}" type="pres">
      <dgm:prSet presAssocID="{1108C21E-F96C-41FD-8DF7-653EB7E8F7D6}" presName="Parent1" presStyleLbl="alignNode1" presStyleIdx="1" presStyleCnt="3">
        <dgm:presLayoutVars>
          <dgm:chMax val="1"/>
          <dgm:chPref val="1"/>
          <dgm:bulletEnabled val="1"/>
        </dgm:presLayoutVars>
      </dgm:prSet>
      <dgm:spPr/>
    </dgm:pt>
    <dgm:pt modelId="{C9749E7E-B908-4851-B5B7-35B1E3B17743}" type="pres">
      <dgm:prSet presAssocID="{1108C21E-F96C-41FD-8DF7-653EB7E8F7D6}" presName="Childtext1" presStyleLbl="revTx" presStyleIdx="1" presStyleCnt="3">
        <dgm:presLayoutVars>
          <dgm:chMax val="0"/>
          <dgm:chPref val="0"/>
          <dgm:bulletEnabled/>
        </dgm:presLayoutVars>
      </dgm:prSet>
      <dgm:spPr/>
    </dgm:pt>
    <dgm:pt modelId="{9137F2AD-A6AD-46EE-AFEE-9FEAF0BF32E9}" type="pres">
      <dgm:prSet presAssocID="{1108C21E-F96C-41FD-8DF7-653EB7E8F7D6}" presName="ConnectLine" presStyleLbl="sibTrans1D1" presStyleIdx="1" presStyleCnt="3"/>
      <dgm:spPr>
        <a:noFill/>
        <a:ln w="12700" cap="flat" cmpd="sng" algn="ctr">
          <a:solidFill>
            <a:schemeClr val="accent3">
              <a:hueOff val="0"/>
              <a:satOff val="0"/>
              <a:lumOff val="0"/>
              <a:alphaOff val="0"/>
            </a:schemeClr>
          </a:solidFill>
          <a:prstDash val="dash"/>
          <a:miter lim="800000"/>
        </a:ln>
        <a:effectLst/>
      </dgm:spPr>
    </dgm:pt>
    <dgm:pt modelId="{2DCB4857-DEDF-405B-9444-54724766D628}" type="pres">
      <dgm:prSet presAssocID="{1108C21E-F96C-41FD-8DF7-653EB7E8F7D6}" presName="ConnectLineEnd" presStyleLbl="node1" presStyleIdx="1" presStyleCnt="3"/>
      <dgm:spPr/>
    </dgm:pt>
    <dgm:pt modelId="{44F5C4EE-E7EC-4B48-8D47-E30BB594B19A}" type="pres">
      <dgm:prSet presAssocID="{1108C21E-F96C-41FD-8DF7-653EB7E8F7D6}" presName="EmptyPane" presStyleCnt="0"/>
      <dgm:spPr/>
    </dgm:pt>
    <dgm:pt modelId="{FEA7680C-14A0-4B57-A999-6BEDCBF32C08}" type="pres">
      <dgm:prSet presAssocID="{4209043A-51B7-4A6B-9379-B981F01D27B9}" presName="spaceBetweenRectangles" presStyleLbl="fgAcc1" presStyleIdx="1" presStyleCnt="2"/>
      <dgm:spPr/>
    </dgm:pt>
    <dgm:pt modelId="{C9365AF2-4D38-464B-B3DC-BFE99F2C2313}" type="pres">
      <dgm:prSet presAssocID="{14C4A595-B473-44A1-ADB5-E46FE4899872}" presName="composite" presStyleCnt="0"/>
      <dgm:spPr/>
    </dgm:pt>
    <dgm:pt modelId="{876725A5-E50B-40F0-B85F-9379DA89895C}" type="pres">
      <dgm:prSet presAssocID="{14C4A595-B473-44A1-ADB5-E46FE4899872}" presName="Parent1" presStyleLbl="alignNode1" presStyleIdx="2" presStyleCnt="3">
        <dgm:presLayoutVars>
          <dgm:chMax val="1"/>
          <dgm:chPref val="1"/>
          <dgm:bulletEnabled val="1"/>
        </dgm:presLayoutVars>
      </dgm:prSet>
      <dgm:spPr/>
    </dgm:pt>
    <dgm:pt modelId="{EE76AC55-089C-42B7-9144-ABE621350B8D}" type="pres">
      <dgm:prSet presAssocID="{14C4A595-B473-44A1-ADB5-E46FE4899872}" presName="Childtext1" presStyleLbl="revTx" presStyleIdx="2" presStyleCnt="3">
        <dgm:presLayoutVars>
          <dgm:chMax val="0"/>
          <dgm:chPref val="0"/>
          <dgm:bulletEnabled/>
        </dgm:presLayoutVars>
      </dgm:prSet>
      <dgm:spPr/>
    </dgm:pt>
    <dgm:pt modelId="{8382A266-D6DC-4405-BBCB-1207BE3F9E59}" type="pres">
      <dgm:prSet presAssocID="{14C4A595-B473-44A1-ADB5-E46FE4899872}" presName="ConnectLine" presStyleLbl="sibTrans1D1" presStyleIdx="2" presStyleCnt="3"/>
      <dgm:spPr>
        <a:noFill/>
        <a:ln w="12700" cap="flat" cmpd="sng" algn="ctr">
          <a:solidFill>
            <a:schemeClr val="accent4">
              <a:hueOff val="0"/>
              <a:satOff val="0"/>
              <a:lumOff val="0"/>
              <a:alphaOff val="0"/>
            </a:schemeClr>
          </a:solidFill>
          <a:prstDash val="dash"/>
          <a:miter lim="800000"/>
        </a:ln>
        <a:effectLst/>
      </dgm:spPr>
    </dgm:pt>
    <dgm:pt modelId="{8CF64E85-4A6C-4B9A-B3D6-3BAD397E9520}" type="pres">
      <dgm:prSet presAssocID="{14C4A595-B473-44A1-ADB5-E46FE4899872}" presName="ConnectLineEnd" presStyleLbl="node1" presStyleIdx="2" presStyleCnt="3"/>
      <dgm:spPr/>
    </dgm:pt>
    <dgm:pt modelId="{7CFAB703-BA11-4C71-BFBE-3E7502114E86}" type="pres">
      <dgm:prSet presAssocID="{14C4A595-B473-44A1-ADB5-E46FE4899872}" presName="EmptyPane" presStyleCnt="0"/>
      <dgm:spPr/>
    </dgm:pt>
  </dgm:ptLst>
  <dgm:cxnLst>
    <dgm:cxn modelId="{730E1503-B7A6-44A6-83B4-AE9E344104CC}" type="presOf" srcId="{8322A385-B87E-411D-9510-9048664145FE}" destId="{BDC62BEE-4C4A-4165-8CB7-044570C18B5F}" srcOrd="0" destOrd="0" presId="urn:microsoft.com/office/officeart/2016/7/layout/HexagonTimeline"/>
    <dgm:cxn modelId="{9256105E-0A8D-43E8-85D2-57246CCA86B8}" type="presOf" srcId="{14C4A595-B473-44A1-ADB5-E46FE4899872}" destId="{876725A5-E50B-40F0-B85F-9379DA89895C}" srcOrd="0" destOrd="0" presId="urn:microsoft.com/office/officeart/2016/7/layout/HexagonTimeline"/>
    <dgm:cxn modelId="{71CD4866-7861-4EDC-A906-B2F5A1EB9C1A}" type="presOf" srcId="{FBE2DF94-48AF-4DD0-9F67-F3A71A9B2C0A}" destId="{EE76AC55-089C-42B7-9144-ABE621350B8D}" srcOrd="0" destOrd="0" presId="urn:microsoft.com/office/officeart/2016/7/layout/HexagonTimeline"/>
    <dgm:cxn modelId="{13765385-5044-4AA8-BE20-C43D027A2597}" type="presOf" srcId="{B39DDCDB-A261-4D35-9E0A-A247D4656EE9}" destId="{D910E55C-9DDE-45B5-9D23-9AE533E0C7F3}" srcOrd="0" destOrd="0" presId="urn:microsoft.com/office/officeart/2016/7/layout/HexagonTimeline"/>
    <dgm:cxn modelId="{7412488B-2F34-4541-997A-3241E9055C31}" type="presOf" srcId="{1108C21E-F96C-41FD-8DF7-653EB7E8F7D6}" destId="{F8FC45AC-2C28-473F-951B-94340F127EA2}" srcOrd="0" destOrd="0" presId="urn:microsoft.com/office/officeart/2016/7/layout/HexagonTimeline"/>
    <dgm:cxn modelId="{AAFA1FA6-E050-4D9E-95F4-096CFA949C46}" type="presOf" srcId="{23B96C05-C2E0-400E-B7F3-F5AD1A2F5A90}" destId="{2FF14A31-E24F-4624-B4F5-B4187D43F8A5}" srcOrd="0" destOrd="0" presId="urn:microsoft.com/office/officeart/2016/7/layout/HexagonTimeline"/>
    <dgm:cxn modelId="{858310B7-AD11-4EB5-B416-992D96137198}" srcId="{14C4A595-B473-44A1-ADB5-E46FE4899872}" destId="{FBE2DF94-48AF-4DD0-9F67-F3A71A9B2C0A}" srcOrd="0" destOrd="0" parTransId="{53F8BA73-C5CE-4241-BC89-F3FDCC0A7FDC}" sibTransId="{7866C26B-3C3A-4AE3-A838-689E7E8FC299}"/>
    <dgm:cxn modelId="{75E003CF-3E4F-4D61-84DE-38958BA32757}" srcId="{B39DDCDB-A261-4D35-9E0A-A247D4656EE9}" destId="{14C4A595-B473-44A1-ADB5-E46FE4899872}" srcOrd="2" destOrd="0" parTransId="{49321A51-64F6-4BCF-9434-B8BA74DB9761}" sibTransId="{9DF810E0-4BFF-4E1D-9018-F24CE195F8FA}"/>
    <dgm:cxn modelId="{B6C0DED6-8A20-4158-B36E-8BD708F18704}" srcId="{8322A385-B87E-411D-9510-9048664145FE}" destId="{23B96C05-C2E0-400E-B7F3-F5AD1A2F5A90}" srcOrd="0" destOrd="0" parTransId="{978D0588-F9BB-4FCE-9597-B444C3676DAB}" sibTransId="{4E14AFEE-B26C-4759-B203-7E9ABECA5E9B}"/>
    <dgm:cxn modelId="{4929D7E7-7CE6-4E9E-8268-E6A495E66752}" srcId="{1108C21E-F96C-41FD-8DF7-653EB7E8F7D6}" destId="{6EF6C8D8-338E-4EA0-AFC4-B9397EF0E115}" srcOrd="0" destOrd="0" parTransId="{1CDCD2A7-CBFD-4E36-84BD-389389CD6CE6}" sibTransId="{67E54846-0E4A-4F57-8E54-A400D8E060AA}"/>
    <dgm:cxn modelId="{CED869E8-2213-4919-9609-1AF99D32032E}" srcId="{B39DDCDB-A261-4D35-9E0A-A247D4656EE9}" destId="{1108C21E-F96C-41FD-8DF7-653EB7E8F7D6}" srcOrd="1" destOrd="0" parTransId="{5D211A90-DD5D-4130-8F09-82E636C6054D}" sibTransId="{4209043A-51B7-4A6B-9379-B981F01D27B9}"/>
    <dgm:cxn modelId="{C10A71F0-AF84-4F1D-A716-7B3B0A1F3740}" type="presOf" srcId="{6EF6C8D8-338E-4EA0-AFC4-B9397EF0E115}" destId="{C9749E7E-B908-4851-B5B7-35B1E3B17743}" srcOrd="0" destOrd="0" presId="urn:microsoft.com/office/officeart/2016/7/layout/HexagonTimeline"/>
    <dgm:cxn modelId="{A862B3F6-8CE4-41D0-9C6E-81A3F1A0CB33}" srcId="{B39DDCDB-A261-4D35-9E0A-A247D4656EE9}" destId="{8322A385-B87E-411D-9510-9048664145FE}" srcOrd="0" destOrd="0" parTransId="{B0D32878-7665-4FDC-B89B-2D8DC6EA65AC}" sibTransId="{B1BEE9A2-64E1-4450-B1B5-6634DFA40CF6}"/>
    <dgm:cxn modelId="{D96FE74F-F222-4521-8E8D-544A732CD4EF}" type="presParOf" srcId="{D910E55C-9DDE-45B5-9D23-9AE533E0C7F3}" destId="{5ADFA244-FCE1-468B-A5A6-FF92958472D1}" srcOrd="0" destOrd="0" presId="urn:microsoft.com/office/officeart/2016/7/layout/HexagonTimeline"/>
    <dgm:cxn modelId="{0E27E5D6-A33F-4B07-9B7A-094B63E3DCBB}" type="presParOf" srcId="{5ADFA244-FCE1-468B-A5A6-FF92958472D1}" destId="{BDC62BEE-4C4A-4165-8CB7-044570C18B5F}" srcOrd="0" destOrd="0" presId="urn:microsoft.com/office/officeart/2016/7/layout/HexagonTimeline"/>
    <dgm:cxn modelId="{23BF182B-3906-44F3-B1E5-BCF6FEDC7FBA}" type="presParOf" srcId="{5ADFA244-FCE1-468B-A5A6-FF92958472D1}" destId="{2FF14A31-E24F-4624-B4F5-B4187D43F8A5}" srcOrd="1" destOrd="0" presId="urn:microsoft.com/office/officeart/2016/7/layout/HexagonTimeline"/>
    <dgm:cxn modelId="{1895222A-EDBC-45E3-91DA-FA98404EE81F}" type="presParOf" srcId="{5ADFA244-FCE1-468B-A5A6-FF92958472D1}" destId="{E5719CE9-1D5F-4511-BE14-FD6D006D833B}" srcOrd="2" destOrd="0" presId="urn:microsoft.com/office/officeart/2016/7/layout/HexagonTimeline"/>
    <dgm:cxn modelId="{F7968B0A-A035-4EB6-9F74-BC6AA69DD3B1}" type="presParOf" srcId="{5ADFA244-FCE1-468B-A5A6-FF92958472D1}" destId="{9CC2592A-B115-495D-944E-94813C11036C}" srcOrd="3" destOrd="0" presId="urn:microsoft.com/office/officeart/2016/7/layout/HexagonTimeline"/>
    <dgm:cxn modelId="{3B63B1DB-DDF1-4998-8363-0F25DA722811}" type="presParOf" srcId="{5ADFA244-FCE1-468B-A5A6-FF92958472D1}" destId="{9A4D3AE8-D1F9-41DA-838E-26B2F3ABC78D}" srcOrd="4" destOrd="0" presId="urn:microsoft.com/office/officeart/2016/7/layout/HexagonTimeline"/>
    <dgm:cxn modelId="{BF693E1E-0FB2-48E0-A884-0CDB425E919F}" type="presParOf" srcId="{D910E55C-9DDE-45B5-9D23-9AE533E0C7F3}" destId="{C32018ED-F65C-4E6A-B2DE-33ECC165982A}" srcOrd="1" destOrd="0" presId="urn:microsoft.com/office/officeart/2016/7/layout/HexagonTimeline"/>
    <dgm:cxn modelId="{4B8A031F-8E34-42FC-BEF1-CF62C5C4688A}" type="presParOf" srcId="{D910E55C-9DDE-45B5-9D23-9AE533E0C7F3}" destId="{03FD10FE-0863-4A1C-99C6-A4046377193D}" srcOrd="2" destOrd="0" presId="urn:microsoft.com/office/officeart/2016/7/layout/HexagonTimeline"/>
    <dgm:cxn modelId="{3DB02E8F-FAFA-42AF-A7AA-4C4E9E3E0C92}" type="presParOf" srcId="{03FD10FE-0863-4A1C-99C6-A4046377193D}" destId="{F8FC45AC-2C28-473F-951B-94340F127EA2}" srcOrd="0" destOrd="0" presId="urn:microsoft.com/office/officeart/2016/7/layout/HexagonTimeline"/>
    <dgm:cxn modelId="{5B1AF63B-8BA7-4179-AE14-BF3D4E8BD2CF}" type="presParOf" srcId="{03FD10FE-0863-4A1C-99C6-A4046377193D}" destId="{C9749E7E-B908-4851-B5B7-35B1E3B17743}" srcOrd="1" destOrd="0" presId="urn:microsoft.com/office/officeart/2016/7/layout/HexagonTimeline"/>
    <dgm:cxn modelId="{19B402A3-1E50-404F-9A14-7F58DDA00C62}" type="presParOf" srcId="{03FD10FE-0863-4A1C-99C6-A4046377193D}" destId="{9137F2AD-A6AD-46EE-AFEE-9FEAF0BF32E9}" srcOrd="2" destOrd="0" presId="urn:microsoft.com/office/officeart/2016/7/layout/HexagonTimeline"/>
    <dgm:cxn modelId="{F354A88B-3BE8-4E97-93EB-AE5D8FF66E4E}" type="presParOf" srcId="{03FD10FE-0863-4A1C-99C6-A4046377193D}" destId="{2DCB4857-DEDF-405B-9444-54724766D628}" srcOrd="3" destOrd="0" presId="urn:microsoft.com/office/officeart/2016/7/layout/HexagonTimeline"/>
    <dgm:cxn modelId="{6D511F28-D46A-4FFF-9A86-2355E6E32BCE}" type="presParOf" srcId="{03FD10FE-0863-4A1C-99C6-A4046377193D}" destId="{44F5C4EE-E7EC-4B48-8D47-E30BB594B19A}" srcOrd="4" destOrd="0" presId="urn:microsoft.com/office/officeart/2016/7/layout/HexagonTimeline"/>
    <dgm:cxn modelId="{DE82F7CF-8A62-4262-AB4B-B9B1BC30F494}" type="presParOf" srcId="{D910E55C-9DDE-45B5-9D23-9AE533E0C7F3}" destId="{FEA7680C-14A0-4B57-A999-6BEDCBF32C08}" srcOrd="3" destOrd="0" presId="urn:microsoft.com/office/officeart/2016/7/layout/HexagonTimeline"/>
    <dgm:cxn modelId="{B20AF364-50A9-4BF7-A782-3567DB466CA3}" type="presParOf" srcId="{D910E55C-9DDE-45B5-9D23-9AE533E0C7F3}" destId="{C9365AF2-4D38-464B-B3DC-BFE99F2C2313}" srcOrd="4" destOrd="0" presId="urn:microsoft.com/office/officeart/2016/7/layout/HexagonTimeline"/>
    <dgm:cxn modelId="{1D782EAC-E62B-4BA3-A897-E82500C1C8C1}" type="presParOf" srcId="{C9365AF2-4D38-464B-B3DC-BFE99F2C2313}" destId="{876725A5-E50B-40F0-B85F-9379DA89895C}" srcOrd="0" destOrd="0" presId="urn:microsoft.com/office/officeart/2016/7/layout/HexagonTimeline"/>
    <dgm:cxn modelId="{19AA5EBC-3342-467A-8EEA-D879419A75B8}" type="presParOf" srcId="{C9365AF2-4D38-464B-B3DC-BFE99F2C2313}" destId="{EE76AC55-089C-42B7-9144-ABE621350B8D}" srcOrd="1" destOrd="0" presId="urn:microsoft.com/office/officeart/2016/7/layout/HexagonTimeline"/>
    <dgm:cxn modelId="{7509C58E-B98F-454F-A295-F65D7497A6C8}" type="presParOf" srcId="{C9365AF2-4D38-464B-B3DC-BFE99F2C2313}" destId="{8382A266-D6DC-4405-BBCB-1207BE3F9E59}" srcOrd="2" destOrd="0" presId="urn:microsoft.com/office/officeart/2016/7/layout/HexagonTimeline"/>
    <dgm:cxn modelId="{75D5EC05-A215-405B-9DD4-E586F8401E3B}" type="presParOf" srcId="{C9365AF2-4D38-464B-B3DC-BFE99F2C2313}" destId="{8CF64E85-4A6C-4B9A-B3D6-3BAD397E9520}" srcOrd="3" destOrd="0" presId="urn:microsoft.com/office/officeart/2016/7/layout/HexagonTimeline"/>
    <dgm:cxn modelId="{5266596C-93E2-4A38-BA39-B22B97F59C18}" type="presParOf" srcId="{C9365AF2-4D38-464B-B3DC-BFE99F2C2313}" destId="{7CFAB703-BA11-4C71-BFBE-3E7502114E86}"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74C88F-83C7-4DF3-9B19-FA4E22364DC6}"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02C0ED8-80EB-46E1-B4B7-4753554B732E}">
      <dgm:prSet/>
      <dgm:spPr/>
      <dgm:t>
        <a:bodyPr/>
        <a:lstStyle/>
        <a:p>
          <a:r>
            <a:rPr lang="en-US"/>
            <a:t>DoAg will hold open office hours for general and technical questions as well as specific questions about Track 5 proposals </a:t>
          </a:r>
        </a:p>
      </dgm:t>
    </dgm:pt>
    <dgm:pt modelId="{8E2FB169-DFE3-4BA0-A907-831687D3C3FB}" type="parTrans" cxnId="{8385C5CE-43E6-44E7-90F2-277D494B096B}">
      <dgm:prSet/>
      <dgm:spPr/>
      <dgm:t>
        <a:bodyPr/>
        <a:lstStyle/>
        <a:p>
          <a:endParaRPr lang="en-US"/>
        </a:p>
      </dgm:t>
    </dgm:pt>
    <dgm:pt modelId="{21000BEE-912B-4BE0-BFD8-3B956F58F23C}" type="sibTrans" cxnId="{8385C5CE-43E6-44E7-90F2-277D494B096B}">
      <dgm:prSet/>
      <dgm:spPr/>
      <dgm:t>
        <a:bodyPr/>
        <a:lstStyle/>
        <a:p>
          <a:endParaRPr lang="en-US"/>
        </a:p>
      </dgm:t>
    </dgm:pt>
    <dgm:pt modelId="{AB3595B0-DAF2-4FD3-9C98-46530B7EB28B}">
      <dgm:prSet/>
      <dgm:spPr/>
      <dgm:t>
        <a:bodyPr/>
        <a:lstStyle/>
        <a:p>
          <a:r>
            <a:rPr lang="en-US"/>
            <a:t>First session will be Thursday Nov. 2 from 2-3pm</a:t>
          </a:r>
        </a:p>
      </dgm:t>
    </dgm:pt>
    <dgm:pt modelId="{10AC4FB9-3245-4F61-87B4-05CC1A0BAD37}" type="parTrans" cxnId="{A9CC49B4-9CED-4B7B-8451-B28802996999}">
      <dgm:prSet/>
      <dgm:spPr/>
      <dgm:t>
        <a:bodyPr/>
        <a:lstStyle/>
        <a:p>
          <a:endParaRPr lang="en-US"/>
        </a:p>
      </dgm:t>
    </dgm:pt>
    <dgm:pt modelId="{74477C5A-1A9C-4F6D-970F-396F8AA7DDB7}" type="sibTrans" cxnId="{A9CC49B4-9CED-4B7B-8451-B28802996999}">
      <dgm:prSet/>
      <dgm:spPr/>
      <dgm:t>
        <a:bodyPr/>
        <a:lstStyle/>
        <a:p>
          <a:endParaRPr lang="en-US"/>
        </a:p>
      </dgm:t>
    </dgm:pt>
    <dgm:pt modelId="{161F759D-6B12-4D4A-B452-B32C7A5D6C83}">
      <dgm:prSet/>
      <dgm:spPr/>
      <dgm:t>
        <a:bodyPr/>
        <a:lstStyle/>
        <a:p>
          <a:r>
            <a:rPr lang="en-US"/>
            <a:t>Complete schedule and meeting link will be posted on the website and emailed out </a:t>
          </a:r>
        </a:p>
      </dgm:t>
    </dgm:pt>
    <dgm:pt modelId="{AF1984FD-ED37-43CB-9ED6-54B687491D1E}" type="parTrans" cxnId="{913B4FF7-E9C1-4433-8B8C-423623AF494F}">
      <dgm:prSet/>
      <dgm:spPr/>
      <dgm:t>
        <a:bodyPr/>
        <a:lstStyle/>
        <a:p>
          <a:endParaRPr lang="en-US"/>
        </a:p>
      </dgm:t>
    </dgm:pt>
    <dgm:pt modelId="{609FD114-23DC-441F-AA87-06C6CCBD915F}" type="sibTrans" cxnId="{913B4FF7-E9C1-4433-8B8C-423623AF494F}">
      <dgm:prSet/>
      <dgm:spPr/>
      <dgm:t>
        <a:bodyPr/>
        <a:lstStyle/>
        <a:p>
          <a:endParaRPr lang="en-US"/>
        </a:p>
      </dgm:t>
    </dgm:pt>
    <dgm:pt modelId="{48BE4EE5-9D98-4391-A611-E12F99124FD4}" type="pres">
      <dgm:prSet presAssocID="{4074C88F-83C7-4DF3-9B19-FA4E22364DC6}" presName="vert0" presStyleCnt="0">
        <dgm:presLayoutVars>
          <dgm:dir/>
          <dgm:animOne val="branch"/>
          <dgm:animLvl val="lvl"/>
        </dgm:presLayoutVars>
      </dgm:prSet>
      <dgm:spPr/>
    </dgm:pt>
    <dgm:pt modelId="{2B80B3D7-0BF0-4716-B39C-86CFBE83C5C3}" type="pres">
      <dgm:prSet presAssocID="{E02C0ED8-80EB-46E1-B4B7-4753554B732E}" presName="thickLine" presStyleLbl="alignNode1" presStyleIdx="0" presStyleCnt="3"/>
      <dgm:spPr/>
    </dgm:pt>
    <dgm:pt modelId="{EE3B8181-DFDE-49D7-BC60-B885EAE1A980}" type="pres">
      <dgm:prSet presAssocID="{E02C0ED8-80EB-46E1-B4B7-4753554B732E}" presName="horz1" presStyleCnt="0"/>
      <dgm:spPr/>
    </dgm:pt>
    <dgm:pt modelId="{5FD8A9FB-FB14-441C-B676-B65ECFBD4043}" type="pres">
      <dgm:prSet presAssocID="{E02C0ED8-80EB-46E1-B4B7-4753554B732E}" presName="tx1" presStyleLbl="revTx" presStyleIdx="0" presStyleCnt="3"/>
      <dgm:spPr/>
    </dgm:pt>
    <dgm:pt modelId="{532DB1DE-F77F-4457-95A2-0289D487428D}" type="pres">
      <dgm:prSet presAssocID="{E02C0ED8-80EB-46E1-B4B7-4753554B732E}" presName="vert1" presStyleCnt="0"/>
      <dgm:spPr/>
    </dgm:pt>
    <dgm:pt modelId="{B0ADBC7C-6D47-4F3E-B414-D42B37CC0FEB}" type="pres">
      <dgm:prSet presAssocID="{AB3595B0-DAF2-4FD3-9C98-46530B7EB28B}" presName="thickLine" presStyleLbl="alignNode1" presStyleIdx="1" presStyleCnt="3"/>
      <dgm:spPr/>
    </dgm:pt>
    <dgm:pt modelId="{3820AFF8-B709-4101-94DA-6C4D0011BF90}" type="pres">
      <dgm:prSet presAssocID="{AB3595B0-DAF2-4FD3-9C98-46530B7EB28B}" presName="horz1" presStyleCnt="0"/>
      <dgm:spPr/>
    </dgm:pt>
    <dgm:pt modelId="{FB6B2261-BF3A-4216-AF44-4B86832AB901}" type="pres">
      <dgm:prSet presAssocID="{AB3595B0-DAF2-4FD3-9C98-46530B7EB28B}" presName="tx1" presStyleLbl="revTx" presStyleIdx="1" presStyleCnt="3"/>
      <dgm:spPr/>
    </dgm:pt>
    <dgm:pt modelId="{F4DAD917-5D32-4B91-98FD-091B446E69B4}" type="pres">
      <dgm:prSet presAssocID="{AB3595B0-DAF2-4FD3-9C98-46530B7EB28B}" presName="vert1" presStyleCnt="0"/>
      <dgm:spPr/>
    </dgm:pt>
    <dgm:pt modelId="{555E42FA-C53B-4FD4-9FB3-B793A256B29A}" type="pres">
      <dgm:prSet presAssocID="{161F759D-6B12-4D4A-B452-B32C7A5D6C83}" presName="thickLine" presStyleLbl="alignNode1" presStyleIdx="2" presStyleCnt="3"/>
      <dgm:spPr/>
    </dgm:pt>
    <dgm:pt modelId="{3E9DE14D-451B-469C-8EFA-F10CF7CFD429}" type="pres">
      <dgm:prSet presAssocID="{161F759D-6B12-4D4A-B452-B32C7A5D6C83}" presName="horz1" presStyleCnt="0"/>
      <dgm:spPr/>
    </dgm:pt>
    <dgm:pt modelId="{D342C213-A46F-4012-8A6A-7CBABA014300}" type="pres">
      <dgm:prSet presAssocID="{161F759D-6B12-4D4A-B452-B32C7A5D6C83}" presName="tx1" presStyleLbl="revTx" presStyleIdx="2" presStyleCnt="3"/>
      <dgm:spPr/>
    </dgm:pt>
    <dgm:pt modelId="{52EA0D3B-8A96-495B-A2FD-9D147C92E357}" type="pres">
      <dgm:prSet presAssocID="{161F759D-6B12-4D4A-B452-B32C7A5D6C83}" presName="vert1" presStyleCnt="0"/>
      <dgm:spPr/>
    </dgm:pt>
  </dgm:ptLst>
  <dgm:cxnLst>
    <dgm:cxn modelId="{32CC1B0C-345A-4526-933A-1213C87D998F}" type="presOf" srcId="{E02C0ED8-80EB-46E1-B4B7-4753554B732E}" destId="{5FD8A9FB-FB14-441C-B676-B65ECFBD4043}" srcOrd="0" destOrd="0" presId="urn:microsoft.com/office/officeart/2008/layout/LinedList"/>
    <dgm:cxn modelId="{8EC9BC55-A769-4284-9BD6-7183DBCE1BE7}" type="presOf" srcId="{4074C88F-83C7-4DF3-9B19-FA4E22364DC6}" destId="{48BE4EE5-9D98-4391-A611-E12F99124FD4}" srcOrd="0" destOrd="0" presId="urn:microsoft.com/office/officeart/2008/layout/LinedList"/>
    <dgm:cxn modelId="{A9CC49B4-9CED-4B7B-8451-B28802996999}" srcId="{4074C88F-83C7-4DF3-9B19-FA4E22364DC6}" destId="{AB3595B0-DAF2-4FD3-9C98-46530B7EB28B}" srcOrd="1" destOrd="0" parTransId="{10AC4FB9-3245-4F61-87B4-05CC1A0BAD37}" sibTransId="{74477C5A-1A9C-4F6D-970F-396F8AA7DDB7}"/>
    <dgm:cxn modelId="{FC1284B4-7A8D-4FF6-AFED-D0F60EA6E331}" type="presOf" srcId="{161F759D-6B12-4D4A-B452-B32C7A5D6C83}" destId="{D342C213-A46F-4012-8A6A-7CBABA014300}" srcOrd="0" destOrd="0" presId="urn:microsoft.com/office/officeart/2008/layout/LinedList"/>
    <dgm:cxn modelId="{8385C5CE-43E6-44E7-90F2-277D494B096B}" srcId="{4074C88F-83C7-4DF3-9B19-FA4E22364DC6}" destId="{E02C0ED8-80EB-46E1-B4B7-4753554B732E}" srcOrd="0" destOrd="0" parTransId="{8E2FB169-DFE3-4BA0-A907-831687D3C3FB}" sibTransId="{21000BEE-912B-4BE0-BFD8-3B956F58F23C}"/>
    <dgm:cxn modelId="{9853E4F1-8378-45B5-AB78-4E9E7409E084}" type="presOf" srcId="{AB3595B0-DAF2-4FD3-9C98-46530B7EB28B}" destId="{FB6B2261-BF3A-4216-AF44-4B86832AB901}" srcOrd="0" destOrd="0" presId="urn:microsoft.com/office/officeart/2008/layout/LinedList"/>
    <dgm:cxn modelId="{913B4FF7-E9C1-4433-8B8C-423623AF494F}" srcId="{4074C88F-83C7-4DF3-9B19-FA4E22364DC6}" destId="{161F759D-6B12-4D4A-B452-B32C7A5D6C83}" srcOrd="2" destOrd="0" parTransId="{AF1984FD-ED37-43CB-9ED6-54B687491D1E}" sibTransId="{609FD114-23DC-441F-AA87-06C6CCBD915F}"/>
    <dgm:cxn modelId="{66C8FE29-39BD-4C49-A2A3-7652A12AB45D}" type="presParOf" srcId="{48BE4EE5-9D98-4391-A611-E12F99124FD4}" destId="{2B80B3D7-0BF0-4716-B39C-86CFBE83C5C3}" srcOrd="0" destOrd="0" presId="urn:microsoft.com/office/officeart/2008/layout/LinedList"/>
    <dgm:cxn modelId="{0DC9CB8F-51C5-4624-BB0B-B3F40898C8DC}" type="presParOf" srcId="{48BE4EE5-9D98-4391-A611-E12F99124FD4}" destId="{EE3B8181-DFDE-49D7-BC60-B885EAE1A980}" srcOrd="1" destOrd="0" presId="urn:microsoft.com/office/officeart/2008/layout/LinedList"/>
    <dgm:cxn modelId="{6803612E-E829-4F46-8DBB-10D30F0205F7}" type="presParOf" srcId="{EE3B8181-DFDE-49D7-BC60-B885EAE1A980}" destId="{5FD8A9FB-FB14-441C-B676-B65ECFBD4043}" srcOrd="0" destOrd="0" presId="urn:microsoft.com/office/officeart/2008/layout/LinedList"/>
    <dgm:cxn modelId="{94CBD78F-E8C4-473C-AF02-D0DDE075BE94}" type="presParOf" srcId="{EE3B8181-DFDE-49D7-BC60-B885EAE1A980}" destId="{532DB1DE-F77F-4457-95A2-0289D487428D}" srcOrd="1" destOrd="0" presId="urn:microsoft.com/office/officeart/2008/layout/LinedList"/>
    <dgm:cxn modelId="{6F077B49-E2D0-44A9-9B56-834C79722427}" type="presParOf" srcId="{48BE4EE5-9D98-4391-A611-E12F99124FD4}" destId="{B0ADBC7C-6D47-4F3E-B414-D42B37CC0FEB}" srcOrd="2" destOrd="0" presId="urn:microsoft.com/office/officeart/2008/layout/LinedList"/>
    <dgm:cxn modelId="{EDB3EB1B-1537-4F81-8E3E-7DB83E97AB6A}" type="presParOf" srcId="{48BE4EE5-9D98-4391-A611-E12F99124FD4}" destId="{3820AFF8-B709-4101-94DA-6C4D0011BF90}" srcOrd="3" destOrd="0" presId="urn:microsoft.com/office/officeart/2008/layout/LinedList"/>
    <dgm:cxn modelId="{977F1788-3210-49DB-BA60-C03234464E16}" type="presParOf" srcId="{3820AFF8-B709-4101-94DA-6C4D0011BF90}" destId="{FB6B2261-BF3A-4216-AF44-4B86832AB901}" srcOrd="0" destOrd="0" presId="urn:microsoft.com/office/officeart/2008/layout/LinedList"/>
    <dgm:cxn modelId="{8403278E-8B49-404C-95A0-F94FDAE8E10D}" type="presParOf" srcId="{3820AFF8-B709-4101-94DA-6C4D0011BF90}" destId="{F4DAD917-5D32-4B91-98FD-091B446E69B4}" srcOrd="1" destOrd="0" presId="urn:microsoft.com/office/officeart/2008/layout/LinedList"/>
    <dgm:cxn modelId="{A62113D3-DA41-4164-BD7A-7AE33469B738}" type="presParOf" srcId="{48BE4EE5-9D98-4391-A611-E12F99124FD4}" destId="{555E42FA-C53B-4FD4-9FB3-B793A256B29A}" srcOrd="4" destOrd="0" presId="urn:microsoft.com/office/officeart/2008/layout/LinedList"/>
    <dgm:cxn modelId="{2FF17F7C-21D5-47AC-885F-E2BAADAE597E}" type="presParOf" srcId="{48BE4EE5-9D98-4391-A611-E12F99124FD4}" destId="{3E9DE14D-451B-469C-8EFA-F10CF7CFD429}" srcOrd="5" destOrd="0" presId="urn:microsoft.com/office/officeart/2008/layout/LinedList"/>
    <dgm:cxn modelId="{19A3DFAD-A8C6-44B9-B42B-C7E21F043C9A}" type="presParOf" srcId="{3E9DE14D-451B-469C-8EFA-F10CF7CFD429}" destId="{D342C213-A46F-4012-8A6A-7CBABA014300}" srcOrd="0" destOrd="0" presId="urn:microsoft.com/office/officeart/2008/layout/LinedList"/>
    <dgm:cxn modelId="{9CC6B63E-E71A-4E9E-9EAD-9457EC6297FA}" type="presParOf" srcId="{3E9DE14D-451B-469C-8EFA-F10CF7CFD429}" destId="{52EA0D3B-8A96-495B-A2FD-9D147C92E35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62BEE-4C4A-4165-8CB7-044570C18B5F}">
      <dsp:nvSpPr>
        <dsp:cNvPr id="0" name=""/>
        <dsp:cNvSpPr/>
      </dsp:nvSpPr>
      <dsp:spPr>
        <a:xfrm>
          <a:off x="314070" y="2399724"/>
          <a:ext cx="1598477" cy="654470"/>
        </a:xfrm>
        <a:prstGeom prst="homePlate">
          <a:avLst>
            <a:gd name="adj" fmla="val 4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14 Dec. 2023</a:t>
          </a:r>
        </a:p>
      </dsp:txBody>
      <dsp:txXfrm>
        <a:off x="314070" y="2399724"/>
        <a:ext cx="1467583" cy="654470"/>
      </dsp:txXfrm>
    </dsp:sp>
    <dsp:sp modelId="{2FF14A31-E24F-4624-B4F5-B4187D43F8A5}">
      <dsp:nvSpPr>
        <dsp:cNvPr id="0" name=""/>
        <dsp:cNvSpPr/>
      </dsp:nvSpPr>
      <dsp:spPr>
        <a:xfrm>
          <a:off x="3255" y="0"/>
          <a:ext cx="2220107" cy="1745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b" anchorCtr="1">
          <a:noAutofit/>
        </a:bodyPr>
        <a:lstStyle/>
        <a:p>
          <a:pPr marL="0" lvl="0" indent="0" algn="ctr" defTabSz="711200">
            <a:lnSpc>
              <a:spcPct val="90000"/>
            </a:lnSpc>
            <a:spcBef>
              <a:spcPct val="0"/>
            </a:spcBef>
            <a:spcAft>
              <a:spcPct val="35000"/>
            </a:spcAft>
            <a:buNone/>
          </a:pPr>
          <a:r>
            <a:rPr lang="en-US" sz="1600" kern="1200" dirty="0"/>
            <a:t>Applications due December 14, 2023</a:t>
          </a:r>
        </a:p>
      </dsp:txBody>
      <dsp:txXfrm>
        <a:off x="3255" y="0"/>
        <a:ext cx="2220107" cy="1745254"/>
      </dsp:txXfrm>
    </dsp:sp>
    <dsp:sp modelId="{C32018ED-F65C-4E6A-B2DE-33ECC165982A}">
      <dsp:nvSpPr>
        <dsp:cNvPr id="0" name=""/>
        <dsp:cNvSpPr/>
      </dsp:nvSpPr>
      <dsp:spPr>
        <a:xfrm>
          <a:off x="1912547" y="2726959"/>
          <a:ext cx="621630" cy="0"/>
        </a:xfrm>
        <a:custGeom>
          <a:avLst/>
          <a:gdLst/>
          <a:ahLst/>
          <a:cxnLst/>
          <a:rect l="0" t="0" r="0" b="0"/>
          <a:pathLst>
            <a:path>
              <a:moveTo>
                <a:pt x="0" y="0"/>
              </a:moveTo>
              <a:lnTo>
                <a:pt x="621630" y="0"/>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5719CE9-1D5F-4511-BE14-FD6D006D833B}">
      <dsp:nvSpPr>
        <dsp:cNvPr id="0" name=""/>
        <dsp:cNvSpPr/>
      </dsp:nvSpPr>
      <dsp:spPr>
        <a:xfrm>
          <a:off x="1113309" y="1854332"/>
          <a:ext cx="0" cy="545392"/>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CC2592A-B115-495D-944E-94813C11036C}">
      <dsp:nvSpPr>
        <dsp:cNvPr id="0" name=""/>
        <dsp:cNvSpPr/>
      </dsp:nvSpPr>
      <dsp:spPr>
        <a:xfrm>
          <a:off x="1058769" y="1745254"/>
          <a:ext cx="109078" cy="10907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8FC45AC-2C28-473F-951B-94340F127EA2}">
      <dsp:nvSpPr>
        <dsp:cNvPr id="0" name=""/>
        <dsp:cNvSpPr/>
      </dsp:nvSpPr>
      <dsp:spPr>
        <a:xfrm>
          <a:off x="2534177" y="2399724"/>
          <a:ext cx="1598477" cy="654470"/>
        </a:xfrm>
        <a:prstGeom prst="hexagon">
          <a:avLst>
            <a:gd name="adj" fmla="val 4000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Jan. 2024</a:t>
          </a:r>
        </a:p>
      </dsp:txBody>
      <dsp:txXfrm>
        <a:off x="2754646" y="2489991"/>
        <a:ext cx="1157539" cy="473936"/>
      </dsp:txXfrm>
    </dsp:sp>
    <dsp:sp modelId="{C9749E7E-B908-4851-B5B7-35B1E3B17743}">
      <dsp:nvSpPr>
        <dsp:cNvPr id="0" name=""/>
        <dsp:cNvSpPr/>
      </dsp:nvSpPr>
      <dsp:spPr>
        <a:xfrm>
          <a:off x="2223362" y="3708665"/>
          <a:ext cx="2220107" cy="1745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t" anchorCtr="1">
          <a:noAutofit/>
        </a:bodyPr>
        <a:lstStyle/>
        <a:p>
          <a:pPr marL="0" lvl="0" indent="0" algn="ctr" defTabSz="711200" rtl="0">
            <a:lnSpc>
              <a:spcPct val="90000"/>
            </a:lnSpc>
            <a:spcBef>
              <a:spcPct val="0"/>
            </a:spcBef>
            <a:spcAft>
              <a:spcPct val="35000"/>
            </a:spcAft>
            <a:buNone/>
          </a:pPr>
          <a:r>
            <a:rPr lang="en-US" sz="1600" b="0" kern="1200" dirty="0"/>
            <a:t>Anticipate awards to be announced </a:t>
          </a:r>
          <a:r>
            <a:rPr lang="en-US" sz="1600" b="0" kern="1200" dirty="0">
              <a:latin typeface="Calibri Light" panose="020F0302020204030204"/>
            </a:rPr>
            <a:t>mid-January 2024</a:t>
          </a:r>
          <a:endParaRPr lang="en-US" sz="1600" b="0" kern="1200" dirty="0"/>
        </a:p>
      </dsp:txBody>
      <dsp:txXfrm>
        <a:off x="2223362" y="3708665"/>
        <a:ext cx="2220107" cy="1745254"/>
      </dsp:txXfrm>
    </dsp:sp>
    <dsp:sp modelId="{FEA7680C-14A0-4B57-A999-6BEDCBF32C08}">
      <dsp:nvSpPr>
        <dsp:cNvPr id="0" name=""/>
        <dsp:cNvSpPr/>
      </dsp:nvSpPr>
      <dsp:spPr>
        <a:xfrm>
          <a:off x="4132655" y="2726959"/>
          <a:ext cx="621630" cy="0"/>
        </a:xfrm>
        <a:custGeom>
          <a:avLst/>
          <a:gdLst/>
          <a:ahLst/>
          <a:cxnLst/>
          <a:rect l="0" t="0" r="0" b="0"/>
          <a:pathLst>
            <a:path>
              <a:moveTo>
                <a:pt x="0" y="0"/>
              </a:moveTo>
              <a:lnTo>
                <a:pt x="621630" y="0"/>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137F2AD-A6AD-46EE-AFEE-9FEAF0BF32E9}">
      <dsp:nvSpPr>
        <dsp:cNvPr id="0" name=""/>
        <dsp:cNvSpPr/>
      </dsp:nvSpPr>
      <dsp:spPr>
        <a:xfrm>
          <a:off x="3333416" y="3054195"/>
          <a:ext cx="0" cy="545392"/>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DCB4857-DEDF-405B-9444-54724766D628}">
      <dsp:nvSpPr>
        <dsp:cNvPr id="0" name=""/>
        <dsp:cNvSpPr/>
      </dsp:nvSpPr>
      <dsp:spPr>
        <a:xfrm>
          <a:off x="3278877" y="3599587"/>
          <a:ext cx="109078" cy="10907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76725A5-E50B-40F0-B85F-9379DA89895C}">
      <dsp:nvSpPr>
        <dsp:cNvPr id="0" name=""/>
        <dsp:cNvSpPr/>
      </dsp:nvSpPr>
      <dsp:spPr>
        <a:xfrm rot="10800000">
          <a:off x="4754285" y="2399724"/>
          <a:ext cx="1598477" cy="654470"/>
        </a:xfrm>
        <a:prstGeom prst="homePlate">
          <a:avLst>
            <a:gd name="adj" fmla="val 4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Apr. 2024</a:t>
          </a:r>
        </a:p>
      </dsp:txBody>
      <dsp:txXfrm rot="10800000">
        <a:off x="4885179" y="2399724"/>
        <a:ext cx="1467583" cy="654470"/>
      </dsp:txXfrm>
    </dsp:sp>
    <dsp:sp modelId="{EE76AC55-089C-42B7-9144-ABE621350B8D}">
      <dsp:nvSpPr>
        <dsp:cNvPr id="0" name=""/>
        <dsp:cNvSpPr/>
      </dsp:nvSpPr>
      <dsp:spPr>
        <a:xfrm>
          <a:off x="4443470" y="0"/>
          <a:ext cx="2220107" cy="1745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b" anchorCtr="1">
          <a:noAutofit/>
        </a:bodyPr>
        <a:lstStyle/>
        <a:p>
          <a:pPr marL="0" lvl="0" indent="0" algn="ctr" defTabSz="711200">
            <a:lnSpc>
              <a:spcPct val="90000"/>
            </a:lnSpc>
            <a:spcBef>
              <a:spcPct val="0"/>
            </a:spcBef>
            <a:spcAft>
              <a:spcPct val="35000"/>
            </a:spcAft>
            <a:buNone/>
          </a:pPr>
          <a:r>
            <a:rPr lang="en-US" sz="1600" kern="1200" dirty="0"/>
            <a:t>Anticipate Projects to start April 2024 </a:t>
          </a:r>
        </a:p>
      </dsp:txBody>
      <dsp:txXfrm>
        <a:off x="4443470" y="0"/>
        <a:ext cx="2220107" cy="1745254"/>
      </dsp:txXfrm>
    </dsp:sp>
    <dsp:sp modelId="{8382A266-D6DC-4405-BBCB-1207BE3F9E59}">
      <dsp:nvSpPr>
        <dsp:cNvPr id="0" name=""/>
        <dsp:cNvSpPr/>
      </dsp:nvSpPr>
      <dsp:spPr>
        <a:xfrm>
          <a:off x="5553523" y="1854332"/>
          <a:ext cx="0" cy="545392"/>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CF64E85-4A6C-4B9A-B3D6-3BAD397E9520}">
      <dsp:nvSpPr>
        <dsp:cNvPr id="0" name=""/>
        <dsp:cNvSpPr/>
      </dsp:nvSpPr>
      <dsp:spPr>
        <a:xfrm>
          <a:off x="5498984" y="1745254"/>
          <a:ext cx="109078" cy="10907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0B3D7-0BF0-4716-B39C-86CFBE83C5C3}">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D8A9FB-FB14-441C-B676-B65ECFBD4043}">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DoAg will hold open office hours for general and technical questions as well as specific questions about Track 5 proposals </a:t>
          </a:r>
        </a:p>
      </dsp:txBody>
      <dsp:txXfrm>
        <a:off x="0" y="2703"/>
        <a:ext cx="6900512" cy="1843578"/>
      </dsp:txXfrm>
    </dsp:sp>
    <dsp:sp modelId="{B0ADBC7C-6D47-4F3E-B414-D42B37CC0FEB}">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6B2261-BF3A-4216-AF44-4B86832AB901}">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First session will be Thursday Nov. 2 from 2-3pm</a:t>
          </a:r>
        </a:p>
      </dsp:txBody>
      <dsp:txXfrm>
        <a:off x="0" y="1846281"/>
        <a:ext cx="6900512" cy="1843578"/>
      </dsp:txXfrm>
    </dsp:sp>
    <dsp:sp modelId="{555E42FA-C53B-4FD4-9FB3-B793A256B29A}">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42C213-A46F-4012-8A6A-7CBABA014300}">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Complete schedule and meeting link will be posted on the website and emailed out </a:t>
          </a:r>
        </a:p>
      </dsp:txBody>
      <dsp:txXfrm>
        <a:off x="0" y="3689859"/>
        <a:ext cx="6900512" cy="1843578"/>
      </dsp:txXfrm>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AD063-76A6-4B3A-8F95-5F60512DAF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D2F143-77B4-41E8-9438-AFBB04748F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997DE7-1ABA-4653-9F99-B4E693280235}"/>
              </a:ext>
            </a:extLst>
          </p:cNvPr>
          <p:cNvSpPr>
            <a:spLocks noGrp="1"/>
          </p:cNvSpPr>
          <p:nvPr>
            <p:ph type="dt" sz="half" idx="10"/>
          </p:nvPr>
        </p:nvSpPr>
        <p:spPr/>
        <p:txBody>
          <a:bodyPr/>
          <a:lstStyle/>
          <a:p>
            <a:fld id="{49B1C1AA-0B2C-4CBD-9FFE-4DC52D772EF5}" type="datetimeFigureOut">
              <a:rPr lang="en-US" smtClean="0"/>
              <a:t>10/26/2023</a:t>
            </a:fld>
            <a:endParaRPr lang="en-US"/>
          </a:p>
        </p:txBody>
      </p:sp>
      <p:sp>
        <p:nvSpPr>
          <p:cNvPr id="5" name="Footer Placeholder 4">
            <a:extLst>
              <a:ext uri="{FF2B5EF4-FFF2-40B4-BE49-F238E27FC236}">
                <a16:creationId xmlns:a16="http://schemas.microsoft.com/office/drawing/2014/main" id="{0C6112B0-E94E-4AD5-98CA-DA85F0F98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520478-5269-44E1-94A8-0C1AEFF531F1}"/>
              </a:ext>
            </a:extLst>
          </p:cNvPr>
          <p:cNvSpPr>
            <a:spLocks noGrp="1"/>
          </p:cNvSpPr>
          <p:nvPr>
            <p:ph type="sldNum" sz="quarter" idx="12"/>
          </p:nvPr>
        </p:nvSpPr>
        <p:spPr/>
        <p:txBody>
          <a:bodyPr/>
          <a:lstStyle/>
          <a:p>
            <a:fld id="{4CF93734-C190-4FC7-8A0D-8ED73119C68B}" type="slidenum">
              <a:rPr lang="en-US" smtClean="0"/>
              <a:t>‹#›</a:t>
            </a:fld>
            <a:endParaRPr lang="en-US"/>
          </a:p>
        </p:txBody>
      </p:sp>
    </p:spTree>
    <p:extLst>
      <p:ext uri="{BB962C8B-B14F-4D97-AF65-F5344CB8AC3E}">
        <p14:creationId xmlns:p14="http://schemas.microsoft.com/office/powerpoint/2010/main" val="25459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29040-51C3-4B83-A276-230C81A054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59F80B-BA0C-4F3B-96CA-F38B64AB81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ED69F-A64E-4F44-B844-843DAB37807A}"/>
              </a:ext>
            </a:extLst>
          </p:cNvPr>
          <p:cNvSpPr>
            <a:spLocks noGrp="1"/>
          </p:cNvSpPr>
          <p:nvPr>
            <p:ph type="dt" sz="half" idx="10"/>
          </p:nvPr>
        </p:nvSpPr>
        <p:spPr/>
        <p:txBody>
          <a:bodyPr/>
          <a:lstStyle/>
          <a:p>
            <a:fld id="{49B1C1AA-0B2C-4CBD-9FFE-4DC52D772EF5}" type="datetimeFigureOut">
              <a:rPr lang="en-US" smtClean="0"/>
              <a:t>10/26/2023</a:t>
            </a:fld>
            <a:endParaRPr lang="en-US"/>
          </a:p>
        </p:txBody>
      </p:sp>
      <p:sp>
        <p:nvSpPr>
          <p:cNvPr id="5" name="Footer Placeholder 4">
            <a:extLst>
              <a:ext uri="{FF2B5EF4-FFF2-40B4-BE49-F238E27FC236}">
                <a16:creationId xmlns:a16="http://schemas.microsoft.com/office/drawing/2014/main" id="{C35D49C3-58AD-4F47-9F42-C0CD18F06A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B2D40F-CBB8-491A-B89A-5466391B51C5}"/>
              </a:ext>
            </a:extLst>
          </p:cNvPr>
          <p:cNvSpPr>
            <a:spLocks noGrp="1"/>
          </p:cNvSpPr>
          <p:nvPr>
            <p:ph type="sldNum" sz="quarter" idx="12"/>
          </p:nvPr>
        </p:nvSpPr>
        <p:spPr/>
        <p:txBody>
          <a:bodyPr/>
          <a:lstStyle/>
          <a:p>
            <a:fld id="{4CF93734-C190-4FC7-8A0D-8ED73119C68B}" type="slidenum">
              <a:rPr lang="en-US" smtClean="0"/>
              <a:t>‹#›</a:t>
            </a:fld>
            <a:endParaRPr lang="en-US"/>
          </a:p>
        </p:txBody>
      </p:sp>
    </p:spTree>
    <p:extLst>
      <p:ext uri="{BB962C8B-B14F-4D97-AF65-F5344CB8AC3E}">
        <p14:creationId xmlns:p14="http://schemas.microsoft.com/office/powerpoint/2010/main" val="802218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B75835-6E31-4C5C-9954-249C350A26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FBC9A5-7C1D-4E55-85D2-9DE56DDD65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C56F2B-B7E0-4206-9A1D-090906F52AE0}"/>
              </a:ext>
            </a:extLst>
          </p:cNvPr>
          <p:cNvSpPr>
            <a:spLocks noGrp="1"/>
          </p:cNvSpPr>
          <p:nvPr>
            <p:ph type="dt" sz="half" idx="10"/>
          </p:nvPr>
        </p:nvSpPr>
        <p:spPr/>
        <p:txBody>
          <a:bodyPr/>
          <a:lstStyle/>
          <a:p>
            <a:fld id="{49B1C1AA-0B2C-4CBD-9FFE-4DC52D772EF5}" type="datetimeFigureOut">
              <a:rPr lang="en-US" smtClean="0"/>
              <a:t>10/26/2023</a:t>
            </a:fld>
            <a:endParaRPr lang="en-US"/>
          </a:p>
        </p:txBody>
      </p:sp>
      <p:sp>
        <p:nvSpPr>
          <p:cNvPr id="5" name="Footer Placeholder 4">
            <a:extLst>
              <a:ext uri="{FF2B5EF4-FFF2-40B4-BE49-F238E27FC236}">
                <a16:creationId xmlns:a16="http://schemas.microsoft.com/office/drawing/2014/main" id="{BD323EFE-32DE-40EE-96AD-90EC0F333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FA4741-1FE8-47B0-B27D-73E80B9755ED}"/>
              </a:ext>
            </a:extLst>
          </p:cNvPr>
          <p:cNvSpPr>
            <a:spLocks noGrp="1"/>
          </p:cNvSpPr>
          <p:nvPr>
            <p:ph type="sldNum" sz="quarter" idx="12"/>
          </p:nvPr>
        </p:nvSpPr>
        <p:spPr/>
        <p:txBody>
          <a:bodyPr/>
          <a:lstStyle/>
          <a:p>
            <a:fld id="{4CF93734-C190-4FC7-8A0D-8ED73119C68B}" type="slidenum">
              <a:rPr lang="en-US" smtClean="0"/>
              <a:t>‹#›</a:t>
            </a:fld>
            <a:endParaRPr lang="en-US"/>
          </a:p>
        </p:txBody>
      </p:sp>
    </p:spTree>
    <p:extLst>
      <p:ext uri="{BB962C8B-B14F-4D97-AF65-F5344CB8AC3E}">
        <p14:creationId xmlns:p14="http://schemas.microsoft.com/office/powerpoint/2010/main" val="118476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334DD-9243-43A6-B485-F276C72650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3238B9-1A14-407D-AF37-A027904493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D96217-0408-42DF-BA1D-50F465C4F397}"/>
              </a:ext>
            </a:extLst>
          </p:cNvPr>
          <p:cNvSpPr>
            <a:spLocks noGrp="1"/>
          </p:cNvSpPr>
          <p:nvPr>
            <p:ph type="dt" sz="half" idx="10"/>
          </p:nvPr>
        </p:nvSpPr>
        <p:spPr/>
        <p:txBody>
          <a:bodyPr/>
          <a:lstStyle/>
          <a:p>
            <a:fld id="{49B1C1AA-0B2C-4CBD-9FFE-4DC52D772EF5}" type="datetimeFigureOut">
              <a:rPr lang="en-US" smtClean="0"/>
              <a:t>10/26/2023</a:t>
            </a:fld>
            <a:endParaRPr lang="en-US"/>
          </a:p>
        </p:txBody>
      </p:sp>
      <p:sp>
        <p:nvSpPr>
          <p:cNvPr id="5" name="Footer Placeholder 4">
            <a:extLst>
              <a:ext uri="{FF2B5EF4-FFF2-40B4-BE49-F238E27FC236}">
                <a16:creationId xmlns:a16="http://schemas.microsoft.com/office/drawing/2014/main" id="{7FAE81FA-5E61-464D-A497-5B5561FD44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DD9300-F5F2-40AD-BC8D-D8259FC14640}"/>
              </a:ext>
            </a:extLst>
          </p:cNvPr>
          <p:cNvSpPr>
            <a:spLocks noGrp="1"/>
          </p:cNvSpPr>
          <p:nvPr>
            <p:ph type="sldNum" sz="quarter" idx="12"/>
          </p:nvPr>
        </p:nvSpPr>
        <p:spPr/>
        <p:txBody>
          <a:bodyPr/>
          <a:lstStyle/>
          <a:p>
            <a:fld id="{4CF93734-C190-4FC7-8A0D-8ED73119C68B}" type="slidenum">
              <a:rPr lang="en-US" smtClean="0"/>
              <a:t>‹#›</a:t>
            </a:fld>
            <a:endParaRPr lang="en-US"/>
          </a:p>
        </p:txBody>
      </p:sp>
    </p:spTree>
    <p:extLst>
      <p:ext uri="{BB962C8B-B14F-4D97-AF65-F5344CB8AC3E}">
        <p14:creationId xmlns:p14="http://schemas.microsoft.com/office/powerpoint/2010/main" val="2852169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2B0A7-C81D-49DE-9EA0-FD133D96A1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BB221E-6D78-4FF9-892A-2A626342D8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EA8BF8-C9D9-44C4-BE5F-4DDCA449ECB8}"/>
              </a:ext>
            </a:extLst>
          </p:cNvPr>
          <p:cNvSpPr>
            <a:spLocks noGrp="1"/>
          </p:cNvSpPr>
          <p:nvPr>
            <p:ph type="dt" sz="half" idx="10"/>
          </p:nvPr>
        </p:nvSpPr>
        <p:spPr/>
        <p:txBody>
          <a:bodyPr/>
          <a:lstStyle/>
          <a:p>
            <a:fld id="{49B1C1AA-0B2C-4CBD-9FFE-4DC52D772EF5}" type="datetimeFigureOut">
              <a:rPr lang="en-US" smtClean="0"/>
              <a:t>10/26/2023</a:t>
            </a:fld>
            <a:endParaRPr lang="en-US"/>
          </a:p>
        </p:txBody>
      </p:sp>
      <p:sp>
        <p:nvSpPr>
          <p:cNvPr id="5" name="Footer Placeholder 4">
            <a:extLst>
              <a:ext uri="{FF2B5EF4-FFF2-40B4-BE49-F238E27FC236}">
                <a16:creationId xmlns:a16="http://schemas.microsoft.com/office/drawing/2014/main" id="{2A9BD67C-5D6C-4F78-AF57-E9F97188E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61E55D-F494-4F0D-8E51-4A18C1FCA885}"/>
              </a:ext>
            </a:extLst>
          </p:cNvPr>
          <p:cNvSpPr>
            <a:spLocks noGrp="1"/>
          </p:cNvSpPr>
          <p:nvPr>
            <p:ph type="sldNum" sz="quarter" idx="12"/>
          </p:nvPr>
        </p:nvSpPr>
        <p:spPr/>
        <p:txBody>
          <a:bodyPr/>
          <a:lstStyle/>
          <a:p>
            <a:fld id="{4CF93734-C190-4FC7-8A0D-8ED73119C68B}" type="slidenum">
              <a:rPr lang="en-US" smtClean="0"/>
              <a:t>‹#›</a:t>
            </a:fld>
            <a:endParaRPr lang="en-US"/>
          </a:p>
        </p:txBody>
      </p:sp>
    </p:spTree>
    <p:extLst>
      <p:ext uri="{BB962C8B-B14F-4D97-AF65-F5344CB8AC3E}">
        <p14:creationId xmlns:p14="http://schemas.microsoft.com/office/powerpoint/2010/main" val="47566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FD198-AB40-4B57-8142-59283F2EA8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D1890C-B720-4F14-94EF-66ABD2C813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0F8F63-70C3-4D88-96A4-AE5D136E2F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6BBDE4-4092-4B29-9B20-EF05249730FB}"/>
              </a:ext>
            </a:extLst>
          </p:cNvPr>
          <p:cNvSpPr>
            <a:spLocks noGrp="1"/>
          </p:cNvSpPr>
          <p:nvPr>
            <p:ph type="dt" sz="half" idx="10"/>
          </p:nvPr>
        </p:nvSpPr>
        <p:spPr/>
        <p:txBody>
          <a:bodyPr/>
          <a:lstStyle/>
          <a:p>
            <a:fld id="{49B1C1AA-0B2C-4CBD-9FFE-4DC52D772EF5}" type="datetimeFigureOut">
              <a:rPr lang="en-US" smtClean="0"/>
              <a:t>10/26/2023</a:t>
            </a:fld>
            <a:endParaRPr lang="en-US"/>
          </a:p>
        </p:txBody>
      </p:sp>
      <p:sp>
        <p:nvSpPr>
          <p:cNvPr id="6" name="Footer Placeholder 5">
            <a:extLst>
              <a:ext uri="{FF2B5EF4-FFF2-40B4-BE49-F238E27FC236}">
                <a16:creationId xmlns:a16="http://schemas.microsoft.com/office/drawing/2014/main" id="{713E0BC7-28FF-44E2-9CB9-72A5B050F3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10C9AC-C943-4807-8136-50D9D5CCDF0C}"/>
              </a:ext>
            </a:extLst>
          </p:cNvPr>
          <p:cNvSpPr>
            <a:spLocks noGrp="1"/>
          </p:cNvSpPr>
          <p:nvPr>
            <p:ph type="sldNum" sz="quarter" idx="12"/>
          </p:nvPr>
        </p:nvSpPr>
        <p:spPr/>
        <p:txBody>
          <a:bodyPr/>
          <a:lstStyle/>
          <a:p>
            <a:fld id="{4CF93734-C190-4FC7-8A0D-8ED73119C68B}" type="slidenum">
              <a:rPr lang="en-US" smtClean="0"/>
              <a:t>‹#›</a:t>
            </a:fld>
            <a:endParaRPr lang="en-US"/>
          </a:p>
        </p:txBody>
      </p:sp>
    </p:spTree>
    <p:extLst>
      <p:ext uri="{BB962C8B-B14F-4D97-AF65-F5344CB8AC3E}">
        <p14:creationId xmlns:p14="http://schemas.microsoft.com/office/powerpoint/2010/main" val="325413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4FF5-7CCF-4E66-B074-F2A2BAD18E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087591-96A2-48E7-8A77-053435E8CD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4E94B1-5DC8-4682-AB5C-01556D06D0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DC31E0-4CE2-4E8E-ACB1-514BFE7DD2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4D722B-417C-4919-884F-CF96E0D1F5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C59FE7-FFC4-47F8-B9C1-B453788C61BC}"/>
              </a:ext>
            </a:extLst>
          </p:cNvPr>
          <p:cNvSpPr>
            <a:spLocks noGrp="1"/>
          </p:cNvSpPr>
          <p:nvPr>
            <p:ph type="dt" sz="half" idx="10"/>
          </p:nvPr>
        </p:nvSpPr>
        <p:spPr/>
        <p:txBody>
          <a:bodyPr/>
          <a:lstStyle/>
          <a:p>
            <a:fld id="{49B1C1AA-0B2C-4CBD-9FFE-4DC52D772EF5}" type="datetimeFigureOut">
              <a:rPr lang="en-US" smtClean="0"/>
              <a:t>10/26/2023</a:t>
            </a:fld>
            <a:endParaRPr lang="en-US"/>
          </a:p>
        </p:txBody>
      </p:sp>
      <p:sp>
        <p:nvSpPr>
          <p:cNvPr id="8" name="Footer Placeholder 7">
            <a:extLst>
              <a:ext uri="{FF2B5EF4-FFF2-40B4-BE49-F238E27FC236}">
                <a16:creationId xmlns:a16="http://schemas.microsoft.com/office/drawing/2014/main" id="{46664AB4-B931-4CE4-BDDB-B995A7A634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79ED1D-D2E0-42DF-9BB7-CBAE6BBDCE3E}"/>
              </a:ext>
            </a:extLst>
          </p:cNvPr>
          <p:cNvSpPr>
            <a:spLocks noGrp="1"/>
          </p:cNvSpPr>
          <p:nvPr>
            <p:ph type="sldNum" sz="quarter" idx="12"/>
          </p:nvPr>
        </p:nvSpPr>
        <p:spPr/>
        <p:txBody>
          <a:bodyPr/>
          <a:lstStyle/>
          <a:p>
            <a:fld id="{4CF93734-C190-4FC7-8A0D-8ED73119C68B}" type="slidenum">
              <a:rPr lang="en-US" smtClean="0"/>
              <a:t>‹#›</a:t>
            </a:fld>
            <a:endParaRPr lang="en-US"/>
          </a:p>
        </p:txBody>
      </p:sp>
    </p:spTree>
    <p:extLst>
      <p:ext uri="{BB962C8B-B14F-4D97-AF65-F5344CB8AC3E}">
        <p14:creationId xmlns:p14="http://schemas.microsoft.com/office/powerpoint/2010/main" val="422262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53653-6C3E-41CB-9C14-C38D960565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1CDF92-95A7-4AE7-A012-E0608AE09E63}"/>
              </a:ext>
            </a:extLst>
          </p:cNvPr>
          <p:cNvSpPr>
            <a:spLocks noGrp="1"/>
          </p:cNvSpPr>
          <p:nvPr>
            <p:ph type="dt" sz="half" idx="10"/>
          </p:nvPr>
        </p:nvSpPr>
        <p:spPr/>
        <p:txBody>
          <a:bodyPr/>
          <a:lstStyle/>
          <a:p>
            <a:fld id="{49B1C1AA-0B2C-4CBD-9FFE-4DC52D772EF5}" type="datetimeFigureOut">
              <a:rPr lang="en-US" smtClean="0"/>
              <a:t>10/26/2023</a:t>
            </a:fld>
            <a:endParaRPr lang="en-US"/>
          </a:p>
        </p:txBody>
      </p:sp>
      <p:sp>
        <p:nvSpPr>
          <p:cNvPr id="4" name="Footer Placeholder 3">
            <a:extLst>
              <a:ext uri="{FF2B5EF4-FFF2-40B4-BE49-F238E27FC236}">
                <a16:creationId xmlns:a16="http://schemas.microsoft.com/office/drawing/2014/main" id="{370B679D-51CC-4C43-A912-9EA04C277F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D9B697-8681-4477-A23F-A334CF5D028A}"/>
              </a:ext>
            </a:extLst>
          </p:cNvPr>
          <p:cNvSpPr>
            <a:spLocks noGrp="1"/>
          </p:cNvSpPr>
          <p:nvPr>
            <p:ph type="sldNum" sz="quarter" idx="12"/>
          </p:nvPr>
        </p:nvSpPr>
        <p:spPr/>
        <p:txBody>
          <a:bodyPr/>
          <a:lstStyle/>
          <a:p>
            <a:fld id="{4CF93734-C190-4FC7-8A0D-8ED73119C68B}" type="slidenum">
              <a:rPr lang="en-US" smtClean="0"/>
              <a:t>‹#›</a:t>
            </a:fld>
            <a:endParaRPr lang="en-US"/>
          </a:p>
        </p:txBody>
      </p:sp>
    </p:spTree>
    <p:extLst>
      <p:ext uri="{BB962C8B-B14F-4D97-AF65-F5344CB8AC3E}">
        <p14:creationId xmlns:p14="http://schemas.microsoft.com/office/powerpoint/2010/main" val="426355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DC8CE3-D0C4-456E-B154-508B9FE2E1DB}"/>
              </a:ext>
            </a:extLst>
          </p:cNvPr>
          <p:cNvSpPr>
            <a:spLocks noGrp="1"/>
          </p:cNvSpPr>
          <p:nvPr>
            <p:ph type="dt" sz="half" idx="10"/>
          </p:nvPr>
        </p:nvSpPr>
        <p:spPr/>
        <p:txBody>
          <a:bodyPr/>
          <a:lstStyle/>
          <a:p>
            <a:fld id="{49B1C1AA-0B2C-4CBD-9FFE-4DC52D772EF5}" type="datetimeFigureOut">
              <a:rPr lang="en-US" smtClean="0"/>
              <a:t>10/26/2023</a:t>
            </a:fld>
            <a:endParaRPr lang="en-US"/>
          </a:p>
        </p:txBody>
      </p:sp>
      <p:sp>
        <p:nvSpPr>
          <p:cNvPr id="3" name="Footer Placeholder 2">
            <a:extLst>
              <a:ext uri="{FF2B5EF4-FFF2-40B4-BE49-F238E27FC236}">
                <a16:creationId xmlns:a16="http://schemas.microsoft.com/office/drawing/2014/main" id="{266AEB17-B0AE-4036-A554-F84CCA04D8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B4FDAA-DB52-4E6E-AA94-5FF745E84096}"/>
              </a:ext>
            </a:extLst>
          </p:cNvPr>
          <p:cNvSpPr>
            <a:spLocks noGrp="1"/>
          </p:cNvSpPr>
          <p:nvPr>
            <p:ph type="sldNum" sz="quarter" idx="12"/>
          </p:nvPr>
        </p:nvSpPr>
        <p:spPr/>
        <p:txBody>
          <a:bodyPr/>
          <a:lstStyle/>
          <a:p>
            <a:fld id="{4CF93734-C190-4FC7-8A0D-8ED73119C68B}" type="slidenum">
              <a:rPr lang="en-US" smtClean="0"/>
              <a:t>‹#›</a:t>
            </a:fld>
            <a:endParaRPr lang="en-US"/>
          </a:p>
        </p:txBody>
      </p:sp>
    </p:spTree>
    <p:extLst>
      <p:ext uri="{BB962C8B-B14F-4D97-AF65-F5344CB8AC3E}">
        <p14:creationId xmlns:p14="http://schemas.microsoft.com/office/powerpoint/2010/main" val="2449892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0A7F5-2F4D-41C8-83E1-DC407EA5F0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45E308-C00C-4890-8AB1-D361D9E02E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7862E9-0CB7-42C4-9BD9-F1BFA79B58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A440EE-D7DA-4BD1-8308-3A64E9078F84}"/>
              </a:ext>
            </a:extLst>
          </p:cNvPr>
          <p:cNvSpPr>
            <a:spLocks noGrp="1"/>
          </p:cNvSpPr>
          <p:nvPr>
            <p:ph type="dt" sz="half" idx="10"/>
          </p:nvPr>
        </p:nvSpPr>
        <p:spPr/>
        <p:txBody>
          <a:bodyPr/>
          <a:lstStyle/>
          <a:p>
            <a:fld id="{49B1C1AA-0B2C-4CBD-9FFE-4DC52D772EF5}" type="datetimeFigureOut">
              <a:rPr lang="en-US" smtClean="0"/>
              <a:t>10/26/2023</a:t>
            </a:fld>
            <a:endParaRPr lang="en-US"/>
          </a:p>
        </p:txBody>
      </p:sp>
      <p:sp>
        <p:nvSpPr>
          <p:cNvPr id="6" name="Footer Placeholder 5">
            <a:extLst>
              <a:ext uri="{FF2B5EF4-FFF2-40B4-BE49-F238E27FC236}">
                <a16:creationId xmlns:a16="http://schemas.microsoft.com/office/drawing/2014/main" id="{77BECC67-7661-4830-9445-42ECED2E2A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025B4A-B857-43A2-8BAC-4DC2CDC98348}"/>
              </a:ext>
            </a:extLst>
          </p:cNvPr>
          <p:cNvSpPr>
            <a:spLocks noGrp="1"/>
          </p:cNvSpPr>
          <p:nvPr>
            <p:ph type="sldNum" sz="quarter" idx="12"/>
          </p:nvPr>
        </p:nvSpPr>
        <p:spPr/>
        <p:txBody>
          <a:bodyPr/>
          <a:lstStyle/>
          <a:p>
            <a:fld id="{4CF93734-C190-4FC7-8A0D-8ED73119C68B}" type="slidenum">
              <a:rPr lang="en-US" smtClean="0"/>
              <a:t>‹#›</a:t>
            </a:fld>
            <a:endParaRPr lang="en-US"/>
          </a:p>
        </p:txBody>
      </p:sp>
    </p:spTree>
    <p:extLst>
      <p:ext uri="{BB962C8B-B14F-4D97-AF65-F5344CB8AC3E}">
        <p14:creationId xmlns:p14="http://schemas.microsoft.com/office/powerpoint/2010/main" val="1273279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D9124-240C-43D3-B4C2-10A39F7762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A335F6-013E-416E-AB4A-55C4A88872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8D557B-B116-4AC6-94D4-CE35057955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009906-A86D-47A6-8DBF-EFD35E1AA6C9}"/>
              </a:ext>
            </a:extLst>
          </p:cNvPr>
          <p:cNvSpPr>
            <a:spLocks noGrp="1"/>
          </p:cNvSpPr>
          <p:nvPr>
            <p:ph type="dt" sz="half" idx="10"/>
          </p:nvPr>
        </p:nvSpPr>
        <p:spPr/>
        <p:txBody>
          <a:bodyPr/>
          <a:lstStyle/>
          <a:p>
            <a:fld id="{49B1C1AA-0B2C-4CBD-9FFE-4DC52D772EF5}" type="datetimeFigureOut">
              <a:rPr lang="en-US" smtClean="0"/>
              <a:t>10/26/2023</a:t>
            </a:fld>
            <a:endParaRPr lang="en-US"/>
          </a:p>
        </p:txBody>
      </p:sp>
      <p:sp>
        <p:nvSpPr>
          <p:cNvPr id="6" name="Footer Placeholder 5">
            <a:extLst>
              <a:ext uri="{FF2B5EF4-FFF2-40B4-BE49-F238E27FC236}">
                <a16:creationId xmlns:a16="http://schemas.microsoft.com/office/drawing/2014/main" id="{98B3D3C9-A8E9-4494-8C98-EEB13C205A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4FDED9-83D7-4F1A-959D-C7D05E2CB2A4}"/>
              </a:ext>
            </a:extLst>
          </p:cNvPr>
          <p:cNvSpPr>
            <a:spLocks noGrp="1"/>
          </p:cNvSpPr>
          <p:nvPr>
            <p:ph type="sldNum" sz="quarter" idx="12"/>
          </p:nvPr>
        </p:nvSpPr>
        <p:spPr/>
        <p:txBody>
          <a:bodyPr/>
          <a:lstStyle/>
          <a:p>
            <a:fld id="{4CF93734-C190-4FC7-8A0D-8ED73119C68B}" type="slidenum">
              <a:rPr lang="en-US" smtClean="0"/>
              <a:t>‹#›</a:t>
            </a:fld>
            <a:endParaRPr lang="en-US"/>
          </a:p>
        </p:txBody>
      </p:sp>
    </p:spTree>
    <p:extLst>
      <p:ext uri="{BB962C8B-B14F-4D97-AF65-F5344CB8AC3E}">
        <p14:creationId xmlns:p14="http://schemas.microsoft.com/office/powerpoint/2010/main" val="4416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266F88-DA1A-4221-9CC2-C23B620DBC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753499-4D93-4D18-ABBF-EEF92BB998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4907D-8EFC-4FBF-899B-39A9B0D3E8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1C1AA-0B2C-4CBD-9FFE-4DC52D772EF5}" type="datetimeFigureOut">
              <a:rPr lang="en-US" smtClean="0"/>
              <a:t>10/26/2023</a:t>
            </a:fld>
            <a:endParaRPr lang="en-US"/>
          </a:p>
        </p:txBody>
      </p:sp>
      <p:sp>
        <p:nvSpPr>
          <p:cNvPr id="5" name="Footer Placeholder 4">
            <a:extLst>
              <a:ext uri="{FF2B5EF4-FFF2-40B4-BE49-F238E27FC236}">
                <a16:creationId xmlns:a16="http://schemas.microsoft.com/office/drawing/2014/main" id="{C2B39AF8-DE06-471E-B1AA-D9831098DE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AABC3D-846B-42C1-B26F-7B92AE372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93734-C190-4FC7-8A0D-8ED73119C68B}" type="slidenum">
              <a:rPr lang="en-US" smtClean="0"/>
              <a:t>‹#›</a:t>
            </a:fld>
            <a:endParaRPr lang="en-US"/>
          </a:p>
        </p:txBody>
      </p:sp>
    </p:spTree>
    <p:extLst>
      <p:ext uri="{BB962C8B-B14F-4D97-AF65-F5344CB8AC3E}">
        <p14:creationId xmlns:p14="http://schemas.microsoft.com/office/powerpoint/2010/main" val="3585134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tgrown.gov/grant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cognitoforms.com/CTDoAg/CTGrownForCTKidsGrantApplicationFY202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ortal.ct.gov/DOAG/ADaRC/ADaRC/Grants/CT-Grown-for-CT-Kids-Grant" TargetMode="External"/><Relationship Id="rId2" Type="http://schemas.openxmlformats.org/officeDocument/2006/relationships/hyperlink" Target="http://www.ctgrown.gov/grant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rive.google.com/drive/u/0/folders/103eZcYCB896l71-C_dL1c2mIWNp6SetC"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mailto:Cyrena.Thibodeau@ct.gov" TargetMode="External"/><Relationship Id="rId2" Type="http://schemas.openxmlformats.org/officeDocument/2006/relationships/hyperlink" Target="https://portal.ct.gov/DOAG/ADaRC/ADaRC/Grants/CT-Grown-for-CT-Kids-Gra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toec.org/school-readiness-preschool-grant-program/" TargetMode="External"/><Relationship Id="rId2" Type="http://schemas.openxmlformats.org/officeDocument/2006/relationships/hyperlink" Target="https://portal.ct.gov/-/media/TRB/Content/PostRetirement/PR_Alliance_Districts_2023-24.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F86920-4554-4BD8-ACB4-CD7FBFCCAE0D}"/>
              </a:ext>
            </a:extLst>
          </p:cNvPr>
          <p:cNvSpPr>
            <a:spLocks noGrp="1"/>
          </p:cNvSpPr>
          <p:nvPr>
            <p:ph type="title"/>
          </p:nvPr>
        </p:nvSpPr>
        <p:spPr>
          <a:xfrm>
            <a:off x="1389278" y="1233241"/>
            <a:ext cx="3240506" cy="4064628"/>
          </a:xfrm>
        </p:spPr>
        <p:txBody>
          <a:bodyPr>
            <a:normAutofit/>
          </a:bodyPr>
          <a:lstStyle/>
          <a:p>
            <a:r>
              <a:rPr lang="en-US" dirty="0">
                <a:solidFill>
                  <a:srgbClr val="FFFFFF"/>
                </a:solidFill>
              </a:rPr>
              <a:t>WELCOME! </a:t>
            </a:r>
            <a:br>
              <a:rPr lang="en-US" dirty="0">
                <a:solidFill>
                  <a:srgbClr val="FFFFFF"/>
                </a:solidFill>
              </a:rPr>
            </a:br>
            <a:r>
              <a:rPr lang="en-US" dirty="0">
                <a:solidFill>
                  <a:schemeClr val="bg1"/>
                </a:solidFill>
              </a:rPr>
              <a:t>Bienvenido!</a:t>
            </a:r>
            <a:endParaRPr lang="es" sz="2100" dirty="0">
              <a:solidFill>
                <a:schemeClr val="bg1"/>
              </a:solidFill>
              <a:latin typeface="Consolas"/>
              <a:ea typeface="Calibri Light"/>
              <a:cs typeface="Calibri Light"/>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FBF4E6A-077C-4094-B19F-9DDC5692919D}"/>
              </a:ext>
            </a:extLst>
          </p:cNvPr>
          <p:cNvSpPr>
            <a:spLocks noGrp="1"/>
          </p:cNvSpPr>
          <p:nvPr>
            <p:ph idx="1"/>
          </p:nvPr>
        </p:nvSpPr>
        <p:spPr>
          <a:xfrm>
            <a:off x="6031676" y="867886"/>
            <a:ext cx="5602514" cy="4889350"/>
          </a:xfrm>
        </p:spPr>
        <p:txBody>
          <a:bodyPr anchor="t">
            <a:normAutofit lnSpcReduction="10000"/>
          </a:bodyPr>
          <a:lstStyle/>
          <a:p>
            <a:r>
              <a:rPr lang="en-US" sz="2000" dirty="0"/>
              <a:t>Please introduce yourself in the chat as you settle in! </a:t>
            </a:r>
            <a:endParaRPr lang="en-US" sz="2000" dirty="0">
              <a:cs typeface="Calibri"/>
            </a:endParaRPr>
          </a:p>
          <a:p>
            <a:r>
              <a:rPr lang="en-US" sz="2000" dirty="0"/>
              <a:t>Please stay muted while the presentation is going on- there will be time for questions at the end. You may put questions in the Q &amp; A box as you think of them, as many as possible will be addressed at the end. Responses will be posted on the website after.  </a:t>
            </a:r>
            <a:endParaRPr lang="en-US" sz="2000" dirty="0">
              <a:cs typeface="Calibri"/>
            </a:endParaRPr>
          </a:p>
          <a:p>
            <a:r>
              <a:rPr lang="en-US" sz="2000" dirty="0"/>
              <a:t>This session is being recorded. </a:t>
            </a:r>
            <a:endParaRPr lang="en-US" sz="2000" dirty="0">
              <a:cs typeface="Calibri"/>
            </a:endParaRPr>
          </a:p>
          <a:p>
            <a:r>
              <a:rPr lang="en-US" sz="2000" dirty="0"/>
              <a:t>This presentation and recording will be posted to the grant webpage at </a:t>
            </a:r>
            <a:r>
              <a:rPr lang="en-US" sz="2000" dirty="0">
                <a:hlinkClick r:id="rId2"/>
              </a:rPr>
              <a:t>www.CTGrown.gov/grants</a:t>
            </a:r>
            <a:r>
              <a:rPr lang="en-US" sz="2000" dirty="0"/>
              <a:t> &gt; CT Grown for CT Kids </a:t>
            </a:r>
          </a:p>
          <a:p>
            <a:r>
              <a:rPr lang="en-US" sz="2000" dirty="0">
                <a:cs typeface="Calibri"/>
              </a:rPr>
              <a:t>There is consecutive Spanish translation happening in this webinar and as time and interest allows, a Spanish only Q &amp; A will be held at the end. </a:t>
            </a:r>
            <a:endParaRPr lang="en-US" sz="2000" dirty="0">
              <a:ea typeface="Calibri"/>
              <a:cs typeface="Calibri"/>
            </a:endParaRPr>
          </a:p>
          <a:p>
            <a:endParaRPr lang="en-US" sz="2000" dirty="0">
              <a:cs typeface="Calibri"/>
            </a:endParaRP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306173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452700-9220-45F2-92A3-6CAAE5666D02}"/>
              </a:ext>
            </a:extLst>
          </p:cNvPr>
          <p:cNvSpPr>
            <a:spLocks noGrp="1"/>
          </p:cNvSpPr>
          <p:nvPr>
            <p:ph type="title"/>
          </p:nvPr>
        </p:nvSpPr>
        <p:spPr>
          <a:xfrm>
            <a:off x="838200" y="365125"/>
            <a:ext cx="10515600" cy="1325563"/>
          </a:xfrm>
        </p:spPr>
        <p:txBody>
          <a:bodyPr>
            <a:normAutofit fontScale="90000"/>
          </a:bodyPr>
          <a:lstStyle/>
          <a:p>
            <a:r>
              <a:rPr lang="en-US" sz="5400" dirty="0">
                <a:ea typeface="+mj-lt"/>
                <a:cs typeface="+mj-lt"/>
              </a:rPr>
              <a:t>Track 1: Connecticut Farm to School (K-12) Local Procurement Assistance Grant</a:t>
            </a:r>
            <a:endParaRPr lang="en-US" dirty="0">
              <a:ea typeface="+mj-lt"/>
              <a:cs typeface="+mj-lt"/>
            </a:endParaRPr>
          </a:p>
        </p:txBody>
      </p:sp>
      <p:sp>
        <p:nvSpPr>
          <p:cNvPr id="3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92FA55B5-0222-4DB7-83C7-B4BE397DD930}"/>
              </a:ext>
            </a:extLst>
          </p:cNvPr>
          <p:cNvSpPr>
            <a:spLocks noGrp="1"/>
          </p:cNvSpPr>
          <p:nvPr>
            <p:ph idx="1"/>
          </p:nvPr>
        </p:nvSpPr>
        <p:spPr>
          <a:xfrm>
            <a:off x="838200" y="1929384"/>
            <a:ext cx="10515600" cy="4251960"/>
          </a:xfrm>
        </p:spPr>
        <p:txBody>
          <a:bodyPr vert="horz" lIns="91440" tIns="45720" rIns="91440" bIns="45720" rtlCol="0" anchor="t">
            <a:normAutofit lnSpcReduction="10000"/>
          </a:bodyPr>
          <a:lstStyle/>
          <a:p>
            <a:pPr marL="0" indent="0">
              <a:buNone/>
            </a:pPr>
            <a:r>
              <a:rPr lang="en-US" sz="2200" dirty="0">
                <a:ea typeface="+mn-lt"/>
                <a:cs typeface="+mn-lt"/>
              </a:rPr>
              <a:t>Project Examples (projects can incorporate multiple components and please note that you are not limited to those listed):</a:t>
            </a:r>
            <a:endParaRPr lang="en-US"/>
          </a:p>
          <a:p>
            <a:r>
              <a:rPr lang="en-US" sz="2200" dirty="0">
                <a:ea typeface="+mn-lt"/>
                <a:cs typeface="+mn-lt"/>
              </a:rPr>
              <a:t>Purchasing equipment that will enable the applicant to process and store produce during the height of the growing season for use during the school year such as a blast chiller, industrial chest freezer, vegetable slicing equipment, etc. </a:t>
            </a:r>
            <a:endParaRPr lang="en-US" dirty="0">
              <a:ea typeface="+mn-lt"/>
              <a:cs typeface="+mn-lt"/>
            </a:endParaRPr>
          </a:p>
          <a:p>
            <a:r>
              <a:rPr lang="en-US" sz="2200" dirty="0">
                <a:ea typeface="+mn-lt"/>
                <a:cs typeface="+mn-lt"/>
              </a:rPr>
              <a:t>Professional development and skills training for food service staff in how to process and prepare fresh food. </a:t>
            </a:r>
            <a:endParaRPr lang="en-US">
              <a:ea typeface="+mn-lt"/>
              <a:cs typeface="+mn-lt"/>
            </a:endParaRPr>
          </a:p>
          <a:p>
            <a:r>
              <a:rPr lang="en-US" sz="2200" dirty="0">
                <a:ea typeface="+mn-lt"/>
                <a:cs typeface="+mn-lt"/>
              </a:rPr>
              <a:t>Creation of regional producer trainings, technical assistance or the creation/expansion of aggregation groups for selling to schools. </a:t>
            </a:r>
            <a:endParaRPr lang="en-US" dirty="0">
              <a:ea typeface="+mn-lt"/>
              <a:cs typeface="+mn-lt"/>
            </a:endParaRPr>
          </a:p>
          <a:p>
            <a:r>
              <a:rPr lang="en-US" sz="2200" dirty="0">
                <a:ea typeface="+mn-lt"/>
                <a:cs typeface="+mn-lt"/>
              </a:rPr>
              <a:t>Activities focused on increasing awareness and education about CT Grown farm products such as a community dinner or taste tests.</a:t>
            </a:r>
          </a:p>
          <a:p>
            <a:r>
              <a:rPr lang="en-US" sz="2200" i="1" dirty="0">
                <a:ea typeface="+mn-lt"/>
                <a:cs typeface="+mn-lt"/>
              </a:rPr>
              <a:t>Funds are not intended for the outright purchase of farm products</a:t>
            </a:r>
            <a:endParaRPr lang="en-US" sz="2200" i="1">
              <a:ea typeface="+mn-lt"/>
              <a:cs typeface="+mn-lt"/>
            </a:endParaRPr>
          </a:p>
        </p:txBody>
      </p:sp>
    </p:spTree>
    <p:extLst>
      <p:ext uri="{BB962C8B-B14F-4D97-AF65-F5344CB8AC3E}">
        <p14:creationId xmlns:p14="http://schemas.microsoft.com/office/powerpoint/2010/main" val="2826890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452700-9220-45F2-92A3-6CAAE5666D02}"/>
              </a:ext>
            </a:extLst>
          </p:cNvPr>
          <p:cNvSpPr>
            <a:spLocks noGrp="1"/>
          </p:cNvSpPr>
          <p:nvPr>
            <p:ph type="title"/>
          </p:nvPr>
        </p:nvSpPr>
        <p:spPr>
          <a:xfrm>
            <a:off x="838200" y="365125"/>
            <a:ext cx="10515600" cy="1325563"/>
          </a:xfrm>
        </p:spPr>
        <p:txBody>
          <a:bodyPr>
            <a:normAutofit fontScale="90000"/>
          </a:bodyPr>
          <a:lstStyle/>
          <a:p>
            <a:r>
              <a:rPr lang="en-US" sz="5400" dirty="0">
                <a:ea typeface="+mj-lt"/>
                <a:cs typeface="+mj-lt"/>
              </a:rPr>
              <a:t>Track 2: Connecticut Farm to School Experiential Learning Grant</a:t>
            </a:r>
            <a:endParaRPr lang="en-US" dirty="0">
              <a:ea typeface="+mj-lt"/>
              <a:cs typeface="+mj-lt"/>
            </a:endParaRPr>
          </a:p>
        </p:txBody>
      </p:sp>
      <p:sp>
        <p:nvSpPr>
          <p:cNvPr id="3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92FA55B5-0222-4DB7-83C7-B4BE397DD930}"/>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r>
              <a:rPr lang="en-US" sz="2200" dirty="0">
                <a:ea typeface="+mn-lt"/>
                <a:cs typeface="+mn-lt"/>
              </a:rPr>
              <a:t>Purpose: This grant track is for the development and/or implementation of farm to school experiential learning opportunities for students and/or educators such as school gardens, agriculture education, and professional development for educators.</a:t>
            </a:r>
            <a:endParaRPr lang="en-US" dirty="0">
              <a:ea typeface="+mn-lt"/>
              <a:cs typeface="+mn-lt"/>
            </a:endParaRPr>
          </a:p>
          <a:p>
            <a:r>
              <a:rPr lang="en-US" sz="2200" dirty="0">
                <a:ea typeface="+mn-lt"/>
                <a:cs typeface="+mn-lt"/>
              </a:rPr>
              <a:t>Applicants who seek to fund an experiential learning focused project for K-12 should apply under this category. Producers who want to implement on farm education programs should partner with a school district to apply under this category. Producers and Early Childcare Providers should not apply under this category.</a:t>
            </a:r>
            <a:endParaRPr lang="en-US" dirty="0"/>
          </a:p>
        </p:txBody>
      </p:sp>
    </p:spTree>
    <p:extLst>
      <p:ext uri="{BB962C8B-B14F-4D97-AF65-F5344CB8AC3E}">
        <p14:creationId xmlns:p14="http://schemas.microsoft.com/office/powerpoint/2010/main" val="888628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452700-9220-45F2-92A3-6CAAE5666D02}"/>
              </a:ext>
            </a:extLst>
          </p:cNvPr>
          <p:cNvSpPr>
            <a:spLocks noGrp="1"/>
          </p:cNvSpPr>
          <p:nvPr>
            <p:ph type="title"/>
          </p:nvPr>
        </p:nvSpPr>
        <p:spPr>
          <a:xfrm>
            <a:off x="838200" y="365125"/>
            <a:ext cx="10515600" cy="1325563"/>
          </a:xfrm>
        </p:spPr>
        <p:txBody>
          <a:bodyPr>
            <a:normAutofit fontScale="90000"/>
          </a:bodyPr>
          <a:lstStyle/>
          <a:p>
            <a:r>
              <a:rPr lang="en-US" sz="5400" dirty="0">
                <a:ea typeface="+mj-lt"/>
                <a:cs typeface="+mj-lt"/>
              </a:rPr>
              <a:t>Track 2: Connecticut Farm to School Experiential Learning Grant</a:t>
            </a:r>
            <a:endParaRPr lang="en-US" dirty="0"/>
          </a:p>
        </p:txBody>
      </p:sp>
      <p:sp>
        <p:nvSpPr>
          <p:cNvPr id="3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92FA55B5-0222-4DB7-83C7-B4BE397DD930}"/>
              </a:ext>
            </a:extLst>
          </p:cNvPr>
          <p:cNvSpPr>
            <a:spLocks noGrp="1"/>
          </p:cNvSpPr>
          <p:nvPr>
            <p:ph idx="1"/>
          </p:nvPr>
        </p:nvSpPr>
        <p:spPr>
          <a:xfrm>
            <a:off x="838200" y="1929384"/>
            <a:ext cx="10515600" cy="4251960"/>
          </a:xfrm>
        </p:spPr>
        <p:txBody>
          <a:bodyPr vert="horz" lIns="91440" tIns="45720" rIns="91440" bIns="45720" rtlCol="0" anchor="t">
            <a:normAutofit lnSpcReduction="10000"/>
          </a:bodyPr>
          <a:lstStyle/>
          <a:p>
            <a:pPr marL="0" indent="0">
              <a:buNone/>
            </a:pPr>
            <a:r>
              <a:rPr lang="en-US" sz="2200" dirty="0">
                <a:ea typeface="+mn-lt"/>
                <a:cs typeface="+mn-lt"/>
              </a:rPr>
              <a:t>Project Examples (projects can incorporate multiple components and please note that you are not limited to those listed):</a:t>
            </a:r>
            <a:endParaRPr lang="en-US" dirty="0">
              <a:cs typeface="Calibri" panose="020F0502020204030204"/>
            </a:endParaRPr>
          </a:p>
          <a:p>
            <a:r>
              <a:rPr lang="en-US" sz="2200" dirty="0">
                <a:ea typeface="+mn-lt"/>
                <a:cs typeface="+mn-lt"/>
              </a:rPr>
              <a:t>Materials and installation for a school garden. This could include, but is not limited to, materials for raised bed construction (CT Grown lumber and CT Grown compost preferred), purchase of a greenhouse or tower gardens for multiple classrooms. </a:t>
            </a:r>
            <a:endParaRPr lang="en-US" dirty="0">
              <a:ea typeface="+mn-lt"/>
              <a:cs typeface="+mn-lt"/>
            </a:endParaRPr>
          </a:p>
          <a:p>
            <a:r>
              <a:rPr lang="en-US" sz="2200" dirty="0">
                <a:ea typeface="+mn-lt"/>
                <a:cs typeface="+mn-lt"/>
              </a:rPr>
              <a:t> Curriculum design and/or implementation of lessons to integrate a school garden into </a:t>
            </a:r>
            <a:r>
              <a:rPr lang="en-US" sz="2200">
                <a:ea typeface="+mn-lt"/>
                <a:cs typeface="+mn-lt"/>
              </a:rPr>
              <a:t>classroom learning. </a:t>
            </a:r>
            <a:endParaRPr lang="en-US">
              <a:ea typeface="+mn-lt"/>
              <a:cs typeface="+mn-lt"/>
            </a:endParaRPr>
          </a:p>
          <a:p>
            <a:r>
              <a:rPr lang="en-US" sz="2200" dirty="0">
                <a:ea typeface="+mn-lt"/>
                <a:cs typeface="+mn-lt"/>
              </a:rPr>
              <a:t>Agricultural education and experiences such as farm field trips, gleaning on farms, </a:t>
            </a:r>
            <a:r>
              <a:rPr lang="en-US" sz="2200">
                <a:ea typeface="+mn-lt"/>
                <a:cs typeface="+mn-lt"/>
              </a:rPr>
              <a:t>stipends to bring a farmer to the classroom. </a:t>
            </a:r>
            <a:endParaRPr lang="en-US">
              <a:ea typeface="+mn-lt"/>
              <a:cs typeface="+mn-lt"/>
            </a:endParaRPr>
          </a:p>
          <a:p>
            <a:r>
              <a:rPr lang="en-US" sz="2200" dirty="0">
                <a:ea typeface="+mn-lt"/>
                <a:cs typeface="+mn-lt"/>
              </a:rPr>
              <a:t>Professional development for educators to create/integrate farm to school education </a:t>
            </a:r>
            <a:r>
              <a:rPr lang="en-US" sz="2200">
                <a:ea typeface="+mn-lt"/>
                <a:cs typeface="+mn-lt"/>
              </a:rPr>
              <a:t>within existing curriculum. </a:t>
            </a:r>
            <a:endParaRPr lang="en-US">
              <a:ea typeface="+mn-lt"/>
              <a:cs typeface="+mn-lt"/>
            </a:endParaRPr>
          </a:p>
          <a:p>
            <a:r>
              <a:rPr lang="en-US" sz="2200" dirty="0">
                <a:ea typeface="+mn-lt"/>
                <a:cs typeface="+mn-lt"/>
              </a:rPr>
              <a:t>Hands on culinary and nutrition education for students using CT Grown products. No more than 10% of the budget should be spent on local food purchases of farm products.</a:t>
            </a:r>
            <a:endParaRPr lang="en-US">
              <a:cs typeface="Calibri"/>
            </a:endParaRPr>
          </a:p>
        </p:txBody>
      </p:sp>
    </p:spTree>
    <p:extLst>
      <p:ext uri="{BB962C8B-B14F-4D97-AF65-F5344CB8AC3E}">
        <p14:creationId xmlns:p14="http://schemas.microsoft.com/office/powerpoint/2010/main" val="2354634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452700-9220-45F2-92A3-6CAAE5666D02}"/>
              </a:ext>
            </a:extLst>
          </p:cNvPr>
          <p:cNvSpPr>
            <a:spLocks noGrp="1"/>
          </p:cNvSpPr>
          <p:nvPr>
            <p:ph type="title"/>
          </p:nvPr>
        </p:nvSpPr>
        <p:spPr>
          <a:xfrm>
            <a:off x="838200" y="365125"/>
            <a:ext cx="10515600" cy="1325563"/>
          </a:xfrm>
        </p:spPr>
        <p:txBody>
          <a:bodyPr>
            <a:normAutofit fontScale="90000"/>
          </a:bodyPr>
          <a:lstStyle/>
          <a:p>
            <a:r>
              <a:rPr lang="en-US" sz="5400" dirty="0">
                <a:ea typeface="+mj-lt"/>
                <a:cs typeface="+mj-lt"/>
              </a:rPr>
              <a:t>Track 3: Connecticut Producer Capacity Building Grant *Microgrants only </a:t>
            </a:r>
            <a:endParaRPr lang="en-US" dirty="0">
              <a:ea typeface="+mj-lt"/>
              <a:cs typeface="+mj-lt"/>
            </a:endParaRPr>
          </a:p>
        </p:txBody>
      </p:sp>
      <p:sp>
        <p:nvSpPr>
          <p:cNvPr id="3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92FA55B5-0222-4DB7-83C7-B4BE397DD930}"/>
              </a:ext>
            </a:extLst>
          </p:cNvPr>
          <p:cNvSpPr>
            <a:spLocks noGrp="1"/>
          </p:cNvSpPr>
          <p:nvPr>
            <p:ph idx="1"/>
          </p:nvPr>
        </p:nvSpPr>
        <p:spPr>
          <a:xfrm>
            <a:off x="838200" y="1929384"/>
            <a:ext cx="10515600" cy="4792111"/>
          </a:xfrm>
        </p:spPr>
        <p:txBody>
          <a:bodyPr vert="horz" lIns="91440" tIns="45720" rIns="91440" bIns="45720" rtlCol="0" anchor="t">
            <a:normAutofit fontScale="92500"/>
          </a:bodyPr>
          <a:lstStyle/>
          <a:p>
            <a:pPr marL="0" indent="0">
              <a:buNone/>
            </a:pPr>
            <a:r>
              <a:rPr lang="en-US" sz="2200" dirty="0">
                <a:ea typeface="+mn-lt"/>
                <a:cs typeface="+mn-lt"/>
              </a:rPr>
              <a:t>Purpose: This grant category provides financial resources to Connecticut producers for projects and training that must be directly associated with increasing farm sales to schools. Please note, this is a microgrant only category ($5,000 and under awards).</a:t>
            </a:r>
            <a:endParaRPr lang="en-US" dirty="0">
              <a:cs typeface="Calibri" panose="020F0502020204030204"/>
            </a:endParaRPr>
          </a:p>
          <a:p>
            <a:r>
              <a:rPr lang="en-US" sz="2200" i="1" dirty="0">
                <a:ea typeface="+mn-lt"/>
                <a:cs typeface="+mn-lt"/>
              </a:rPr>
              <a:t>Producers, producer cooperatives, and farm aggregators should apply under this track. K-12 and Early Childcare Providers should not apply under this category</a:t>
            </a:r>
            <a:endParaRPr lang="en-US" i="1" dirty="0"/>
          </a:p>
          <a:p>
            <a:pPr marL="0" indent="0">
              <a:buNone/>
            </a:pPr>
            <a:r>
              <a:rPr lang="en-US" sz="2200" dirty="0">
                <a:ea typeface="+mn-lt"/>
                <a:cs typeface="+mn-lt"/>
              </a:rPr>
              <a:t>Microgrant projects (projects can incorporate multiple components):</a:t>
            </a:r>
            <a:endParaRPr lang="en-US" dirty="0">
              <a:cs typeface="Calibri" panose="020F0502020204030204"/>
            </a:endParaRPr>
          </a:p>
          <a:p>
            <a:r>
              <a:rPr lang="en-US" sz="2200" dirty="0">
                <a:ea typeface="+mn-lt"/>
                <a:cs typeface="+mn-lt"/>
              </a:rPr>
              <a:t>Equipment costs for harvest, wash and pack, sorting, and/or transportation of farm products to schools and ECE buyers</a:t>
            </a:r>
            <a:endParaRPr lang="en-US" dirty="0"/>
          </a:p>
          <a:p>
            <a:r>
              <a:rPr lang="en-US" sz="2200" dirty="0">
                <a:ea typeface="+mn-lt"/>
                <a:cs typeface="+mn-lt"/>
              </a:rPr>
              <a:t>Infrastructure such as high tunnels and/or storage to allow for season extension</a:t>
            </a:r>
            <a:endParaRPr lang="en-US" sz="2200" dirty="0">
              <a:cs typeface="Calibri"/>
            </a:endParaRPr>
          </a:p>
          <a:p>
            <a:pPr lvl="1"/>
            <a:r>
              <a:rPr lang="en-US" sz="1800" dirty="0">
                <a:ea typeface="+mn-lt"/>
                <a:cs typeface="+mn-lt"/>
              </a:rPr>
              <a:t>Tip: We highly recommend exploring applying to USDA Natural Resource Conservation Service’s EQIP program and using this grant funding as matching funds</a:t>
            </a:r>
          </a:p>
          <a:p>
            <a:r>
              <a:rPr lang="en-US" sz="2200" dirty="0">
                <a:ea typeface="+mn-lt"/>
                <a:cs typeface="+mn-lt"/>
              </a:rPr>
              <a:t>Required trainings and certifications (such as food safety) needed to sell to local schools. *Note please inquire with your local school district what their requirements are.</a:t>
            </a:r>
          </a:p>
          <a:p>
            <a:r>
              <a:rPr lang="en-US" sz="2200" dirty="0">
                <a:ea typeface="+mn-lt"/>
                <a:cs typeface="+mn-lt"/>
              </a:rPr>
              <a:t>For producers interested in projects above $5,000, please consider </a:t>
            </a:r>
            <a:r>
              <a:rPr lang="en-US" sz="2200" dirty="0" err="1">
                <a:ea typeface="+mn-lt"/>
                <a:cs typeface="+mn-lt"/>
              </a:rPr>
              <a:t>DoAg’s</a:t>
            </a:r>
            <a:r>
              <a:rPr lang="en-US" sz="2200" dirty="0">
                <a:ea typeface="+mn-lt"/>
                <a:cs typeface="+mn-lt"/>
              </a:rPr>
              <a:t> Farm Transition Grant. </a:t>
            </a:r>
            <a:endParaRPr lang="en-US" sz="2200" dirty="0">
              <a:cs typeface="Calibri"/>
            </a:endParaRPr>
          </a:p>
        </p:txBody>
      </p:sp>
    </p:spTree>
    <p:extLst>
      <p:ext uri="{BB962C8B-B14F-4D97-AF65-F5344CB8AC3E}">
        <p14:creationId xmlns:p14="http://schemas.microsoft.com/office/powerpoint/2010/main" val="4012456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452700-9220-45F2-92A3-6CAAE5666D02}"/>
              </a:ext>
            </a:extLst>
          </p:cNvPr>
          <p:cNvSpPr>
            <a:spLocks noGrp="1"/>
          </p:cNvSpPr>
          <p:nvPr>
            <p:ph type="title"/>
          </p:nvPr>
        </p:nvSpPr>
        <p:spPr>
          <a:xfrm>
            <a:off x="838200" y="365125"/>
            <a:ext cx="10515600" cy="1325563"/>
          </a:xfrm>
        </p:spPr>
        <p:txBody>
          <a:bodyPr>
            <a:normAutofit fontScale="90000"/>
          </a:bodyPr>
          <a:lstStyle/>
          <a:p>
            <a:r>
              <a:rPr lang="en-US" sz="5400">
                <a:ea typeface="+mj-lt"/>
                <a:cs typeface="+mj-lt"/>
              </a:rPr>
              <a:t>Track 4: Connecticut Farm to Early Care and Education (ECE) Grant</a:t>
            </a:r>
            <a:endParaRPr lang="en-US"/>
          </a:p>
        </p:txBody>
      </p:sp>
      <p:sp>
        <p:nvSpPr>
          <p:cNvPr id="3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92FA55B5-0222-4DB7-83C7-B4BE397DD930}"/>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r>
              <a:rPr lang="en-US" sz="2200" dirty="0">
                <a:ea typeface="+mn-lt"/>
                <a:cs typeface="+mn-lt"/>
              </a:rPr>
              <a:t>Purpose: Early Childcare Education (ECE) is a critical component of farm to schoolwork, yet many operate very differently from K-12 education, thus we have created a separate track for all ECE providers and networks to apply under. Applicants under this category will only be evaluated against each other.</a:t>
            </a:r>
            <a:endParaRPr lang="en-US" dirty="0">
              <a:cs typeface="Calibri" panose="020F0502020204030204"/>
            </a:endParaRPr>
          </a:p>
          <a:p>
            <a:r>
              <a:rPr lang="en-US" sz="2200" dirty="0">
                <a:ea typeface="+mn-lt"/>
                <a:cs typeface="+mn-lt"/>
              </a:rPr>
              <a:t>Only ECE providers and ECE networks should apply under this track.</a:t>
            </a:r>
            <a:endParaRPr lang="en-US" dirty="0">
              <a:ea typeface="+mn-lt"/>
              <a:cs typeface="+mn-lt"/>
            </a:endParaRPr>
          </a:p>
        </p:txBody>
      </p:sp>
    </p:spTree>
    <p:extLst>
      <p:ext uri="{BB962C8B-B14F-4D97-AF65-F5344CB8AC3E}">
        <p14:creationId xmlns:p14="http://schemas.microsoft.com/office/powerpoint/2010/main" val="4069467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452700-9220-45F2-92A3-6CAAE5666D02}"/>
              </a:ext>
            </a:extLst>
          </p:cNvPr>
          <p:cNvSpPr>
            <a:spLocks noGrp="1"/>
          </p:cNvSpPr>
          <p:nvPr>
            <p:ph type="title"/>
          </p:nvPr>
        </p:nvSpPr>
        <p:spPr>
          <a:xfrm>
            <a:off x="838200" y="365125"/>
            <a:ext cx="10515600" cy="1325563"/>
          </a:xfrm>
        </p:spPr>
        <p:txBody>
          <a:bodyPr>
            <a:normAutofit fontScale="90000"/>
          </a:bodyPr>
          <a:lstStyle/>
          <a:p>
            <a:r>
              <a:rPr lang="en-US" sz="5400">
                <a:ea typeface="+mj-lt"/>
                <a:cs typeface="+mj-lt"/>
              </a:rPr>
              <a:t>Track 4: Connecticut Farm to Early Care and Education (ECE) Grant</a:t>
            </a:r>
            <a:endParaRPr lang="en-US"/>
          </a:p>
        </p:txBody>
      </p:sp>
      <p:sp>
        <p:nvSpPr>
          <p:cNvPr id="3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92FA55B5-0222-4DB7-83C7-B4BE397DD930}"/>
              </a:ext>
            </a:extLst>
          </p:cNvPr>
          <p:cNvSpPr>
            <a:spLocks noGrp="1"/>
          </p:cNvSpPr>
          <p:nvPr>
            <p:ph idx="1"/>
          </p:nvPr>
        </p:nvSpPr>
        <p:spPr>
          <a:xfrm>
            <a:off x="838200" y="1929384"/>
            <a:ext cx="10515600" cy="4560618"/>
          </a:xfrm>
        </p:spPr>
        <p:txBody>
          <a:bodyPr vert="horz" lIns="91440" tIns="45720" rIns="91440" bIns="45720" rtlCol="0" anchor="t">
            <a:normAutofit fontScale="92500" lnSpcReduction="10000"/>
          </a:bodyPr>
          <a:lstStyle/>
          <a:p>
            <a:pPr marL="0" indent="0">
              <a:buNone/>
            </a:pPr>
            <a:r>
              <a:rPr lang="en-US" sz="2200" dirty="0">
                <a:ea typeface="+mn-lt"/>
                <a:cs typeface="+mn-lt"/>
              </a:rPr>
              <a:t>Project Examples (projects can incorporate multiple components please note that you are not limited to those listed):</a:t>
            </a:r>
            <a:endParaRPr lang="en-US" dirty="0">
              <a:ea typeface="+mn-lt"/>
              <a:cs typeface="+mn-lt"/>
            </a:endParaRPr>
          </a:p>
          <a:p>
            <a:r>
              <a:rPr lang="en-US" sz="2200" dirty="0">
                <a:ea typeface="+mn-lt"/>
                <a:cs typeface="+mn-lt"/>
              </a:rPr>
              <a:t>Purchase of Community Supported Agriculture (CSA) shares for students and </a:t>
            </a:r>
            <a:r>
              <a:rPr lang="en-US" sz="2200">
                <a:ea typeface="+mn-lt"/>
                <a:cs typeface="+mn-lt"/>
              </a:rPr>
              <a:t>families. </a:t>
            </a:r>
            <a:endParaRPr lang="en-US" dirty="0">
              <a:ea typeface="+mn-lt"/>
              <a:cs typeface="+mn-lt"/>
            </a:endParaRPr>
          </a:p>
          <a:p>
            <a:r>
              <a:rPr lang="en-US" sz="2200" dirty="0">
                <a:ea typeface="+mn-lt"/>
                <a:cs typeface="+mn-lt"/>
              </a:rPr>
              <a:t> Purchase of CT Grown farm products for integration into student snacks/meals with </a:t>
            </a:r>
            <a:r>
              <a:rPr lang="en-US" sz="2200">
                <a:ea typeface="+mn-lt"/>
                <a:cs typeface="+mn-lt"/>
              </a:rPr>
              <a:t>clear educational farm and/or nutrition connection. </a:t>
            </a:r>
            <a:endParaRPr lang="en-US">
              <a:ea typeface="+mn-lt"/>
              <a:cs typeface="+mn-lt"/>
            </a:endParaRPr>
          </a:p>
          <a:p>
            <a:r>
              <a:rPr lang="en-US" sz="2200" dirty="0">
                <a:ea typeface="+mn-lt"/>
                <a:cs typeface="+mn-lt"/>
              </a:rPr>
              <a:t> Purchase and installation of raised garden beds or indoor growing systems/container </a:t>
            </a:r>
            <a:r>
              <a:rPr lang="en-US" sz="2200">
                <a:ea typeface="+mn-lt"/>
                <a:cs typeface="+mn-lt"/>
              </a:rPr>
              <a:t>gardens, tools, and equipment for experiential learning. </a:t>
            </a:r>
            <a:endParaRPr lang="en-US">
              <a:ea typeface="+mn-lt"/>
              <a:cs typeface="+mn-lt"/>
            </a:endParaRPr>
          </a:p>
          <a:p>
            <a:r>
              <a:rPr lang="en-US" sz="2200" dirty="0">
                <a:ea typeface="+mn-lt"/>
                <a:cs typeface="+mn-lt"/>
              </a:rPr>
              <a:t>Development/expansion of </a:t>
            </a:r>
            <a:r>
              <a:rPr lang="en-US" sz="2200">
                <a:ea typeface="+mn-lt"/>
                <a:cs typeface="+mn-lt"/>
              </a:rPr>
              <a:t>agriculture curriculum for students. </a:t>
            </a:r>
            <a:endParaRPr lang="en-US">
              <a:ea typeface="+mn-lt"/>
              <a:cs typeface="+mn-lt"/>
            </a:endParaRPr>
          </a:p>
          <a:p>
            <a:r>
              <a:rPr lang="en-US" sz="2200" dirty="0">
                <a:ea typeface="+mn-lt"/>
                <a:cs typeface="+mn-lt"/>
              </a:rPr>
              <a:t>Establishing and </a:t>
            </a:r>
            <a:r>
              <a:rPr lang="en-US" sz="2200">
                <a:ea typeface="+mn-lt"/>
                <a:cs typeface="+mn-lt"/>
              </a:rPr>
              <a:t>expanding Farm to ECE Networks. </a:t>
            </a:r>
            <a:endParaRPr lang="en-US">
              <a:ea typeface="+mn-lt"/>
              <a:cs typeface="+mn-lt"/>
            </a:endParaRPr>
          </a:p>
          <a:p>
            <a:r>
              <a:rPr lang="en-US" sz="2200" dirty="0">
                <a:ea typeface="+mn-lt"/>
                <a:cs typeface="+mn-lt"/>
              </a:rPr>
              <a:t>Professional Development Trainings for staff. </a:t>
            </a:r>
            <a:endParaRPr lang="en-US">
              <a:ea typeface="+mn-lt"/>
              <a:cs typeface="+mn-lt"/>
            </a:endParaRPr>
          </a:p>
          <a:p>
            <a:r>
              <a:rPr lang="en-US" sz="2200" dirty="0">
                <a:ea typeface="+mn-lt"/>
                <a:cs typeface="+mn-lt"/>
              </a:rPr>
              <a:t>Family engagement activities such as the creation of recipe books, cooking classes and/or </a:t>
            </a:r>
            <a:r>
              <a:rPr lang="en-US" sz="2200">
                <a:ea typeface="+mn-lt"/>
                <a:cs typeface="+mn-lt"/>
              </a:rPr>
              <a:t>take-home taste tests. </a:t>
            </a:r>
            <a:endParaRPr lang="en-US">
              <a:ea typeface="+mn-lt"/>
              <a:cs typeface="+mn-lt"/>
            </a:endParaRPr>
          </a:p>
          <a:p>
            <a:r>
              <a:rPr lang="en-US" sz="2200" dirty="0">
                <a:ea typeface="+mn-lt"/>
                <a:cs typeface="+mn-lt"/>
              </a:rPr>
              <a:t>Farm field trip and farmer visit to school(s).</a:t>
            </a:r>
            <a:endParaRPr lang="en-US" dirty="0">
              <a:ea typeface="+mn-lt"/>
              <a:cs typeface="+mn-lt"/>
            </a:endParaRPr>
          </a:p>
        </p:txBody>
      </p:sp>
    </p:spTree>
    <p:extLst>
      <p:ext uri="{BB962C8B-B14F-4D97-AF65-F5344CB8AC3E}">
        <p14:creationId xmlns:p14="http://schemas.microsoft.com/office/powerpoint/2010/main" val="879790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452700-9220-45F2-92A3-6CAAE5666D02}"/>
              </a:ext>
            </a:extLst>
          </p:cNvPr>
          <p:cNvSpPr>
            <a:spLocks noGrp="1"/>
          </p:cNvSpPr>
          <p:nvPr>
            <p:ph type="title"/>
          </p:nvPr>
        </p:nvSpPr>
        <p:spPr>
          <a:xfrm>
            <a:off x="838200" y="365125"/>
            <a:ext cx="10515600" cy="1325563"/>
          </a:xfrm>
        </p:spPr>
        <p:txBody>
          <a:bodyPr>
            <a:normAutofit fontScale="90000"/>
          </a:bodyPr>
          <a:lstStyle/>
          <a:p>
            <a:r>
              <a:rPr lang="en-US" sz="5400" dirty="0">
                <a:ea typeface="+mj-lt"/>
                <a:cs typeface="+mj-lt"/>
              </a:rPr>
              <a:t>Track 5: Shipping Container Growing Grant *New for FY 24</a:t>
            </a:r>
            <a:endParaRPr lang="en-US" dirty="0"/>
          </a:p>
        </p:txBody>
      </p:sp>
      <p:sp>
        <p:nvSpPr>
          <p:cNvPr id="3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92FA55B5-0222-4DB7-83C7-B4BE397DD930}"/>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r>
              <a:rPr lang="en-US" sz="2200" dirty="0">
                <a:ea typeface="+mn-lt"/>
                <a:cs typeface="+mn-lt"/>
              </a:rPr>
              <a:t>Purpose: This grant category provides funding through the American Rescue Plan Act for the purchase and installation of a shipping container farm. </a:t>
            </a:r>
            <a:r>
              <a:rPr lang="en-US" sz="2200" err="1">
                <a:ea typeface="+mn-lt"/>
                <a:cs typeface="+mn-lt"/>
              </a:rPr>
              <a:t>DoAg</a:t>
            </a:r>
            <a:r>
              <a:rPr lang="en-US" sz="2200" dirty="0">
                <a:ea typeface="+mn-lt"/>
                <a:cs typeface="+mn-lt"/>
              </a:rPr>
              <a:t> will award up to $250,000 per project, not to exceed $2 million dollars under this category. These projects must be completed within 24 months. </a:t>
            </a:r>
            <a:endParaRPr lang="en-US" dirty="0">
              <a:ea typeface="+mn-lt"/>
              <a:cs typeface="+mn-lt"/>
            </a:endParaRPr>
          </a:p>
          <a:p>
            <a:pPr marL="0" indent="0">
              <a:buNone/>
            </a:pPr>
            <a:r>
              <a:rPr lang="en-US" sz="2200" dirty="0">
                <a:ea typeface="+mn-lt"/>
                <a:cs typeface="+mn-lt"/>
              </a:rPr>
              <a:t>This category is open to all eligible applicants who are interested in working with a public school to sell or utilize the products grown, or for educational opportunities. Producers, schools, and non-profits may apply. </a:t>
            </a:r>
            <a:endParaRPr lang="en-US">
              <a:ea typeface="+mn-lt"/>
              <a:cs typeface="+mn-lt"/>
            </a:endParaRPr>
          </a:p>
          <a:p>
            <a:pPr marL="0" indent="0">
              <a:buNone/>
            </a:pPr>
            <a:r>
              <a:rPr lang="en-US" sz="2200" dirty="0">
                <a:ea typeface="+mn-lt"/>
                <a:cs typeface="+mn-lt"/>
              </a:rPr>
              <a:t>• Applicant must have a clearly established relationship with a school and a plan for how the product grown will be incorporated into the schools. </a:t>
            </a:r>
            <a:endParaRPr lang="en-US">
              <a:ea typeface="+mn-lt"/>
              <a:cs typeface="+mn-lt"/>
            </a:endParaRPr>
          </a:p>
          <a:p>
            <a:pPr marL="0" indent="0">
              <a:buNone/>
            </a:pPr>
            <a:r>
              <a:rPr lang="en-US" sz="2200" dirty="0">
                <a:ea typeface="+mn-lt"/>
                <a:cs typeface="+mn-lt"/>
              </a:rPr>
              <a:t>• Applicants must be able to provide evidence that proper permission is granted for the location of the unit should the project be awarded. </a:t>
            </a:r>
            <a:endParaRPr lang="en-US" dirty="0">
              <a:cs typeface="Calibri"/>
            </a:endParaRPr>
          </a:p>
        </p:txBody>
      </p:sp>
    </p:spTree>
    <p:extLst>
      <p:ext uri="{BB962C8B-B14F-4D97-AF65-F5344CB8AC3E}">
        <p14:creationId xmlns:p14="http://schemas.microsoft.com/office/powerpoint/2010/main" val="4291045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452700-9220-45F2-92A3-6CAAE5666D02}"/>
              </a:ext>
            </a:extLst>
          </p:cNvPr>
          <p:cNvSpPr>
            <a:spLocks noGrp="1"/>
          </p:cNvSpPr>
          <p:nvPr>
            <p:ph type="title"/>
          </p:nvPr>
        </p:nvSpPr>
        <p:spPr>
          <a:xfrm>
            <a:off x="838200" y="365125"/>
            <a:ext cx="10515600" cy="1325563"/>
          </a:xfrm>
        </p:spPr>
        <p:txBody>
          <a:bodyPr>
            <a:normAutofit fontScale="90000"/>
          </a:bodyPr>
          <a:lstStyle/>
          <a:p>
            <a:r>
              <a:rPr lang="en-US" sz="5400" dirty="0">
                <a:ea typeface="+mj-lt"/>
                <a:cs typeface="+mj-lt"/>
              </a:rPr>
              <a:t>Track 5: Shipping Container Growing Grant *New for FY 24</a:t>
            </a:r>
            <a:endParaRPr lang="en-US" dirty="0"/>
          </a:p>
        </p:txBody>
      </p:sp>
      <p:sp>
        <p:nvSpPr>
          <p:cNvPr id="3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92FA55B5-0222-4DB7-83C7-B4BE397DD930}"/>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r>
              <a:rPr lang="en-US" sz="2200" dirty="0">
                <a:ea typeface="+mn-lt"/>
                <a:cs typeface="+mn-lt"/>
              </a:rPr>
              <a:t> What are additional eligible costs that this grant could cover? In addition to the cost of the unit itself, applicants are encouraged to consider and include costs related to the delivery and installation (including connecting water and electricity and solar panels if interested), any initial supplies needed, initial software management subscriptions, and initial operational costs (for the time covered under the grant). </a:t>
            </a:r>
            <a:endParaRPr lang="en-US">
              <a:ea typeface="+mn-lt"/>
              <a:cs typeface="+mn-lt"/>
            </a:endParaRPr>
          </a:p>
          <a:p>
            <a:pPr marL="0" indent="0">
              <a:buNone/>
            </a:pPr>
            <a:endParaRPr lang="en-US" sz="2200" dirty="0">
              <a:ea typeface="+mn-lt"/>
              <a:cs typeface="+mn-lt"/>
            </a:endParaRPr>
          </a:p>
          <a:p>
            <a:pPr marL="0" indent="0">
              <a:buNone/>
            </a:pPr>
            <a:r>
              <a:rPr lang="en-US" sz="2200" dirty="0">
                <a:ea typeface="+mn-lt"/>
                <a:cs typeface="+mn-lt"/>
              </a:rPr>
              <a:t>Applicants should be able to demonstrate sufficient funding and capacity to continue the management of the unit after the grant period. Shipping Container farms should not be taken on lightly, they require a significant labor investment to manage them effectively. We will have several specific open office hours focused on shipping containers where we will bring in individuals currently growing in these units in CT to ask questions of. </a:t>
            </a:r>
            <a:endParaRPr lang="en-US">
              <a:cs typeface="Calibri"/>
            </a:endParaRPr>
          </a:p>
        </p:txBody>
      </p:sp>
    </p:spTree>
    <p:extLst>
      <p:ext uri="{BB962C8B-B14F-4D97-AF65-F5344CB8AC3E}">
        <p14:creationId xmlns:p14="http://schemas.microsoft.com/office/powerpoint/2010/main" val="726227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452700-9220-45F2-92A3-6CAAE5666D02}"/>
              </a:ext>
            </a:extLst>
          </p:cNvPr>
          <p:cNvSpPr>
            <a:spLocks noGrp="1"/>
          </p:cNvSpPr>
          <p:nvPr>
            <p:ph type="title"/>
          </p:nvPr>
        </p:nvSpPr>
        <p:spPr>
          <a:xfrm>
            <a:off x="838200" y="365125"/>
            <a:ext cx="10515600" cy="1325563"/>
          </a:xfrm>
        </p:spPr>
        <p:txBody>
          <a:bodyPr>
            <a:normAutofit fontScale="90000"/>
          </a:bodyPr>
          <a:lstStyle/>
          <a:p>
            <a:r>
              <a:rPr lang="en-US" sz="5400" dirty="0">
                <a:ea typeface="+mj-lt"/>
                <a:cs typeface="+mj-lt"/>
              </a:rPr>
              <a:t>Track 5: Shipping Container Growing Grant *New for FY 24</a:t>
            </a:r>
            <a:endParaRPr lang="en-US" dirty="0"/>
          </a:p>
        </p:txBody>
      </p:sp>
      <p:sp>
        <p:nvSpPr>
          <p:cNvPr id="3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92FA55B5-0222-4DB7-83C7-B4BE397DD930}"/>
              </a:ext>
            </a:extLst>
          </p:cNvPr>
          <p:cNvSpPr>
            <a:spLocks noGrp="1"/>
          </p:cNvSpPr>
          <p:nvPr>
            <p:ph idx="1"/>
          </p:nvPr>
        </p:nvSpPr>
        <p:spPr>
          <a:xfrm>
            <a:off x="838200" y="1929384"/>
            <a:ext cx="10515600" cy="4251960"/>
          </a:xfrm>
        </p:spPr>
        <p:txBody>
          <a:bodyPr vert="horz" lIns="91440" tIns="45720" rIns="91440" bIns="45720" rtlCol="0" anchor="t">
            <a:normAutofit lnSpcReduction="10000"/>
          </a:bodyPr>
          <a:lstStyle/>
          <a:p>
            <a:pPr marL="0" indent="0">
              <a:buNone/>
            </a:pPr>
            <a:r>
              <a:rPr lang="en-US" sz="2200" dirty="0">
                <a:ea typeface="+mn-lt"/>
                <a:cs typeface="+mn-lt"/>
              </a:rPr>
              <a:t>Project Examples: </a:t>
            </a:r>
            <a:endParaRPr lang="en-US">
              <a:ea typeface="+mn-lt"/>
              <a:cs typeface="+mn-lt"/>
            </a:endParaRPr>
          </a:p>
          <a:p>
            <a:pPr marL="0" indent="0">
              <a:buNone/>
            </a:pPr>
            <a:r>
              <a:rPr lang="en-US" sz="2200" dirty="0">
                <a:ea typeface="+mn-lt"/>
                <a:cs typeface="+mn-lt"/>
              </a:rPr>
              <a:t>• A producer could apply for a shipping container grant in collaboration with a school that would be a buyer of their products. The shipping container could be located either at the farm or on the school property.  </a:t>
            </a:r>
            <a:endParaRPr lang="en-US">
              <a:ea typeface="+mn-lt"/>
              <a:cs typeface="+mn-lt"/>
            </a:endParaRPr>
          </a:p>
          <a:p>
            <a:pPr marL="0" indent="0">
              <a:buNone/>
            </a:pPr>
            <a:r>
              <a:rPr lang="en-US" sz="2200" dirty="0">
                <a:ea typeface="+mn-lt"/>
                <a:cs typeface="+mn-lt"/>
              </a:rPr>
              <a:t>• A school could apply for a shipping container grant in collaboration with a producer who would manage the operation. In this situation, the shipping container would likely be located on the school property. </a:t>
            </a:r>
            <a:endParaRPr lang="en-US">
              <a:ea typeface="+mn-lt"/>
              <a:cs typeface="+mn-lt"/>
            </a:endParaRPr>
          </a:p>
          <a:p>
            <a:pPr marL="0" indent="0">
              <a:buNone/>
            </a:pPr>
            <a:r>
              <a:rPr lang="en-US" sz="2200" dirty="0">
                <a:ea typeface="+mn-lt"/>
                <a:cs typeface="+mn-lt"/>
              </a:rPr>
              <a:t>Eligible Expenses: </a:t>
            </a:r>
            <a:endParaRPr lang="en-US" dirty="0">
              <a:ea typeface="+mn-lt"/>
              <a:cs typeface="+mn-lt"/>
            </a:endParaRPr>
          </a:p>
          <a:p>
            <a:pPr marL="0" indent="0">
              <a:buNone/>
            </a:pPr>
            <a:r>
              <a:rPr lang="en-US" sz="2200" dirty="0">
                <a:ea typeface="+mn-lt"/>
                <a:cs typeface="+mn-lt"/>
              </a:rPr>
              <a:t>• Purchase of a shipping container farm either as a prefabricated kit or as a build-your-own setup. </a:t>
            </a:r>
            <a:endParaRPr lang="en-US">
              <a:ea typeface="+mn-lt"/>
              <a:cs typeface="+mn-lt"/>
            </a:endParaRPr>
          </a:p>
          <a:p>
            <a:pPr marL="0" indent="0">
              <a:buNone/>
            </a:pPr>
            <a:r>
              <a:rPr lang="en-US" sz="2200" dirty="0">
                <a:ea typeface="+mn-lt"/>
                <a:cs typeface="+mn-lt"/>
              </a:rPr>
              <a:t>• Installation, renovations, and costs such as a water hookup, electrical hookup and/or solar panels.</a:t>
            </a:r>
            <a:endParaRPr lang="en-US" dirty="0">
              <a:ea typeface="+mn-lt"/>
              <a:cs typeface="+mn-lt"/>
            </a:endParaRPr>
          </a:p>
          <a:p>
            <a:pPr marL="0" indent="0">
              <a:buNone/>
            </a:pPr>
            <a:endParaRPr lang="en-US" sz="2200">
              <a:cs typeface="Calibri"/>
            </a:endParaRPr>
          </a:p>
        </p:txBody>
      </p:sp>
    </p:spTree>
    <p:extLst>
      <p:ext uri="{BB962C8B-B14F-4D97-AF65-F5344CB8AC3E}">
        <p14:creationId xmlns:p14="http://schemas.microsoft.com/office/powerpoint/2010/main" val="2285530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452700-9220-45F2-92A3-6CAAE5666D02}"/>
              </a:ext>
            </a:extLst>
          </p:cNvPr>
          <p:cNvSpPr>
            <a:spLocks noGrp="1"/>
          </p:cNvSpPr>
          <p:nvPr>
            <p:ph type="title"/>
          </p:nvPr>
        </p:nvSpPr>
        <p:spPr>
          <a:xfrm>
            <a:off x="838200" y="365125"/>
            <a:ext cx="10515600" cy="1325563"/>
          </a:xfrm>
        </p:spPr>
        <p:txBody>
          <a:bodyPr>
            <a:normAutofit fontScale="90000"/>
          </a:bodyPr>
          <a:lstStyle/>
          <a:p>
            <a:r>
              <a:rPr lang="en-US" sz="5400" dirty="0">
                <a:ea typeface="+mj-lt"/>
                <a:cs typeface="+mj-lt"/>
              </a:rPr>
              <a:t>Track 5: Shipping Container Growing Grant *New for FY 24</a:t>
            </a:r>
            <a:endParaRPr lang="en-US" dirty="0"/>
          </a:p>
        </p:txBody>
      </p:sp>
      <p:sp>
        <p:nvSpPr>
          <p:cNvPr id="3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92FA55B5-0222-4DB7-83C7-B4BE397DD930}"/>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r>
              <a:rPr lang="en-US" sz="2200" dirty="0">
                <a:ea typeface="+mn-lt"/>
                <a:cs typeface="+mn-lt"/>
              </a:rPr>
              <a:t>Things to keep in mind! </a:t>
            </a:r>
            <a:endParaRPr lang="en-US" dirty="0"/>
          </a:p>
          <a:p>
            <a:pPr marL="0" indent="0">
              <a:buNone/>
            </a:pPr>
            <a:endParaRPr lang="en-US" sz="2200" dirty="0">
              <a:cs typeface="Calibri"/>
            </a:endParaRPr>
          </a:p>
          <a:p>
            <a:pPr marL="0" indent="0">
              <a:buNone/>
            </a:pPr>
            <a:r>
              <a:rPr lang="en-US" sz="2200" dirty="0">
                <a:cs typeface="Calibri"/>
              </a:rPr>
              <a:t>*It is key to clearly communicate the relationship with a school/district and how this will continuously benefit students. This is both through the narrative and letters of support</a:t>
            </a:r>
          </a:p>
          <a:p>
            <a:pPr marL="0" indent="0">
              <a:buNone/>
            </a:pPr>
            <a:endParaRPr lang="en-US" sz="2200" dirty="0">
              <a:cs typeface="Calibri"/>
            </a:endParaRPr>
          </a:p>
          <a:p>
            <a:pPr marL="0" indent="0">
              <a:buNone/>
            </a:pPr>
            <a:endParaRPr lang="en-US" sz="2200" dirty="0">
              <a:cs typeface="Calibri"/>
            </a:endParaRPr>
          </a:p>
          <a:p>
            <a:pPr marL="0" indent="0">
              <a:buNone/>
            </a:pPr>
            <a:endParaRPr lang="en-US" sz="2200" dirty="0">
              <a:cs typeface="Calibri"/>
            </a:endParaRPr>
          </a:p>
          <a:p>
            <a:pPr marL="0" indent="0">
              <a:buNone/>
            </a:pPr>
            <a:endParaRPr lang="en-US" sz="2200" dirty="0">
              <a:cs typeface="Calibri"/>
            </a:endParaRPr>
          </a:p>
          <a:p>
            <a:pPr marL="0" indent="0">
              <a:buNone/>
            </a:pPr>
            <a:endParaRPr lang="en-US" sz="2200" dirty="0">
              <a:cs typeface="Calibri"/>
            </a:endParaRPr>
          </a:p>
          <a:p>
            <a:pPr marL="0" indent="0">
              <a:buNone/>
            </a:pPr>
            <a:endParaRPr lang="en-US" sz="2200">
              <a:cs typeface="Calibri"/>
            </a:endParaRPr>
          </a:p>
        </p:txBody>
      </p:sp>
      <p:pic>
        <p:nvPicPr>
          <p:cNvPr id="3" name="Picture 2">
            <a:extLst>
              <a:ext uri="{FF2B5EF4-FFF2-40B4-BE49-F238E27FC236}">
                <a16:creationId xmlns:a16="http://schemas.microsoft.com/office/drawing/2014/main" id="{3C3D1C48-B73E-FB34-E3FA-39AA2FF3B508}"/>
              </a:ext>
            </a:extLst>
          </p:cNvPr>
          <p:cNvPicPr>
            <a:picLocks noChangeAspect="1"/>
          </p:cNvPicPr>
          <p:nvPr/>
        </p:nvPicPr>
        <p:blipFill>
          <a:blip r:embed="rId2"/>
          <a:stretch>
            <a:fillRect/>
          </a:stretch>
        </p:blipFill>
        <p:spPr>
          <a:xfrm>
            <a:off x="837236" y="3647830"/>
            <a:ext cx="10739377" cy="1848340"/>
          </a:xfrm>
          <a:prstGeom prst="rect">
            <a:avLst/>
          </a:prstGeom>
        </p:spPr>
      </p:pic>
    </p:spTree>
    <p:extLst>
      <p:ext uri="{BB962C8B-B14F-4D97-AF65-F5344CB8AC3E}">
        <p14:creationId xmlns:p14="http://schemas.microsoft.com/office/powerpoint/2010/main" val="1607188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1BBA08-27A8-4759-87F0-75C32F811ED3}"/>
              </a:ext>
            </a:extLst>
          </p:cNvPr>
          <p:cNvSpPr txBox="1"/>
          <p:nvPr/>
        </p:nvSpPr>
        <p:spPr>
          <a:xfrm>
            <a:off x="6194716" y="739978"/>
            <a:ext cx="5334930" cy="3004145"/>
          </a:xfrm>
          <a:prstGeom prst="rect">
            <a:avLst/>
          </a:prstGeom>
        </p:spPr>
        <p:txBody>
          <a:bodyPr vert="horz" lIns="91440" tIns="45720" rIns="91440" bIns="45720" rtlCol="0" anchor="b">
            <a:normAutofit/>
          </a:bodyPr>
          <a:lstStyle/>
          <a:p>
            <a:pPr algn="ctr">
              <a:lnSpc>
                <a:spcPct val="90000"/>
              </a:lnSpc>
              <a:spcBef>
                <a:spcPct val="0"/>
              </a:spcBef>
              <a:spcAft>
                <a:spcPts val="600"/>
              </a:spcAft>
            </a:pPr>
            <a:endParaRPr lang="en-US" sz="6000" dirty="0">
              <a:latin typeface="+mj-lt"/>
              <a:ea typeface="+mj-ea"/>
              <a:cs typeface="+mj-cs"/>
            </a:endParaRPr>
          </a:p>
        </p:txBody>
      </p:sp>
      <p:sp>
        <p:nvSpPr>
          <p:cNvPr id="13" name="Freeform: Shape 1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5" name="Picture 4" descr="Text&#10;&#10;Description automatically generated">
            <a:extLst>
              <a:ext uri="{FF2B5EF4-FFF2-40B4-BE49-F238E27FC236}">
                <a16:creationId xmlns:a16="http://schemas.microsoft.com/office/drawing/2014/main" id="{87DC6DCC-153C-488B-AC82-51904163724D}"/>
              </a:ext>
            </a:extLst>
          </p:cNvPr>
          <p:cNvPicPr>
            <a:picLocks noChangeAspect="1"/>
          </p:cNvPicPr>
          <p:nvPr/>
        </p:nvPicPr>
        <p:blipFill rotWithShape="1">
          <a:blip r:embed="rId2">
            <a:extLst>
              <a:ext uri="{28A0092B-C50C-407E-A947-70E740481C1C}">
                <a14:useLocalDpi xmlns:a14="http://schemas.microsoft.com/office/drawing/2010/main" val="0"/>
              </a:ext>
            </a:extLst>
          </a:blip>
          <a:srcRect r="3" b="3"/>
          <a:stretch/>
        </p:blipFill>
        <p:spPr>
          <a:xfrm>
            <a:off x="229522" y="472757"/>
            <a:ext cx="5815196" cy="5815196"/>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3" name="Freeform: Shape 2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FBB36DED-9066-497B-AE06-21599016BBC5}"/>
              </a:ext>
            </a:extLst>
          </p:cNvPr>
          <p:cNvSpPr txBox="1"/>
          <p:nvPr/>
        </p:nvSpPr>
        <p:spPr>
          <a:xfrm>
            <a:off x="6674660" y="2242050"/>
            <a:ext cx="4963249" cy="2062103"/>
          </a:xfrm>
          <a:prstGeom prst="rect">
            <a:avLst/>
          </a:prstGeom>
          <a:noFill/>
        </p:spPr>
        <p:txBody>
          <a:bodyPr wrap="square" lIns="91440" tIns="45720" rIns="91440" bIns="45720" anchor="t">
            <a:spAutoFit/>
          </a:bodyPr>
          <a:lstStyle/>
          <a:p>
            <a:r>
              <a:rPr lang="en-US" sz="3200" b="1" dirty="0"/>
              <a:t>A statewide Farm to School grant program administered by the CT Department of Agriculture </a:t>
            </a:r>
          </a:p>
        </p:txBody>
      </p:sp>
    </p:spTree>
    <p:extLst>
      <p:ext uri="{BB962C8B-B14F-4D97-AF65-F5344CB8AC3E}">
        <p14:creationId xmlns:p14="http://schemas.microsoft.com/office/powerpoint/2010/main" val="3010103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70B721-E8DA-DC3E-F2A8-2CB4F579D852}"/>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Submission </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5FC53B6-DADB-2DF1-3ADF-1471622C4528}"/>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ea typeface="+mn-lt"/>
                <a:cs typeface="+mn-lt"/>
              </a:rPr>
              <a:t>All CTG4CTK Grant applications and attachments are required to be submitted through the agency’s Cognito application.  For any technical questions, please contact Cyrena Thibodeau at CT </a:t>
            </a:r>
            <a:r>
              <a:rPr lang="en-US" dirty="0" err="1">
                <a:ea typeface="+mn-lt"/>
                <a:cs typeface="+mn-lt"/>
              </a:rPr>
              <a:t>DoAg</a:t>
            </a:r>
            <a:r>
              <a:rPr lang="en-US" dirty="0">
                <a:ea typeface="+mn-lt"/>
                <a:cs typeface="+mn-lt"/>
              </a:rPr>
              <a:t>.</a:t>
            </a:r>
            <a:endParaRPr lang="en-US">
              <a:ea typeface="+mn-lt"/>
              <a:cs typeface="+mn-lt"/>
            </a:endParaRPr>
          </a:p>
          <a:p>
            <a:endParaRPr lang="en-US" dirty="0">
              <a:cs typeface="Calibri"/>
            </a:endParaRPr>
          </a:p>
          <a:p>
            <a:r>
              <a:rPr lang="en-US" dirty="0">
                <a:ea typeface="+mn-lt"/>
                <a:cs typeface="+mn-lt"/>
                <a:hlinkClick r:id="rId2"/>
              </a:rPr>
              <a:t>https://www.cognitoforms.com/CTDoAg/CTGrownForCTKidsGrantApplicationFY2024</a:t>
            </a:r>
          </a:p>
          <a:p>
            <a:pPr marL="0" indent="0">
              <a:buNone/>
            </a:pPr>
            <a:endParaRPr lang="en-US" dirty="0">
              <a:cs typeface="Calibri"/>
            </a:endParaRPr>
          </a:p>
          <a:p>
            <a:endParaRPr lang="en-US" dirty="0">
              <a:cs typeface="Calibri"/>
            </a:endParaRPr>
          </a:p>
        </p:txBody>
      </p:sp>
    </p:spTree>
    <p:extLst>
      <p:ext uri="{BB962C8B-B14F-4D97-AF65-F5344CB8AC3E}">
        <p14:creationId xmlns:p14="http://schemas.microsoft.com/office/powerpoint/2010/main" val="368508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B846-774E-BB5B-AEB5-6A0784210066}"/>
              </a:ext>
            </a:extLst>
          </p:cNvPr>
          <p:cNvSpPr>
            <a:spLocks noGrp="1"/>
          </p:cNvSpPr>
          <p:nvPr>
            <p:ph type="title"/>
          </p:nvPr>
        </p:nvSpPr>
        <p:spPr/>
        <p:txBody>
          <a:bodyPr/>
          <a:lstStyle/>
          <a:p>
            <a:r>
              <a:rPr lang="en-US" dirty="0">
                <a:cs typeface="Calibri Light"/>
              </a:rPr>
              <a:t>Application Requirements </a:t>
            </a:r>
            <a:endParaRPr lang="en-US" dirty="0"/>
          </a:p>
        </p:txBody>
      </p:sp>
      <p:sp>
        <p:nvSpPr>
          <p:cNvPr id="3" name="Content Placeholder 2">
            <a:extLst>
              <a:ext uri="{FF2B5EF4-FFF2-40B4-BE49-F238E27FC236}">
                <a16:creationId xmlns:a16="http://schemas.microsoft.com/office/drawing/2014/main" id="{823A5946-AB67-B254-1C50-05DC08AA9173}"/>
              </a:ext>
            </a:extLst>
          </p:cNvPr>
          <p:cNvSpPr>
            <a:spLocks noGrp="1"/>
          </p:cNvSpPr>
          <p:nvPr>
            <p:ph idx="1"/>
          </p:nvPr>
        </p:nvSpPr>
        <p:spPr>
          <a:xfrm>
            <a:off x="493486" y="1335768"/>
            <a:ext cx="10860314" cy="4841195"/>
          </a:xfrm>
        </p:spPr>
        <p:txBody>
          <a:bodyPr vert="horz" lIns="91440" tIns="45720" rIns="91440" bIns="45720" rtlCol="0" anchor="t">
            <a:normAutofit fontScale="77500" lnSpcReduction="20000"/>
          </a:bodyPr>
          <a:lstStyle/>
          <a:p>
            <a:pPr marL="0" indent="0">
              <a:buNone/>
            </a:pPr>
            <a:endParaRPr lang="en-US" dirty="0">
              <a:cs typeface="Calibri" panose="020F0502020204030204"/>
            </a:endParaRPr>
          </a:p>
          <a:p>
            <a:pPr marL="0" indent="0">
              <a:buNone/>
            </a:pPr>
            <a:r>
              <a:rPr lang="en-US" b="1" dirty="0">
                <a:ea typeface="+mn-lt"/>
                <a:cs typeface="+mn-lt"/>
              </a:rPr>
              <a:t>For grant requests $5,000 and under </a:t>
            </a:r>
          </a:p>
          <a:p>
            <a:pPr marL="0" indent="0">
              <a:buNone/>
            </a:pPr>
            <a:r>
              <a:rPr lang="en-US" dirty="0">
                <a:ea typeface="+mn-lt"/>
                <a:cs typeface="+mn-lt"/>
              </a:rPr>
              <a:t>1. Completion of the microgrant template to be uploaded to Cognito forms. Template should be downloaded from </a:t>
            </a:r>
            <a:r>
              <a:rPr lang="en-US" err="1">
                <a:ea typeface="+mn-lt"/>
                <a:cs typeface="+mn-lt"/>
              </a:rPr>
              <a:t>DoAg</a:t>
            </a:r>
            <a:r>
              <a:rPr lang="en-US" dirty="0">
                <a:ea typeface="+mn-lt"/>
                <a:cs typeface="+mn-lt"/>
              </a:rPr>
              <a:t> CTG4CTK informational webpage and then uploaded to your application as an attachment. </a:t>
            </a:r>
            <a:endParaRPr lang="en-US" b="1" dirty="0">
              <a:ea typeface="+mn-lt"/>
              <a:cs typeface="+mn-lt"/>
            </a:endParaRPr>
          </a:p>
          <a:p>
            <a:pPr marL="0" indent="0">
              <a:buNone/>
            </a:pPr>
            <a:r>
              <a:rPr lang="en-US" b="1" dirty="0">
                <a:ea typeface="+mn-lt"/>
                <a:cs typeface="+mn-lt"/>
              </a:rPr>
              <a:t>For grant requests for $5,001-$50,000 </a:t>
            </a:r>
            <a:endParaRPr lang="en-US" b="1">
              <a:ea typeface="+mn-lt"/>
              <a:cs typeface="+mn-lt"/>
            </a:endParaRPr>
          </a:p>
          <a:p>
            <a:pPr marL="0" indent="0">
              <a:buNone/>
            </a:pPr>
            <a:r>
              <a:rPr lang="en-US" dirty="0">
                <a:ea typeface="+mn-lt"/>
                <a:cs typeface="+mn-lt"/>
              </a:rPr>
              <a:t>1. Completion of the grant narrative. </a:t>
            </a:r>
            <a:endParaRPr lang="en-US" b="1">
              <a:ea typeface="+mn-lt"/>
              <a:cs typeface="+mn-lt"/>
            </a:endParaRPr>
          </a:p>
          <a:p>
            <a:pPr marL="0" indent="0">
              <a:buNone/>
            </a:pPr>
            <a:r>
              <a:rPr lang="en-US">
                <a:ea typeface="+mn-lt"/>
                <a:cs typeface="+mn-lt"/>
              </a:rPr>
              <a:t>2. </a:t>
            </a:r>
            <a:r>
              <a:rPr lang="en-US" dirty="0">
                <a:ea typeface="+mn-lt"/>
                <a:cs typeface="+mn-lt"/>
              </a:rPr>
              <a:t>Excel Workbook with completed Budget and Budget Narrative. Template should be downloaded from the </a:t>
            </a:r>
            <a:r>
              <a:rPr lang="en-US" err="1">
                <a:ea typeface="+mn-lt"/>
                <a:cs typeface="+mn-lt"/>
              </a:rPr>
              <a:t>DoAg</a:t>
            </a:r>
            <a:r>
              <a:rPr lang="en-US" dirty="0">
                <a:ea typeface="+mn-lt"/>
                <a:cs typeface="+mn-lt"/>
              </a:rPr>
              <a:t> CTG4CTK informational webpage and then uploaded to your application as an attachment in the grant portal. </a:t>
            </a:r>
            <a:endParaRPr lang="en-US" b="1">
              <a:ea typeface="+mn-lt"/>
              <a:cs typeface="+mn-lt"/>
            </a:endParaRPr>
          </a:p>
          <a:p>
            <a:pPr marL="0" indent="0">
              <a:buNone/>
            </a:pPr>
            <a:r>
              <a:rPr lang="en-US" b="1" dirty="0">
                <a:ea typeface="+mn-lt"/>
                <a:cs typeface="+mn-lt"/>
              </a:rPr>
              <a:t>For the shipping container grant program </a:t>
            </a:r>
            <a:endParaRPr lang="en-US" b="1">
              <a:ea typeface="+mn-lt"/>
              <a:cs typeface="+mn-lt"/>
            </a:endParaRPr>
          </a:p>
          <a:p>
            <a:pPr marL="0" indent="0">
              <a:buNone/>
            </a:pPr>
            <a:r>
              <a:rPr lang="en-US" dirty="0">
                <a:ea typeface="+mn-lt"/>
                <a:cs typeface="+mn-lt"/>
              </a:rPr>
              <a:t>1. Completion of the specific shipping container grant narrative. </a:t>
            </a:r>
            <a:endParaRPr lang="en-US" b="1">
              <a:ea typeface="+mn-lt"/>
              <a:cs typeface="+mn-lt"/>
            </a:endParaRPr>
          </a:p>
          <a:p>
            <a:pPr marL="0" indent="0">
              <a:buNone/>
            </a:pPr>
            <a:r>
              <a:rPr lang="en-US" dirty="0">
                <a:ea typeface="+mn-lt"/>
                <a:cs typeface="+mn-lt"/>
              </a:rPr>
              <a:t>2. Excel Workbook with completed Budget and Budget Narrative. Template should be downloaded from the </a:t>
            </a:r>
            <a:r>
              <a:rPr lang="en-US" dirty="0" err="1">
                <a:ea typeface="+mn-lt"/>
                <a:cs typeface="+mn-lt"/>
              </a:rPr>
              <a:t>DoAg</a:t>
            </a:r>
            <a:r>
              <a:rPr lang="en-US" dirty="0">
                <a:ea typeface="+mn-lt"/>
                <a:cs typeface="+mn-lt"/>
              </a:rPr>
              <a:t> CTG4CTK informational webpage and then uploaded to your application as an attachment in the grant portal.</a:t>
            </a:r>
            <a:endParaRPr lang="en-US" b="1">
              <a:ea typeface="+mn-lt"/>
              <a:cs typeface="+mn-lt"/>
            </a:endParaRPr>
          </a:p>
        </p:txBody>
      </p:sp>
    </p:spTree>
    <p:extLst>
      <p:ext uri="{BB962C8B-B14F-4D97-AF65-F5344CB8AC3E}">
        <p14:creationId xmlns:p14="http://schemas.microsoft.com/office/powerpoint/2010/main" val="2204519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B846-774E-BB5B-AEB5-6A0784210066}"/>
              </a:ext>
            </a:extLst>
          </p:cNvPr>
          <p:cNvSpPr>
            <a:spLocks noGrp="1"/>
          </p:cNvSpPr>
          <p:nvPr>
            <p:ph type="title"/>
          </p:nvPr>
        </p:nvSpPr>
        <p:spPr/>
        <p:txBody>
          <a:bodyPr/>
          <a:lstStyle/>
          <a:p>
            <a:r>
              <a:rPr lang="en-US" dirty="0">
                <a:cs typeface="Calibri Light"/>
              </a:rPr>
              <a:t>For all grant requests</a:t>
            </a:r>
            <a:endParaRPr lang="en-US" dirty="0"/>
          </a:p>
        </p:txBody>
      </p:sp>
      <p:sp>
        <p:nvSpPr>
          <p:cNvPr id="3" name="Content Placeholder 2">
            <a:extLst>
              <a:ext uri="{FF2B5EF4-FFF2-40B4-BE49-F238E27FC236}">
                <a16:creationId xmlns:a16="http://schemas.microsoft.com/office/drawing/2014/main" id="{823A5946-AB67-B254-1C50-05DC08AA9173}"/>
              </a:ext>
            </a:extLst>
          </p:cNvPr>
          <p:cNvSpPr>
            <a:spLocks noGrp="1"/>
          </p:cNvSpPr>
          <p:nvPr>
            <p:ph idx="1"/>
          </p:nvPr>
        </p:nvSpPr>
        <p:spPr>
          <a:xfrm>
            <a:off x="493486" y="1335768"/>
            <a:ext cx="10860314" cy="4841195"/>
          </a:xfrm>
        </p:spPr>
        <p:txBody>
          <a:bodyPr vert="horz" lIns="91440" tIns="45720" rIns="91440" bIns="45720" rtlCol="0" anchor="t">
            <a:normAutofit fontScale="92500" lnSpcReduction="10000"/>
          </a:bodyPr>
          <a:lstStyle/>
          <a:p>
            <a:pPr marL="0" indent="0">
              <a:buNone/>
            </a:pPr>
            <a:r>
              <a:rPr lang="en-US" dirty="0">
                <a:ea typeface="+mn-lt"/>
                <a:cs typeface="+mn-lt"/>
              </a:rPr>
              <a:t>1.(Optional) Up to three letters of support demonstrating that there is support for this effort from applicable stakeholders such as school administration, school nutrition professionals, educators, producers, and community stakeholders. A template is available for download from the </a:t>
            </a:r>
            <a:r>
              <a:rPr lang="en-US" err="1">
                <a:ea typeface="+mn-lt"/>
                <a:cs typeface="+mn-lt"/>
              </a:rPr>
              <a:t>DoAg</a:t>
            </a:r>
            <a:r>
              <a:rPr lang="en-US" dirty="0">
                <a:ea typeface="+mn-lt"/>
                <a:cs typeface="+mn-lt"/>
              </a:rPr>
              <a:t> grant information webpage and then uploaded to your application in Cognito. </a:t>
            </a:r>
          </a:p>
          <a:p>
            <a:pPr marL="0" indent="0">
              <a:buNone/>
            </a:pPr>
            <a:r>
              <a:rPr lang="en-US" dirty="0">
                <a:ea typeface="+mn-lt"/>
                <a:cs typeface="+mn-lt"/>
              </a:rPr>
              <a:t>2. If applicable, estimates/quotes for services and infrastructure uploaded to your application in Cognito. </a:t>
            </a:r>
            <a:endParaRPr lang="en-US">
              <a:ea typeface="+mn-lt"/>
              <a:cs typeface="+mn-lt"/>
            </a:endParaRPr>
          </a:p>
          <a:p>
            <a:pPr marL="0" indent="0">
              <a:buNone/>
            </a:pPr>
            <a:r>
              <a:rPr lang="en-US" dirty="0">
                <a:ea typeface="+mn-lt"/>
                <a:cs typeface="+mn-lt"/>
              </a:rPr>
              <a:t>3. Any additional conceptual drawings, stories, videos the applicant would like to share related to the project can be uploaded to your application in Cognito.</a:t>
            </a:r>
          </a:p>
          <a:p>
            <a:pPr marL="0" indent="0">
              <a:buNone/>
            </a:pPr>
            <a:r>
              <a:rPr lang="en-US" dirty="0">
                <a:ea typeface="+mn-lt"/>
                <a:cs typeface="+mn-lt"/>
              </a:rPr>
              <a:t>4. W9 and Vendor form which can be found on the </a:t>
            </a:r>
            <a:r>
              <a:rPr lang="en-US" dirty="0" err="1">
                <a:ea typeface="+mn-lt"/>
                <a:cs typeface="+mn-lt"/>
              </a:rPr>
              <a:t>DoAg</a:t>
            </a:r>
            <a:r>
              <a:rPr lang="en-US" dirty="0">
                <a:ea typeface="+mn-lt"/>
                <a:cs typeface="+mn-lt"/>
              </a:rPr>
              <a:t> grant information webpage and uploaded to your application in Cognito. *Please note, K-12 public schools are already registered in the state payment system and are not required to complete this. For producers,</a:t>
            </a:r>
            <a:endParaRPr lang="en-US">
              <a:cs typeface="Calibri"/>
            </a:endParaRPr>
          </a:p>
          <a:p>
            <a:pPr marL="0" indent="0">
              <a:buNone/>
            </a:pPr>
            <a:endParaRPr lang="en-US" dirty="0">
              <a:ea typeface="+mn-lt"/>
              <a:cs typeface="+mn-lt"/>
            </a:endParaRPr>
          </a:p>
        </p:txBody>
      </p:sp>
    </p:spTree>
    <p:extLst>
      <p:ext uri="{BB962C8B-B14F-4D97-AF65-F5344CB8AC3E}">
        <p14:creationId xmlns:p14="http://schemas.microsoft.com/office/powerpoint/2010/main" val="165430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E302ED05-19E1-4C6F-B5BC-3EF2F729FFCA}"/>
              </a:ext>
            </a:extLst>
          </p:cNvPr>
          <p:cNvSpPr>
            <a:spLocks noGrp="1"/>
          </p:cNvSpPr>
          <p:nvPr>
            <p:ph type="title"/>
          </p:nvPr>
        </p:nvSpPr>
        <p:spPr>
          <a:xfrm>
            <a:off x="838200" y="401221"/>
            <a:ext cx="10515600" cy="1348065"/>
          </a:xfrm>
        </p:spPr>
        <p:txBody>
          <a:bodyPr>
            <a:normAutofit/>
          </a:bodyPr>
          <a:lstStyle/>
          <a:p>
            <a:r>
              <a:rPr lang="en-US" sz="5400" dirty="0">
                <a:solidFill>
                  <a:srgbClr val="FFFFFF"/>
                </a:solidFill>
              </a:rPr>
              <a:t>Evaluation Criteria and Process</a:t>
            </a:r>
          </a:p>
        </p:txBody>
      </p:sp>
      <p:sp>
        <p:nvSpPr>
          <p:cNvPr id="3" name="Content Placeholder 2">
            <a:extLst>
              <a:ext uri="{FF2B5EF4-FFF2-40B4-BE49-F238E27FC236}">
                <a16:creationId xmlns:a16="http://schemas.microsoft.com/office/drawing/2014/main" id="{EB260004-4783-4870-B370-36A473D7241E}"/>
              </a:ext>
            </a:extLst>
          </p:cNvPr>
          <p:cNvSpPr>
            <a:spLocks noGrp="1"/>
          </p:cNvSpPr>
          <p:nvPr>
            <p:ph idx="1"/>
          </p:nvPr>
        </p:nvSpPr>
        <p:spPr>
          <a:xfrm>
            <a:off x="838200" y="2586789"/>
            <a:ext cx="10515600" cy="3966351"/>
          </a:xfrm>
        </p:spPr>
        <p:txBody>
          <a:bodyPr vert="horz" lIns="91440" tIns="45720" rIns="91440" bIns="45720" rtlCol="0" anchor="t">
            <a:normAutofit/>
          </a:bodyPr>
          <a:lstStyle/>
          <a:p>
            <a:r>
              <a:rPr lang="en-US" dirty="0">
                <a:ea typeface="+mn-lt"/>
                <a:cs typeface="+mn-lt"/>
              </a:rPr>
              <a:t>The CTG4CTK is a competitive grant. Only complete applications, as outlined above which are submitted on time, will be evaluated. The evaluation will be weighted heavily on the project impact and work plan described in the grant narrative. Applications will be evaluated by an advisory team after an administrative review by </a:t>
            </a:r>
            <a:r>
              <a:rPr lang="en-US" err="1">
                <a:ea typeface="+mn-lt"/>
                <a:cs typeface="+mn-lt"/>
              </a:rPr>
              <a:t>DoAg</a:t>
            </a:r>
            <a:r>
              <a:rPr lang="en-US" dirty="0">
                <a:ea typeface="+mn-lt"/>
                <a:cs typeface="+mn-lt"/>
              </a:rPr>
              <a:t>. Please see Appendix B in the grant guidance document for the scoring rubric. </a:t>
            </a:r>
          </a:p>
          <a:p>
            <a:endParaRPr lang="en-US" sz="2200" dirty="0"/>
          </a:p>
        </p:txBody>
      </p:sp>
    </p:spTree>
    <p:extLst>
      <p:ext uri="{BB962C8B-B14F-4D97-AF65-F5344CB8AC3E}">
        <p14:creationId xmlns:p14="http://schemas.microsoft.com/office/powerpoint/2010/main" val="1040939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050523-0797-4FE7-A436-67A6E021B959}"/>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dirty="0">
                <a:latin typeface="+mj-lt"/>
                <a:ea typeface="+mj-ea"/>
                <a:cs typeface="+mj-cs"/>
              </a:rPr>
              <a:t>Where to find all information</a:t>
            </a:r>
            <a:r>
              <a:rPr lang="en-US" sz="6000" dirty="0"/>
              <a:t>? Going through forms</a:t>
            </a:r>
            <a:endParaRPr lang="en-US" sz="6000" kern="1200" dirty="0">
              <a:latin typeface="+mj-lt"/>
              <a:ea typeface="+mj-ea"/>
              <a:cs typeface="+mj-cs"/>
            </a:endParaRPr>
          </a:p>
        </p:txBody>
      </p:sp>
      <p:sp>
        <p:nvSpPr>
          <p:cNvPr id="3" name="Content Placeholder 2">
            <a:extLst>
              <a:ext uri="{FF2B5EF4-FFF2-40B4-BE49-F238E27FC236}">
                <a16:creationId xmlns:a16="http://schemas.microsoft.com/office/drawing/2014/main" id="{67028C65-0622-4B9F-AB7B-C4B354CDFA4C}"/>
              </a:ext>
            </a:extLst>
          </p:cNvPr>
          <p:cNvSpPr>
            <a:spLocks noGrp="1"/>
          </p:cNvSpPr>
          <p:nvPr>
            <p:ph idx="1"/>
          </p:nvPr>
        </p:nvSpPr>
        <p:spPr>
          <a:xfrm>
            <a:off x="3180920" y="4910441"/>
            <a:ext cx="8712977" cy="1727363"/>
          </a:xfrm>
        </p:spPr>
        <p:txBody>
          <a:bodyPr vert="horz" lIns="91440" tIns="45720" rIns="91440" bIns="45720" rtlCol="0" anchor="t">
            <a:normAutofit/>
          </a:bodyPr>
          <a:lstStyle/>
          <a:p>
            <a:pPr marL="0" indent="0">
              <a:buNone/>
            </a:pPr>
            <a:r>
              <a:rPr lang="en-US" sz="2400" dirty="0">
                <a:hlinkClick r:id="rId2">
                  <a:extLst>
                    <a:ext uri="{A12FA001-AC4F-418D-AE19-62706E023703}">
                      <ahyp:hlinkClr xmlns:ahyp="http://schemas.microsoft.com/office/drawing/2018/hyperlinkcolor" val="tx"/>
                    </a:ext>
                  </a:extLst>
                </a:hlinkClick>
              </a:rPr>
              <a:t>www.</a:t>
            </a:r>
            <a:r>
              <a:rPr lang="en-US" sz="2400" kern="1200" dirty="0">
                <a:hlinkClick r:id="rId2">
                  <a:extLst>
                    <a:ext uri="{A12FA001-AC4F-418D-AE19-62706E023703}">
                      <ahyp:hlinkClr xmlns:ahyp="http://schemas.microsoft.com/office/drawing/2018/hyperlinkcolor" val="tx"/>
                    </a:ext>
                  </a:extLst>
                </a:hlinkClick>
              </a:rPr>
              <a:t>CTGrown.gov/grants</a:t>
            </a:r>
            <a:r>
              <a:rPr lang="en-US" sz="2400" kern="1200">
                <a:latin typeface="+mn-lt"/>
                <a:ea typeface="+mn-ea"/>
                <a:cs typeface="+mn-cs"/>
              </a:rPr>
              <a:t> and click on CT Grown for CT Kids Grant or direct link is </a:t>
            </a:r>
            <a:r>
              <a:rPr lang="en-US" sz="2400" kern="1200" dirty="0">
                <a:latin typeface="+mn-lt"/>
                <a:ea typeface="+mn-ea"/>
                <a:cs typeface="+mn-cs"/>
                <a:hlinkClick r:id="rId3"/>
              </a:rPr>
              <a:t>https://portal.ct.gov/DOAG/ADaRC/ADaRC/CT-Grown-for-CT-Kids-Grant-Program</a:t>
            </a:r>
          </a:p>
          <a:p>
            <a:pPr marL="0" indent="0">
              <a:buNone/>
            </a:pPr>
            <a:r>
              <a:rPr lang="en-US" sz="2400" dirty="0"/>
              <a:t>Please read the </a:t>
            </a:r>
            <a:r>
              <a:rPr lang="en-US" sz="2400" u="sng" dirty="0"/>
              <a:t>complete</a:t>
            </a:r>
            <a:r>
              <a:rPr lang="en-US" sz="2400" dirty="0"/>
              <a:t> guidance document  </a:t>
            </a:r>
            <a:endParaRPr lang="en-US" sz="2400" kern="1200" dirty="0">
              <a:latin typeface="+mn-lt"/>
              <a:cs typeface="Calibri"/>
            </a:endParaRPr>
          </a:p>
        </p:txBody>
      </p:sp>
    </p:spTree>
    <p:extLst>
      <p:ext uri="{BB962C8B-B14F-4D97-AF65-F5344CB8AC3E}">
        <p14:creationId xmlns:p14="http://schemas.microsoft.com/office/powerpoint/2010/main" val="2379729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Rectangle 3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F6D59F-A5B2-4AF0-A55F-92B1C27D18EE}"/>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The Timeline </a:t>
            </a:r>
          </a:p>
        </p:txBody>
      </p:sp>
      <p:graphicFrame>
        <p:nvGraphicFramePr>
          <p:cNvPr id="24" name="Content Placeholder 2">
            <a:extLst>
              <a:ext uri="{FF2B5EF4-FFF2-40B4-BE49-F238E27FC236}">
                <a16:creationId xmlns:a16="http://schemas.microsoft.com/office/drawing/2014/main" id="{75525CEF-3103-5520-F2F1-42BB951979D1}"/>
              </a:ext>
            </a:extLst>
          </p:cNvPr>
          <p:cNvGraphicFramePr>
            <a:graphicFrameLocks noGrp="1"/>
          </p:cNvGraphicFramePr>
          <p:nvPr>
            <p:ph idx="1"/>
            <p:extLst>
              <p:ext uri="{D42A27DB-BD31-4B8C-83A1-F6EECF244321}">
                <p14:modId xmlns:p14="http://schemas.microsoft.com/office/powerpoint/2010/main" val="263389583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5015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70B721-E8DA-DC3E-F2A8-2CB4F579D852}"/>
              </a:ext>
            </a:extLst>
          </p:cNvPr>
          <p:cNvSpPr>
            <a:spLocks noGrp="1"/>
          </p:cNvSpPr>
          <p:nvPr>
            <p:ph type="title"/>
          </p:nvPr>
        </p:nvSpPr>
        <p:spPr>
          <a:xfrm>
            <a:off x="635000" y="640823"/>
            <a:ext cx="3418659" cy="5583148"/>
          </a:xfrm>
        </p:spPr>
        <p:txBody>
          <a:bodyPr anchor="ctr">
            <a:normAutofit/>
          </a:bodyPr>
          <a:lstStyle/>
          <a:p>
            <a:r>
              <a:rPr lang="en-US" sz="5400">
                <a:cs typeface="Calibri Light"/>
              </a:rPr>
              <a:t>DoAg Open Office Hours</a:t>
            </a:r>
            <a:endParaRPr lang="en-US" sz="5400"/>
          </a:p>
        </p:txBody>
      </p:sp>
      <p:sp>
        <p:nvSpPr>
          <p:cNvPr id="2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2">
            <a:extLst>
              <a:ext uri="{FF2B5EF4-FFF2-40B4-BE49-F238E27FC236}">
                <a16:creationId xmlns:a16="http://schemas.microsoft.com/office/drawing/2014/main" id="{04B7D936-CD02-2653-E626-1718785E93A8}"/>
              </a:ext>
            </a:extLst>
          </p:cNvPr>
          <p:cNvGraphicFramePr>
            <a:graphicFrameLocks noGrp="1"/>
          </p:cNvGraphicFramePr>
          <p:nvPr>
            <p:ph idx="1"/>
            <p:extLst>
              <p:ext uri="{D42A27DB-BD31-4B8C-83A1-F6EECF244321}">
                <p14:modId xmlns:p14="http://schemas.microsoft.com/office/powerpoint/2010/main" val="102225860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7225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F70B721-E8DA-DC3E-F2A8-2CB4F579D852}"/>
              </a:ext>
            </a:extLst>
          </p:cNvPr>
          <p:cNvSpPr>
            <a:spLocks noGrp="1"/>
          </p:cNvSpPr>
          <p:nvPr>
            <p:ph type="title"/>
          </p:nvPr>
        </p:nvSpPr>
        <p:spPr>
          <a:xfrm>
            <a:off x="838200" y="365125"/>
            <a:ext cx="10515600" cy="1325563"/>
          </a:xfrm>
        </p:spPr>
        <p:txBody>
          <a:bodyPr>
            <a:normAutofit/>
          </a:bodyPr>
          <a:lstStyle/>
          <a:p>
            <a:r>
              <a:rPr lang="en-US">
                <a:cs typeface="Calibri Light"/>
              </a:rPr>
              <a:t>Grant Coaching Open Office Hours</a:t>
            </a:r>
            <a:endParaRPr lang="en-US"/>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5FC53B6-DADB-2DF1-3ADF-1471622C4528}"/>
              </a:ext>
            </a:extLst>
          </p:cNvPr>
          <p:cNvSpPr>
            <a:spLocks noGrp="1"/>
          </p:cNvSpPr>
          <p:nvPr>
            <p:ph idx="1"/>
          </p:nvPr>
        </p:nvSpPr>
        <p:spPr>
          <a:xfrm>
            <a:off x="838200" y="1420512"/>
            <a:ext cx="10505955" cy="4756451"/>
          </a:xfrm>
        </p:spPr>
        <p:txBody>
          <a:bodyPr vert="horz" lIns="91440" tIns="45720" rIns="91440" bIns="45720" rtlCol="0" anchor="t">
            <a:noAutofit/>
          </a:bodyPr>
          <a:lstStyle/>
          <a:p>
            <a:pPr marL="0" indent="0">
              <a:buNone/>
            </a:pPr>
            <a:r>
              <a:rPr lang="en-US" sz="2400" dirty="0">
                <a:ea typeface="+mn-lt"/>
                <a:cs typeface="+mn-lt"/>
              </a:rPr>
              <a:t>K-12 procurement related proposals and producers (Tracks 1 and 3) will be led by Jiff Martin, UConn Extension.  </a:t>
            </a:r>
            <a:r>
              <a:rPr lang="en-US" sz="2400" i="1" dirty="0">
                <a:ea typeface="+mn-lt"/>
                <a:cs typeface="+mn-lt"/>
              </a:rPr>
              <a:t>First session will be Friday Nov. 3 from 11am-12pm.</a:t>
            </a:r>
            <a:r>
              <a:rPr lang="en-US" sz="2400" dirty="0">
                <a:ea typeface="+mn-lt"/>
                <a:cs typeface="+mn-lt"/>
              </a:rPr>
              <a:t> </a:t>
            </a:r>
          </a:p>
          <a:p>
            <a:pPr marL="0" indent="0">
              <a:buNone/>
            </a:pPr>
            <a:endParaRPr lang="en-US" sz="2400" dirty="0">
              <a:cs typeface="Calibri"/>
            </a:endParaRPr>
          </a:p>
          <a:p>
            <a:pPr marL="0" indent="0">
              <a:buNone/>
            </a:pPr>
            <a:r>
              <a:rPr lang="en-US" sz="2400" dirty="0">
                <a:cs typeface="Calibri"/>
              </a:rPr>
              <a:t>K-12 experiential learning proposals (Track 2) will be led by Joey Listro, New Britain Roots. </a:t>
            </a:r>
            <a:r>
              <a:rPr lang="en-US" sz="2400" i="1" dirty="0">
                <a:cs typeface="Calibri"/>
              </a:rPr>
              <a:t>First session will be Thursday Nov. 9 from 3-4pm. </a:t>
            </a:r>
            <a:r>
              <a:rPr lang="en-US" sz="2400" dirty="0">
                <a:cs typeface="Calibri"/>
              </a:rPr>
              <a:t>  </a:t>
            </a:r>
          </a:p>
          <a:p>
            <a:pPr marL="0" indent="0">
              <a:buNone/>
            </a:pPr>
            <a:endParaRPr lang="en-US" sz="2400" dirty="0">
              <a:cs typeface="Calibri"/>
            </a:endParaRPr>
          </a:p>
          <a:p>
            <a:pPr marL="0" indent="0">
              <a:buNone/>
            </a:pPr>
            <a:r>
              <a:rPr lang="en-US" sz="2400" dirty="0">
                <a:cs typeface="Calibri"/>
              </a:rPr>
              <a:t>All ECE proposals (Track 4) will be led by Monica Belyea, CT DPH. </a:t>
            </a:r>
            <a:r>
              <a:rPr lang="en-US" sz="2400" i="1" dirty="0">
                <a:cs typeface="Calibri"/>
              </a:rPr>
              <a:t>First session will be Wednesday Nov. 1 1:30-2:30pm. </a:t>
            </a:r>
            <a:r>
              <a:rPr lang="en-US" sz="2400" dirty="0">
                <a:cs typeface="Calibri"/>
              </a:rPr>
              <a:t> </a:t>
            </a:r>
          </a:p>
          <a:p>
            <a:pPr marL="0" indent="0">
              <a:buNone/>
            </a:pPr>
            <a:endParaRPr lang="en-US" sz="2400" dirty="0">
              <a:cs typeface="Calibri"/>
            </a:endParaRPr>
          </a:p>
          <a:p>
            <a:pPr marL="0" indent="0">
              <a:buNone/>
            </a:pPr>
            <a:r>
              <a:rPr lang="en-US" sz="2400" dirty="0">
                <a:cs typeface="Calibri"/>
              </a:rPr>
              <a:t>All Shipping Container Growing proposals (Track 5) should talk to Cyrena </a:t>
            </a:r>
          </a:p>
          <a:p>
            <a:pPr marL="0" indent="0">
              <a:buNone/>
            </a:pPr>
            <a:endParaRPr lang="en-US" sz="2400" dirty="0">
              <a:cs typeface="Calibri"/>
            </a:endParaRPr>
          </a:p>
          <a:p>
            <a:pPr marL="0" indent="0">
              <a:buNone/>
            </a:pPr>
            <a:r>
              <a:rPr lang="en-US" sz="2400" dirty="0">
                <a:cs typeface="Calibri"/>
              </a:rPr>
              <a:t>*Complete schedules for all will be posted on the website with meeting links and emailed out</a:t>
            </a:r>
          </a:p>
          <a:p>
            <a:pPr marL="0" indent="0">
              <a:buNone/>
            </a:pPr>
            <a:endParaRPr lang="en-US" sz="1800">
              <a:cs typeface="Calibri"/>
            </a:endParaRPr>
          </a:p>
          <a:p>
            <a:endParaRPr lang="en-US" sz="1800">
              <a:cs typeface="Calibri"/>
            </a:endParaRPr>
          </a:p>
        </p:txBody>
      </p:sp>
    </p:spTree>
    <p:extLst>
      <p:ext uri="{BB962C8B-B14F-4D97-AF65-F5344CB8AC3E}">
        <p14:creationId xmlns:p14="http://schemas.microsoft.com/office/powerpoint/2010/main" val="100653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70B721-E8DA-DC3E-F2A8-2CB4F579D852}"/>
              </a:ext>
            </a:extLst>
          </p:cNvPr>
          <p:cNvSpPr>
            <a:spLocks noGrp="1"/>
          </p:cNvSpPr>
          <p:nvPr>
            <p:ph type="title"/>
          </p:nvPr>
        </p:nvSpPr>
        <p:spPr>
          <a:xfrm>
            <a:off x="686834" y="1153572"/>
            <a:ext cx="3200400" cy="4461163"/>
          </a:xfrm>
        </p:spPr>
        <p:txBody>
          <a:bodyPr>
            <a:normAutofit/>
          </a:bodyPr>
          <a:lstStyle/>
          <a:p>
            <a:r>
              <a:rPr lang="en-US" dirty="0">
                <a:solidFill>
                  <a:srgbClr val="FFFFFF"/>
                </a:solidFill>
                <a:cs typeface="Calibri Light"/>
              </a:rPr>
              <a:t>Post award grant coaching</a:t>
            </a: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5FC53B6-DADB-2DF1-3ADF-1471622C4528}"/>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ea typeface="+mn-lt"/>
                <a:cs typeface="+mn-lt"/>
              </a:rPr>
              <a:t>An RFP will be released to solicit proposals for statewide group (s) to conduct post award grant coaching and technical assistance by topic area. </a:t>
            </a:r>
          </a:p>
          <a:p>
            <a:pPr marL="0" indent="0">
              <a:buNone/>
            </a:pPr>
            <a:endParaRPr lang="en-US" dirty="0">
              <a:cs typeface="Calibri"/>
            </a:endParaRPr>
          </a:p>
          <a:p>
            <a:endParaRPr lang="en-US" dirty="0">
              <a:cs typeface="Calibri"/>
            </a:endParaRPr>
          </a:p>
        </p:txBody>
      </p:sp>
    </p:spTree>
    <p:extLst>
      <p:ext uri="{BB962C8B-B14F-4D97-AF65-F5344CB8AC3E}">
        <p14:creationId xmlns:p14="http://schemas.microsoft.com/office/powerpoint/2010/main" val="768475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8">
            <a:extLst>
              <a:ext uri="{FF2B5EF4-FFF2-40B4-BE49-F238E27FC236}">
                <a16:creationId xmlns:a16="http://schemas.microsoft.com/office/drawing/2014/main" id="{43C46652-5447-2A9F-9458-72F272CE334E}"/>
              </a:ext>
            </a:extLst>
          </p:cNvPr>
          <p:cNvPicPr>
            <a:picLocks noChangeAspect="1"/>
          </p:cNvPicPr>
          <p:nvPr/>
        </p:nvPicPr>
        <p:blipFill rotWithShape="1">
          <a:blip r:embed="rId2"/>
          <a:srcRect b="22883"/>
          <a:stretch/>
        </p:blipFill>
        <p:spPr>
          <a:xfrm>
            <a:off x="20" y="10"/>
            <a:ext cx="12191980" cy="4465973"/>
          </a:xfrm>
          <a:prstGeom prst="rect">
            <a:avLst/>
          </a:prstGeom>
        </p:spPr>
      </p:pic>
      <p:sp>
        <p:nvSpPr>
          <p:cNvPr id="38" name="Rectangle: Rounded Corners 37">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D6BE0CF-A583-4187-9F36-8DED301413E5}"/>
              </a:ext>
            </a:extLst>
          </p:cNvPr>
          <p:cNvSpPr>
            <a:spLocks noGrp="1"/>
          </p:cNvSpPr>
          <p:nvPr>
            <p:ph idx="1"/>
          </p:nvPr>
        </p:nvSpPr>
        <p:spPr>
          <a:xfrm>
            <a:off x="566928" y="4956314"/>
            <a:ext cx="11197534" cy="1585197"/>
          </a:xfrm>
        </p:spPr>
        <p:txBody>
          <a:bodyPr vert="horz" lIns="91440" tIns="45720" rIns="91440" bIns="45720" rtlCol="0" anchor="t">
            <a:normAutofit/>
          </a:bodyPr>
          <a:lstStyle/>
          <a:p>
            <a:r>
              <a:rPr lang="en-US" sz="2000" dirty="0">
                <a:cs typeface="Calibri"/>
              </a:rPr>
              <a:t>Success Stories on website as well as full 2-year report on the program</a:t>
            </a:r>
          </a:p>
          <a:p>
            <a:r>
              <a:rPr lang="en-US" sz="2000" dirty="0">
                <a:ea typeface="+mn-lt"/>
                <a:cs typeface="+mn-lt"/>
                <a:hlinkClick r:id="rId3"/>
              </a:rPr>
              <a:t>FY 22 CTG4CTK Grantees Here</a:t>
            </a:r>
            <a:r>
              <a:rPr lang="en-US" sz="2000" dirty="0">
                <a:ea typeface="+mn-lt"/>
                <a:cs typeface="+mn-lt"/>
              </a:rPr>
              <a:t>! </a:t>
            </a:r>
          </a:p>
          <a:p>
            <a:r>
              <a:rPr lang="en-US" sz="2000" dirty="0">
                <a:cs typeface="Calibri"/>
              </a:rPr>
              <a:t>Also visit the CT Farm to School Collaborative webpage, ctfarmtoschool.org </a:t>
            </a:r>
          </a:p>
        </p:txBody>
      </p:sp>
    </p:spTree>
    <p:extLst>
      <p:ext uri="{BB962C8B-B14F-4D97-AF65-F5344CB8AC3E}">
        <p14:creationId xmlns:p14="http://schemas.microsoft.com/office/powerpoint/2010/main" val="181319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E1C88081-D659-4431-9E92-59866904DC34}"/>
              </a:ext>
            </a:extLst>
          </p:cNvPr>
          <p:cNvSpPr>
            <a:spLocks noGrp="1"/>
          </p:cNvSpPr>
          <p:nvPr>
            <p:ph type="title"/>
          </p:nvPr>
        </p:nvSpPr>
        <p:spPr>
          <a:xfrm>
            <a:off x="838200" y="401221"/>
            <a:ext cx="10515600" cy="1348065"/>
          </a:xfrm>
        </p:spPr>
        <p:txBody>
          <a:bodyPr>
            <a:normAutofit/>
          </a:bodyPr>
          <a:lstStyle/>
          <a:p>
            <a:r>
              <a:rPr lang="en-US" sz="5400" dirty="0">
                <a:solidFill>
                  <a:schemeClr val="bg1"/>
                </a:solidFill>
                <a:ea typeface="+mj-lt"/>
                <a:cs typeface="+mj-lt"/>
              </a:rPr>
              <a:t>What is farm to school?</a:t>
            </a:r>
            <a:endParaRPr lang="en-US" dirty="0">
              <a:solidFill>
                <a:schemeClr val="bg1"/>
              </a:solidFill>
            </a:endParaRPr>
          </a:p>
        </p:txBody>
      </p:sp>
      <p:sp>
        <p:nvSpPr>
          <p:cNvPr id="3" name="Content Placeholder 2">
            <a:extLst>
              <a:ext uri="{FF2B5EF4-FFF2-40B4-BE49-F238E27FC236}">
                <a16:creationId xmlns:a16="http://schemas.microsoft.com/office/drawing/2014/main" id="{4F389D08-F6C6-4D0F-B114-B7C85872ADEF}"/>
              </a:ext>
            </a:extLst>
          </p:cNvPr>
          <p:cNvSpPr>
            <a:spLocks noGrp="1"/>
          </p:cNvSpPr>
          <p:nvPr>
            <p:ph idx="1"/>
          </p:nvPr>
        </p:nvSpPr>
        <p:spPr>
          <a:xfrm>
            <a:off x="617356" y="2868861"/>
            <a:ext cx="10515600" cy="3590174"/>
          </a:xfrm>
        </p:spPr>
        <p:txBody>
          <a:bodyPr vert="horz" lIns="91440" tIns="45720" rIns="91440" bIns="45720" rtlCol="0" anchor="t">
            <a:noAutofit/>
          </a:bodyPr>
          <a:lstStyle/>
          <a:p>
            <a:pPr marL="0" indent="0">
              <a:buNone/>
            </a:pPr>
            <a:endParaRPr lang="en-US" sz="2400" dirty="0"/>
          </a:p>
          <a:p>
            <a:pPr marL="0" indent="0">
              <a:buNone/>
            </a:pPr>
            <a:endParaRPr lang="en-US" sz="1800" dirty="0">
              <a:ea typeface="+mn-lt"/>
              <a:cs typeface="+mn-lt"/>
            </a:endParaRPr>
          </a:p>
          <a:p>
            <a:pPr marL="0" indent="0">
              <a:buNone/>
            </a:pPr>
            <a:endParaRPr lang="en-US" sz="1800" dirty="0">
              <a:cs typeface="Calibri"/>
            </a:endParaRPr>
          </a:p>
        </p:txBody>
      </p:sp>
      <p:pic>
        <p:nvPicPr>
          <p:cNvPr id="4" name="Picture 3">
            <a:extLst>
              <a:ext uri="{FF2B5EF4-FFF2-40B4-BE49-F238E27FC236}">
                <a16:creationId xmlns:a16="http://schemas.microsoft.com/office/drawing/2014/main" id="{E811D4F5-9A70-42F5-45C7-5B27DE181BDB}"/>
              </a:ext>
            </a:extLst>
          </p:cNvPr>
          <p:cNvPicPr>
            <a:picLocks noChangeAspect="1"/>
          </p:cNvPicPr>
          <p:nvPr/>
        </p:nvPicPr>
        <p:blipFill>
          <a:blip r:embed="rId2"/>
          <a:stretch>
            <a:fillRect/>
          </a:stretch>
        </p:blipFill>
        <p:spPr>
          <a:xfrm>
            <a:off x="2872451" y="2685172"/>
            <a:ext cx="5858718" cy="3561453"/>
          </a:xfrm>
          <a:prstGeom prst="rect">
            <a:avLst/>
          </a:prstGeom>
        </p:spPr>
      </p:pic>
      <p:sp>
        <p:nvSpPr>
          <p:cNvPr id="5" name="TextBox 4">
            <a:extLst>
              <a:ext uri="{FF2B5EF4-FFF2-40B4-BE49-F238E27FC236}">
                <a16:creationId xmlns:a16="http://schemas.microsoft.com/office/drawing/2014/main" id="{DE6874EF-F0D4-57DB-BD3D-B31A214376FD}"/>
              </a:ext>
            </a:extLst>
          </p:cNvPr>
          <p:cNvSpPr txBox="1"/>
          <p:nvPr/>
        </p:nvSpPr>
        <p:spPr>
          <a:xfrm>
            <a:off x="3586222" y="6286983"/>
            <a:ext cx="47784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0A0A0A"/>
                </a:solidFill>
                <a:latin typeface="open-sans"/>
              </a:rPr>
              <a:t>Source: Image from Food Connects</a:t>
            </a:r>
            <a:r>
              <a:rPr lang="en-US">
                <a:solidFill>
                  <a:srgbClr val="0A0A0A"/>
                </a:solidFill>
                <a:latin typeface="open-sans"/>
              </a:rPr>
              <a:t> </a:t>
            </a:r>
            <a:endParaRPr lang="en-US"/>
          </a:p>
        </p:txBody>
      </p:sp>
    </p:spTree>
    <p:extLst>
      <p:ext uri="{BB962C8B-B14F-4D97-AF65-F5344CB8AC3E}">
        <p14:creationId xmlns:p14="http://schemas.microsoft.com/office/powerpoint/2010/main" val="1506561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E785FF-37A3-80C4-95C1-AB9E614EEED5}"/>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kern="1200">
                <a:solidFill>
                  <a:schemeClr val="tx1"/>
                </a:solidFill>
                <a:latin typeface="+mj-lt"/>
                <a:ea typeface="+mj-ea"/>
                <a:cs typeface="+mj-cs"/>
              </a:rPr>
              <a:t>Put Local on Your Tray Farm Directory and More!</a:t>
            </a:r>
          </a:p>
        </p:txBody>
      </p:sp>
      <p:pic>
        <p:nvPicPr>
          <p:cNvPr id="5" name="Picture 5" descr="Text, logo, company name&#10;&#10;Description automatically generated">
            <a:extLst>
              <a:ext uri="{FF2B5EF4-FFF2-40B4-BE49-F238E27FC236}">
                <a16:creationId xmlns:a16="http://schemas.microsoft.com/office/drawing/2014/main" id="{EFB6A989-8EC9-A796-C325-59AF13E360FA}"/>
              </a:ext>
            </a:extLst>
          </p:cNvPr>
          <p:cNvPicPr>
            <a:picLocks noChangeAspect="1"/>
          </p:cNvPicPr>
          <p:nvPr/>
        </p:nvPicPr>
        <p:blipFill rotWithShape="1">
          <a:blip r:embed="rId2"/>
          <a:srcRect l="2172" r="496" b="3"/>
          <a:stretch/>
        </p:blipFill>
        <p:spPr>
          <a:xfrm>
            <a:off x="198741" y="2410448"/>
            <a:ext cx="5803323" cy="3890357"/>
          </a:xfrm>
          <a:prstGeom prst="rect">
            <a:avLst/>
          </a:prstGeom>
        </p:spPr>
      </p:pic>
      <p:pic>
        <p:nvPicPr>
          <p:cNvPr id="4" name="Picture 4" descr="Application, map&#10;&#10;Description automatically generated">
            <a:extLst>
              <a:ext uri="{FF2B5EF4-FFF2-40B4-BE49-F238E27FC236}">
                <a16:creationId xmlns:a16="http://schemas.microsoft.com/office/drawing/2014/main" id="{CAB258B7-20BB-9F0C-A1EB-84CF975627F4}"/>
              </a:ext>
            </a:extLst>
          </p:cNvPr>
          <p:cNvPicPr>
            <a:picLocks noGrp="1" noChangeAspect="1"/>
          </p:cNvPicPr>
          <p:nvPr>
            <p:ph idx="1"/>
          </p:nvPr>
        </p:nvPicPr>
        <p:blipFill rotWithShape="1">
          <a:blip r:embed="rId3"/>
          <a:srcRect l="29451" r="20950" b="1"/>
          <a:stretch/>
        </p:blipFill>
        <p:spPr>
          <a:xfrm>
            <a:off x="6189934" y="2410448"/>
            <a:ext cx="5803323" cy="3890357"/>
          </a:xfrm>
          <a:prstGeom prst="rect">
            <a:avLst/>
          </a:prstGeom>
        </p:spPr>
      </p:pic>
    </p:spTree>
    <p:extLst>
      <p:ext uri="{BB962C8B-B14F-4D97-AF65-F5344CB8AC3E}">
        <p14:creationId xmlns:p14="http://schemas.microsoft.com/office/powerpoint/2010/main" val="2468339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5BA9854-25EB-1C00-226C-52413EEB5B9C}"/>
              </a:ext>
            </a:extLst>
          </p:cNvPr>
          <p:cNvPicPr>
            <a:picLocks noChangeAspect="1"/>
          </p:cNvPicPr>
          <p:nvPr/>
        </p:nvPicPr>
        <p:blipFill>
          <a:blip r:embed="rId2"/>
          <a:stretch>
            <a:fillRect/>
          </a:stretch>
        </p:blipFill>
        <p:spPr>
          <a:xfrm>
            <a:off x="1747425" y="247999"/>
            <a:ext cx="7954442" cy="6140153"/>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9788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Isosceles Triangle 3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28EA0B8-C2B2-15E8-9F34-85613DB8F93A}"/>
              </a:ext>
            </a:extLst>
          </p:cNvPr>
          <p:cNvPicPr>
            <a:picLocks noChangeAspect="1"/>
          </p:cNvPicPr>
          <p:nvPr/>
        </p:nvPicPr>
        <p:blipFill>
          <a:blip r:embed="rId2"/>
          <a:stretch>
            <a:fillRect/>
          </a:stretch>
        </p:blipFill>
        <p:spPr>
          <a:xfrm>
            <a:off x="3452252" y="247999"/>
            <a:ext cx="4824507" cy="6246254"/>
          </a:xfrm>
          <a:prstGeom prst="rect">
            <a:avLst/>
          </a:prstGeom>
          <a:ln>
            <a:noFill/>
          </a:ln>
        </p:spPr>
      </p:pic>
      <p:sp>
        <p:nvSpPr>
          <p:cNvPr id="36" name="Isosceles Triangle 3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5445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AF12A2B1-6354-12D4-BC80-079CCD8F141D}"/>
              </a:ext>
            </a:extLst>
          </p:cNvPr>
          <p:cNvPicPr>
            <a:picLocks noChangeAspect="1"/>
          </p:cNvPicPr>
          <p:nvPr/>
        </p:nvPicPr>
        <p:blipFill>
          <a:blip r:embed="rId2"/>
          <a:stretch>
            <a:fillRect/>
          </a:stretch>
        </p:blipFill>
        <p:spPr>
          <a:xfrm>
            <a:off x="962163" y="987367"/>
            <a:ext cx="7746709" cy="4841692"/>
          </a:xfrm>
          <a:prstGeom prst="rect">
            <a:avLst/>
          </a:prstGeom>
        </p:spPr>
      </p:pic>
    </p:spTree>
    <p:extLst>
      <p:ext uri="{BB962C8B-B14F-4D97-AF65-F5344CB8AC3E}">
        <p14:creationId xmlns:p14="http://schemas.microsoft.com/office/powerpoint/2010/main" val="610829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25A960-B8E7-4A0D-970A-B3F9DC624CF4}"/>
              </a:ext>
            </a:extLst>
          </p:cNvPr>
          <p:cNvSpPr>
            <a:spLocks noGrp="1"/>
          </p:cNvSpPr>
          <p:nvPr>
            <p:ph type="title"/>
          </p:nvPr>
        </p:nvSpPr>
        <p:spPr>
          <a:xfrm>
            <a:off x="838200" y="365125"/>
            <a:ext cx="5558489" cy="1325563"/>
          </a:xfrm>
        </p:spPr>
        <p:txBody>
          <a:bodyPr>
            <a:normAutofit/>
          </a:bodyPr>
          <a:lstStyle/>
          <a:p>
            <a:r>
              <a:rPr lang="en-US" dirty="0"/>
              <a:t>Questions?</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0C11DFA-6F9D-4B82-9D69-7A93CEB67C55}"/>
              </a:ext>
            </a:extLst>
          </p:cNvPr>
          <p:cNvSpPr>
            <a:spLocks noGrp="1"/>
          </p:cNvSpPr>
          <p:nvPr>
            <p:ph idx="1"/>
          </p:nvPr>
        </p:nvSpPr>
        <p:spPr>
          <a:xfrm>
            <a:off x="838200" y="1825625"/>
            <a:ext cx="5558489" cy="4351338"/>
          </a:xfrm>
        </p:spPr>
        <p:txBody>
          <a:bodyPr vert="horz" lIns="91440" tIns="45720" rIns="91440" bIns="45720" rtlCol="0" anchor="t">
            <a:normAutofit/>
          </a:bodyPr>
          <a:lstStyle/>
          <a:p>
            <a:r>
              <a:rPr lang="en-US" dirty="0"/>
              <a:t>This PowerPoint and recording will be made available after the webinar on the </a:t>
            </a:r>
            <a:r>
              <a:rPr lang="en-US" dirty="0">
                <a:hlinkClick r:id="rId2"/>
              </a:rPr>
              <a:t>CTG4CTK Grant Page </a:t>
            </a:r>
            <a:r>
              <a:rPr lang="en-US" dirty="0"/>
              <a:t>  </a:t>
            </a:r>
            <a:endParaRPr lang="en-US" dirty="0">
              <a:cs typeface="Calibri" panose="020F0502020204030204"/>
            </a:endParaRPr>
          </a:p>
          <a:p>
            <a:r>
              <a:rPr lang="en-US" dirty="0"/>
              <a:t>For further questions reach out to </a:t>
            </a:r>
            <a:r>
              <a:rPr lang="en-US" dirty="0">
                <a:hlinkClick r:id="rId3"/>
              </a:rPr>
              <a:t>Cyrena.Thibodeau@ct.gov</a:t>
            </a:r>
            <a:r>
              <a:rPr lang="en-US" dirty="0"/>
              <a:t> or </a:t>
            </a:r>
          </a:p>
          <a:p>
            <a:pPr marL="0" indent="0">
              <a:buNone/>
            </a:pPr>
            <a:r>
              <a:rPr lang="en-US" dirty="0"/>
              <a:t>   860-895-3094</a:t>
            </a:r>
          </a:p>
          <a:p>
            <a:pPr marL="0" indent="0">
              <a:buNone/>
            </a:pPr>
            <a:endParaRPr lang="en-US" dirty="0"/>
          </a:p>
          <a:p>
            <a:pPr marL="0" indent="0">
              <a:buNone/>
            </a:pPr>
            <a:endParaRPr lang="en-US" dirty="0">
              <a:cs typeface="Calibri" panose="020F0502020204030204"/>
            </a:endParaRPr>
          </a:p>
          <a:p>
            <a:pPr marL="0" indent="0">
              <a:buNone/>
            </a:pPr>
            <a:endParaRPr lang="en-US"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8849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E1C88081-D659-4431-9E92-59866904DC34}"/>
              </a:ext>
            </a:extLst>
          </p:cNvPr>
          <p:cNvSpPr>
            <a:spLocks noGrp="1"/>
          </p:cNvSpPr>
          <p:nvPr>
            <p:ph type="title"/>
          </p:nvPr>
        </p:nvSpPr>
        <p:spPr>
          <a:xfrm>
            <a:off x="838200" y="401221"/>
            <a:ext cx="10515600" cy="1348065"/>
          </a:xfrm>
        </p:spPr>
        <p:txBody>
          <a:bodyPr>
            <a:normAutofit/>
          </a:bodyPr>
          <a:lstStyle/>
          <a:p>
            <a:r>
              <a:rPr lang="en-US" sz="5400">
                <a:solidFill>
                  <a:srgbClr val="FFFFFF"/>
                </a:solidFill>
              </a:rPr>
              <a:t> Eligibility </a:t>
            </a:r>
          </a:p>
        </p:txBody>
      </p:sp>
      <p:sp>
        <p:nvSpPr>
          <p:cNvPr id="3" name="Content Placeholder 2">
            <a:extLst>
              <a:ext uri="{FF2B5EF4-FFF2-40B4-BE49-F238E27FC236}">
                <a16:creationId xmlns:a16="http://schemas.microsoft.com/office/drawing/2014/main" id="{4F389D08-F6C6-4D0F-B114-B7C85872ADEF}"/>
              </a:ext>
            </a:extLst>
          </p:cNvPr>
          <p:cNvSpPr>
            <a:spLocks noGrp="1"/>
          </p:cNvSpPr>
          <p:nvPr>
            <p:ph idx="1"/>
          </p:nvPr>
        </p:nvSpPr>
        <p:spPr>
          <a:xfrm>
            <a:off x="653642" y="2351790"/>
            <a:ext cx="10515600" cy="3590174"/>
          </a:xfrm>
        </p:spPr>
        <p:txBody>
          <a:bodyPr vert="horz" lIns="91440" tIns="45720" rIns="91440" bIns="45720" rtlCol="0" anchor="t">
            <a:noAutofit/>
          </a:bodyPr>
          <a:lstStyle/>
          <a:p>
            <a:pPr marL="0" indent="0">
              <a:buNone/>
            </a:pPr>
            <a:endParaRPr lang="en-US" sz="1800" dirty="0">
              <a:ea typeface="Calibri"/>
              <a:cs typeface="Calibri"/>
            </a:endParaRPr>
          </a:p>
          <a:p>
            <a:pPr marL="0" indent="0">
              <a:buNone/>
            </a:pPr>
            <a:r>
              <a:rPr lang="en-US" sz="1800" dirty="0"/>
              <a:t>The following entities are eligible to apply: </a:t>
            </a:r>
          </a:p>
          <a:p>
            <a:pPr>
              <a:lnSpc>
                <a:spcPct val="100000"/>
              </a:lnSpc>
              <a:spcBef>
                <a:spcPts val="0"/>
              </a:spcBef>
            </a:pPr>
            <a:r>
              <a:rPr lang="en-US" sz="1800" dirty="0"/>
              <a:t>Local or regional boards of education </a:t>
            </a:r>
            <a:endParaRPr lang="en-US" sz="1800" dirty="0">
              <a:cs typeface="Calibri"/>
            </a:endParaRPr>
          </a:p>
          <a:p>
            <a:pPr>
              <a:lnSpc>
                <a:spcPct val="100000"/>
              </a:lnSpc>
              <a:spcBef>
                <a:spcPts val="0"/>
              </a:spcBef>
            </a:pPr>
            <a:r>
              <a:rPr lang="en-US" sz="1800" dirty="0"/>
              <a:t>Regional educational service centers </a:t>
            </a:r>
          </a:p>
          <a:p>
            <a:pPr>
              <a:lnSpc>
                <a:spcPct val="100000"/>
              </a:lnSpc>
              <a:spcBef>
                <a:spcPts val="0"/>
              </a:spcBef>
            </a:pPr>
            <a:r>
              <a:rPr lang="en-US" sz="1800" dirty="0"/>
              <a:t>A cooperative arrangement pursuant to section 10-158a of the general statutes </a:t>
            </a:r>
          </a:p>
          <a:p>
            <a:pPr>
              <a:lnSpc>
                <a:spcPct val="100000"/>
              </a:lnSpc>
              <a:spcBef>
                <a:spcPts val="0"/>
              </a:spcBef>
            </a:pPr>
            <a:r>
              <a:rPr lang="en-US" sz="1800" dirty="0"/>
              <a:t>Childcare centers, group childcare homes and family childcare homes as such terms are described in section 19a-77 of the general statutes </a:t>
            </a:r>
          </a:p>
          <a:p>
            <a:pPr>
              <a:lnSpc>
                <a:spcPct val="100000"/>
              </a:lnSpc>
              <a:spcBef>
                <a:spcPts val="0"/>
              </a:spcBef>
            </a:pPr>
            <a:r>
              <a:rPr lang="en-US" sz="1800" dirty="0">
                <a:cs typeface="Calibri"/>
              </a:rPr>
              <a:t>Producers</a:t>
            </a:r>
            <a:endParaRPr lang="en-US" sz="1800" dirty="0"/>
          </a:p>
          <a:p>
            <a:pPr>
              <a:lnSpc>
                <a:spcPct val="100000"/>
              </a:lnSpc>
              <a:spcBef>
                <a:spcPts val="0"/>
              </a:spcBef>
            </a:pPr>
            <a:r>
              <a:rPr lang="en-US" sz="1800" dirty="0"/>
              <a:t>Any organization or entity administering or assisting in the development of a farm-to-school program  </a:t>
            </a:r>
            <a:r>
              <a:rPr lang="en-US" sz="1800" dirty="0">
                <a:ea typeface="Calibri" panose="020F0502020204030204"/>
                <a:cs typeface="Calibri" panose="020F0502020204030204"/>
              </a:rPr>
              <a:t>*</a:t>
            </a:r>
            <a:r>
              <a:rPr lang="en-US" sz="1800" dirty="0">
                <a:ea typeface="+mn-lt"/>
                <a:cs typeface="+mn-lt"/>
              </a:rPr>
              <a:t>Entities who have received CTG4CTK funds for the past two funding rounds are not eligible to apply this year. A one-round break in funding is required.</a:t>
            </a:r>
            <a:endParaRPr lang="en-US" sz="1800" dirty="0">
              <a:ea typeface="Calibri" panose="020F0502020204030204"/>
              <a:cs typeface="Calibri" panose="020F0502020204030204"/>
            </a:endParaRPr>
          </a:p>
          <a:p>
            <a:pPr marL="0" indent="0">
              <a:buNone/>
            </a:pPr>
            <a:endParaRPr lang="en-US" sz="1800" dirty="0">
              <a:ea typeface="Calibri" panose="020F0502020204030204"/>
              <a:cs typeface="Calibri" panose="020F0502020204030204"/>
            </a:endParaRPr>
          </a:p>
        </p:txBody>
      </p:sp>
    </p:spTree>
    <p:extLst>
      <p:ext uri="{BB962C8B-B14F-4D97-AF65-F5344CB8AC3E}">
        <p14:creationId xmlns:p14="http://schemas.microsoft.com/office/powerpoint/2010/main" val="3108795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93C8829-37A3-4731-8931-29BCD9ED8D17}"/>
              </a:ext>
            </a:extLst>
          </p:cNvPr>
          <p:cNvSpPr>
            <a:spLocks noGrp="1"/>
          </p:cNvSpPr>
          <p:nvPr>
            <p:ph type="title"/>
          </p:nvPr>
        </p:nvSpPr>
        <p:spPr>
          <a:xfrm>
            <a:off x="838200" y="401221"/>
            <a:ext cx="10515600" cy="1348065"/>
          </a:xfrm>
        </p:spPr>
        <p:txBody>
          <a:bodyPr>
            <a:normAutofit/>
          </a:bodyPr>
          <a:lstStyle/>
          <a:p>
            <a:r>
              <a:rPr lang="en-US" sz="5400">
                <a:solidFill>
                  <a:srgbClr val="FFFFFF"/>
                </a:solidFill>
              </a:rPr>
              <a:t>Awarding Priorities </a:t>
            </a:r>
          </a:p>
        </p:txBody>
      </p:sp>
      <p:sp>
        <p:nvSpPr>
          <p:cNvPr id="3" name="Content Placeholder 2">
            <a:extLst>
              <a:ext uri="{FF2B5EF4-FFF2-40B4-BE49-F238E27FC236}">
                <a16:creationId xmlns:a16="http://schemas.microsoft.com/office/drawing/2014/main" id="{AB675989-C219-4304-8FE7-2CBA4381A839}"/>
              </a:ext>
            </a:extLst>
          </p:cNvPr>
          <p:cNvSpPr>
            <a:spLocks noGrp="1"/>
          </p:cNvSpPr>
          <p:nvPr>
            <p:ph idx="1"/>
          </p:nvPr>
        </p:nvSpPr>
        <p:spPr>
          <a:xfrm>
            <a:off x="838200" y="2586789"/>
            <a:ext cx="10515600" cy="3590174"/>
          </a:xfrm>
        </p:spPr>
        <p:txBody>
          <a:bodyPr vert="horz" lIns="91440" tIns="45720" rIns="91440" bIns="45720" rtlCol="0" anchor="t">
            <a:normAutofit/>
          </a:bodyPr>
          <a:lstStyle/>
          <a:p>
            <a:pPr marL="457200" indent="-457200">
              <a:buAutoNum type="arabicParenR"/>
            </a:pPr>
            <a:r>
              <a:rPr lang="en-US" sz="2000" dirty="0"/>
              <a:t>Applicants located in </a:t>
            </a:r>
            <a:r>
              <a:rPr lang="en-US" sz="2000" dirty="0">
                <a:hlinkClick r:id="rId2"/>
              </a:rPr>
              <a:t>alliance districts </a:t>
            </a:r>
            <a:r>
              <a:rPr lang="en-US" sz="2000" dirty="0"/>
              <a:t> and/or who are providers of </a:t>
            </a:r>
            <a:r>
              <a:rPr lang="en-US" sz="2000" dirty="0">
                <a:hlinkClick r:id="rId3"/>
              </a:rPr>
              <a:t>school readiness programs </a:t>
            </a:r>
            <a:r>
              <a:rPr lang="en-US" sz="2000" dirty="0"/>
              <a:t>(early childhood)</a:t>
            </a:r>
          </a:p>
          <a:p>
            <a:pPr marL="457200" indent="-457200">
              <a:buAutoNum type="arabicParenR"/>
            </a:pPr>
            <a:r>
              <a:rPr lang="en-US" sz="2000" dirty="0"/>
              <a:t>To fund applicants who demonstrate a broad commitment from school administrators, school nutrition professionals, educators, and community stakeholders. </a:t>
            </a:r>
          </a:p>
          <a:p>
            <a:r>
              <a:rPr lang="en-US" sz="2000" dirty="0"/>
              <a:t>In the grant narrative, applicants are requested to describe both the support that they have for the project and detail how input was gathered to formulate the idea. Additionally, applicants are encouraged to submit up to three letters of support, a template is provided on the grant webpage. </a:t>
            </a:r>
            <a:endParaRPr lang="en-US" sz="2000" dirty="0">
              <a:ea typeface="Calibri"/>
              <a:cs typeface="Calibri"/>
            </a:endParaRPr>
          </a:p>
          <a:p>
            <a:r>
              <a:rPr lang="en-US" sz="2000" dirty="0">
                <a:ea typeface="Calibri"/>
                <a:cs typeface="Calibri"/>
              </a:rPr>
              <a:t>Please see the rubric at the end of the grant guidance document for how these priorities impact your application</a:t>
            </a:r>
          </a:p>
          <a:p>
            <a:pPr marL="0" indent="0">
              <a:buNone/>
            </a:pPr>
            <a:endParaRPr lang="en-US" sz="2000" dirty="0">
              <a:ea typeface="Calibri"/>
              <a:cs typeface="Calibri"/>
            </a:endParaRPr>
          </a:p>
        </p:txBody>
      </p:sp>
    </p:spTree>
    <p:extLst>
      <p:ext uri="{BB962C8B-B14F-4D97-AF65-F5344CB8AC3E}">
        <p14:creationId xmlns:p14="http://schemas.microsoft.com/office/powerpoint/2010/main" val="3477889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E302ED05-19E1-4C6F-B5BC-3EF2F729FFCA}"/>
              </a:ext>
            </a:extLst>
          </p:cNvPr>
          <p:cNvSpPr>
            <a:spLocks noGrp="1"/>
          </p:cNvSpPr>
          <p:nvPr>
            <p:ph type="title"/>
          </p:nvPr>
        </p:nvSpPr>
        <p:spPr>
          <a:xfrm>
            <a:off x="838200" y="401221"/>
            <a:ext cx="10515600" cy="1348065"/>
          </a:xfrm>
        </p:spPr>
        <p:txBody>
          <a:bodyPr>
            <a:normAutofit/>
          </a:bodyPr>
          <a:lstStyle/>
          <a:p>
            <a:r>
              <a:rPr lang="en-US" sz="5400" dirty="0">
                <a:solidFill>
                  <a:srgbClr val="FFFFFF"/>
                </a:solidFill>
              </a:rPr>
              <a:t>Expenses and Payment</a:t>
            </a:r>
          </a:p>
        </p:txBody>
      </p:sp>
      <p:sp>
        <p:nvSpPr>
          <p:cNvPr id="3" name="Content Placeholder 2">
            <a:extLst>
              <a:ext uri="{FF2B5EF4-FFF2-40B4-BE49-F238E27FC236}">
                <a16:creationId xmlns:a16="http://schemas.microsoft.com/office/drawing/2014/main" id="{EB260004-4783-4870-B370-36A473D7241E}"/>
              </a:ext>
            </a:extLst>
          </p:cNvPr>
          <p:cNvSpPr>
            <a:spLocks noGrp="1"/>
          </p:cNvSpPr>
          <p:nvPr>
            <p:ph idx="1"/>
          </p:nvPr>
        </p:nvSpPr>
        <p:spPr>
          <a:xfrm>
            <a:off x="838200" y="2586789"/>
            <a:ext cx="10515600" cy="3966351"/>
          </a:xfrm>
        </p:spPr>
        <p:txBody>
          <a:bodyPr vert="horz" lIns="91440" tIns="45720" rIns="91440" bIns="45720" rtlCol="0" anchor="t">
            <a:normAutofit fontScale="85000" lnSpcReduction="20000"/>
          </a:bodyPr>
          <a:lstStyle/>
          <a:p>
            <a:r>
              <a:rPr lang="en-US" sz="2200" dirty="0"/>
              <a:t>The amount awarded to any applicant through the CTG4CTK Grant shall not exceed $50,000. </a:t>
            </a:r>
          </a:p>
          <a:p>
            <a:r>
              <a:rPr lang="en-US" sz="2200" dirty="0">
                <a:ea typeface="Calibri"/>
                <a:cs typeface="Calibri"/>
              </a:rPr>
              <a:t>The maximum amount for the one-time shipping container program is $250,000. </a:t>
            </a:r>
            <a:endParaRPr lang="en-US" sz="2200" dirty="0"/>
          </a:p>
          <a:p>
            <a:r>
              <a:rPr lang="en-US" sz="2200" dirty="0"/>
              <a:t>Combined employee salary and fringe paid to execute and directly administer the project </a:t>
            </a:r>
            <a:r>
              <a:rPr lang="en-US" sz="2200" b="1" dirty="0"/>
              <a:t>cannot exceed 50% of grant funds requested</a:t>
            </a:r>
            <a:r>
              <a:rPr lang="en-US" sz="2200" dirty="0"/>
              <a:t>. Ex. If total request is $50,000, no more than $25,000 in salary/fringe can be requested. </a:t>
            </a:r>
            <a:endParaRPr lang="en-US" sz="2200" dirty="0">
              <a:cs typeface="Calibri"/>
            </a:endParaRPr>
          </a:p>
          <a:p>
            <a:r>
              <a:rPr lang="en-US" sz="2200" dirty="0"/>
              <a:t>A 50% cash advance upon contract execution can be requested. The balance is paid, and expenses are reimbursed, upon project completion and submission of final report with documentation. Incomplete projects cannot be reimbursed.</a:t>
            </a:r>
          </a:p>
          <a:p>
            <a:r>
              <a:rPr lang="en-US" sz="2200" dirty="0"/>
              <a:t>There is no match required for either grant </a:t>
            </a:r>
            <a:endParaRPr lang="en-US" sz="2200" dirty="0">
              <a:ea typeface="Calibri"/>
              <a:cs typeface="Calibri"/>
            </a:endParaRPr>
          </a:p>
          <a:p>
            <a:r>
              <a:rPr lang="en-US" sz="2200" dirty="0">
                <a:ea typeface="Calibri"/>
                <a:cs typeface="Calibri"/>
              </a:rPr>
              <a:t>Please see the grant guidance document for a list of </a:t>
            </a:r>
            <a:r>
              <a:rPr lang="en-US" sz="2200">
                <a:ea typeface="Calibri"/>
                <a:cs typeface="Calibri"/>
              </a:rPr>
              <a:t>ineligible</a:t>
            </a:r>
            <a:r>
              <a:rPr lang="en-US" sz="2200" dirty="0">
                <a:ea typeface="Calibri"/>
                <a:cs typeface="Calibri"/>
              </a:rPr>
              <a:t> expenses</a:t>
            </a:r>
            <a:endParaRPr lang="en-US" sz="2200" dirty="0"/>
          </a:p>
          <a:p>
            <a:r>
              <a:rPr lang="en-US" sz="2200" dirty="0"/>
              <a:t>Projects for regular CTG4CTK must be completed within </a:t>
            </a:r>
            <a:r>
              <a:rPr lang="en-US" sz="2200" b="1" dirty="0"/>
              <a:t>18 months</a:t>
            </a:r>
            <a:r>
              <a:rPr lang="en-US" sz="2200" dirty="0"/>
              <a:t> of contract execution. Shipping Container Growing Grants have up to </a:t>
            </a:r>
            <a:r>
              <a:rPr lang="en-US" sz="2200" b="1" dirty="0"/>
              <a:t>24 months</a:t>
            </a:r>
            <a:r>
              <a:rPr lang="en-US" sz="2200" dirty="0"/>
              <a:t>. </a:t>
            </a:r>
            <a:endParaRPr lang="en-US" sz="2400" dirty="0">
              <a:highlight>
                <a:srgbClr val="FFFF00"/>
              </a:highlight>
            </a:endParaRPr>
          </a:p>
          <a:p>
            <a:r>
              <a:rPr lang="en-US" sz="2200" dirty="0"/>
              <a:t>Application Deadline: December 14, 2023 at 4:00pm</a:t>
            </a:r>
          </a:p>
          <a:p>
            <a:endParaRPr lang="en-US" sz="2200" dirty="0"/>
          </a:p>
        </p:txBody>
      </p:sp>
    </p:spTree>
    <p:extLst>
      <p:ext uri="{BB962C8B-B14F-4D97-AF65-F5344CB8AC3E}">
        <p14:creationId xmlns:p14="http://schemas.microsoft.com/office/powerpoint/2010/main" val="2243592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C75400-C2E2-43B3-A242-5DC222957522}"/>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Grant Tracks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A4481AA6-41F9-4EBC-9F5C-3B78FEE1FC32}"/>
              </a:ext>
            </a:extLst>
          </p:cNvPr>
          <p:cNvSpPr txBox="1"/>
          <p:nvPr/>
        </p:nvSpPr>
        <p:spPr>
          <a:xfrm>
            <a:off x="4664545" y="354495"/>
            <a:ext cx="7315680" cy="6678751"/>
          </a:xfrm>
          <a:prstGeom prst="rect">
            <a:avLst/>
          </a:prstGeom>
          <a:noFill/>
        </p:spPr>
        <p:txBody>
          <a:bodyPr wrap="square" lIns="91440" tIns="45720" rIns="91440" bIns="45720" rtlCol="0" anchor="t">
            <a:spAutoFit/>
          </a:bodyPr>
          <a:lstStyle/>
          <a:p>
            <a:r>
              <a:rPr lang="en-US" sz="2800" dirty="0">
                <a:ea typeface="+mn-lt"/>
                <a:cs typeface="+mn-lt"/>
              </a:rPr>
              <a:t>Applicants must apply under one and only one of the grant tracks below.  You may be involved in more than one application, just not lead. </a:t>
            </a:r>
            <a:endParaRPr lang="en-US" dirty="0">
              <a:ea typeface="+mn-lt"/>
              <a:cs typeface="+mn-lt"/>
            </a:endParaRPr>
          </a:p>
          <a:p>
            <a:endParaRPr lang="en-US" sz="2800" dirty="0">
              <a:ea typeface="+mn-lt"/>
              <a:cs typeface="+mn-lt"/>
            </a:endParaRPr>
          </a:p>
          <a:p>
            <a:r>
              <a:rPr lang="en-US" sz="2800" dirty="0">
                <a:ea typeface="+mn-lt"/>
                <a:cs typeface="+mn-lt"/>
              </a:rPr>
              <a:t>• Track 1: Connecticut Farm to School (K-12) Local Procurement Assistance Grant</a:t>
            </a:r>
            <a:endParaRPr lang="en-US" dirty="0">
              <a:cs typeface="Calibri"/>
            </a:endParaRPr>
          </a:p>
          <a:p>
            <a:r>
              <a:rPr lang="en-US" sz="2800" dirty="0">
                <a:ea typeface="+mn-lt"/>
                <a:cs typeface="+mn-lt"/>
              </a:rPr>
              <a:t>• Track 2: Connecticut Farm to School (K-12) Experiential Learning Grant</a:t>
            </a:r>
            <a:endParaRPr lang="en-US" dirty="0"/>
          </a:p>
          <a:p>
            <a:r>
              <a:rPr lang="en-US" sz="2800" dirty="0">
                <a:ea typeface="+mn-lt"/>
                <a:cs typeface="+mn-lt"/>
              </a:rPr>
              <a:t>• Track 3: Connecticut Producer Capacity Building Grant</a:t>
            </a:r>
            <a:endParaRPr lang="en-US" dirty="0"/>
          </a:p>
          <a:p>
            <a:r>
              <a:rPr lang="en-US" sz="2800" dirty="0">
                <a:ea typeface="+mn-lt"/>
                <a:cs typeface="+mn-lt"/>
              </a:rPr>
              <a:t>• Track 4: Connecticut Farm to Early Care and Education (ECE) Grant</a:t>
            </a:r>
            <a:endParaRPr lang="en-US" dirty="0"/>
          </a:p>
          <a:p>
            <a:r>
              <a:rPr lang="en-US" sz="2800" dirty="0">
                <a:ea typeface="Calibri"/>
                <a:cs typeface="Calibri"/>
              </a:rPr>
              <a:t>Track 5: Shipping Container Growing Grant *New for FY 2024 only</a:t>
            </a:r>
            <a:endParaRPr lang="en-US" sz="2800" dirty="0"/>
          </a:p>
          <a:p>
            <a:r>
              <a:rPr lang="en-US" dirty="0"/>
              <a:t> </a:t>
            </a:r>
          </a:p>
          <a:p>
            <a:endParaRPr lang="en-US" dirty="0"/>
          </a:p>
        </p:txBody>
      </p:sp>
    </p:spTree>
    <p:extLst>
      <p:ext uri="{BB962C8B-B14F-4D97-AF65-F5344CB8AC3E}">
        <p14:creationId xmlns:p14="http://schemas.microsoft.com/office/powerpoint/2010/main" val="3535515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E302ED05-19E1-4C6F-B5BC-3EF2F729FFCA}"/>
              </a:ext>
            </a:extLst>
          </p:cNvPr>
          <p:cNvSpPr>
            <a:spLocks noGrp="1"/>
          </p:cNvSpPr>
          <p:nvPr>
            <p:ph type="title"/>
          </p:nvPr>
        </p:nvSpPr>
        <p:spPr>
          <a:xfrm>
            <a:off x="838200" y="401221"/>
            <a:ext cx="10515600" cy="1348065"/>
          </a:xfrm>
        </p:spPr>
        <p:txBody>
          <a:bodyPr>
            <a:normAutofit/>
          </a:bodyPr>
          <a:lstStyle/>
          <a:p>
            <a:r>
              <a:rPr lang="en-US" sz="5400" dirty="0">
                <a:solidFill>
                  <a:srgbClr val="FFFFFF"/>
                </a:solidFill>
              </a:rPr>
              <a:t>Grant Track cont.</a:t>
            </a:r>
          </a:p>
        </p:txBody>
      </p:sp>
      <p:sp>
        <p:nvSpPr>
          <p:cNvPr id="3" name="Content Placeholder 2">
            <a:extLst>
              <a:ext uri="{FF2B5EF4-FFF2-40B4-BE49-F238E27FC236}">
                <a16:creationId xmlns:a16="http://schemas.microsoft.com/office/drawing/2014/main" id="{EB260004-4783-4870-B370-36A473D7241E}"/>
              </a:ext>
            </a:extLst>
          </p:cNvPr>
          <p:cNvSpPr>
            <a:spLocks noGrp="1"/>
          </p:cNvSpPr>
          <p:nvPr>
            <p:ph idx="1"/>
          </p:nvPr>
        </p:nvSpPr>
        <p:spPr>
          <a:xfrm>
            <a:off x="838200" y="2586789"/>
            <a:ext cx="10515600" cy="3966351"/>
          </a:xfrm>
        </p:spPr>
        <p:txBody>
          <a:bodyPr vert="horz" lIns="91440" tIns="45720" rIns="91440" bIns="45720" rtlCol="0" anchor="t">
            <a:normAutofit/>
          </a:bodyPr>
          <a:lstStyle/>
          <a:p>
            <a:endParaRPr lang="en-US" sz="2200" dirty="0"/>
          </a:p>
          <a:p>
            <a:endParaRPr lang="en-US" sz="2200" dirty="0"/>
          </a:p>
        </p:txBody>
      </p:sp>
      <p:sp>
        <p:nvSpPr>
          <p:cNvPr id="4" name="TextBox 3">
            <a:extLst>
              <a:ext uri="{FF2B5EF4-FFF2-40B4-BE49-F238E27FC236}">
                <a16:creationId xmlns:a16="http://schemas.microsoft.com/office/drawing/2014/main" id="{E539323A-D9ED-7535-E7E5-26E3165C9785}"/>
              </a:ext>
            </a:extLst>
          </p:cNvPr>
          <p:cNvSpPr txBox="1"/>
          <p:nvPr/>
        </p:nvSpPr>
        <p:spPr>
          <a:xfrm>
            <a:off x="646253" y="2507847"/>
            <a:ext cx="11053822"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rPr>
              <a:t>Each track has an option to apply for a full grant or a microgrant (up to $5,000), except track three which is a microgrant only. Both microgrants and large grants have the same 18-month timeline to complete, allow for 50% fund advance and the remainder is reimbursement. A microgrant has a simpler application and simpler reporting requirements and has a Letter of Award as opposed to a contract with </a:t>
            </a:r>
            <a:r>
              <a:rPr lang="en-US" sz="2800" err="1">
                <a:ea typeface="+mn-lt"/>
                <a:cs typeface="+mn-lt"/>
              </a:rPr>
              <a:t>DoAg</a:t>
            </a:r>
            <a:r>
              <a:rPr lang="en-US" sz="2800" dirty="0">
                <a:ea typeface="+mn-lt"/>
                <a:cs typeface="+mn-lt"/>
              </a:rPr>
              <a:t>. The one-time Shipping Container Growing grant program has a funding cap of $250,000 and a 24-month timeline to complete.</a:t>
            </a:r>
            <a:endParaRPr lang="en-US" sz="2800" dirty="0"/>
          </a:p>
        </p:txBody>
      </p:sp>
    </p:spTree>
    <p:extLst>
      <p:ext uri="{BB962C8B-B14F-4D97-AF65-F5344CB8AC3E}">
        <p14:creationId xmlns:p14="http://schemas.microsoft.com/office/powerpoint/2010/main" val="2198000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452700-9220-45F2-92A3-6CAAE5666D02}"/>
              </a:ext>
            </a:extLst>
          </p:cNvPr>
          <p:cNvSpPr>
            <a:spLocks noGrp="1"/>
          </p:cNvSpPr>
          <p:nvPr>
            <p:ph type="title"/>
          </p:nvPr>
        </p:nvSpPr>
        <p:spPr>
          <a:xfrm>
            <a:off x="838200" y="365125"/>
            <a:ext cx="10515600" cy="1325563"/>
          </a:xfrm>
        </p:spPr>
        <p:txBody>
          <a:bodyPr>
            <a:normAutofit fontScale="90000"/>
          </a:bodyPr>
          <a:lstStyle/>
          <a:p>
            <a:r>
              <a:rPr lang="en-US" sz="5400" dirty="0">
                <a:ea typeface="+mj-lt"/>
                <a:cs typeface="+mj-lt"/>
              </a:rPr>
              <a:t>Track 1: Connecticut Farm to School (K-12) Local Procurement Assistance Grant</a:t>
            </a:r>
            <a:endParaRPr lang="en-US" dirty="0">
              <a:ea typeface="+mj-lt"/>
              <a:cs typeface="+mj-lt"/>
            </a:endParaRPr>
          </a:p>
        </p:txBody>
      </p:sp>
      <p:sp>
        <p:nvSpPr>
          <p:cNvPr id="3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92FA55B5-0222-4DB7-83C7-B4BE397DD930}"/>
              </a:ext>
            </a:extLst>
          </p:cNvPr>
          <p:cNvSpPr>
            <a:spLocks noGrp="1"/>
          </p:cNvSpPr>
          <p:nvPr>
            <p:ph idx="1"/>
          </p:nvPr>
        </p:nvSpPr>
        <p:spPr>
          <a:xfrm>
            <a:off x="838200" y="1929384"/>
            <a:ext cx="10515600" cy="4251960"/>
          </a:xfrm>
        </p:spPr>
        <p:txBody>
          <a:bodyPr vert="horz" lIns="91440" tIns="45720" rIns="91440" bIns="45720" rtlCol="0" anchor="t">
            <a:normAutofit fontScale="92500"/>
          </a:bodyPr>
          <a:lstStyle/>
          <a:p>
            <a:pPr marL="0" indent="0">
              <a:buNone/>
            </a:pPr>
            <a:r>
              <a:rPr lang="en-US" sz="2200" dirty="0">
                <a:ea typeface="+mn-lt"/>
                <a:cs typeface="+mn-lt"/>
              </a:rPr>
              <a:t>Purpose: To help increase the amount of CT Grown farm products incorporated into school meal programs and facilitate direct relationships between schools and producers. Applicants are strongly encouraged to incorporate engaging educational and marketing activities to educate students where the products came from and to increase exposure to agriculture.</a:t>
            </a:r>
            <a:endParaRPr lang="en-US" sz="2200" dirty="0">
              <a:cs typeface="Calibri" panose="020F0502020204030204"/>
            </a:endParaRPr>
          </a:p>
          <a:p>
            <a:pPr marL="0" indent="0">
              <a:buNone/>
            </a:pPr>
            <a:r>
              <a:rPr lang="en-US" sz="2200" i="1" dirty="0">
                <a:ea typeface="+mn-lt"/>
                <a:cs typeface="+mn-lt"/>
              </a:rPr>
              <a:t>Applicants who seek to fund a procurement focused project for K-12 should apply under this category. Producers and Early Childcare Providers should not apply under this category.</a:t>
            </a:r>
          </a:p>
          <a:p>
            <a:pPr marL="0" indent="0">
              <a:buNone/>
            </a:pPr>
            <a:endParaRPr lang="en-US" sz="2200" dirty="0">
              <a:ea typeface="+mn-lt"/>
              <a:cs typeface="+mn-lt"/>
            </a:endParaRPr>
          </a:p>
          <a:p>
            <a:pPr marL="0" indent="0">
              <a:buNone/>
            </a:pPr>
            <a:r>
              <a:rPr lang="en-US" sz="2200" dirty="0">
                <a:ea typeface="+mn-lt"/>
                <a:cs typeface="+mn-lt"/>
              </a:rPr>
              <a:t>Tip: This is a great way to make the most of your Local Food for Schools Incentive Program funding through the CT Department of Education! </a:t>
            </a:r>
          </a:p>
          <a:p>
            <a:pPr marL="0" indent="0">
              <a:buNone/>
            </a:pPr>
            <a:r>
              <a:rPr lang="en-US" sz="2200" dirty="0">
                <a:ea typeface="+mn-lt"/>
                <a:cs typeface="+mn-lt"/>
              </a:rPr>
              <a:t>Additionally, in the 2023 legislative session, state funding was passed to provide reimbursement funds to schools that purchase locally grown foods. We highly encourage applications focused on equipment, training, and processing that make buying and incorporating local products more feasible. </a:t>
            </a:r>
            <a:endParaRPr lang="en-US"/>
          </a:p>
        </p:txBody>
      </p:sp>
    </p:spTree>
    <p:extLst>
      <p:ext uri="{BB962C8B-B14F-4D97-AF65-F5344CB8AC3E}">
        <p14:creationId xmlns:p14="http://schemas.microsoft.com/office/powerpoint/2010/main" val="3754457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32C6921B094A4CB6C759F89BBAF4E8" ma:contentTypeVersion="15" ma:contentTypeDescription="Create a new document." ma:contentTypeScope="" ma:versionID="56834829a2162c3a3082bac9a1c10358">
  <xsd:schema xmlns:xsd="http://www.w3.org/2001/XMLSchema" xmlns:xs="http://www.w3.org/2001/XMLSchema" xmlns:p="http://schemas.microsoft.com/office/2006/metadata/properties" xmlns:ns2="b73e03fc-2c2a-4eb5-9efb-9038c02c6da4" xmlns:ns3="fddfbcf2-9f8c-42e4-85dc-cc5232653894" targetNamespace="http://schemas.microsoft.com/office/2006/metadata/properties" ma:root="true" ma:fieldsID="996a55b6f8e427ee1c3ab8338804292c" ns2:_="" ns3:_="">
    <xsd:import namespace="b73e03fc-2c2a-4eb5-9efb-9038c02c6da4"/>
    <xsd:import namespace="fddfbcf2-9f8c-42e4-85dc-cc523265389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3e03fc-2c2a-4eb5-9efb-9038c02c6d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dfbcf2-9f8c-42e4-85dc-cc523265389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d22b03d-0548-4dad-8729-6c585d12858a}" ma:internalName="TaxCatchAll" ma:showField="CatchAllData" ma:web="fddfbcf2-9f8c-42e4-85dc-cc52326538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73e03fc-2c2a-4eb5-9efb-9038c02c6da4">
      <Terms xmlns="http://schemas.microsoft.com/office/infopath/2007/PartnerControls"/>
    </lcf76f155ced4ddcb4097134ff3c332f>
    <TaxCatchAll xmlns="fddfbcf2-9f8c-42e4-85dc-cc5232653894" xsi:nil="true"/>
    <SharedWithUsers xmlns="fddfbcf2-9f8c-42e4-85dc-cc5232653894">
      <UserInfo>
        <DisplayName>Windham, Erin</DisplayName>
        <AccountId>36</AccountId>
        <AccountType/>
      </UserInfo>
      <UserInfo>
        <DisplayName>Smith, Jaime</DisplayName>
        <AccountId>18</AccountId>
        <AccountType/>
      </UserInfo>
      <UserInfo>
        <DisplayName>Fernand, Amy</DisplayName>
        <AccountId>721</AccountId>
        <AccountType/>
      </UserInfo>
    </SharedWithUsers>
  </documentManagement>
</p:properties>
</file>

<file path=customXml/itemProps1.xml><?xml version="1.0" encoding="utf-8"?>
<ds:datastoreItem xmlns:ds="http://schemas.openxmlformats.org/officeDocument/2006/customXml" ds:itemID="{CA49B751-75AD-4A9B-951F-19A03A8AA278}">
  <ds:schemaRefs>
    <ds:schemaRef ds:uri="http://schemas.microsoft.com/sharepoint/v3/contenttype/forms"/>
  </ds:schemaRefs>
</ds:datastoreItem>
</file>

<file path=customXml/itemProps2.xml><?xml version="1.0" encoding="utf-8"?>
<ds:datastoreItem xmlns:ds="http://schemas.openxmlformats.org/officeDocument/2006/customXml" ds:itemID="{DC487FDF-9A09-4388-ABAB-F29E3C9AF0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3e03fc-2c2a-4eb5-9efb-9038c02c6da4"/>
    <ds:schemaRef ds:uri="fddfbcf2-9f8c-42e4-85dc-cc52326538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CF0E5A-F9CE-4E7C-BA19-DD41A78A18E2}">
  <ds:schemaRefs>
    <ds:schemaRef ds:uri="b73e03fc-2c2a-4eb5-9efb-9038c02c6da4"/>
    <ds:schemaRef ds:uri="http://schemas.microsoft.com/office/2006/documentManagement/types"/>
    <ds:schemaRef ds:uri="http://schemas.microsoft.com/office/2006/metadata/properties"/>
    <ds:schemaRef ds:uri="fddfbcf2-9f8c-42e4-85dc-cc5232653894"/>
    <ds:schemaRef ds:uri="http://purl.org/dc/terms/"/>
    <ds:schemaRef ds:uri="http://schemas.microsoft.com/office/infopath/2007/PartnerControls"/>
    <ds:schemaRef ds:uri="http://purl.org/dc/dcmitype/"/>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7129</TotalTime>
  <Words>1723</Words>
  <Application>Microsoft Office PowerPoint</Application>
  <PresentationFormat>Widescreen</PresentationFormat>
  <Paragraphs>117</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WELCOME!  Bienvenido!</vt:lpstr>
      <vt:lpstr>PowerPoint Presentation</vt:lpstr>
      <vt:lpstr>What is farm to school?</vt:lpstr>
      <vt:lpstr> Eligibility </vt:lpstr>
      <vt:lpstr>Awarding Priorities </vt:lpstr>
      <vt:lpstr>Expenses and Payment</vt:lpstr>
      <vt:lpstr>Grant Tracks</vt:lpstr>
      <vt:lpstr>Grant Track cont.</vt:lpstr>
      <vt:lpstr>Track 1: Connecticut Farm to School (K-12) Local Procurement Assistance Grant</vt:lpstr>
      <vt:lpstr>Track 1: Connecticut Farm to School (K-12) Local Procurement Assistance Grant</vt:lpstr>
      <vt:lpstr>Track 2: Connecticut Farm to School Experiential Learning Grant</vt:lpstr>
      <vt:lpstr>Track 2: Connecticut Farm to School Experiential Learning Grant</vt:lpstr>
      <vt:lpstr>Track 3: Connecticut Producer Capacity Building Grant *Microgrants only </vt:lpstr>
      <vt:lpstr>Track 4: Connecticut Farm to Early Care and Education (ECE) Grant</vt:lpstr>
      <vt:lpstr>Track 4: Connecticut Farm to Early Care and Education (ECE) Grant</vt:lpstr>
      <vt:lpstr>Track 5: Shipping Container Growing Grant *New for FY 24</vt:lpstr>
      <vt:lpstr>Track 5: Shipping Container Growing Grant *New for FY 24</vt:lpstr>
      <vt:lpstr>Track 5: Shipping Container Growing Grant *New for FY 24</vt:lpstr>
      <vt:lpstr>Track 5: Shipping Container Growing Grant *New for FY 24</vt:lpstr>
      <vt:lpstr>Submission </vt:lpstr>
      <vt:lpstr>Application Requirements </vt:lpstr>
      <vt:lpstr>For all grant requests</vt:lpstr>
      <vt:lpstr>Evaluation Criteria and Process</vt:lpstr>
      <vt:lpstr>Where to find all information? Going through forms</vt:lpstr>
      <vt:lpstr>The Timeline </vt:lpstr>
      <vt:lpstr>DoAg Open Office Hours</vt:lpstr>
      <vt:lpstr>Grant Coaching Open Office Hours</vt:lpstr>
      <vt:lpstr>Post award grant coaching</vt:lpstr>
      <vt:lpstr>PowerPoint Presentation</vt:lpstr>
      <vt:lpstr>Put Local on Your Tray Farm Directory and More!</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Thibodeau, Cyrena</dc:creator>
  <cp:lastModifiedBy>Thibodeau, Cyrena</cp:lastModifiedBy>
  <cp:revision>862</cp:revision>
  <dcterms:created xsi:type="dcterms:W3CDTF">2021-11-04T15:55:45Z</dcterms:created>
  <dcterms:modified xsi:type="dcterms:W3CDTF">2023-10-26T17:31:21Z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0x0101008032C6921B094A4CB6C759F89BBAF4E8</vt:lpwstr>
  </property>
  <property fmtid="{D5CDD505-2E9C-101B-9397-08002B2CF9AE}" pid="3" name="MediaServiceImageTags">
    <vt:lpwstr/>
  </property>
</Properties>
</file>