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7908" autoAdjust="0"/>
  </p:normalViewPr>
  <p:slideViewPr>
    <p:cSldViewPr snapToGrid="0">
      <p:cViewPr varScale="1">
        <p:scale>
          <a:sx n="50" d="100"/>
          <a:sy n="50" d="100"/>
        </p:scale>
        <p:origin x="12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ED6E8-52A9-414A-A2C2-2CEEFA7AA96C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4D57D-C32F-4798-ACC3-334F1D22A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6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6931-F5DB-3759-DD9F-E892F120C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DCA94-3E9D-6985-2BA7-B6E092463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1E880-D428-3EB1-210D-345EA839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253F-7C7D-B7F0-10AD-378F5973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90F8A-71C7-97DD-4F20-D5D1DC6B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6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5DD5-9AB5-B4D9-4D9E-544FF066C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FC762-FCDB-7A4F-3FF4-D2706947B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2C372-D5C5-848F-C39B-C874B73E7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BB307-95F7-0101-1EA5-FE5E162E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616FC-7AEE-9759-A9F2-4943379F9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1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DD8295-518C-8FBF-6071-6D5A12BD7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DB568-6FCE-9FBE-4B4D-0CF9380A3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C0CFE-AE79-6ED8-485D-12D1CC03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0585C-A79D-5A0A-43B8-9FB87C2D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AEA1-D778-BF97-5850-C9A9FFFD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5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258753-8574-22E4-DC12-82132309DD6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5BFA4E48-6ADF-7DC4-FDDE-0CDEBE678F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969" y="3092620"/>
            <a:ext cx="4704347" cy="67275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B56CE08-D66D-BCBF-680E-B7CC8F152F2D}"/>
              </a:ext>
            </a:extLst>
          </p:cNvPr>
          <p:cNvCxnSpPr/>
          <p:nvPr userDrawn="1"/>
        </p:nvCxnSpPr>
        <p:spPr>
          <a:xfrm>
            <a:off x="6112042" y="2996871"/>
            <a:ext cx="0" cy="104573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42B181-CED0-B6F0-7F1C-98D310EACB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69037" y="2996870"/>
            <a:ext cx="5281277" cy="104573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0" i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b="0" i="0">
                <a:solidFill>
                  <a:schemeClr val="bg1"/>
                </a:solidFill>
                <a:latin typeface="Now" pitchFamily="2" charset="77"/>
              </a:defRPr>
            </a:lvl2pPr>
            <a:lvl3pPr>
              <a:defRPr b="0" i="0">
                <a:solidFill>
                  <a:schemeClr val="bg1"/>
                </a:solidFill>
                <a:latin typeface="Now" pitchFamily="2" charset="77"/>
              </a:defRPr>
            </a:lvl3pPr>
            <a:lvl4pPr>
              <a:defRPr b="0" i="0">
                <a:solidFill>
                  <a:schemeClr val="bg1"/>
                </a:solidFill>
                <a:latin typeface="Now" pitchFamily="2" charset="77"/>
              </a:defRPr>
            </a:lvl4pPr>
            <a:lvl5pPr>
              <a:defRPr b="0" i="0">
                <a:solidFill>
                  <a:schemeClr val="bg1"/>
                </a:solidFill>
                <a:latin typeface="Now" pitchFamily="2" charset="77"/>
              </a:defRPr>
            </a:lvl5pPr>
          </a:lstStyle>
          <a:p>
            <a:pPr lvl="0"/>
            <a:r>
              <a:rPr lang="en-US" dirty="0"/>
              <a:t>Presentation title here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FEFC8-05D7-F0FD-BD40-CD3308EF02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56887" y="3721935"/>
            <a:ext cx="4035423" cy="67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21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88F6EB-554B-FA48-09FF-6E6F4A23E6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9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95C3BC48-B86A-6293-68C0-EDFCFBFC38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2925" y="3051065"/>
            <a:ext cx="5712876" cy="7558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chemeClr val="bg1"/>
                </a:solidFill>
                <a:latin typeface="Now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01 Insert Name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7D5FF38-45F2-23C5-3DCE-DD8C14A4D9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2938" y="3652445"/>
            <a:ext cx="6372225" cy="18018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Section description goes here. Should be Poppins Regular, size  18.</a:t>
            </a:r>
            <a:endParaRPr lang="en-US" dirty="0"/>
          </a:p>
        </p:txBody>
      </p:sp>
      <p:pic>
        <p:nvPicPr>
          <p:cNvPr id="25" name="Picture 24" descr="A black and white logo&#10;&#10;Description automatically generated">
            <a:extLst>
              <a:ext uri="{FF2B5EF4-FFF2-40B4-BE49-F238E27FC236}">
                <a16:creationId xmlns:a16="http://schemas.microsoft.com/office/drawing/2014/main" id="{025DC0D1-0A37-0137-0A3D-5B953A0D6E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4270" y="6401410"/>
            <a:ext cx="1362140" cy="194797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56FCCA3-0268-8ACA-5EE6-3F8F89351C8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19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CD69-602B-C8DD-CF32-E7FD6204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A742F-0B1C-F838-5650-97093B1FD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334A3-85F2-3AC1-0D22-DB3BFEA7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B7C51-F2E4-F43C-57FF-988335B0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79A65-CC9C-F73B-E5E4-6AD4DBC5C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5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EF17-CF5F-A2AD-0144-007BFE57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9BD8B-3932-18C9-8734-E32DFB1B6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9BCF7-28C5-6654-0DF6-083DCF14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C4579-0F17-3CCA-1489-483680D8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08E88-9859-1DD0-147E-18CCDC4E3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7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6D5C-3B75-785C-2B3B-3B064E5F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63139-268A-F98C-FE7B-7C0850444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52033-9A69-0A49-8B2C-C3545CD1F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3E196-9443-F749-8B4E-8055978C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9D868-C1C7-DEA4-BE3F-373C058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A0FD4-C442-7B3F-DD50-B88D03EC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152-E6B4-7DE8-405E-10A34F37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BD4FB-007E-47E1-2449-C7EDBFEA7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89F6D-E729-3C94-F3B2-0C7B24301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939DF-795C-2BD7-2354-B37EA24F5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ED818-2B00-DC51-FEEA-961A3A2E2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AE924-F775-60BB-D454-BA0C68C5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4D2C3C-723F-B3BB-2338-4F44852C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D0F90-5D05-D7E1-8A65-9333D1C9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96EC-7A06-7E8F-6245-DA7ADEBD1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90886-B349-7F14-2DC5-096E76C4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1060-8A5F-2CF7-CD22-677DE8DB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05874-4B9B-B0A2-7EF1-56491FD7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BD74F3-1AB8-A47F-E4CE-5A8DD249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3FA059-A4A4-B960-B6A5-5C90CDA6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C926A-B47B-286C-D27D-4141B071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E62F-1433-946F-710D-6F8D3F18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8F8E1-A0D5-0DFC-5A9A-CC4FE8CB6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DF15F-8C2E-AA95-D390-BE9E0414C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D5498-80B6-0A82-6AF8-BBFEFE55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4AB37-25DE-9B24-083F-EA01AA7C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425F8-5488-14F1-16DE-A7A01ADF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0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A3D2A-1E55-7006-5B01-79D994E2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48B5B-44AD-D2CF-767B-C9672C978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34C26-AFC9-03FA-C31A-B36884646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7C032-D328-40A0-6BBC-F632421C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AA2D8-1300-2CE8-25A5-6AE9529D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1A964-8DBD-63FE-A65E-8DBA86BA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0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B300B4-DD06-A8CF-1E0B-1907F86A1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47763-0AD5-4C4A-DE0F-E34B2A2CE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4A369-FFBE-8AD5-9B08-6F330ADCE2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228894-4137-4AF2-AC9E-BAE69C042F20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4D3F-5E4E-AA8B-476B-AF300C540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D0810-485E-24FF-258D-F654C6CD5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2DB18B-B6F6-57E2-E53F-212AA93783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9037" y="575441"/>
            <a:ext cx="5281277" cy="4682359"/>
          </a:xfrm>
        </p:spPr>
        <p:txBody>
          <a:bodyPr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Opioid Settlement Fund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 for OSAC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July 8, 2025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507EF-E5B2-24B8-4DAC-BD2FE3BFAF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128805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7E31C5-F6CC-4409-C00A-E2DA1CE98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Budget Update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DDF2F7-A83F-9990-2DBD-57CCC13121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of the first week in July, the State has received a total of $161,184,046, with funding recommendations having passed for $110,818,461 leaving a balance in the fund of $50,365,858.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042077-19B7-4BCA-5BB3-CBA76AB835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253545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BCA3F-123E-4106-6D0F-5BC1D4D1F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9C61A7C-2921-CD9E-40F1-296E6B93B9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7525" y="1946165"/>
            <a:ext cx="5712876" cy="755869"/>
          </a:xfrm>
        </p:spPr>
        <p:txBody>
          <a:bodyPr>
            <a:normAutofit/>
          </a:bodyPr>
          <a:lstStyle/>
          <a:p>
            <a:r>
              <a:rPr lang="en-US" dirty="0"/>
              <a:t>Settlement Update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903AF5-A55B-5CC4-9A9A-0F57B23BDE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mid-June, Attorney General Tong announced an updated settlement with Purdue Pharma and the Sackler family for $7.4 billion across 55 jurisdictions, with Connecticut expected to receive $64 million over eight years.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11B303-5AF6-8D39-F93A-8A18EF8DDD6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4157097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8557C-FB9E-FDB6-F0C9-0933A9CA8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A303F2-BB03-58D1-A68B-8DBD0B94B9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7525" y="1946165"/>
            <a:ext cx="5712876" cy="755869"/>
          </a:xfrm>
        </p:spPr>
        <p:txBody>
          <a:bodyPr>
            <a:normAutofit/>
          </a:bodyPr>
          <a:lstStyle/>
          <a:p>
            <a:r>
              <a:rPr lang="en-US" dirty="0"/>
              <a:t>Municipal Update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C58D0-E38D-FE85-7FC5-4A06A5C5F1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has been the case in the last two years, in early September, we will be sending a link to the municipalities to report on the use of their opioid settlement proceeds for the preceding fiscal year.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963CA6B-E153-7E71-18A3-89197B98414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3900175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5C6D5-37FC-CA6D-26BF-A6963852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BD2A11-BF83-A2C7-1BEA-7FC3AF28C2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7525" y="1946165"/>
            <a:ext cx="5712876" cy="755869"/>
          </a:xfrm>
        </p:spPr>
        <p:txBody>
          <a:bodyPr>
            <a:normAutofit/>
          </a:bodyPr>
          <a:lstStyle/>
          <a:p>
            <a:r>
              <a:rPr lang="en-US" dirty="0"/>
              <a:t>Future Meetings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22E4A28-9682-1113-316E-BD32D9406B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the volume of funding recommendations slows and the Committee transitions to doing more evaluation, we are going to post a survey of the members as to whether we should adjust our meeting schedule. 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A4BEC2B-1F29-0E7D-949F-FAE791B8C04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41978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39637</TotalTime>
  <Words>192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Now</vt:lpstr>
      <vt:lpstr>Poppins</vt:lpstr>
      <vt:lpstr>Poppins Medium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 Opioid Settlement Fund</dc:title>
  <dc:creator>Messier-Smith, Sarah</dc:creator>
  <cp:lastModifiedBy>McClure, Christopher</cp:lastModifiedBy>
  <cp:revision>34</cp:revision>
  <dcterms:created xsi:type="dcterms:W3CDTF">2024-07-18T16:49:26Z</dcterms:created>
  <dcterms:modified xsi:type="dcterms:W3CDTF">2025-07-03T20:34:48Z</dcterms:modified>
</cp:coreProperties>
</file>