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87" r:id="rId3"/>
    <p:sldId id="289" r:id="rId4"/>
    <p:sldId id="290" r:id="rId5"/>
    <p:sldId id="291" r:id="rId6"/>
    <p:sldId id="258" r:id="rId7"/>
    <p:sldId id="263" r:id="rId8"/>
    <p:sldId id="267" r:id="rId9"/>
    <p:sldId id="272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4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7b2937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27b2937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25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7b2937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27b2937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34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7b2937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27b2937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0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7b2937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27b2937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0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7b2937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27b2937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7b65ea9e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27b65ea9e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7b65ea9e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27b65ea9e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33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174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68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-152400" y="3943350"/>
            <a:ext cx="15087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2100" rIns="84225" bIns="42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0"/>
              <a:buFont typeface="Arial"/>
              <a:buNone/>
              <a:defRPr sz="1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3886200" y="0"/>
            <a:ext cx="5410200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903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46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3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72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39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27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12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9136-85F7-44BB-9B1F-3A2B4203F49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4.png"/><Relationship Id="rId10" Type="http://schemas.openxmlformats.org/officeDocument/2006/relationships/image" Target="../media/image18.jpg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1825456" y="3034250"/>
            <a:ext cx="5325900" cy="136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 9</a:t>
            </a:r>
            <a:r>
              <a:rPr lang="en-US" sz="1800" baseline="300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2024</a:t>
            </a:r>
            <a:endParaRPr sz="18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6096" y="907000"/>
            <a:ext cx="2259900" cy="14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17;p18">
            <a:extLst>
              <a:ext uri="{FF2B5EF4-FFF2-40B4-BE49-F238E27FC236}">
                <a16:creationId xmlns:a16="http://schemas.microsoft.com/office/drawing/2014/main" id="{D4BEAA41-CEF5-DDE4-98C8-1647326F8C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4919" y="3956139"/>
            <a:ext cx="955879" cy="6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304800" y="0"/>
            <a:ext cx="685800" cy="685800"/>
          </a:xfrm>
          <a:prstGeom prst="rect">
            <a:avLst/>
          </a:prstGeom>
          <a:solidFill>
            <a:srgbClr val="643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419205" y="199434"/>
            <a:ext cx="456980" cy="286932"/>
            <a:chOff x="238125" y="616925"/>
            <a:chExt cx="7118075" cy="4462400"/>
          </a:xfrm>
        </p:grpSpPr>
        <p:sp>
          <p:nvSpPr>
            <p:cNvPr id="73" name="Google Shape;73;p16"/>
            <p:cNvSpPr/>
            <p:nvPr/>
          </p:nvSpPr>
          <p:spPr>
            <a:xfrm>
              <a:off x="1682075" y="626800"/>
              <a:ext cx="492225" cy="2134850"/>
            </a:xfrm>
            <a:custGeom>
              <a:avLst/>
              <a:gdLst/>
              <a:ahLst/>
              <a:cxnLst/>
              <a:rect l="l" t="t" r="r" b="b"/>
              <a:pathLst>
                <a:path w="19689" h="85394" extrusionOk="0">
                  <a:moveTo>
                    <a:pt x="19451" y="0"/>
                  </a:moveTo>
                  <a:lnTo>
                    <a:pt x="1" y="79"/>
                  </a:lnTo>
                  <a:lnTo>
                    <a:pt x="238" y="85393"/>
                  </a:lnTo>
                  <a:lnTo>
                    <a:pt x="19689" y="8531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2330425" y="621850"/>
              <a:ext cx="1730625" cy="2135850"/>
            </a:xfrm>
            <a:custGeom>
              <a:avLst/>
              <a:gdLst/>
              <a:ahLst/>
              <a:cxnLst/>
              <a:rect l="l" t="t" r="r" b="b"/>
              <a:pathLst>
                <a:path w="69225" h="85434" extrusionOk="0">
                  <a:moveTo>
                    <a:pt x="69225" y="1"/>
                  </a:moveTo>
                  <a:lnTo>
                    <a:pt x="48786" y="40"/>
                  </a:lnTo>
                  <a:lnTo>
                    <a:pt x="34712" y="54083"/>
                  </a:lnTo>
                  <a:lnTo>
                    <a:pt x="20163" y="119"/>
                  </a:lnTo>
                  <a:lnTo>
                    <a:pt x="1" y="198"/>
                  </a:lnTo>
                  <a:lnTo>
                    <a:pt x="26251" y="85433"/>
                  </a:lnTo>
                  <a:lnTo>
                    <a:pt x="43449" y="85394"/>
                  </a:lnTo>
                  <a:lnTo>
                    <a:pt x="69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4220150" y="616925"/>
              <a:ext cx="1402475" cy="2137800"/>
            </a:xfrm>
            <a:custGeom>
              <a:avLst/>
              <a:gdLst/>
              <a:ahLst/>
              <a:cxnLst/>
              <a:rect l="l" t="t" r="r" b="b"/>
              <a:pathLst>
                <a:path w="56099" h="85512" extrusionOk="0">
                  <a:moveTo>
                    <a:pt x="54715" y="0"/>
                  </a:moveTo>
                  <a:lnTo>
                    <a:pt x="1" y="158"/>
                  </a:lnTo>
                  <a:lnTo>
                    <a:pt x="238" y="85511"/>
                  </a:lnTo>
                  <a:lnTo>
                    <a:pt x="56099" y="85314"/>
                  </a:lnTo>
                  <a:lnTo>
                    <a:pt x="56059" y="68354"/>
                  </a:lnTo>
                  <a:lnTo>
                    <a:pt x="19649" y="68472"/>
                  </a:lnTo>
                  <a:lnTo>
                    <a:pt x="19570" y="52105"/>
                  </a:lnTo>
                  <a:lnTo>
                    <a:pt x="50564" y="52026"/>
                  </a:lnTo>
                  <a:lnTo>
                    <a:pt x="50485" y="34552"/>
                  </a:lnTo>
                  <a:lnTo>
                    <a:pt x="19530" y="34671"/>
                  </a:lnTo>
                  <a:lnTo>
                    <a:pt x="19491" y="17079"/>
                  </a:lnTo>
                  <a:lnTo>
                    <a:pt x="54794" y="16960"/>
                  </a:lnTo>
                  <a:lnTo>
                    <a:pt x="54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38125" y="630750"/>
              <a:ext cx="1275975" cy="2134850"/>
            </a:xfrm>
            <a:custGeom>
              <a:avLst/>
              <a:gdLst/>
              <a:ahLst/>
              <a:cxnLst/>
              <a:rect l="l" t="t" r="r" b="b"/>
              <a:pathLst>
                <a:path w="51039" h="85394" extrusionOk="0">
                  <a:moveTo>
                    <a:pt x="19451" y="0"/>
                  </a:moveTo>
                  <a:lnTo>
                    <a:pt x="0" y="80"/>
                  </a:lnTo>
                  <a:lnTo>
                    <a:pt x="237" y="85393"/>
                  </a:lnTo>
                  <a:lnTo>
                    <a:pt x="51038" y="85275"/>
                  </a:lnTo>
                  <a:lnTo>
                    <a:pt x="50999" y="68275"/>
                  </a:lnTo>
                  <a:lnTo>
                    <a:pt x="19648" y="6839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38125" y="2923700"/>
              <a:ext cx="1275975" cy="2133875"/>
            </a:xfrm>
            <a:custGeom>
              <a:avLst/>
              <a:gdLst/>
              <a:ahLst/>
              <a:cxnLst/>
              <a:rect l="l" t="t" r="r" b="b"/>
              <a:pathLst>
                <a:path w="51039" h="85355" extrusionOk="0">
                  <a:moveTo>
                    <a:pt x="19451" y="1"/>
                  </a:moveTo>
                  <a:lnTo>
                    <a:pt x="0" y="40"/>
                  </a:lnTo>
                  <a:lnTo>
                    <a:pt x="237" y="85354"/>
                  </a:lnTo>
                  <a:lnTo>
                    <a:pt x="51038" y="85236"/>
                  </a:lnTo>
                  <a:lnTo>
                    <a:pt x="50999" y="68236"/>
                  </a:lnTo>
                  <a:lnTo>
                    <a:pt x="19648" y="68355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374700" y="2890100"/>
              <a:ext cx="2184275" cy="2189225"/>
            </a:xfrm>
            <a:custGeom>
              <a:avLst/>
              <a:gdLst/>
              <a:ahLst/>
              <a:cxnLst/>
              <a:rect l="l" t="t" r="r" b="b"/>
              <a:pathLst>
                <a:path w="87371" h="87569" extrusionOk="0">
                  <a:moveTo>
                    <a:pt x="43831" y="0"/>
                  </a:moveTo>
                  <a:cubicBezTo>
                    <a:pt x="43783" y="0"/>
                    <a:pt x="43734" y="0"/>
                    <a:pt x="43686" y="1"/>
                  </a:cubicBezTo>
                  <a:cubicBezTo>
                    <a:pt x="19531" y="1"/>
                    <a:pt x="1" y="19688"/>
                    <a:pt x="238" y="43844"/>
                  </a:cubicBezTo>
                  <a:cubicBezTo>
                    <a:pt x="317" y="67950"/>
                    <a:pt x="19493" y="87568"/>
                    <a:pt x="43816" y="87568"/>
                  </a:cubicBezTo>
                  <a:cubicBezTo>
                    <a:pt x="43865" y="87568"/>
                    <a:pt x="43913" y="87568"/>
                    <a:pt x="43962" y="87568"/>
                  </a:cubicBezTo>
                  <a:cubicBezTo>
                    <a:pt x="67999" y="87489"/>
                    <a:pt x="87370" y="67761"/>
                    <a:pt x="87291" y="43567"/>
                  </a:cubicBezTo>
                  <a:cubicBezTo>
                    <a:pt x="87252" y="19461"/>
                    <a:pt x="67801" y="0"/>
                    <a:pt x="43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536625" y="2906900"/>
              <a:ext cx="1819575" cy="2135850"/>
            </a:xfrm>
            <a:custGeom>
              <a:avLst/>
              <a:gdLst/>
              <a:ahLst/>
              <a:cxnLst/>
              <a:rect l="l" t="t" r="r" b="b"/>
              <a:pathLst>
                <a:path w="72783" h="85434" extrusionOk="0">
                  <a:moveTo>
                    <a:pt x="33783" y="16961"/>
                  </a:moveTo>
                  <a:cubicBezTo>
                    <a:pt x="46513" y="16961"/>
                    <a:pt x="53094" y="29435"/>
                    <a:pt x="53134" y="42776"/>
                  </a:cubicBezTo>
                  <a:cubicBezTo>
                    <a:pt x="53173" y="56020"/>
                    <a:pt x="46650" y="68315"/>
                    <a:pt x="33881" y="68355"/>
                  </a:cubicBezTo>
                  <a:lnTo>
                    <a:pt x="19649" y="68394"/>
                  </a:lnTo>
                  <a:lnTo>
                    <a:pt x="19491" y="17000"/>
                  </a:lnTo>
                  <a:lnTo>
                    <a:pt x="33723" y="16961"/>
                  </a:lnTo>
                  <a:cubicBezTo>
                    <a:pt x="33743" y="16961"/>
                    <a:pt x="33763" y="16961"/>
                    <a:pt x="33783" y="16961"/>
                  </a:cubicBezTo>
                  <a:close/>
                  <a:moveTo>
                    <a:pt x="33840" y="0"/>
                  </a:moveTo>
                  <a:cubicBezTo>
                    <a:pt x="33788" y="0"/>
                    <a:pt x="33736" y="1"/>
                    <a:pt x="33683" y="1"/>
                  </a:cubicBezTo>
                  <a:lnTo>
                    <a:pt x="0" y="80"/>
                  </a:lnTo>
                  <a:lnTo>
                    <a:pt x="238" y="85433"/>
                  </a:lnTo>
                  <a:lnTo>
                    <a:pt x="33960" y="85315"/>
                  </a:lnTo>
                  <a:cubicBezTo>
                    <a:pt x="58590" y="85235"/>
                    <a:pt x="72782" y="66892"/>
                    <a:pt x="72703" y="42737"/>
                  </a:cubicBezTo>
                  <a:cubicBezTo>
                    <a:pt x="72624" y="18515"/>
                    <a:pt x="58374" y="0"/>
                    <a:pt x="3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671625" y="2909875"/>
              <a:ext cx="1668350" cy="2163525"/>
            </a:xfrm>
            <a:custGeom>
              <a:avLst/>
              <a:gdLst/>
              <a:ahLst/>
              <a:cxnLst/>
              <a:rect l="l" t="t" r="r" b="b"/>
              <a:pathLst>
                <a:path w="66734" h="86541" extrusionOk="0">
                  <a:moveTo>
                    <a:pt x="66536" y="0"/>
                  </a:moveTo>
                  <a:lnTo>
                    <a:pt x="47085" y="40"/>
                  </a:lnTo>
                  <a:lnTo>
                    <a:pt x="47204" y="53094"/>
                  </a:lnTo>
                  <a:cubicBezTo>
                    <a:pt x="47243" y="63847"/>
                    <a:pt x="40443" y="68077"/>
                    <a:pt x="33525" y="68117"/>
                  </a:cubicBezTo>
                  <a:cubicBezTo>
                    <a:pt x="26448" y="68117"/>
                    <a:pt x="19649" y="63926"/>
                    <a:pt x="19609" y="53173"/>
                  </a:cubicBezTo>
                  <a:lnTo>
                    <a:pt x="19451" y="158"/>
                  </a:lnTo>
                  <a:lnTo>
                    <a:pt x="0" y="198"/>
                  </a:lnTo>
                  <a:lnTo>
                    <a:pt x="158" y="54715"/>
                  </a:lnTo>
                  <a:cubicBezTo>
                    <a:pt x="237" y="74339"/>
                    <a:pt x="15871" y="86540"/>
                    <a:pt x="33395" y="86540"/>
                  </a:cubicBezTo>
                  <a:cubicBezTo>
                    <a:pt x="33451" y="86540"/>
                    <a:pt x="33508" y="86540"/>
                    <a:pt x="33564" y="86540"/>
                  </a:cubicBezTo>
                  <a:cubicBezTo>
                    <a:pt x="51157" y="86500"/>
                    <a:pt x="66733" y="74205"/>
                    <a:pt x="66694" y="54517"/>
                  </a:cubicBezTo>
                  <a:lnTo>
                    <a:pt x="66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6775" y="4502407"/>
            <a:ext cx="714826" cy="4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6DE8A14-9AAA-A485-1B6D-DAA55437EF5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30" y="565987"/>
            <a:ext cx="5670021" cy="182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A9A1C-B63E-A541-F4C0-C7A9EC315F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24" y="2736711"/>
            <a:ext cx="5185231" cy="1765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9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304800" y="0"/>
            <a:ext cx="685800" cy="685800"/>
          </a:xfrm>
          <a:prstGeom prst="rect">
            <a:avLst/>
          </a:prstGeom>
          <a:solidFill>
            <a:srgbClr val="643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419205" y="199434"/>
            <a:ext cx="456980" cy="286932"/>
            <a:chOff x="238125" y="616925"/>
            <a:chExt cx="7118075" cy="4462400"/>
          </a:xfrm>
        </p:grpSpPr>
        <p:sp>
          <p:nvSpPr>
            <p:cNvPr id="73" name="Google Shape;73;p16"/>
            <p:cNvSpPr/>
            <p:nvPr/>
          </p:nvSpPr>
          <p:spPr>
            <a:xfrm>
              <a:off x="1682075" y="626800"/>
              <a:ext cx="492225" cy="2134850"/>
            </a:xfrm>
            <a:custGeom>
              <a:avLst/>
              <a:gdLst/>
              <a:ahLst/>
              <a:cxnLst/>
              <a:rect l="l" t="t" r="r" b="b"/>
              <a:pathLst>
                <a:path w="19689" h="85394" extrusionOk="0">
                  <a:moveTo>
                    <a:pt x="19451" y="0"/>
                  </a:moveTo>
                  <a:lnTo>
                    <a:pt x="1" y="79"/>
                  </a:lnTo>
                  <a:lnTo>
                    <a:pt x="238" y="85393"/>
                  </a:lnTo>
                  <a:lnTo>
                    <a:pt x="19689" y="8531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2330425" y="621850"/>
              <a:ext cx="1730625" cy="2135850"/>
            </a:xfrm>
            <a:custGeom>
              <a:avLst/>
              <a:gdLst/>
              <a:ahLst/>
              <a:cxnLst/>
              <a:rect l="l" t="t" r="r" b="b"/>
              <a:pathLst>
                <a:path w="69225" h="85434" extrusionOk="0">
                  <a:moveTo>
                    <a:pt x="69225" y="1"/>
                  </a:moveTo>
                  <a:lnTo>
                    <a:pt x="48786" y="40"/>
                  </a:lnTo>
                  <a:lnTo>
                    <a:pt x="34712" y="54083"/>
                  </a:lnTo>
                  <a:lnTo>
                    <a:pt x="20163" y="119"/>
                  </a:lnTo>
                  <a:lnTo>
                    <a:pt x="1" y="198"/>
                  </a:lnTo>
                  <a:lnTo>
                    <a:pt x="26251" y="85433"/>
                  </a:lnTo>
                  <a:lnTo>
                    <a:pt x="43449" y="85394"/>
                  </a:lnTo>
                  <a:lnTo>
                    <a:pt x="69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4220150" y="616925"/>
              <a:ext cx="1402475" cy="2137800"/>
            </a:xfrm>
            <a:custGeom>
              <a:avLst/>
              <a:gdLst/>
              <a:ahLst/>
              <a:cxnLst/>
              <a:rect l="l" t="t" r="r" b="b"/>
              <a:pathLst>
                <a:path w="56099" h="85512" extrusionOk="0">
                  <a:moveTo>
                    <a:pt x="54715" y="0"/>
                  </a:moveTo>
                  <a:lnTo>
                    <a:pt x="1" y="158"/>
                  </a:lnTo>
                  <a:lnTo>
                    <a:pt x="238" y="85511"/>
                  </a:lnTo>
                  <a:lnTo>
                    <a:pt x="56099" y="85314"/>
                  </a:lnTo>
                  <a:lnTo>
                    <a:pt x="56059" y="68354"/>
                  </a:lnTo>
                  <a:lnTo>
                    <a:pt x="19649" y="68472"/>
                  </a:lnTo>
                  <a:lnTo>
                    <a:pt x="19570" y="52105"/>
                  </a:lnTo>
                  <a:lnTo>
                    <a:pt x="50564" y="52026"/>
                  </a:lnTo>
                  <a:lnTo>
                    <a:pt x="50485" y="34552"/>
                  </a:lnTo>
                  <a:lnTo>
                    <a:pt x="19530" y="34671"/>
                  </a:lnTo>
                  <a:lnTo>
                    <a:pt x="19491" y="17079"/>
                  </a:lnTo>
                  <a:lnTo>
                    <a:pt x="54794" y="16960"/>
                  </a:lnTo>
                  <a:lnTo>
                    <a:pt x="54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38125" y="630750"/>
              <a:ext cx="1275975" cy="2134850"/>
            </a:xfrm>
            <a:custGeom>
              <a:avLst/>
              <a:gdLst/>
              <a:ahLst/>
              <a:cxnLst/>
              <a:rect l="l" t="t" r="r" b="b"/>
              <a:pathLst>
                <a:path w="51039" h="85394" extrusionOk="0">
                  <a:moveTo>
                    <a:pt x="19451" y="0"/>
                  </a:moveTo>
                  <a:lnTo>
                    <a:pt x="0" y="80"/>
                  </a:lnTo>
                  <a:lnTo>
                    <a:pt x="237" y="85393"/>
                  </a:lnTo>
                  <a:lnTo>
                    <a:pt x="51038" y="85275"/>
                  </a:lnTo>
                  <a:lnTo>
                    <a:pt x="50999" y="68275"/>
                  </a:lnTo>
                  <a:lnTo>
                    <a:pt x="19648" y="6839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38125" y="2923700"/>
              <a:ext cx="1275975" cy="2133875"/>
            </a:xfrm>
            <a:custGeom>
              <a:avLst/>
              <a:gdLst/>
              <a:ahLst/>
              <a:cxnLst/>
              <a:rect l="l" t="t" r="r" b="b"/>
              <a:pathLst>
                <a:path w="51039" h="85355" extrusionOk="0">
                  <a:moveTo>
                    <a:pt x="19451" y="1"/>
                  </a:moveTo>
                  <a:lnTo>
                    <a:pt x="0" y="40"/>
                  </a:lnTo>
                  <a:lnTo>
                    <a:pt x="237" y="85354"/>
                  </a:lnTo>
                  <a:lnTo>
                    <a:pt x="51038" y="85236"/>
                  </a:lnTo>
                  <a:lnTo>
                    <a:pt x="50999" y="68236"/>
                  </a:lnTo>
                  <a:lnTo>
                    <a:pt x="19648" y="68355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374700" y="2890100"/>
              <a:ext cx="2184275" cy="2189225"/>
            </a:xfrm>
            <a:custGeom>
              <a:avLst/>
              <a:gdLst/>
              <a:ahLst/>
              <a:cxnLst/>
              <a:rect l="l" t="t" r="r" b="b"/>
              <a:pathLst>
                <a:path w="87371" h="87569" extrusionOk="0">
                  <a:moveTo>
                    <a:pt x="43831" y="0"/>
                  </a:moveTo>
                  <a:cubicBezTo>
                    <a:pt x="43783" y="0"/>
                    <a:pt x="43734" y="0"/>
                    <a:pt x="43686" y="1"/>
                  </a:cubicBezTo>
                  <a:cubicBezTo>
                    <a:pt x="19531" y="1"/>
                    <a:pt x="1" y="19688"/>
                    <a:pt x="238" y="43844"/>
                  </a:cubicBezTo>
                  <a:cubicBezTo>
                    <a:pt x="317" y="67950"/>
                    <a:pt x="19493" y="87568"/>
                    <a:pt x="43816" y="87568"/>
                  </a:cubicBezTo>
                  <a:cubicBezTo>
                    <a:pt x="43865" y="87568"/>
                    <a:pt x="43913" y="87568"/>
                    <a:pt x="43962" y="87568"/>
                  </a:cubicBezTo>
                  <a:cubicBezTo>
                    <a:pt x="67999" y="87489"/>
                    <a:pt x="87370" y="67761"/>
                    <a:pt x="87291" y="43567"/>
                  </a:cubicBezTo>
                  <a:cubicBezTo>
                    <a:pt x="87252" y="19461"/>
                    <a:pt x="67801" y="0"/>
                    <a:pt x="43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536625" y="2906900"/>
              <a:ext cx="1819575" cy="2135850"/>
            </a:xfrm>
            <a:custGeom>
              <a:avLst/>
              <a:gdLst/>
              <a:ahLst/>
              <a:cxnLst/>
              <a:rect l="l" t="t" r="r" b="b"/>
              <a:pathLst>
                <a:path w="72783" h="85434" extrusionOk="0">
                  <a:moveTo>
                    <a:pt x="33783" y="16961"/>
                  </a:moveTo>
                  <a:cubicBezTo>
                    <a:pt x="46513" y="16961"/>
                    <a:pt x="53094" y="29435"/>
                    <a:pt x="53134" y="42776"/>
                  </a:cubicBezTo>
                  <a:cubicBezTo>
                    <a:pt x="53173" y="56020"/>
                    <a:pt x="46650" y="68315"/>
                    <a:pt x="33881" y="68355"/>
                  </a:cubicBezTo>
                  <a:lnTo>
                    <a:pt x="19649" y="68394"/>
                  </a:lnTo>
                  <a:lnTo>
                    <a:pt x="19491" y="17000"/>
                  </a:lnTo>
                  <a:lnTo>
                    <a:pt x="33723" y="16961"/>
                  </a:lnTo>
                  <a:cubicBezTo>
                    <a:pt x="33743" y="16961"/>
                    <a:pt x="33763" y="16961"/>
                    <a:pt x="33783" y="16961"/>
                  </a:cubicBezTo>
                  <a:close/>
                  <a:moveTo>
                    <a:pt x="33840" y="0"/>
                  </a:moveTo>
                  <a:cubicBezTo>
                    <a:pt x="33788" y="0"/>
                    <a:pt x="33736" y="1"/>
                    <a:pt x="33683" y="1"/>
                  </a:cubicBezTo>
                  <a:lnTo>
                    <a:pt x="0" y="80"/>
                  </a:lnTo>
                  <a:lnTo>
                    <a:pt x="238" y="85433"/>
                  </a:lnTo>
                  <a:lnTo>
                    <a:pt x="33960" y="85315"/>
                  </a:lnTo>
                  <a:cubicBezTo>
                    <a:pt x="58590" y="85235"/>
                    <a:pt x="72782" y="66892"/>
                    <a:pt x="72703" y="42737"/>
                  </a:cubicBezTo>
                  <a:cubicBezTo>
                    <a:pt x="72624" y="18515"/>
                    <a:pt x="58374" y="0"/>
                    <a:pt x="3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671625" y="2909875"/>
              <a:ext cx="1668350" cy="2163525"/>
            </a:xfrm>
            <a:custGeom>
              <a:avLst/>
              <a:gdLst/>
              <a:ahLst/>
              <a:cxnLst/>
              <a:rect l="l" t="t" r="r" b="b"/>
              <a:pathLst>
                <a:path w="66734" h="86541" extrusionOk="0">
                  <a:moveTo>
                    <a:pt x="66536" y="0"/>
                  </a:moveTo>
                  <a:lnTo>
                    <a:pt x="47085" y="40"/>
                  </a:lnTo>
                  <a:lnTo>
                    <a:pt x="47204" y="53094"/>
                  </a:lnTo>
                  <a:cubicBezTo>
                    <a:pt x="47243" y="63847"/>
                    <a:pt x="40443" y="68077"/>
                    <a:pt x="33525" y="68117"/>
                  </a:cubicBezTo>
                  <a:cubicBezTo>
                    <a:pt x="26448" y="68117"/>
                    <a:pt x="19649" y="63926"/>
                    <a:pt x="19609" y="53173"/>
                  </a:cubicBezTo>
                  <a:lnTo>
                    <a:pt x="19451" y="158"/>
                  </a:lnTo>
                  <a:lnTo>
                    <a:pt x="0" y="198"/>
                  </a:lnTo>
                  <a:lnTo>
                    <a:pt x="158" y="54715"/>
                  </a:lnTo>
                  <a:cubicBezTo>
                    <a:pt x="237" y="74339"/>
                    <a:pt x="15871" y="86540"/>
                    <a:pt x="33395" y="86540"/>
                  </a:cubicBezTo>
                  <a:cubicBezTo>
                    <a:pt x="33451" y="86540"/>
                    <a:pt x="33508" y="86540"/>
                    <a:pt x="33564" y="86540"/>
                  </a:cubicBezTo>
                  <a:cubicBezTo>
                    <a:pt x="51157" y="86500"/>
                    <a:pt x="66733" y="74205"/>
                    <a:pt x="66694" y="54517"/>
                  </a:cubicBezTo>
                  <a:lnTo>
                    <a:pt x="66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6775" y="4502407"/>
            <a:ext cx="714826" cy="4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 rot="-5400000">
            <a:off x="-496350" y="1639350"/>
            <a:ext cx="1926900" cy="3246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HARM REDUCTION</a:t>
            </a:r>
            <a:endParaRPr sz="1200" b="0" i="0" u="none" strike="noStrike" cap="none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A4249-33F0-ADEC-7E32-6CABECCB8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331" y="0"/>
            <a:ext cx="2893218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98B4F-35DB-F101-255F-390B69C55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280" y="0"/>
            <a:ext cx="28932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304800" y="0"/>
            <a:ext cx="685800" cy="685800"/>
          </a:xfrm>
          <a:prstGeom prst="rect">
            <a:avLst/>
          </a:prstGeom>
          <a:solidFill>
            <a:srgbClr val="643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419205" y="199434"/>
            <a:ext cx="456980" cy="286932"/>
            <a:chOff x="238125" y="616925"/>
            <a:chExt cx="7118075" cy="4462400"/>
          </a:xfrm>
        </p:grpSpPr>
        <p:sp>
          <p:nvSpPr>
            <p:cNvPr id="73" name="Google Shape;73;p16"/>
            <p:cNvSpPr/>
            <p:nvPr/>
          </p:nvSpPr>
          <p:spPr>
            <a:xfrm>
              <a:off x="1682075" y="626800"/>
              <a:ext cx="492225" cy="2134850"/>
            </a:xfrm>
            <a:custGeom>
              <a:avLst/>
              <a:gdLst/>
              <a:ahLst/>
              <a:cxnLst/>
              <a:rect l="l" t="t" r="r" b="b"/>
              <a:pathLst>
                <a:path w="19689" h="85394" extrusionOk="0">
                  <a:moveTo>
                    <a:pt x="19451" y="0"/>
                  </a:moveTo>
                  <a:lnTo>
                    <a:pt x="1" y="79"/>
                  </a:lnTo>
                  <a:lnTo>
                    <a:pt x="238" y="85393"/>
                  </a:lnTo>
                  <a:lnTo>
                    <a:pt x="19689" y="8531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2330425" y="621850"/>
              <a:ext cx="1730625" cy="2135850"/>
            </a:xfrm>
            <a:custGeom>
              <a:avLst/>
              <a:gdLst/>
              <a:ahLst/>
              <a:cxnLst/>
              <a:rect l="l" t="t" r="r" b="b"/>
              <a:pathLst>
                <a:path w="69225" h="85434" extrusionOk="0">
                  <a:moveTo>
                    <a:pt x="69225" y="1"/>
                  </a:moveTo>
                  <a:lnTo>
                    <a:pt x="48786" y="40"/>
                  </a:lnTo>
                  <a:lnTo>
                    <a:pt x="34712" y="54083"/>
                  </a:lnTo>
                  <a:lnTo>
                    <a:pt x="20163" y="119"/>
                  </a:lnTo>
                  <a:lnTo>
                    <a:pt x="1" y="198"/>
                  </a:lnTo>
                  <a:lnTo>
                    <a:pt x="26251" y="85433"/>
                  </a:lnTo>
                  <a:lnTo>
                    <a:pt x="43449" y="85394"/>
                  </a:lnTo>
                  <a:lnTo>
                    <a:pt x="69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4220150" y="616925"/>
              <a:ext cx="1402475" cy="2137800"/>
            </a:xfrm>
            <a:custGeom>
              <a:avLst/>
              <a:gdLst/>
              <a:ahLst/>
              <a:cxnLst/>
              <a:rect l="l" t="t" r="r" b="b"/>
              <a:pathLst>
                <a:path w="56099" h="85512" extrusionOk="0">
                  <a:moveTo>
                    <a:pt x="54715" y="0"/>
                  </a:moveTo>
                  <a:lnTo>
                    <a:pt x="1" y="158"/>
                  </a:lnTo>
                  <a:lnTo>
                    <a:pt x="238" y="85511"/>
                  </a:lnTo>
                  <a:lnTo>
                    <a:pt x="56099" y="85314"/>
                  </a:lnTo>
                  <a:lnTo>
                    <a:pt x="56059" y="68354"/>
                  </a:lnTo>
                  <a:lnTo>
                    <a:pt x="19649" y="68472"/>
                  </a:lnTo>
                  <a:lnTo>
                    <a:pt x="19570" y="52105"/>
                  </a:lnTo>
                  <a:lnTo>
                    <a:pt x="50564" y="52026"/>
                  </a:lnTo>
                  <a:lnTo>
                    <a:pt x="50485" y="34552"/>
                  </a:lnTo>
                  <a:lnTo>
                    <a:pt x="19530" y="34671"/>
                  </a:lnTo>
                  <a:lnTo>
                    <a:pt x="19491" y="17079"/>
                  </a:lnTo>
                  <a:lnTo>
                    <a:pt x="54794" y="16960"/>
                  </a:lnTo>
                  <a:lnTo>
                    <a:pt x="54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38125" y="630750"/>
              <a:ext cx="1275975" cy="2134850"/>
            </a:xfrm>
            <a:custGeom>
              <a:avLst/>
              <a:gdLst/>
              <a:ahLst/>
              <a:cxnLst/>
              <a:rect l="l" t="t" r="r" b="b"/>
              <a:pathLst>
                <a:path w="51039" h="85394" extrusionOk="0">
                  <a:moveTo>
                    <a:pt x="19451" y="0"/>
                  </a:moveTo>
                  <a:lnTo>
                    <a:pt x="0" y="80"/>
                  </a:lnTo>
                  <a:lnTo>
                    <a:pt x="237" y="85393"/>
                  </a:lnTo>
                  <a:lnTo>
                    <a:pt x="51038" y="85275"/>
                  </a:lnTo>
                  <a:lnTo>
                    <a:pt x="50999" y="68275"/>
                  </a:lnTo>
                  <a:lnTo>
                    <a:pt x="19648" y="6839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38125" y="2923700"/>
              <a:ext cx="1275975" cy="2133875"/>
            </a:xfrm>
            <a:custGeom>
              <a:avLst/>
              <a:gdLst/>
              <a:ahLst/>
              <a:cxnLst/>
              <a:rect l="l" t="t" r="r" b="b"/>
              <a:pathLst>
                <a:path w="51039" h="85355" extrusionOk="0">
                  <a:moveTo>
                    <a:pt x="19451" y="1"/>
                  </a:moveTo>
                  <a:lnTo>
                    <a:pt x="0" y="40"/>
                  </a:lnTo>
                  <a:lnTo>
                    <a:pt x="237" y="85354"/>
                  </a:lnTo>
                  <a:lnTo>
                    <a:pt x="51038" y="85236"/>
                  </a:lnTo>
                  <a:lnTo>
                    <a:pt x="50999" y="68236"/>
                  </a:lnTo>
                  <a:lnTo>
                    <a:pt x="19648" y="68355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374700" y="2890100"/>
              <a:ext cx="2184275" cy="2189225"/>
            </a:xfrm>
            <a:custGeom>
              <a:avLst/>
              <a:gdLst/>
              <a:ahLst/>
              <a:cxnLst/>
              <a:rect l="l" t="t" r="r" b="b"/>
              <a:pathLst>
                <a:path w="87371" h="87569" extrusionOk="0">
                  <a:moveTo>
                    <a:pt x="43831" y="0"/>
                  </a:moveTo>
                  <a:cubicBezTo>
                    <a:pt x="43783" y="0"/>
                    <a:pt x="43734" y="0"/>
                    <a:pt x="43686" y="1"/>
                  </a:cubicBezTo>
                  <a:cubicBezTo>
                    <a:pt x="19531" y="1"/>
                    <a:pt x="1" y="19688"/>
                    <a:pt x="238" y="43844"/>
                  </a:cubicBezTo>
                  <a:cubicBezTo>
                    <a:pt x="317" y="67950"/>
                    <a:pt x="19493" y="87568"/>
                    <a:pt x="43816" y="87568"/>
                  </a:cubicBezTo>
                  <a:cubicBezTo>
                    <a:pt x="43865" y="87568"/>
                    <a:pt x="43913" y="87568"/>
                    <a:pt x="43962" y="87568"/>
                  </a:cubicBezTo>
                  <a:cubicBezTo>
                    <a:pt x="67999" y="87489"/>
                    <a:pt x="87370" y="67761"/>
                    <a:pt x="87291" y="43567"/>
                  </a:cubicBezTo>
                  <a:cubicBezTo>
                    <a:pt x="87252" y="19461"/>
                    <a:pt x="67801" y="0"/>
                    <a:pt x="43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536625" y="2906900"/>
              <a:ext cx="1819575" cy="2135850"/>
            </a:xfrm>
            <a:custGeom>
              <a:avLst/>
              <a:gdLst/>
              <a:ahLst/>
              <a:cxnLst/>
              <a:rect l="l" t="t" r="r" b="b"/>
              <a:pathLst>
                <a:path w="72783" h="85434" extrusionOk="0">
                  <a:moveTo>
                    <a:pt x="33783" y="16961"/>
                  </a:moveTo>
                  <a:cubicBezTo>
                    <a:pt x="46513" y="16961"/>
                    <a:pt x="53094" y="29435"/>
                    <a:pt x="53134" y="42776"/>
                  </a:cubicBezTo>
                  <a:cubicBezTo>
                    <a:pt x="53173" y="56020"/>
                    <a:pt x="46650" y="68315"/>
                    <a:pt x="33881" y="68355"/>
                  </a:cubicBezTo>
                  <a:lnTo>
                    <a:pt x="19649" y="68394"/>
                  </a:lnTo>
                  <a:lnTo>
                    <a:pt x="19491" y="17000"/>
                  </a:lnTo>
                  <a:lnTo>
                    <a:pt x="33723" y="16961"/>
                  </a:lnTo>
                  <a:cubicBezTo>
                    <a:pt x="33743" y="16961"/>
                    <a:pt x="33763" y="16961"/>
                    <a:pt x="33783" y="16961"/>
                  </a:cubicBezTo>
                  <a:close/>
                  <a:moveTo>
                    <a:pt x="33840" y="0"/>
                  </a:moveTo>
                  <a:cubicBezTo>
                    <a:pt x="33788" y="0"/>
                    <a:pt x="33736" y="1"/>
                    <a:pt x="33683" y="1"/>
                  </a:cubicBezTo>
                  <a:lnTo>
                    <a:pt x="0" y="80"/>
                  </a:lnTo>
                  <a:lnTo>
                    <a:pt x="238" y="85433"/>
                  </a:lnTo>
                  <a:lnTo>
                    <a:pt x="33960" y="85315"/>
                  </a:lnTo>
                  <a:cubicBezTo>
                    <a:pt x="58590" y="85235"/>
                    <a:pt x="72782" y="66892"/>
                    <a:pt x="72703" y="42737"/>
                  </a:cubicBezTo>
                  <a:cubicBezTo>
                    <a:pt x="72624" y="18515"/>
                    <a:pt x="58374" y="0"/>
                    <a:pt x="3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671625" y="2909875"/>
              <a:ext cx="1668350" cy="2163525"/>
            </a:xfrm>
            <a:custGeom>
              <a:avLst/>
              <a:gdLst/>
              <a:ahLst/>
              <a:cxnLst/>
              <a:rect l="l" t="t" r="r" b="b"/>
              <a:pathLst>
                <a:path w="66734" h="86541" extrusionOk="0">
                  <a:moveTo>
                    <a:pt x="66536" y="0"/>
                  </a:moveTo>
                  <a:lnTo>
                    <a:pt x="47085" y="40"/>
                  </a:lnTo>
                  <a:lnTo>
                    <a:pt x="47204" y="53094"/>
                  </a:lnTo>
                  <a:cubicBezTo>
                    <a:pt x="47243" y="63847"/>
                    <a:pt x="40443" y="68077"/>
                    <a:pt x="33525" y="68117"/>
                  </a:cubicBezTo>
                  <a:cubicBezTo>
                    <a:pt x="26448" y="68117"/>
                    <a:pt x="19649" y="63926"/>
                    <a:pt x="19609" y="53173"/>
                  </a:cubicBezTo>
                  <a:lnTo>
                    <a:pt x="19451" y="158"/>
                  </a:lnTo>
                  <a:lnTo>
                    <a:pt x="0" y="198"/>
                  </a:lnTo>
                  <a:lnTo>
                    <a:pt x="158" y="54715"/>
                  </a:lnTo>
                  <a:cubicBezTo>
                    <a:pt x="237" y="74339"/>
                    <a:pt x="15871" y="86540"/>
                    <a:pt x="33395" y="86540"/>
                  </a:cubicBezTo>
                  <a:cubicBezTo>
                    <a:pt x="33451" y="86540"/>
                    <a:pt x="33508" y="86540"/>
                    <a:pt x="33564" y="86540"/>
                  </a:cubicBezTo>
                  <a:cubicBezTo>
                    <a:pt x="51157" y="86500"/>
                    <a:pt x="66733" y="74205"/>
                    <a:pt x="66694" y="54517"/>
                  </a:cubicBezTo>
                  <a:lnTo>
                    <a:pt x="66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6775" y="4502407"/>
            <a:ext cx="714826" cy="4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04D85-05FF-3204-30B5-C087EB694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651" y="0"/>
            <a:ext cx="289321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C6FD1-BBE2-3EE5-0B82-525A7D753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435" y="0"/>
            <a:ext cx="28932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304800" y="0"/>
            <a:ext cx="685800" cy="685800"/>
          </a:xfrm>
          <a:prstGeom prst="rect">
            <a:avLst/>
          </a:prstGeom>
          <a:solidFill>
            <a:srgbClr val="643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419205" y="199434"/>
            <a:ext cx="456980" cy="286932"/>
            <a:chOff x="238125" y="616925"/>
            <a:chExt cx="7118075" cy="4462400"/>
          </a:xfrm>
        </p:grpSpPr>
        <p:sp>
          <p:nvSpPr>
            <p:cNvPr id="73" name="Google Shape;73;p16"/>
            <p:cNvSpPr/>
            <p:nvPr/>
          </p:nvSpPr>
          <p:spPr>
            <a:xfrm>
              <a:off x="1682075" y="626800"/>
              <a:ext cx="492225" cy="2134850"/>
            </a:xfrm>
            <a:custGeom>
              <a:avLst/>
              <a:gdLst/>
              <a:ahLst/>
              <a:cxnLst/>
              <a:rect l="l" t="t" r="r" b="b"/>
              <a:pathLst>
                <a:path w="19689" h="85394" extrusionOk="0">
                  <a:moveTo>
                    <a:pt x="19451" y="0"/>
                  </a:moveTo>
                  <a:lnTo>
                    <a:pt x="1" y="79"/>
                  </a:lnTo>
                  <a:lnTo>
                    <a:pt x="238" y="85393"/>
                  </a:lnTo>
                  <a:lnTo>
                    <a:pt x="19689" y="8531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2330425" y="621850"/>
              <a:ext cx="1730625" cy="2135850"/>
            </a:xfrm>
            <a:custGeom>
              <a:avLst/>
              <a:gdLst/>
              <a:ahLst/>
              <a:cxnLst/>
              <a:rect l="l" t="t" r="r" b="b"/>
              <a:pathLst>
                <a:path w="69225" h="85434" extrusionOk="0">
                  <a:moveTo>
                    <a:pt x="69225" y="1"/>
                  </a:moveTo>
                  <a:lnTo>
                    <a:pt x="48786" y="40"/>
                  </a:lnTo>
                  <a:lnTo>
                    <a:pt x="34712" y="54083"/>
                  </a:lnTo>
                  <a:lnTo>
                    <a:pt x="20163" y="119"/>
                  </a:lnTo>
                  <a:lnTo>
                    <a:pt x="1" y="198"/>
                  </a:lnTo>
                  <a:lnTo>
                    <a:pt x="26251" y="85433"/>
                  </a:lnTo>
                  <a:lnTo>
                    <a:pt x="43449" y="85394"/>
                  </a:lnTo>
                  <a:lnTo>
                    <a:pt x="69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4220150" y="616925"/>
              <a:ext cx="1402475" cy="2137800"/>
            </a:xfrm>
            <a:custGeom>
              <a:avLst/>
              <a:gdLst/>
              <a:ahLst/>
              <a:cxnLst/>
              <a:rect l="l" t="t" r="r" b="b"/>
              <a:pathLst>
                <a:path w="56099" h="85512" extrusionOk="0">
                  <a:moveTo>
                    <a:pt x="54715" y="0"/>
                  </a:moveTo>
                  <a:lnTo>
                    <a:pt x="1" y="158"/>
                  </a:lnTo>
                  <a:lnTo>
                    <a:pt x="238" y="85511"/>
                  </a:lnTo>
                  <a:lnTo>
                    <a:pt x="56099" y="85314"/>
                  </a:lnTo>
                  <a:lnTo>
                    <a:pt x="56059" y="68354"/>
                  </a:lnTo>
                  <a:lnTo>
                    <a:pt x="19649" y="68472"/>
                  </a:lnTo>
                  <a:lnTo>
                    <a:pt x="19570" y="52105"/>
                  </a:lnTo>
                  <a:lnTo>
                    <a:pt x="50564" y="52026"/>
                  </a:lnTo>
                  <a:lnTo>
                    <a:pt x="50485" y="34552"/>
                  </a:lnTo>
                  <a:lnTo>
                    <a:pt x="19530" y="34671"/>
                  </a:lnTo>
                  <a:lnTo>
                    <a:pt x="19491" y="17079"/>
                  </a:lnTo>
                  <a:lnTo>
                    <a:pt x="54794" y="16960"/>
                  </a:lnTo>
                  <a:lnTo>
                    <a:pt x="54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38125" y="630750"/>
              <a:ext cx="1275975" cy="2134850"/>
            </a:xfrm>
            <a:custGeom>
              <a:avLst/>
              <a:gdLst/>
              <a:ahLst/>
              <a:cxnLst/>
              <a:rect l="l" t="t" r="r" b="b"/>
              <a:pathLst>
                <a:path w="51039" h="85394" extrusionOk="0">
                  <a:moveTo>
                    <a:pt x="19451" y="0"/>
                  </a:moveTo>
                  <a:lnTo>
                    <a:pt x="0" y="80"/>
                  </a:lnTo>
                  <a:lnTo>
                    <a:pt x="237" y="85393"/>
                  </a:lnTo>
                  <a:lnTo>
                    <a:pt x="51038" y="85275"/>
                  </a:lnTo>
                  <a:lnTo>
                    <a:pt x="50999" y="68275"/>
                  </a:lnTo>
                  <a:lnTo>
                    <a:pt x="19648" y="6839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38125" y="2923700"/>
              <a:ext cx="1275975" cy="2133875"/>
            </a:xfrm>
            <a:custGeom>
              <a:avLst/>
              <a:gdLst/>
              <a:ahLst/>
              <a:cxnLst/>
              <a:rect l="l" t="t" r="r" b="b"/>
              <a:pathLst>
                <a:path w="51039" h="85355" extrusionOk="0">
                  <a:moveTo>
                    <a:pt x="19451" y="1"/>
                  </a:moveTo>
                  <a:lnTo>
                    <a:pt x="0" y="40"/>
                  </a:lnTo>
                  <a:lnTo>
                    <a:pt x="237" y="85354"/>
                  </a:lnTo>
                  <a:lnTo>
                    <a:pt x="51038" y="85236"/>
                  </a:lnTo>
                  <a:lnTo>
                    <a:pt x="50999" y="68236"/>
                  </a:lnTo>
                  <a:lnTo>
                    <a:pt x="19648" y="68355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374700" y="2890100"/>
              <a:ext cx="2184275" cy="2189225"/>
            </a:xfrm>
            <a:custGeom>
              <a:avLst/>
              <a:gdLst/>
              <a:ahLst/>
              <a:cxnLst/>
              <a:rect l="l" t="t" r="r" b="b"/>
              <a:pathLst>
                <a:path w="87371" h="87569" extrusionOk="0">
                  <a:moveTo>
                    <a:pt x="43831" y="0"/>
                  </a:moveTo>
                  <a:cubicBezTo>
                    <a:pt x="43783" y="0"/>
                    <a:pt x="43734" y="0"/>
                    <a:pt x="43686" y="1"/>
                  </a:cubicBezTo>
                  <a:cubicBezTo>
                    <a:pt x="19531" y="1"/>
                    <a:pt x="1" y="19688"/>
                    <a:pt x="238" y="43844"/>
                  </a:cubicBezTo>
                  <a:cubicBezTo>
                    <a:pt x="317" y="67950"/>
                    <a:pt x="19493" y="87568"/>
                    <a:pt x="43816" y="87568"/>
                  </a:cubicBezTo>
                  <a:cubicBezTo>
                    <a:pt x="43865" y="87568"/>
                    <a:pt x="43913" y="87568"/>
                    <a:pt x="43962" y="87568"/>
                  </a:cubicBezTo>
                  <a:cubicBezTo>
                    <a:pt x="67999" y="87489"/>
                    <a:pt x="87370" y="67761"/>
                    <a:pt x="87291" y="43567"/>
                  </a:cubicBezTo>
                  <a:cubicBezTo>
                    <a:pt x="87252" y="19461"/>
                    <a:pt x="67801" y="0"/>
                    <a:pt x="43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536625" y="2906900"/>
              <a:ext cx="1819575" cy="2135850"/>
            </a:xfrm>
            <a:custGeom>
              <a:avLst/>
              <a:gdLst/>
              <a:ahLst/>
              <a:cxnLst/>
              <a:rect l="l" t="t" r="r" b="b"/>
              <a:pathLst>
                <a:path w="72783" h="85434" extrusionOk="0">
                  <a:moveTo>
                    <a:pt x="33783" y="16961"/>
                  </a:moveTo>
                  <a:cubicBezTo>
                    <a:pt x="46513" y="16961"/>
                    <a:pt x="53094" y="29435"/>
                    <a:pt x="53134" y="42776"/>
                  </a:cubicBezTo>
                  <a:cubicBezTo>
                    <a:pt x="53173" y="56020"/>
                    <a:pt x="46650" y="68315"/>
                    <a:pt x="33881" y="68355"/>
                  </a:cubicBezTo>
                  <a:lnTo>
                    <a:pt x="19649" y="68394"/>
                  </a:lnTo>
                  <a:lnTo>
                    <a:pt x="19491" y="17000"/>
                  </a:lnTo>
                  <a:lnTo>
                    <a:pt x="33723" y="16961"/>
                  </a:lnTo>
                  <a:cubicBezTo>
                    <a:pt x="33743" y="16961"/>
                    <a:pt x="33763" y="16961"/>
                    <a:pt x="33783" y="16961"/>
                  </a:cubicBezTo>
                  <a:close/>
                  <a:moveTo>
                    <a:pt x="33840" y="0"/>
                  </a:moveTo>
                  <a:cubicBezTo>
                    <a:pt x="33788" y="0"/>
                    <a:pt x="33736" y="1"/>
                    <a:pt x="33683" y="1"/>
                  </a:cubicBezTo>
                  <a:lnTo>
                    <a:pt x="0" y="80"/>
                  </a:lnTo>
                  <a:lnTo>
                    <a:pt x="238" y="85433"/>
                  </a:lnTo>
                  <a:lnTo>
                    <a:pt x="33960" y="85315"/>
                  </a:lnTo>
                  <a:cubicBezTo>
                    <a:pt x="58590" y="85235"/>
                    <a:pt x="72782" y="66892"/>
                    <a:pt x="72703" y="42737"/>
                  </a:cubicBezTo>
                  <a:cubicBezTo>
                    <a:pt x="72624" y="18515"/>
                    <a:pt x="58374" y="0"/>
                    <a:pt x="3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671625" y="2909875"/>
              <a:ext cx="1668350" cy="2163525"/>
            </a:xfrm>
            <a:custGeom>
              <a:avLst/>
              <a:gdLst/>
              <a:ahLst/>
              <a:cxnLst/>
              <a:rect l="l" t="t" r="r" b="b"/>
              <a:pathLst>
                <a:path w="66734" h="86541" extrusionOk="0">
                  <a:moveTo>
                    <a:pt x="66536" y="0"/>
                  </a:moveTo>
                  <a:lnTo>
                    <a:pt x="47085" y="40"/>
                  </a:lnTo>
                  <a:lnTo>
                    <a:pt x="47204" y="53094"/>
                  </a:lnTo>
                  <a:cubicBezTo>
                    <a:pt x="47243" y="63847"/>
                    <a:pt x="40443" y="68077"/>
                    <a:pt x="33525" y="68117"/>
                  </a:cubicBezTo>
                  <a:cubicBezTo>
                    <a:pt x="26448" y="68117"/>
                    <a:pt x="19649" y="63926"/>
                    <a:pt x="19609" y="53173"/>
                  </a:cubicBezTo>
                  <a:lnTo>
                    <a:pt x="19451" y="158"/>
                  </a:lnTo>
                  <a:lnTo>
                    <a:pt x="0" y="198"/>
                  </a:lnTo>
                  <a:lnTo>
                    <a:pt x="158" y="54715"/>
                  </a:lnTo>
                  <a:cubicBezTo>
                    <a:pt x="237" y="74339"/>
                    <a:pt x="15871" y="86540"/>
                    <a:pt x="33395" y="86540"/>
                  </a:cubicBezTo>
                  <a:cubicBezTo>
                    <a:pt x="33451" y="86540"/>
                    <a:pt x="33508" y="86540"/>
                    <a:pt x="33564" y="86540"/>
                  </a:cubicBezTo>
                  <a:cubicBezTo>
                    <a:pt x="51157" y="86500"/>
                    <a:pt x="66733" y="74205"/>
                    <a:pt x="66694" y="54517"/>
                  </a:cubicBezTo>
                  <a:lnTo>
                    <a:pt x="66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6775" y="4502407"/>
            <a:ext cx="714826" cy="4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1996D9-DE27-1567-4B22-22DD92459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062" y="-1121"/>
            <a:ext cx="2893218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3B9C8-E7B8-7DAD-CE5E-AFEA088DA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095" y="-1121"/>
            <a:ext cx="28932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304800" y="0"/>
            <a:ext cx="685800" cy="685800"/>
          </a:xfrm>
          <a:prstGeom prst="rect">
            <a:avLst/>
          </a:prstGeom>
          <a:solidFill>
            <a:srgbClr val="643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6"/>
          <p:cNvGrpSpPr/>
          <p:nvPr/>
        </p:nvGrpSpPr>
        <p:grpSpPr>
          <a:xfrm>
            <a:off x="419205" y="199434"/>
            <a:ext cx="456980" cy="286932"/>
            <a:chOff x="238125" y="616925"/>
            <a:chExt cx="7118075" cy="4462400"/>
          </a:xfrm>
        </p:grpSpPr>
        <p:sp>
          <p:nvSpPr>
            <p:cNvPr id="73" name="Google Shape;73;p16"/>
            <p:cNvSpPr/>
            <p:nvPr/>
          </p:nvSpPr>
          <p:spPr>
            <a:xfrm>
              <a:off x="1682075" y="626800"/>
              <a:ext cx="492225" cy="2134850"/>
            </a:xfrm>
            <a:custGeom>
              <a:avLst/>
              <a:gdLst/>
              <a:ahLst/>
              <a:cxnLst/>
              <a:rect l="l" t="t" r="r" b="b"/>
              <a:pathLst>
                <a:path w="19689" h="85394" extrusionOk="0">
                  <a:moveTo>
                    <a:pt x="19451" y="0"/>
                  </a:moveTo>
                  <a:lnTo>
                    <a:pt x="1" y="79"/>
                  </a:lnTo>
                  <a:lnTo>
                    <a:pt x="238" y="85393"/>
                  </a:lnTo>
                  <a:lnTo>
                    <a:pt x="19689" y="8531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2330425" y="621850"/>
              <a:ext cx="1730625" cy="2135850"/>
            </a:xfrm>
            <a:custGeom>
              <a:avLst/>
              <a:gdLst/>
              <a:ahLst/>
              <a:cxnLst/>
              <a:rect l="l" t="t" r="r" b="b"/>
              <a:pathLst>
                <a:path w="69225" h="85434" extrusionOk="0">
                  <a:moveTo>
                    <a:pt x="69225" y="1"/>
                  </a:moveTo>
                  <a:lnTo>
                    <a:pt x="48786" y="40"/>
                  </a:lnTo>
                  <a:lnTo>
                    <a:pt x="34712" y="54083"/>
                  </a:lnTo>
                  <a:lnTo>
                    <a:pt x="20163" y="119"/>
                  </a:lnTo>
                  <a:lnTo>
                    <a:pt x="1" y="198"/>
                  </a:lnTo>
                  <a:lnTo>
                    <a:pt x="26251" y="85433"/>
                  </a:lnTo>
                  <a:lnTo>
                    <a:pt x="43449" y="85394"/>
                  </a:lnTo>
                  <a:lnTo>
                    <a:pt x="69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4220150" y="616925"/>
              <a:ext cx="1402475" cy="2137800"/>
            </a:xfrm>
            <a:custGeom>
              <a:avLst/>
              <a:gdLst/>
              <a:ahLst/>
              <a:cxnLst/>
              <a:rect l="l" t="t" r="r" b="b"/>
              <a:pathLst>
                <a:path w="56099" h="85512" extrusionOk="0">
                  <a:moveTo>
                    <a:pt x="54715" y="0"/>
                  </a:moveTo>
                  <a:lnTo>
                    <a:pt x="1" y="158"/>
                  </a:lnTo>
                  <a:lnTo>
                    <a:pt x="238" y="85511"/>
                  </a:lnTo>
                  <a:lnTo>
                    <a:pt x="56099" y="85314"/>
                  </a:lnTo>
                  <a:lnTo>
                    <a:pt x="56059" y="68354"/>
                  </a:lnTo>
                  <a:lnTo>
                    <a:pt x="19649" y="68472"/>
                  </a:lnTo>
                  <a:lnTo>
                    <a:pt x="19570" y="52105"/>
                  </a:lnTo>
                  <a:lnTo>
                    <a:pt x="50564" y="52026"/>
                  </a:lnTo>
                  <a:lnTo>
                    <a:pt x="50485" y="34552"/>
                  </a:lnTo>
                  <a:lnTo>
                    <a:pt x="19530" y="34671"/>
                  </a:lnTo>
                  <a:lnTo>
                    <a:pt x="19491" y="17079"/>
                  </a:lnTo>
                  <a:lnTo>
                    <a:pt x="54794" y="16960"/>
                  </a:lnTo>
                  <a:lnTo>
                    <a:pt x="54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38125" y="630750"/>
              <a:ext cx="1275975" cy="2134850"/>
            </a:xfrm>
            <a:custGeom>
              <a:avLst/>
              <a:gdLst/>
              <a:ahLst/>
              <a:cxnLst/>
              <a:rect l="l" t="t" r="r" b="b"/>
              <a:pathLst>
                <a:path w="51039" h="85394" extrusionOk="0">
                  <a:moveTo>
                    <a:pt x="19451" y="0"/>
                  </a:moveTo>
                  <a:lnTo>
                    <a:pt x="0" y="80"/>
                  </a:lnTo>
                  <a:lnTo>
                    <a:pt x="237" y="85393"/>
                  </a:lnTo>
                  <a:lnTo>
                    <a:pt x="51038" y="85275"/>
                  </a:lnTo>
                  <a:lnTo>
                    <a:pt x="50999" y="68275"/>
                  </a:lnTo>
                  <a:lnTo>
                    <a:pt x="19648" y="6839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38125" y="2923700"/>
              <a:ext cx="1275975" cy="2133875"/>
            </a:xfrm>
            <a:custGeom>
              <a:avLst/>
              <a:gdLst/>
              <a:ahLst/>
              <a:cxnLst/>
              <a:rect l="l" t="t" r="r" b="b"/>
              <a:pathLst>
                <a:path w="51039" h="85355" extrusionOk="0">
                  <a:moveTo>
                    <a:pt x="19451" y="1"/>
                  </a:moveTo>
                  <a:lnTo>
                    <a:pt x="0" y="40"/>
                  </a:lnTo>
                  <a:lnTo>
                    <a:pt x="237" y="85354"/>
                  </a:lnTo>
                  <a:lnTo>
                    <a:pt x="51038" y="85236"/>
                  </a:lnTo>
                  <a:lnTo>
                    <a:pt x="50999" y="68236"/>
                  </a:lnTo>
                  <a:lnTo>
                    <a:pt x="19648" y="68355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374700" y="2890100"/>
              <a:ext cx="2184275" cy="2189225"/>
            </a:xfrm>
            <a:custGeom>
              <a:avLst/>
              <a:gdLst/>
              <a:ahLst/>
              <a:cxnLst/>
              <a:rect l="l" t="t" r="r" b="b"/>
              <a:pathLst>
                <a:path w="87371" h="87569" extrusionOk="0">
                  <a:moveTo>
                    <a:pt x="43831" y="0"/>
                  </a:moveTo>
                  <a:cubicBezTo>
                    <a:pt x="43783" y="0"/>
                    <a:pt x="43734" y="0"/>
                    <a:pt x="43686" y="1"/>
                  </a:cubicBezTo>
                  <a:cubicBezTo>
                    <a:pt x="19531" y="1"/>
                    <a:pt x="1" y="19688"/>
                    <a:pt x="238" y="43844"/>
                  </a:cubicBezTo>
                  <a:cubicBezTo>
                    <a:pt x="317" y="67950"/>
                    <a:pt x="19493" y="87568"/>
                    <a:pt x="43816" y="87568"/>
                  </a:cubicBezTo>
                  <a:cubicBezTo>
                    <a:pt x="43865" y="87568"/>
                    <a:pt x="43913" y="87568"/>
                    <a:pt x="43962" y="87568"/>
                  </a:cubicBezTo>
                  <a:cubicBezTo>
                    <a:pt x="67999" y="87489"/>
                    <a:pt x="87370" y="67761"/>
                    <a:pt x="87291" y="43567"/>
                  </a:cubicBezTo>
                  <a:cubicBezTo>
                    <a:pt x="87252" y="19461"/>
                    <a:pt x="67801" y="0"/>
                    <a:pt x="43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536625" y="2906900"/>
              <a:ext cx="1819575" cy="2135850"/>
            </a:xfrm>
            <a:custGeom>
              <a:avLst/>
              <a:gdLst/>
              <a:ahLst/>
              <a:cxnLst/>
              <a:rect l="l" t="t" r="r" b="b"/>
              <a:pathLst>
                <a:path w="72783" h="85434" extrusionOk="0">
                  <a:moveTo>
                    <a:pt x="33783" y="16961"/>
                  </a:moveTo>
                  <a:cubicBezTo>
                    <a:pt x="46513" y="16961"/>
                    <a:pt x="53094" y="29435"/>
                    <a:pt x="53134" y="42776"/>
                  </a:cubicBezTo>
                  <a:cubicBezTo>
                    <a:pt x="53173" y="56020"/>
                    <a:pt x="46650" y="68315"/>
                    <a:pt x="33881" y="68355"/>
                  </a:cubicBezTo>
                  <a:lnTo>
                    <a:pt x="19649" y="68394"/>
                  </a:lnTo>
                  <a:lnTo>
                    <a:pt x="19491" y="17000"/>
                  </a:lnTo>
                  <a:lnTo>
                    <a:pt x="33723" y="16961"/>
                  </a:lnTo>
                  <a:cubicBezTo>
                    <a:pt x="33743" y="16961"/>
                    <a:pt x="33763" y="16961"/>
                    <a:pt x="33783" y="16961"/>
                  </a:cubicBezTo>
                  <a:close/>
                  <a:moveTo>
                    <a:pt x="33840" y="0"/>
                  </a:moveTo>
                  <a:cubicBezTo>
                    <a:pt x="33788" y="0"/>
                    <a:pt x="33736" y="1"/>
                    <a:pt x="33683" y="1"/>
                  </a:cubicBezTo>
                  <a:lnTo>
                    <a:pt x="0" y="80"/>
                  </a:lnTo>
                  <a:lnTo>
                    <a:pt x="238" y="85433"/>
                  </a:lnTo>
                  <a:lnTo>
                    <a:pt x="33960" y="85315"/>
                  </a:lnTo>
                  <a:cubicBezTo>
                    <a:pt x="58590" y="85235"/>
                    <a:pt x="72782" y="66892"/>
                    <a:pt x="72703" y="42737"/>
                  </a:cubicBezTo>
                  <a:cubicBezTo>
                    <a:pt x="72624" y="18515"/>
                    <a:pt x="58374" y="0"/>
                    <a:pt x="3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671625" y="2909875"/>
              <a:ext cx="1668350" cy="2163525"/>
            </a:xfrm>
            <a:custGeom>
              <a:avLst/>
              <a:gdLst/>
              <a:ahLst/>
              <a:cxnLst/>
              <a:rect l="l" t="t" r="r" b="b"/>
              <a:pathLst>
                <a:path w="66734" h="86541" extrusionOk="0">
                  <a:moveTo>
                    <a:pt x="66536" y="0"/>
                  </a:moveTo>
                  <a:lnTo>
                    <a:pt x="47085" y="40"/>
                  </a:lnTo>
                  <a:lnTo>
                    <a:pt x="47204" y="53094"/>
                  </a:lnTo>
                  <a:cubicBezTo>
                    <a:pt x="47243" y="63847"/>
                    <a:pt x="40443" y="68077"/>
                    <a:pt x="33525" y="68117"/>
                  </a:cubicBezTo>
                  <a:cubicBezTo>
                    <a:pt x="26448" y="68117"/>
                    <a:pt x="19649" y="63926"/>
                    <a:pt x="19609" y="53173"/>
                  </a:cubicBezTo>
                  <a:lnTo>
                    <a:pt x="19451" y="158"/>
                  </a:lnTo>
                  <a:lnTo>
                    <a:pt x="0" y="198"/>
                  </a:lnTo>
                  <a:lnTo>
                    <a:pt x="158" y="54715"/>
                  </a:lnTo>
                  <a:cubicBezTo>
                    <a:pt x="237" y="74339"/>
                    <a:pt x="15871" y="86540"/>
                    <a:pt x="33395" y="86540"/>
                  </a:cubicBezTo>
                  <a:cubicBezTo>
                    <a:pt x="33451" y="86540"/>
                    <a:pt x="33508" y="86540"/>
                    <a:pt x="33564" y="86540"/>
                  </a:cubicBezTo>
                  <a:cubicBezTo>
                    <a:pt x="51157" y="86500"/>
                    <a:pt x="66733" y="74205"/>
                    <a:pt x="66694" y="54517"/>
                  </a:cubicBezTo>
                  <a:lnTo>
                    <a:pt x="66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6775" y="4502407"/>
            <a:ext cx="714826" cy="4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3002" y="336894"/>
            <a:ext cx="2100132" cy="197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1;p17">
            <a:extLst>
              <a:ext uri="{FF2B5EF4-FFF2-40B4-BE49-F238E27FC236}">
                <a16:creationId xmlns:a16="http://schemas.microsoft.com/office/drawing/2014/main" id="{AA7E1ED9-0FCD-630F-17B2-30F676DC430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765" y="2531670"/>
            <a:ext cx="2224660" cy="197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9;p18">
            <a:extLst>
              <a:ext uri="{FF2B5EF4-FFF2-40B4-BE49-F238E27FC236}">
                <a16:creationId xmlns:a16="http://schemas.microsoft.com/office/drawing/2014/main" id="{B63860E9-E6B6-619B-EE16-48337BB5A79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5491" y="336894"/>
            <a:ext cx="2125546" cy="192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7;p19">
            <a:extLst>
              <a:ext uri="{FF2B5EF4-FFF2-40B4-BE49-F238E27FC236}">
                <a16:creationId xmlns:a16="http://schemas.microsoft.com/office/drawing/2014/main" id="{2A182865-66DE-13A5-99D2-F0253B74AE1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10415" y="2571750"/>
            <a:ext cx="2100132" cy="21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6;p23">
            <a:extLst>
              <a:ext uri="{FF2B5EF4-FFF2-40B4-BE49-F238E27FC236}">
                <a16:creationId xmlns:a16="http://schemas.microsoft.com/office/drawing/2014/main" id="{4F8DE685-48EC-24CF-39F9-1FDF0E42B9A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89950" y="199434"/>
            <a:ext cx="2972328" cy="332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4;p24">
            <a:extLst>
              <a:ext uri="{FF2B5EF4-FFF2-40B4-BE49-F238E27FC236}">
                <a16:creationId xmlns:a16="http://schemas.microsoft.com/office/drawing/2014/main" id="{21671FDA-E471-A51D-ACDB-4B2B937838A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66045" y="3099288"/>
            <a:ext cx="2029936" cy="189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304800" y="0"/>
            <a:ext cx="685800" cy="685800"/>
          </a:xfrm>
          <a:prstGeom prst="rect">
            <a:avLst/>
          </a:prstGeom>
          <a:solidFill>
            <a:srgbClr val="643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21"/>
          <p:cNvGrpSpPr/>
          <p:nvPr/>
        </p:nvGrpSpPr>
        <p:grpSpPr>
          <a:xfrm>
            <a:off x="419205" y="199434"/>
            <a:ext cx="456980" cy="286932"/>
            <a:chOff x="238125" y="616925"/>
            <a:chExt cx="7118075" cy="4462400"/>
          </a:xfrm>
        </p:grpSpPr>
        <p:sp>
          <p:nvSpPr>
            <p:cNvPr id="163" name="Google Shape;163;p21"/>
            <p:cNvSpPr/>
            <p:nvPr/>
          </p:nvSpPr>
          <p:spPr>
            <a:xfrm>
              <a:off x="1682075" y="626800"/>
              <a:ext cx="492225" cy="2134850"/>
            </a:xfrm>
            <a:custGeom>
              <a:avLst/>
              <a:gdLst/>
              <a:ahLst/>
              <a:cxnLst/>
              <a:rect l="l" t="t" r="r" b="b"/>
              <a:pathLst>
                <a:path w="19689" h="85394" extrusionOk="0">
                  <a:moveTo>
                    <a:pt x="19451" y="0"/>
                  </a:moveTo>
                  <a:lnTo>
                    <a:pt x="1" y="79"/>
                  </a:lnTo>
                  <a:lnTo>
                    <a:pt x="238" y="85393"/>
                  </a:lnTo>
                  <a:lnTo>
                    <a:pt x="19689" y="8531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2330425" y="621850"/>
              <a:ext cx="1730625" cy="2135850"/>
            </a:xfrm>
            <a:custGeom>
              <a:avLst/>
              <a:gdLst/>
              <a:ahLst/>
              <a:cxnLst/>
              <a:rect l="l" t="t" r="r" b="b"/>
              <a:pathLst>
                <a:path w="69225" h="85434" extrusionOk="0">
                  <a:moveTo>
                    <a:pt x="69225" y="1"/>
                  </a:moveTo>
                  <a:lnTo>
                    <a:pt x="48786" y="40"/>
                  </a:lnTo>
                  <a:lnTo>
                    <a:pt x="34712" y="54083"/>
                  </a:lnTo>
                  <a:lnTo>
                    <a:pt x="20163" y="119"/>
                  </a:lnTo>
                  <a:lnTo>
                    <a:pt x="1" y="198"/>
                  </a:lnTo>
                  <a:lnTo>
                    <a:pt x="26251" y="85433"/>
                  </a:lnTo>
                  <a:lnTo>
                    <a:pt x="43449" y="85394"/>
                  </a:lnTo>
                  <a:lnTo>
                    <a:pt x="69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4220150" y="616925"/>
              <a:ext cx="1402475" cy="2137800"/>
            </a:xfrm>
            <a:custGeom>
              <a:avLst/>
              <a:gdLst/>
              <a:ahLst/>
              <a:cxnLst/>
              <a:rect l="l" t="t" r="r" b="b"/>
              <a:pathLst>
                <a:path w="56099" h="85512" extrusionOk="0">
                  <a:moveTo>
                    <a:pt x="54715" y="0"/>
                  </a:moveTo>
                  <a:lnTo>
                    <a:pt x="1" y="158"/>
                  </a:lnTo>
                  <a:lnTo>
                    <a:pt x="238" y="85511"/>
                  </a:lnTo>
                  <a:lnTo>
                    <a:pt x="56099" y="85314"/>
                  </a:lnTo>
                  <a:lnTo>
                    <a:pt x="56059" y="68354"/>
                  </a:lnTo>
                  <a:lnTo>
                    <a:pt x="19649" y="68472"/>
                  </a:lnTo>
                  <a:lnTo>
                    <a:pt x="19570" y="52105"/>
                  </a:lnTo>
                  <a:lnTo>
                    <a:pt x="50564" y="52026"/>
                  </a:lnTo>
                  <a:lnTo>
                    <a:pt x="50485" y="34552"/>
                  </a:lnTo>
                  <a:lnTo>
                    <a:pt x="19530" y="34671"/>
                  </a:lnTo>
                  <a:lnTo>
                    <a:pt x="19491" y="17079"/>
                  </a:lnTo>
                  <a:lnTo>
                    <a:pt x="54794" y="16960"/>
                  </a:lnTo>
                  <a:lnTo>
                    <a:pt x="54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238125" y="630750"/>
              <a:ext cx="1275975" cy="2134850"/>
            </a:xfrm>
            <a:custGeom>
              <a:avLst/>
              <a:gdLst/>
              <a:ahLst/>
              <a:cxnLst/>
              <a:rect l="l" t="t" r="r" b="b"/>
              <a:pathLst>
                <a:path w="51039" h="85394" extrusionOk="0">
                  <a:moveTo>
                    <a:pt x="19451" y="0"/>
                  </a:moveTo>
                  <a:lnTo>
                    <a:pt x="0" y="80"/>
                  </a:lnTo>
                  <a:lnTo>
                    <a:pt x="237" y="85393"/>
                  </a:lnTo>
                  <a:lnTo>
                    <a:pt x="51038" y="85275"/>
                  </a:lnTo>
                  <a:lnTo>
                    <a:pt x="50999" y="68275"/>
                  </a:lnTo>
                  <a:lnTo>
                    <a:pt x="19648" y="6839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238125" y="2923700"/>
              <a:ext cx="1275975" cy="2133875"/>
            </a:xfrm>
            <a:custGeom>
              <a:avLst/>
              <a:gdLst/>
              <a:ahLst/>
              <a:cxnLst/>
              <a:rect l="l" t="t" r="r" b="b"/>
              <a:pathLst>
                <a:path w="51039" h="85355" extrusionOk="0">
                  <a:moveTo>
                    <a:pt x="19451" y="1"/>
                  </a:moveTo>
                  <a:lnTo>
                    <a:pt x="0" y="40"/>
                  </a:lnTo>
                  <a:lnTo>
                    <a:pt x="237" y="85354"/>
                  </a:lnTo>
                  <a:lnTo>
                    <a:pt x="51038" y="85236"/>
                  </a:lnTo>
                  <a:lnTo>
                    <a:pt x="50999" y="68236"/>
                  </a:lnTo>
                  <a:lnTo>
                    <a:pt x="19648" y="68355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374700" y="2890100"/>
              <a:ext cx="2184275" cy="2189225"/>
            </a:xfrm>
            <a:custGeom>
              <a:avLst/>
              <a:gdLst/>
              <a:ahLst/>
              <a:cxnLst/>
              <a:rect l="l" t="t" r="r" b="b"/>
              <a:pathLst>
                <a:path w="87371" h="87569" extrusionOk="0">
                  <a:moveTo>
                    <a:pt x="43831" y="0"/>
                  </a:moveTo>
                  <a:cubicBezTo>
                    <a:pt x="43783" y="0"/>
                    <a:pt x="43734" y="0"/>
                    <a:pt x="43686" y="1"/>
                  </a:cubicBezTo>
                  <a:cubicBezTo>
                    <a:pt x="19531" y="1"/>
                    <a:pt x="1" y="19688"/>
                    <a:pt x="238" y="43844"/>
                  </a:cubicBezTo>
                  <a:cubicBezTo>
                    <a:pt x="317" y="67950"/>
                    <a:pt x="19493" y="87568"/>
                    <a:pt x="43816" y="87568"/>
                  </a:cubicBezTo>
                  <a:cubicBezTo>
                    <a:pt x="43865" y="87568"/>
                    <a:pt x="43913" y="87568"/>
                    <a:pt x="43962" y="87568"/>
                  </a:cubicBezTo>
                  <a:cubicBezTo>
                    <a:pt x="67999" y="87489"/>
                    <a:pt x="87370" y="67761"/>
                    <a:pt x="87291" y="43567"/>
                  </a:cubicBezTo>
                  <a:cubicBezTo>
                    <a:pt x="87252" y="19461"/>
                    <a:pt x="67801" y="0"/>
                    <a:pt x="43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5536625" y="2906900"/>
              <a:ext cx="1819575" cy="2135850"/>
            </a:xfrm>
            <a:custGeom>
              <a:avLst/>
              <a:gdLst/>
              <a:ahLst/>
              <a:cxnLst/>
              <a:rect l="l" t="t" r="r" b="b"/>
              <a:pathLst>
                <a:path w="72783" h="85434" extrusionOk="0">
                  <a:moveTo>
                    <a:pt x="33783" y="16961"/>
                  </a:moveTo>
                  <a:cubicBezTo>
                    <a:pt x="46513" y="16961"/>
                    <a:pt x="53094" y="29435"/>
                    <a:pt x="53134" y="42776"/>
                  </a:cubicBezTo>
                  <a:cubicBezTo>
                    <a:pt x="53173" y="56020"/>
                    <a:pt x="46650" y="68315"/>
                    <a:pt x="33881" y="68355"/>
                  </a:cubicBezTo>
                  <a:lnTo>
                    <a:pt x="19649" y="68394"/>
                  </a:lnTo>
                  <a:lnTo>
                    <a:pt x="19491" y="17000"/>
                  </a:lnTo>
                  <a:lnTo>
                    <a:pt x="33723" y="16961"/>
                  </a:lnTo>
                  <a:cubicBezTo>
                    <a:pt x="33743" y="16961"/>
                    <a:pt x="33763" y="16961"/>
                    <a:pt x="33783" y="16961"/>
                  </a:cubicBezTo>
                  <a:close/>
                  <a:moveTo>
                    <a:pt x="33840" y="0"/>
                  </a:moveTo>
                  <a:cubicBezTo>
                    <a:pt x="33788" y="0"/>
                    <a:pt x="33736" y="1"/>
                    <a:pt x="33683" y="1"/>
                  </a:cubicBezTo>
                  <a:lnTo>
                    <a:pt x="0" y="80"/>
                  </a:lnTo>
                  <a:lnTo>
                    <a:pt x="238" y="85433"/>
                  </a:lnTo>
                  <a:lnTo>
                    <a:pt x="33960" y="85315"/>
                  </a:lnTo>
                  <a:cubicBezTo>
                    <a:pt x="58590" y="85235"/>
                    <a:pt x="72782" y="66892"/>
                    <a:pt x="72703" y="42737"/>
                  </a:cubicBezTo>
                  <a:cubicBezTo>
                    <a:pt x="72624" y="18515"/>
                    <a:pt x="58374" y="0"/>
                    <a:pt x="3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3671625" y="2909875"/>
              <a:ext cx="1668350" cy="2163525"/>
            </a:xfrm>
            <a:custGeom>
              <a:avLst/>
              <a:gdLst/>
              <a:ahLst/>
              <a:cxnLst/>
              <a:rect l="l" t="t" r="r" b="b"/>
              <a:pathLst>
                <a:path w="66734" h="86541" extrusionOk="0">
                  <a:moveTo>
                    <a:pt x="66536" y="0"/>
                  </a:moveTo>
                  <a:lnTo>
                    <a:pt x="47085" y="40"/>
                  </a:lnTo>
                  <a:lnTo>
                    <a:pt x="47204" y="53094"/>
                  </a:lnTo>
                  <a:cubicBezTo>
                    <a:pt x="47243" y="63847"/>
                    <a:pt x="40443" y="68077"/>
                    <a:pt x="33525" y="68117"/>
                  </a:cubicBezTo>
                  <a:cubicBezTo>
                    <a:pt x="26448" y="68117"/>
                    <a:pt x="19649" y="63926"/>
                    <a:pt x="19609" y="53173"/>
                  </a:cubicBezTo>
                  <a:lnTo>
                    <a:pt x="19451" y="158"/>
                  </a:lnTo>
                  <a:lnTo>
                    <a:pt x="0" y="198"/>
                  </a:lnTo>
                  <a:lnTo>
                    <a:pt x="158" y="54715"/>
                  </a:lnTo>
                  <a:cubicBezTo>
                    <a:pt x="237" y="74339"/>
                    <a:pt x="15871" y="86540"/>
                    <a:pt x="33395" y="86540"/>
                  </a:cubicBezTo>
                  <a:cubicBezTo>
                    <a:pt x="33451" y="86540"/>
                    <a:pt x="33508" y="86540"/>
                    <a:pt x="33564" y="86540"/>
                  </a:cubicBezTo>
                  <a:cubicBezTo>
                    <a:pt x="51157" y="86500"/>
                    <a:pt x="66733" y="74205"/>
                    <a:pt x="66694" y="54517"/>
                  </a:cubicBezTo>
                  <a:lnTo>
                    <a:pt x="66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1" name="Google Shape;17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6775" y="4502407"/>
            <a:ext cx="714826" cy="4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8381" y="633047"/>
            <a:ext cx="3157435" cy="31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91;p22">
            <a:extLst>
              <a:ext uri="{FF2B5EF4-FFF2-40B4-BE49-F238E27FC236}">
                <a16:creationId xmlns:a16="http://schemas.microsoft.com/office/drawing/2014/main" id="{8E7E12CD-5865-97F4-1805-C6544FB1F0B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606669"/>
            <a:ext cx="3233634" cy="316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178170"/>
            <a:ext cx="2653812" cy="261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5">
            <a:alphaModFix amt="25000"/>
          </a:blip>
          <a:srcRect/>
          <a:stretch/>
        </p:blipFill>
        <p:spPr>
          <a:xfrm>
            <a:off x="8237000" y="228600"/>
            <a:ext cx="678400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/>
          <p:nvPr/>
        </p:nvSpPr>
        <p:spPr>
          <a:xfrm>
            <a:off x="304800" y="0"/>
            <a:ext cx="685800" cy="685800"/>
          </a:xfrm>
          <a:prstGeom prst="rect">
            <a:avLst/>
          </a:prstGeom>
          <a:solidFill>
            <a:srgbClr val="6430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25"/>
          <p:cNvGrpSpPr/>
          <p:nvPr/>
        </p:nvGrpSpPr>
        <p:grpSpPr>
          <a:xfrm>
            <a:off x="419205" y="199434"/>
            <a:ext cx="456980" cy="286932"/>
            <a:chOff x="238125" y="616925"/>
            <a:chExt cx="7118075" cy="4462400"/>
          </a:xfrm>
        </p:grpSpPr>
        <p:sp>
          <p:nvSpPr>
            <p:cNvPr id="236" name="Google Shape;236;p25"/>
            <p:cNvSpPr/>
            <p:nvPr/>
          </p:nvSpPr>
          <p:spPr>
            <a:xfrm>
              <a:off x="1682075" y="626800"/>
              <a:ext cx="492225" cy="2134850"/>
            </a:xfrm>
            <a:custGeom>
              <a:avLst/>
              <a:gdLst/>
              <a:ahLst/>
              <a:cxnLst/>
              <a:rect l="l" t="t" r="r" b="b"/>
              <a:pathLst>
                <a:path w="19689" h="85394" extrusionOk="0">
                  <a:moveTo>
                    <a:pt x="19451" y="0"/>
                  </a:moveTo>
                  <a:lnTo>
                    <a:pt x="1" y="79"/>
                  </a:lnTo>
                  <a:lnTo>
                    <a:pt x="238" y="85393"/>
                  </a:lnTo>
                  <a:lnTo>
                    <a:pt x="19689" y="8531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330425" y="621850"/>
              <a:ext cx="1730625" cy="2135850"/>
            </a:xfrm>
            <a:custGeom>
              <a:avLst/>
              <a:gdLst/>
              <a:ahLst/>
              <a:cxnLst/>
              <a:rect l="l" t="t" r="r" b="b"/>
              <a:pathLst>
                <a:path w="69225" h="85434" extrusionOk="0">
                  <a:moveTo>
                    <a:pt x="69225" y="1"/>
                  </a:moveTo>
                  <a:lnTo>
                    <a:pt x="48786" y="40"/>
                  </a:lnTo>
                  <a:lnTo>
                    <a:pt x="34712" y="54083"/>
                  </a:lnTo>
                  <a:lnTo>
                    <a:pt x="20163" y="119"/>
                  </a:lnTo>
                  <a:lnTo>
                    <a:pt x="1" y="198"/>
                  </a:lnTo>
                  <a:lnTo>
                    <a:pt x="26251" y="85433"/>
                  </a:lnTo>
                  <a:lnTo>
                    <a:pt x="43449" y="85394"/>
                  </a:lnTo>
                  <a:lnTo>
                    <a:pt x="69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220150" y="616925"/>
              <a:ext cx="1402475" cy="2137800"/>
            </a:xfrm>
            <a:custGeom>
              <a:avLst/>
              <a:gdLst/>
              <a:ahLst/>
              <a:cxnLst/>
              <a:rect l="l" t="t" r="r" b="b"/>
              <a:pathLst>
                <a:path w="56099" h="85512" extrusionOk="0">
                  <a:moveTo>
                    <a:pt x="54715" y="0"/>
                  </a:moveTo>
                  <a:lnTo>
                    <a:pt x="1" y="158"/>
                  </a:lnTo>
                  <a:lnTo>
                    <a:pt x="238" y="85511"/>
                  </a:lnTo>
                  <a:lnTo>
                    <a:pt x="56099" y="85314"/>
                  </a:lnTo>
                  <a:lnTo>
                    <a:pt x="56059" y="68354"/>
                  </a:lnTo>
                  <a:lnTo>
                    <a:pt x="19649" y="68472"/>
                  </a:lnTo>
                  <a:lnTo>
                    <a:pt x="19570" y="52105"/>
                  </a:lnTo>
                  <a:lnTo>
                    <a:pt x="50564" y="52026"/>
                  </a:lnTo>
                  <a:lnTo>
                    <a:pt x="50485" y="34552"/>
                  </a:lnTo>
                  <a:lnTo>
                    <a:pt x="19530" y="34671"/>
                  </a:lnTo>
                  <a:lnTo>
                    <a:pt x="19491" y="17079"/>
                  </a:lnTo>
                  <a:lnTo>
                    <a:pt x="54794" y="16960"/>
                  </a:lnTo>
                  <a:lnTo>
                    <a:pt x="54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38125" y="630750"/>
              <a:ext cx="1275975" cy="2134850"/>
            </a:xfrm>
            <a:custGeom>
              <a:avLst/>
              <a:gdLst/>
              <a:ahLst/>
              <a:cxnLst/>
              <a:rect l="l" t="t" r="r" b="b"/>
              <a:pathLst>
                <a:path w="51039" h="85394" extrusionOk="0">
                  <a:moveTo>
                    <a:pt x="19451" y="0"/>
                  </a:moveTo>
                  <a:lnTo>
                    <a:pt x="0" y="80"/>
                  </a:lnTo>
                  <a:lnTo>
                    <a:pt x="237" y="85393"/>
                  </a:lnTo>
                  <a:lnTo>
                    <a:pt x="51038" y="85275"/>
                  </a:lnTo>
                  <a:lnTo>
                    <a:pt x="50999" y="68275"/>
                  </a:lnTo>
                  <a:lnTo>
                    <a:pt x="19648" y="68394"/>
                  </a:lnTo>
                  <a:lnTo>
                    <a:pt x="1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238125" y="2923700"/>
              <a:ext cx="1275975" cy="2133875"/>
            </a:xfrm>
            <a:custGeom>
              <a:avLst/>
              <a:gdLst/>
              <a:ahLst/>
              <a:cxnLst/>
              <a:rect l="l" t="t" r="r" b="b"/>
              <a:pathLst>
                <a:path w="51039" h="85355" extrusionOk="0">
                  <a:moveTo>
                    <a:pt x="19451" y="1"/>
                  </a:moveTo>
                  <a:lnTo>
                    <a:pt x="0" y="40"/>
                  </a:lnTo>
                  <a:lnTo>
                    <a:pt x="237" y="85354"/>
                  </a:lnTo>
                  <a:lnTo>
                    <a:pt x="51038" y="85236"/>
                  </a:lnTo>
                  <a:lnTo>
                    <a:pt x="50999" y="68236"/>
                  </a:lnTo>
                  <a:lnTo>
                    <a:pt x="19648" y="68355"/>
                  </a:lnTo>
                  <a:lnTo>
                    <a:pt x="19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1374700" y="2890100"/>
              <a:ext cx="2184275" cy="2189225"/>
            </a:xfrm>
            <a:custGeom>
              <a:avLst/>
              <a:gdLst/>
              <a:ahLst/>
              <a:cxnLst/>
              <a:rect l="l" t="t" r="r" b="b"/>
              <a:pathLst>
                <a:path w="87371" h="87569" extrusionOk="0">
                  <a:moveTo>
                    <a:pt x="43831" y="0"/>
                  </a:moveTo>
                  <a:cubicBezTo>
                    <a:pt x="43783" y="0"/>
                    <a:pt x="43734" y="0"/>
                    <a:pt x="43686" y="1"/>
                  </a:cubicBezTo>
                  <a:cubicBezTo>
                    <a:pt x="19531" y="1"/>
                    <a:pt x="1" y="19688"/>
                    <a:pt x="238" y="43844"/>
                  </a:cubicBezTo>
                  <a:cubicBezTo>
                    <a:pt x="317" y="67950"/>
                    <a:pt x="19493" y="87568"/>
                    <a:pt x="43816" y="87568"/>
                  </a:cubicBezTo>
                  <a:cubicBezTo>
                    <a:pt x="43865" y="87568"/>
                    <a:pt x="43913" y="87568"/>
                    <a:pt x="43962" y="87568"/>
                  </a:cubicBezTo>
                  <a:cubicBezTo>
                    <a:pt x="67999" y="87489"/>
                    <a:pt x="87370" y="67761"/>
                    <a:pt x="87291" y="43567"/>
                  </a:cubicBezTo>
                  <a:cubicBezTo>
                    <a:pt x="87252" y="19461"/>
                    <a:pt x="67801" y="0"/>
                    <a:pt x="43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5536625" y="2906900"/>
              <a:ext cx="1819575" cy="2135850"/>
            </a:xfrm>
            <a:custGeom>
              <a:avLst/>
              <a:gdLst/>
              <a:ahLst/>
              <a:cxnLst/>
              <a:rect l="l" t="t" r="r" b="b"/>
              <a:pathLst>
                <a:path w="72783" h="85434" extrusionOk="0">
                  <a:moveTo>
                    <a:pt x="33783" y="16961"/>
                  </a:moveTo>
                  <a:cubicBezTo>
                    <a:pt x="46513" y="16961"/>
                    <a:pt x="53094" y="29435"/>
                    <a:pt x="53134" y="42776"/>
                  </a:cubicBezTo>
                  <a:cubicBezTo>
                    <a:pt x="53173" y="56020"/>
                    <a:pt x="46650" y="68315"/>
                    <a:pt x="33881" y="68355"/>
                  </a:cubicBezTo>
                  <a:lnTo>
                    <a:pt x="19649" y="68394"/>
                  </a:lnTo>
                  <a:lnTo>
                    <a:pt x="19491" y="17000"/>
                  </a:lnTo>
                  <a:lnTo>
                    <a:pt x="33723" y="16961"/>
                  </a:lnTo>
                  <a:cubicBezTo>
                    <a:pt x="33743" y="16961"/>
                    <a:pt x="33763" y="16961"/>
                    <a:pt x="33783" y="16961"/>
                  </a:cubicBezTo>
                  <a:close/>
                  <a:moveTo>
                    <a:pt x="33840" y="0"/>
                  </a:moveTo>
                  <a:cubicBezTo>
                    <a:pt x="33788" y="0"/>
                    <a:pt x="33736" y="1"/>
                    <a:pt x="33683" y="1"/>
                  </a:cubicBezTo>
                  <a:lnTo>
                    <a:pt x="0" y="80"/>
                  </a:lnTo>
                  <a:lnTo>
                    <a:pt x="238" y="85433"/>
                  </a:lnTo>
                  <a:lnTo>
                    <a:pt x="33960" y="85315"/>
                  </a:lnTo>
                  <a:cubicBezTo>
                    <a:pt x="58590" y="85235"/>
                    <a:pt x="72782" y="66892"/>
                    <a:pt x="72703" y="42737"/>
                  </a:cubicBezTo>
                  <a:cubicBezTo>
                    <a:pt x="72624" y="18515"/>
                    <a:pt x="58374" y="0"/>
                    <a:pt x="3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671625" y="2909875"/>
              <a:ext cx="1668350" cy="2163525"/>
            </a:xfrm>
            <a:custGeom>
              <a:avLst/>
              <a:gdLst/>
              <a:ahLst/>
              <a:cxnLst/>
              <a:rect l="l" t="t" r="r" b="b"/>
              <a:pathLst>
                <a:path w="66734" h="86541" extrusionOk="0">
                  <a:moveTo>
                    <a:pt x="66536" y="0"/>
                  </a:moveTo>
                  <a:lnTo>
                    <a:pt x="47085" y="40"/>
                  </a:lnTo>
                  <a:lnTo>
                    <a:pt x="47204" y="53094"/>
                  </a:lnTo>
                  <a:cubicBezTo>
                    <a:pt x="47243" y="63847"/>
                    <a:pt x="40443" y="68077"/>
                    <a:pt x="33525" y="68117"/>
                  </a:cubicBezTo>
                  <a:cubicBezTo>
                    <a:pt x="26448" y="68117"/>
                    <a:pt x="19649" y="63926"/>
                    <a:pt x="19609" y="53173"/>
                  </a:cubicBezTo>
                  <a:lnTo>
                    <a:pt x="19451" y="158"/>
                  </a:lnTo>
                  <a:lnTo>
                    <a:pt x="0" y="198"/>
                  </a:lnTo>
                  <a:lnTo>
                    <a:pt x="158" y="54715"/>
                  </a:lnTo>
                  <a:cubicBezTo>
                    <a:pt x="237" y="74339"/>
                    <a:pt x="15871" y="86540"/>
                    <a:pt x="33395" y="86540"/>
                  </a:cubicBezTo>
                  <a:cubicBezTo>
                    <a:pt x="33451" y="86540"/>
                    <a:pt x="33508" y="86540"/>
                    <a:pt x="33564" y="86540"/>
                  </a:cubicBezTo>
                  <a:cubicBezTo>
                    <a:pt x="51157" y="86500"/>
                    <a:pt x="66733" y="74205"/>
                    <a:pt x="66694" y="54517"/>
                  </a:cubicBezTo>
                  <a:lnTo>
                    <a:pt x="66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4" name="Google Shape;24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6775" y="4502407"/>
            <a:ext cx="714826" cy="4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1;p27">
            <a:extLst>
              <a:ext uri="{FF2B5EF4-FFF2-40B4-BE49-F238E27FC236}">
                <a16:creationId xmlns:a16="http://schemas.microsoft.com/office/drawing/2014/main" id="{016F24AB-E0B9-D93D-86FD-5829FB9AC8B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4948" y="1178170"/>
            <a:ext cx="2785637" cy="261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99;p28">
            <a:extLst>
              <a:ext uri="{FF2B5EF4-FFF2-40B4-BE49-F238E27FC236}">
                <a16:creationId xmlns:a16="http://schemas.microsoft.com/office/drawing/2014/main" id="{67FD23F4-5089-7F21-F0DC-9BA1457E780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7114" y="1178170"/>
            <a:ext cx="2785637" cy="2615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/>
          <p:nvPr/>
        </p:nvSpPr>
        <p:spPr>
          <a:xfrm>
            <a:off x="1371597" y="1716000"/>
            <a:ext cx="64008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Steps 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1371603" y="2394300"/>
            <a:ext cx="64008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LiveLOUD.org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270</TotalTime>
  <Words>12</Words>
  <Application>Microsoft Office PowerPoint</Application>
  <PresentationFormat>On-screen Show (16:9)</PresentationFormat>
  <Paragraphs>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 Medium</vt:lpstr>
      <vt:lpstr>Montserrat SemiBold</vt:lpstr>
      <vt:lpstr>Montserrat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Barnat, Luiza</cp:lastModifiedBy>
  <cp:revision>23</cp:revision>
  <dcterms:modified xsi:type="dcterms:W3CDTF">2024-01-08T15:57:23Z</dcterms:modified>
</cp:coreProperties>
</file>