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57" r:id="rId3"/>
    <p:sldId id="302" r:id="rId4"/>
    <p:sldId id="343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381" autoAdjust="0"/>
    <p:restoredTop sz="94660"/>
  </p:normalViewPr>
  <p:slideViewPr>
    <p:cSldViewPr snapToGrid="0">
      <p:cViewPr varScale="1">
        <p:scale>
          <a:sx n="73" d="100"/>
          <a:sy n="73" d="100"/>
        </p:scale>
        <p:origin x="147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E0B431-B9FA-4FDD-96CF-E85B60056B7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104829-6CB7-470F-A302-1C1C31829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18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104829-6CB7-470F-A302-1C1C31829B2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572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13442-0ACB-4D5D-8263-5BCEE5EC3111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BD4C-84F3-42FE-9BA9-F62D55A00D6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9984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13442-0ACB-4D5D-8263-5BCEE5EC3111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BD4C-84F3-42FE-9BA9-F62D55A00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35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14781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13442-0ACB-4D5D-8263-5BCEE5EC3111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BD4C-84F3-42FE-9BA9-F62D55A00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74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13442-0ACB-4D5D-8263-5BCEE5EC3111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BD4C-84F3-42FE-9BA9-F62D55A00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4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13442-0ACB-4D5D-8263-5BCEE5EC3111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BD4C-84F3-42FE-9BA9-F62D55A00D6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9820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6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8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13442-0ACB-4D5D-8263-5BCEE5EC3111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BD4C-84F3-42FE-9BA9-F62D55A00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627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6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13442-0ACB-4D5D-8263-5BCEE5EC3111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BD4C-84F3-42FE-9BA9-F62D55A00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72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13442-0ACB-4D5D-8263-5BCEE5EC3111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BD4C-84F3-42FE-9BA9-F62D55A00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57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13442-0ACB-4D5D-8263-5BCEE5EC3111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BD4C-84F3-42FE-9BA9-F62D55A00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875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4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8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5" y="6459788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76713442-0ACB-4D5D-8263-5BCEE5EC3111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8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AABD4C-84F3-42FE-9BA9-F62D55A00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641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13442-0ACB-4D5D-8263-5BCEE5EC3111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BD4C-84F3-42FE-9BA9-F62D55A00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91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" y="6334317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6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2" y="6459788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6713442-0ACB-4D5D-8263-5BCEE5EC3111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40" y="6459788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5" y="6459788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2AABD4C-84F3-42FE-9BA9-F62D55A00D6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928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59" y="758952"/>
            <a:ext cx="8080895" cy="3545193"/>
          </a:xfrm>
        </p:spPr>
        <p:txBody>
          <a:bodyPr>
            <a:normAutofit/>
          </a:bodyPr>
          <a:lstStyle/>
          <a:p>
            <a:r>
              <a:rPr lang="en-US" sz="7200" dirty="0"/>
              <a:t>Adult Behavioral Health Planning Council Meeting</a:t>
            </a:r>
            <a:r>
              <a:rPr lang="en-US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November 13th, 2025</a:t>
            </a:r>
          </a:p>
        </p:txBody>
      </p:sp>
    </p:spTree>
    <p:extLst>
      <p:ext uri="{BB962C8B-B14F-4D97-AF65-F5344CB8AC3E}">
        <p14:creationId xmlns:p14="http://schemas.microsoft.com/office/powerpoint/2010/main" val="1761685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Agenda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645180" cy="4023360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Welcome and approval of minutes – </a:t>
            </a:r>
            <a:r>
              <a:rPr lang="en-US" dirty="0"/>
              <a:t>Will Erdman (Chair)</a:t>
            </a:r>
          </a:p>
          <a:p>
            <a:pPr lvl="0"/>
            <a:r>
              <a:rPr lang="en-US" b="1" dirty="0"/>
              <a:t>CCAR Friends and Family Services – </a:t>
            </a:r>
            <a:r>
              <a:rPr lang="en-US" dirty="0"/>
              <a:t>TJ Aitken, Tamara Steele, Ivan DelValle</a:t>
            </a:r>
          </a:p>
          <a:p>
            <a:pPr lvl="0"/>
            <a:r>
              <a:rPr lang="en-US" b="1" dirty="0"/>
              <a:t>Block Grant updates</a:t>
            </a:r>
            <a:r>
              <a:rPr lang="en-US" dirty="0"/>
              <a:t> – Kyle Barrette (DMHAS)</a:t>
            </a:r>
          </a:p>
          <a:p>
            <a:pPr lvl="0"/>
            <a:r>
              <a:rPr lang="en-US" b="1" dirty="0"/>
              <a:t>DMHAS updates</a:t>
            </a:r>
            <a:endParaRPr lang="en-US" dirty="0"/>
          </a:p>
          <a:p>
            <a:pPr lvl="1"/>
            <a:r>
              <a:rPr lang="en-US" b="1" dirty="0"/>
              <a:t>Recovery System </a:t>
            </a:r>
            <a:r>
              <a:rPr lang="en-US" dirty="0"/>
              <a:t>– Elsa Ward, Director, Office of Recovery Community Affairs</a:t>
            </a:r>
          </a:p>
          <a:p>
            <a:pPr lvl="0"/>
            <a:r>
              <a:rPr lang="en-US" b="1" dirty="0"/>
              <a:t>Planning Council Business – </a:t>
            </a:r>
            <a:r>
              <a:rPr lang="en-US" dirty="0"/>
              <a:t>Will Erdman (Chair), Kyle Barrette (DMHAS)</a:t>
            </a:r>
          </a:p>
          <a:p>
            <a:pPr lvl="0"/>
            <a:r>
              <a:rPr lang="en-US" b="1" dirty="0"/>
              <a:t>Meeting adjournment – </a:t>
            </a:r>
            <a:r>
              <a:rPr lang="en-US" dirty="0"/>
              <a:t>Will Erdman (Chair)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837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 Grant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3"/>
            <a:ext cx="7543801" cy="4527358"/>
          </a:xfrm>
        </p:spPr>
        <p:txBody>
          <a:bodyPr>
            <a:normAutofit/>
          </a:bodyPr>
          <a:lstStyle/>
          <a:p>
            <a:r>
              <a:rPr lang="en-US" sz="2800" dirty="0"/>
              <a:t>Proposed Changes to Block Grants</a:t>
            </a:r>
          </a:p>
          <a:p>
            <a:pPr lvl="1"/>
            <a:r>
              <a:rPr lang="en-US" sz="2400" dirty="0"/>
              <a:t>Combine SUBG, MHBG, and SOR grants </a:t>
            </a:r>
          </a:p>
          <a:p>
            <a:pPr lvl="1"/>
            <a:r>
              <a:rPr lang="en-US" sz="2400" dirty="0"/>
              <a:t>Reduce overall funding by $500 million</a:t>
            </a:r>
          </a:p>
          <a:p>
            <a:r>
              <a:rPr lang="en-US" sz="2800" dirty="0"/>
              <a:t>House and Senate appropriation bills are not in line with this plan</a:t>
            </a:r>
          </a:p>
          <a:p>
            <a:pPr lvl="1"/>
            <a:r>
              <a:rPr lang="en-US" sz="2600" dirty="0"/>
              <a:t> Waiting to see what budget compromises are made </a:t>
            </a:r>
          </a:p>
          <a:p>
            <a:r>
              <a:rPr lang="en-US" sz="2800" dirty="0"/>
              <a:t>State block grant </a:t>
            </a:r>
            <a:r>
              <a:rPr lang="en-US" sz="2800"/>
              <a:t>applications for FFY26 </a:t>
            </a:r>
            <a:r>
              <a:rPr lang="en-US" sz="2800" dirty="0"/>
              <a:t>are currently being reviewed but no approval yet</a:t>
            </a:r>
          </a:p>
        </p:txBody>
      </p:sp>
    </p:spTree>
    <p:extLst>
      <p:ext uri="{BB962C8B-B14F-4D97-AF65-F5344CB8AC3E}">
        <p14:creationId xmlns:p14="http://schemas.microsoft.com/office/powerpoint/2010/main" val="580404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BA1BD-6EFD-05E9-AF50-787BDD3AE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 Council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B88AA-48B7-7B19-3E8A-C77781FDD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2026 Meeting Planning</a:t>
            </a:r>
          </a:p>
          <a:p>
            <a:pPr lvl="1"/>
            <a:r>
              <a:rPr lang="en-US" sz="2600" dirty="0"/>
              <a:t>Maintain existing quarterly schedule?</a:t>
            </a:r>
          </a:p>
          <a:p>
            <a:pPr lvl="1"/>
            <a:endParaRPr lang="en-US" sz="2600" dirty="0"/>
          </a:p>
          <a:p>
            <a:r>
              <a:rPr lang="en-US" sz="3200" dirty="0"/>
              <a:t>2026 Social Event</a:t>
            </a:r>
          </a:p>
          <a:p>
            <a:pPr lvl="1"/>
            <a:r>
              <a:rPr lang="en-US" sz="3000" dirty="0"/>
              <a:t>Potential dates/locations</a:t>
            </a:r>
          </a:p>
        </p:txBody>
      </p:sp>
    </p:spTree>
    <p:extLst>
      <p:ext uri="{BB962C8B-B14F-4D97-AF65-F5344CB8AC3E}">
        <p14:creationId xmlns:p14="http://schemas.microsoft.com/office/powerpoint/2010/main" val="260710992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7442</TotalTime>
  <Words>161</Words>
  <Application>Microsoft Office PowerPoint</Application>
  <PresentationFormat>On-screen Show (4:3)</PresentationFormat>
  <Paragraphs>24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Calibri Light</vt:lpstr>
      <vt:lpstr>Retrospect</vt:lpstr>
      <vt:lpstr>Adult Behavioral Health Planning Council Meeting </vt:lpstr>
      <vt:lpstr>Agenda </vt:lpstr>
      <vt:lpstr>Block Grant updates</vt:lpstr>
      <vt:lpstr>Planning Council Business</vt:lpstr>
    </vt:vector>
  </TitlesOfParts>
  <Company>DMHAS-State of Connecticut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Joint Behavioral Health Planning Council</dc:title>
  <dc:creator>Barrette, Kyle</dc:creator>
  <cp:lastModifiedBy>Barrette, Kyle</cp:lastModifiedBy>
  <cp:revision>129</cp:revision>
  <dcterms:created xsi:type="dcterms:W3CDTF">2021-11-17T16:31:13Z</dcterms:created>
  <dcterms:modified xsi:type="dcterms:W3CDTF">2025-11-13T20:05:51Z</dcterms:modified>
</cp:coreProperties>
</file>