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9" r:id="rId10"/>
    <p:sldId id="270" r:id="rId11"/>
    <p:sldId id="268" r:id="rId12"/>
    <p:sldId id="267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BEF4-143B-4CD2-B9D8-5E0F06C93BB2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B7E86-5101-4B39-9047-5B4D46D6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32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BEF4-143B-4CD2-B9D8-5E0F06C93BB2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B7E86-5101-4B39-9047-5B4D46D6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07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BEF4-143B-4CD2-B9D8-5E0F06C93BB2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B7E86-5101-4B39-9047-5B4D46D6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29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BEF4-143B-4CD2-B9D8-5E0F06C93BB2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B7E86-5101-4B39-9047-5B4D46D6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404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BEF4-143B-4CD2-B9D8-5E0F06C93BB2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B7E86-5101-4B39-9047-5B4D46D6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6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BEF4-143B-4CD2-B9D8-5E0F06C93BB2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B7E86-5101-4B39-9047-5B4D46D6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19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BEF4-143B-4CD2-B9D8-5E0F06C93BB2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B7E86-5101-4B39-9047-5B4D46D6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58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BEF4-143B-4CD2-B9D8-5E0F06C93BB2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B7E86-5101-4B39-9047-5B4D46D6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7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BEF4-143B-4CD2-B9D8-5E0F06C93BB2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B7E86-5101-4B39-9047-5B4D46D6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98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BEF4-143B-4CD2-B9D8-5E0F06C93BB2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B7E86-5101-4B39-9047-5B4D46D6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94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BEF4-143B-4CD2-B9D8-5E0F06C93BB2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B7E86-5101-4B39-9047-5B4D46D6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13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CBEF4-143B-4CD2-B9D8-5E0F06C93BB2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B7E86-5101-4B39-9047-5B4D46D6C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5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34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38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77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8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59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03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97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37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42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88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1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39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37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15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88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06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4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9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38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72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51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81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62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78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81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57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65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State of Connecticut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Pysh, Thomas</dc:creator>
  <cp:lastModifiedBy>McKay, John</cp:lastModifiedBy>
  <cp:revision>2</cp:revision>
  <dcterms:created xsi:type="dcterms:W3CDTF">2018-10-03T18:52:54Z</dcterms:created>
  <dcterms:modified xsi:type="dcterms:W3CDTF">2022-09-08T17:42:19Z</dcterms:modified>
</cp:coreProperties>
</file>