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83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96FA-E375-4502-98CB-358D36068073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8783A-29B8-4259-91C3-919BB33C1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3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47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7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5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8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2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3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3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2D0D-A887-41E3-A462-E78B93374437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2AFB-9337-4CD3-8F92-3A95FB912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143000"/>
            <a:ext cx="8839200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Department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Veterans Affairs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Board of Trustees Special Meeting Agenda</a:t>
            </a:r>
          </a:p>
          <a:p>
            <a:pPr algn="ctr"/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</a:t>
            </a: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</a:p>
          <a:p>
            <a:pPr algn="ctr"/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	Proposals of Board of Trustees Cemetery Subcommittee Members  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52400"/>
            <a:ext cx="1676400" cy="871931"/>
          </a:xfrm>
        </p:spPr>
      </p:pic>
    </p:spTree>
    <p:extLst>
      <p:ext uri="{BB962C8B-B14F-4D97-AF65-F5344CB8AC3E}">
        <p14:creationId xmlns:p14="http://schemas.microsoft.com/office/powerpoint/2010/main" val="85931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4131</TotalTime>
  <Words>26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Hein</dc:creator>
  <cp:lastModifiedBy>Deschaine, Darlene</cp:lastModifiedBy>
  <cp:revision>106</cp:revision>
  <cp:lastPrinted>2019-12-27T12:44:38Z</cp:lastPrinted>
  <dcterms:created xsi:type="dcterms:W3CDTF">2015-12-21T14:47:19Z</dcterms:created>
  <dcterms:modified xsi:type="dcterms:W3CDTF">2020-08-31T17:44:44Z</dcterms:modified>
</cp:coreProperties>
</file>