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86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296FA-E375-4502-98CB-358D36068073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8783A-29B8-4259-91C3-919BB33C1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3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47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7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5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8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2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3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3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8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2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2D0D-A887-41E3-A462-E78B93374437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1143000"/>
            <a:ext cx="88392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Department of Veterans Affairs</a:t>
            </a: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Board of Trustees Meeting Agenda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March 9, 2022</a:t>
            </a:r>
          </a:p>
          <a:p>
            <a:pPr algn="ctr"/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	Convene Meeting &amp; Administrative matters</a:t>
            </a: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Pledge of Allegiance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Attendance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Acceptance of previous meetings minutes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Recent Achievements, Events &amp; Upcoming Events</a:t>
            </a:r>
          </a:p>
          <a:p>
            <a:pPr marL="1828800"/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3" indent="-914400">
              <a:buFontTx/>
              <a:buAutoNum type="romanUcPeriod" startAt="2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Business &amp; Operational Updates</a:t>
            </a:r>
          </a:p>
          <a:p>
            <a:pPr marL="0" lvl="3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COVID-19 Commissioner’s report 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Fiscal Report &amp; IGW Update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Projects &amp; Operations Report</a:t>
            </a:r>
          </a:p>
          <a:p>
            <a:pPr marL="2057400" indent="-228600">
              <a:buFont typeface="+mj-lt"/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Cemetery Property Acquisition Update		</a:t>
            </a:r>
          </a:p>
          <a:p>
            <a:pPr marL="1828800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914400" lvl="3" indent="-914400">
              <a:buAutoNum type="romanUcPeriod" startAt="3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Business  </a:t>
            </a:r>
          </a:p>
          <a:p>
            <a:pPr marL="914400" lvl="5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A. Legislative Update - War/Conflict Specific License </a:t>
            </a:r>
            <a:r>
              <a:rPr lang="en-US" sz="1100">
                <a:latin typeface="Times New Roman" panose="02020603050405020304" pitchFamily="18" charset="0"/>
                <a:cs typeface="Times New Roman" panose="02020603050405020304" pitchFamily="18" charset="0"/>
              </a:rPr>
              <a:t>Plates </a:t>
            </a:r>
          </a:p>
          <a:p>
            <a:pPr marL="914400" lvl="5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B.  DVA Staffing Updates</a:t>
            </a:r>
          </a:p>
          <a:p>
            <a:pPr marL="914400" lvl="5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860425" indent="-860425">
              <a:buAutoNum type="romanUcPeriod" startAt="4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Closing of Meeting</a:t>
            </a: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57400" lvl="4" indent="-228600"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Chair, Vice-Chair &amp; Commissioner Closing Remarks</a:t>
            </a:r>
          </a:p>
          <a:p>
            <a:pPr marL="2057400" lvl="4" indent="-228600">
              <a:buAutoNum type="alphaUcPeriod"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Board Meeting Date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52400"/>
            <a:ext cx="1676400" cy="871931"/>
          </a:xfrm>
        </p:spPr>
      </p:pic>
    </p:spTree>
    <p:extLst>
      <p:ext uri="{BB962C8B-B14F-4D97-AF65-F5344CB8AC3E}">
        <p14:creationId xmlns:p14="http://schemas.microsoft.com/office/powerpoint/2010/main" val="859310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4376</TotalTime>
  <Words>98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Hein</dc:creator>
  <cp:lastModifiedBy>Conchado, Lori</cp:lastModifiedBy>
  <cp:revision>119</cp:revision>
  <cp:lastPrinted>2021-05-26T12:39:12Z</cp:lastPrinted>
  <dcterms:created xsi:type="dcterms:W3CDTF">2015-12-21T14:47:19Z</dcterms:created>
  <dcterms:modified xsi:type="dcterms:W3CDTF">2022-06-06T18:42:32Z</dcterms:modified>
</cp:coreProperties>
</file>