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95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96FA-E375-4502-98CB-358D36068073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8783A-29B8-4259-91C3-919BB33C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7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3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3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D0D-A887-41E3-A462-E78B9337443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143000"/>
            <a:ext cx="8839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Department of Veterans Affairs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of Trustees Meeting Agenda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15,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	Convene Meeting &amp; Administrative matters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Pledge of Allegiance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previous meetings minutes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Achievements, Events &amp; Upcoming Events</a:t>
            </a:r>
          </a:p>
          <a:p>
            <a:pPr marL="1828800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3" indent="-914400">
              <a:buFontTx/>
              <a:buAutoNum type="romanUcPeriod" startAt="2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Business &amp; Operational Updates</a:t>
            </a:r>
          </a:p>
          <a:p>
            <a:pPr marL="0" lvl="3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Commissioner’s report 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&amp; IGW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Operations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Cemetery Property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Wreaths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America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3" indent="-914400">
              <a:buAutoNum type="romanUcPeriod" startAt="3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Business  </a:t>
            </a:r>
          </a:p>
          <a:p>
            <a:pPr marL="914400" lvl="5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DVA </a:t>
            </a:r>
            <a:r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Updates</a:t>
            </a:r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5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indent="-860425">
              <a:buAutoNum type="romanUcPeriod" startAt="4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Closing of Meeting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lvl="4" indent="-228600"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Chair, Vice-Chair &amp; Commissioner Closing Remarks</a:t>
            </a:r>
          </a:p>
          <a:p>
            <a:pPr marL="2057400" lvl="4" indent="-228600"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Board Meeting Date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"/>
            <a:ext cx="1676400" cy="871931"/>
          </a:xfrm>
        </p:spPr>
      </p:pic>
    </p:spTree>
    <p:extLst>
      <p:ext uri="{BB962C8B-B14F-4D97-AF65-F5344CB8AC3E}">
        <p14:creationId xmlns:p14="http://schemas.microsoft.com/office/powerpoint/2010/main" val="85931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4369</TotalTime>
  <Words>89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Hein</dc:creator>
  <cp:lastModifiedBy>Saadi, Thomas J</cp:lastModifiedBy>
  <cp:revision>116</cp:revision>
  <cp:lastPrinted>2021-05-26T12:39:12Z</cp:lastPrinted>
  <dcterms:created xsi:type="dcterms:W3CDTF">2015-12-21T14:47:19Z</dcterms:created>
  <dcterms:modified xsi:type="dcterms:W3CDTF">2021-12-09T16:36:31Z</dcterms:modified>
</cp:coreProperties>
</file>