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958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296FA-E375-4502-98CB-358D36068073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8783A-29B8-4259-91C3-919BB33C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7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75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4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8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8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25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3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3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82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23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02D0D-A887-41E3-A462-E78B93374437}" type="datetimeFigureOut">
              <a:rPr lang="en-US" smtClean="0"/>
              <a:t>8/20/2020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143000"/>
            <a:ext cx="8839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Department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Veterans Affairs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Board of Trustees Meeting Agenda</a:t>
            </a: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August 26, 2020</a:t>
            </a:r>
          </a:p>
          <a:p>
            <a:pPr algn="ctr"/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	Convene Meeting &amp; Administrative matters</a:t>
            </a:r>
          </a:p>
          <a:p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57400" indent="-228600">
              <a:buFont typeface="+mj-lt"/>
              <a:buAutoNum type="alphaUcPeriod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Pledge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Allegiance</a:t>
            </a:r>
          </a:p>
          <a:p>
            <a:pPr marL="2057400" indent="-228600">
              <a:buFont typeface="+mj-lt"/>
              <a:buAutoNum type="alphaUcPeriod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Attendance</a:t>
            </a:r>
          </a:p>
          <a:p>
            <a:pPr marL="2057400" indent="-228600">
              <a:buFont typeface="+mj-lt"/>
              <a:buAutoNum type="alphaUcPeriod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Acceptance of previous meetings minutes</a:t>
            </a:r>
          </a:p>
          <a:p>
            <a:pPr marL="2057400" indent="-228600">
              <a:buFont typeface="+mj-lt"/>
              <a:buAutoNum type="alphaUcPeriod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Recent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Achievements, Events &amp; Upcoming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Events</a:t>
            </a:r>
          </a:p>
          <a:p>
            <a:pPr marL="1828800"/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3" indent="-914400">
              <a:buFontTx/>
              <a:buAutoNum type="romanUcPeriod" startAt="2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 Business &amp; Operational Updates</a:t>
            </a:r>
          </a:p>
          <a:p>
            <a:pPr marL="0" lvl="3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057400" indent="-228600">
              <a:buFont typeface="+mj-lt"/>
              <a:buAutoNum type="alphaUcPeriod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COVID-19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Commissioner’s Update</a:t>
            </a: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57400" indent="-228600">
              <a:buFont typeface="+mj-lt"/>
              <a:buAutoNum type="alphaUcPeriod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Fiscal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Report</a:t>
            </a:r>
          </a:p>
          <a:p>
            <a:pPr marL="2057400" indent="-228600">
              <a:buFont typeface="+mj-lt"/>
              <a:buAutoNum type="alphaUcPeriod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Projects Report</a:t>
            </a:r>
          </a:p>
          <a:p>
            <a:pPr marL="2057400" indent="-228600">
              <a:buFont typeface="+mj-lt"/>
              <a:buAutoNum type="alphaUcPeriod"/>
            </a:pP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Cemetery Property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Acquisition </a:t>
            </a:r>
            <a:r>
              <a:rPr lang="en-US" sz="11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&amp; Staffing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Update	</a:t>
            </a:r>
          </a:p>
          <a:p>
            <a:pPr marL="1828800"/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914400" lvl="3" indent="-914400">
              <a:buAutoNum type="romanUcPeriod" startAt="3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Business  </a:t>
            </a:r>
          </a:p>
          <a:p>
            <a:pPr marL="0" lvl="3"/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28800">
              <a:tabLst>
                <a:tab pos="2063750" algn="l"/>
              </a:tabLst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	Storm Isaias Recovery</a:t>
            </a:r>
          </a:p>
          <a:p>
            <a:pPr marL="2057400" indent="-228600">
              <a:buAutoNum type="alphaUcPeriod" startAt="2"/>
              <a:tabLst>
                <a:tab pos="2063750" algn="l"/>
              </a:tabLst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Stand 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Down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</a:p>
          <a:p>
            <a:pPr marL="2057400" indent="-228600">
              <a:buAutoNum type="alphaUcPeriod" startAt="2"/>
              <a:tabLst>
                <a:tab pos="2063750" algn="l"/>
              </a:tabLst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BOT Wreaths Across America Ceremony at Col Gates Cemetery</a:t>
            </a:r>
          </a:p>
          <a:p>
            <a:pPr marL="1828800">
              <a:tabLst>
                <a:tab pos="2063750" algn="l"/>
              </a:tabLst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860425" indent="-860425">
              <a:buAutoNum type="romanUcPeriod" startAt="4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Closing of Meeting</a:t>
            </a:r>
          </a:p>
          <a:p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57400" lvl="4" indent="-228600">
              <a:buAutoNum type="alphaUcPeriod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Chair &amp; Commissioner closing Remarks</a:t>
            </a:r>
          </a:p>
          <a:p>
            <a:pPr marL="2057400" lvl="4" indent="-228600">
              <a:buAutoNum type="alphaUcPeriod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Board Meeting Date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52400"/>
            <a:ext cx="1676400" cy="871931"/>
          </a:xfrm>
        </p:spPr>
      </p:pic>
    </p:spTree>
    <p:extLst>
      <p:ext uri="{BB962C8B-B14F-4D97-AF65-F5344CB8AC3E}">
        <p14:creationId xmlns:p14="http://schemas.microsoft.com/office/powerpoint/2010/main" val="85931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4155</TotalTime>
  <Words>98</Words>
  <Application>Microsoft Office PowerPoint</Application>
  <PresentationFormat>On-screen Show (4:3)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Hein</dc:creator>
  <cp:lastModifiedBy>Saadi, Thomas J</cp:lastModifiedBy>
  <cp:revision>108</cp:revision>
  <cp:lastPrinted>2018-12-12T14:48:02Z</cp:lastPrinted>
  <dcterms:created xsi:type="dcterms:W3CDTF">2015-12-21T14:47:19Z</dcterms:created>
  <dcterms:modified xsi:type="dcterms:W3CDTF">2020-08-20T18:29:49Z</dcterms:modified>
</cp:coreProperties>
</file>