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76" r:id="rId3"/>
    <p:sldMasterId id="2147483692"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6858000" type="screen4x3"/>
  <p:notesSz cx="6858000" cy="9144000"/>
  <p:embeddedFontLst>
    <p:embeddedFont>
      <p:font typeface="Aleo" panose="00000500000000000000" pitchFamily="2"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Corbel" panose="020B0503020204020204" pitchFamily="34" charset="0"/>
      <p:regular r:id="rId48"/>
      <p:bold r:id="rId49"/>
      <p:italic r:id="rId50"/>
      <p:boldItalic r:id="rId51"/>
    </p:embeddedFont>
    <p:embeddedFont>
      <p:font typeface="Lato" panose="020F0502020204030203" pitchFamily="34" charset="0"/>
      <p:regular r:id="rId52"/>
      <p:bold r:id="rId53"/>
      <p:italic r:id="rId54"/>
      <p:boldItalic r:id="rId55"/>
    </p:embeddedFont>
    <p:embeddedFont>
      <p:font typeface="Roboto" panose="02000000000000000000" pitchFamily="2" charset="0"/>
      <p:regular r:id="rId56"/>
      <p:bold r:id="rId57"/>
      <p:italic r:id="rId58"/>
      <p:boldItalic r:id="rId59"/>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0B0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E26CA7-D291-4982-AD78-25C2FBC2209B}">
  <a:tblStyle styleId="{30E26CA7-D291-4982-AD78-25C2FBC2209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05CEA61-BA80-47C1-B12E-7A9C20E88434}"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1095" autoAdjust="0"/>
  </p:normalViewPr>
  <p:slideViewPr>
    <p:cSldViewPr snapToGrid="0">
      <p:cViewPr varScale="1">
        <p:scale>
          <a:sx n="40" d="100"/>
          <a:sy n="40" d="100"/>
        </p:scale>
        <p:origin x="1340"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Google Shape;3;n">
            <a:extLst>
              <a:ext uri="{FF2B5EF4-FFF2-40B4-BE49-F238E27FC236}">
                <a16:creationId xmlns:a16="http://schemas.microsoft.com/office/drawing/2014/main" id="{4C9341BD-E81D-2317-A2B3-7145AD95DAF8}"/>
              </a:ext>
            </a:extLst>
          </p:cNvPr>
          <p:cNvSpPr txBox="1">
            <a:spLocks noGrp="1" noChangeArrowheads="1"/>
          </p:cNvSpPr>
          <p:nvPr>
            <p:ph type="hdr" idx="2"/>
          </p:nvPr>
        </p:nvSpPr>
        <p:spPr bwMode="auto">
          <a:xfrm>
            <a:off x="0" y="0"/>
            <a:ext cx="2971800" cy="458788"/>
          </a:xfrm>
          <a:prstGeom prst="rect">
            <a:avLst/>
          </a:prstGeom>
          <a:noFill/>
          <a:ln>
            <a:noFill/>
          </a:ln>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31747" name="Google Shape;4;n">
            <a:extLst>
              <a:ext uri="{FF2B5EF4-FFF2-40B4-BE49-F238E27FC236}">
                <a16:creationId xmlns:a16="http://schemas.microsoft.com/office/drawing/2014/main" id="{130FD029-5705-C445-086C-98797885B835}"/>
              </a:ext>
            </a:extLst>
          </p:cNvPr>
          <p:cNvSpPr txBox="1">
            <a:spLocks noGrp="1" noChangeArrowheads="1"/>
          </p:cNvSpPr>
          <p:nvPr>
            <p:ph type="dt" idx="10"/>
          </p:nvPr>
        </p:nvSpPr>
        <p:spPr bwMode="auto">
          <a:xfrm>
            <a:off x="3884613" y="0"/>
            <a:ext cx="2971800" cy="458788"/>
          </a:xfrm>
          <a:prstGeom prst="rect">
            <a:avLst/>
          </a:prstGeom>
          <a:noFill/>
          <a:ln>
            <a:noFill/>
          </a:ln>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54276" name="Google Shape;5;n">
            <a:extLst>
              <a:ext uri="{FF2B5EF4-FFF2-40B4-BE49-F238E27FC236}">
                <a16:creationId xmlns:a16="http://schemas.microsoft.com/office/drawing/2014/main" id="{3CF15B7E-FFD5-946C-5DA9-625E8B46AC2B}"/>
              </a:ext>
            </a:extLst>
          </p:cNvPr>
          <p:cNvSpPr>
            <a:spLocks noGrp="1" noRot="1" noChangeAspect="1"/>
          </p:cNvSpPr>
          <p:nvPr>
            <p:ph type="sldImg" idx="3"/>
          </p:nvPr>
        </p:nvSpPr>
        <p:spPr bwMode="auto">
          <a:xfrm>
            <a:off x="1371600" y="1143000"/>
            <a:ext cx="4114800" cy="3086100"/>
          </a:xfrm>
          <a:custGeom>
            <a:avLst/>
            <a:gdLst>
              <a:gd name="T0" fmla="*/ 0 w 120000"/>
              <a:gd name="T1" fmla="*/ 0 h 120000"/>
              <a:gd name="T2" fmla="*/ 4114800 w 120000"/>
              <a:gd name="T3" fmla="*/ 0 h 120000"/>
              <a:gd name="T4" fmla="*/ 4114800 w 120000"/>
              <a:gd name="T5" fmla="*/ 3086100 h 120000"/>
              <a:gd name="T6" fmla="*/ 0 w 120000"/>
              <a:gd name="T7" fmla="*/ 30861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54277" name="Google Shape;6;n">
            <a:extLst>
              <a:ext uri="{FF2B5EF4-FFF2-40B4-BE49-F238E27FC236}">
                <a16:creationId xmlns:a16="http://schemas.microsoft.com/office/drawing/2014/main" id="{8BB43718-D3FE-DC62-8117-62DA45B72449}"/>
              </a:ext>
            </a:extLst>
          </p:cNvPr>
          <p:cNvSpPr txBox="1">
            <a:spLocks noGrp="1" noChangeArrowheads="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31750" name="Google Shape;7;n">
            <a:extLst>
              <a:ext uri="{FF2B5EF4-FFF2-40B4-BE49-F238E27FC236}">
                <a16:creationId xmlns:a16="http://schemas.microsoft.com/office/drawing/2014/main" id="{AF08D4F9-B510-1B06-8299-81DBF8615EB7}"/>
              </a:ext>
            </a:extLst>
          </p:cNvPr>
          <p:cNvSpPr txBox="1">
            <a:spLocks noGrp="1" noChangeArrowheads="1"/>
          </p:cNvSpPr>
          <p:nvPr>
            <p:ph type="ftr" idx="11"/>
          </p:nvPr>
        </p:nvSpPr>
        <p:spPr bwMode="auto">
          <a:xfrm>
            <a:off x="0" y="8685213"/>
            <a:ext cx="2971800" cy="458787"/>
          </a:xfrm>
          <a:prstGeom prst="rect">
            <a:avLst/>
          </a:prstGeom>
          <a:noFill/>
          <a:ln>
            <a:noFill/>
          </a:ln>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31751" name="Google Shape;8;n">
            <a:extLst>
              <a:ext uri="{FF2B5EF4-FFF2-40B4-BE49-F238E27FC236}">
                <a16:creationId xmlns:a16="http://schemas.microsoft.com/office/drawing/2014/main" id="{CDC5039F-E620-0DB9-722E-5E242B1D10B6}"/>
              </a:ext>
            </a:extLst>
          </p:cNvPr>
          <p:cNvSpPr txBox="1">
            <a:spLocks noGrp="1" noChangeArrowheads="1"/>
          </p:cNvSpPr>
          <p:nvPr>
            <p:ph type="sldNum" idx="12"/>
          </p:nvPr>
        </p:nvSpPr>
        <p:spPr bwMode="auto">
          <a:xfrm>
            <a:off x="3884613" y="8685213"/>
            <a:ext cx="2971800" cy="458787"/>
          </a:xfrm>
          <a:prstGeom prst="rect">
            <a:avLst/>
          </a:prstGeom>
          <a:noFill/>
          <a:ln>
            <a:noFill/>
          </a:ln>
        </p:spPr>
        <p:txBody>
          <a:bodyPr vert="horz" wrap="square" lIns="91425" tIns="45700" rIns="91425" bIns="45700" numCol="1" anchor="b" anchorCtr="0" compatLnSpc="1">
            <a:prstTxWarp prst="textNoShape">
              <a:avLst/>
            </a:prstTxWarp>
          </a:bodyPr>
          <a:lstStyle>
            <a:lvl1pPr algn="r" eaLnBrk="1" hangingPunct="1">
              <a:buClr>
                <a:srgbClr val="000000"/>
              </a:buClr>
              <a:buSzPts val="1200"/>
              <a:buFont typeface="Arial" panose="020B0604020202020204" pitchFamily="34" charset="0"/>
              <a:buNone/>
              <a:defRPr sz="1200" smtClean="0">
                <a:latin typeface="Calibri" panose="020F0502020204030204" pitchFamily="34" charset="0"/>
                <a:sym typeface="Calibri" panose="020F0502020204030204" pitchFamily="34" charset="0"/>
              </a:defRPr>
            </a:lvl1pPr>
          </a:lstStyle>
          <a:p>
            <a:pPr>
              <a:defRPr/>
            </a:pPr>
            <a:fld id="{977AE01C-B2DB-AA4E-AE51-6CE935B6D7BB}"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mailto:info@primarymaternitycare.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Google Shape;289;p1:notes">
            <a:extLst>
              <a:ext uri="{FF2B5EF4-FFF2-40B4-BE49-F238E27FC236}">
                <a16:creationId xmlns:a16="http://schemas.microsoft.com/office/drawing/2014/main" id="{FE05074C-B018-D247-0913-22C2934523FC}"/>
              </a:ext>
            </a:extLst>
          </p:cNvPr>
          <p:cNvSpPr>
            <a:spLocks noGrp="1" noRot="1" noChangeAspect="1" noTextEdit="1"/>
          </p:cNvSpPr>
          <p:nvPr>
            <p:ph type="sldImg" idx="2"/>
          </p:nvPr>
        </p:nvSpPr>
        <p:spPr>
          <a:noFill/>
          <a:ln>
            <a:headEnd/>
            <a:tailEnd/>
          </a:ln>
        </p:spPr>
      </p:sp>
      <p:sp>
        <p:nvSpPr>
          <p:cNvPr id="56322" name="Google Shape;290;p1:notes">
            <a:extLst>
              <a:ext uri="{FF2B5EF4-FFF2-40B4-BE49-F238E27FC236}">
                <a16:creationId xmlns:a16="http://schemas.microsoft.com/office/drawing/2014/main" id="{2B4C57FF-037F-37A4-C0A7-B7415D93EFBA}"/>
              </a:ext>
            </a:extLst>
          </p:cNvPr>
          <p:cNvSpPr txBox="1">
            <a:spLocks noGrp="1" noChangeArrowheads="1"/>
          </p:cNvSpPr>
          <p:nvPr>
            <p:ph type="body" idx="1"/>
          </p:nvPr>
        </p:nvSpPr>
        <p:spPr>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webinar is  being recorded will be available as an enduring resource on the website.</a:t>
            </a:r>
          </a:p>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56323" name="Google Shape;291;p1:notes">
            <a:extLst>
              <a:ext uri="{FF2B5EF4-FFF2-40B4-BE49-F238E27FC236}">
                <a16:creationId xmlns:a16="http://schemas.microsoft.com/office/drawing/2014/main" id="{F7D2508A-518B-D19A-846C-7F8C642EAE3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D6B1181C-7A7D-D840-B2FB-76D7FC3B1B55}" type="slidenum">
              <a:rPr lang="en-US" altLang="en-US"/>
              <a:pPr>
                <a:buSzPts val="140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Google Shape;364;g24c19337f59_0_292:notes">
            <a:extLst>
              <a:ext uri="{FF2B5EF4-FFF2-40B4-BE49-F238E27FC236}">
                <a16:creationId xmlns:a16="http://schemas.microsoft.com/office/drawing/2014/main" id="{2A3AC849-B146-F0E7-0CA4-FBFB656492E8}"/>
              </a:ext>
            </a:extLst>
          </p:cNvPr>
          <p:cNvSpPr>
            <a:spLocks noGrp="1" noRot="1" noChangeAspect="1" noTextEdit="1"/>
          </p:cNvSpPr>
          <p:nvPr>
            <p:ph type="sldImg" idx="2"/>
          </p:nvPr>
        </p:nvSpPr>
        <p:spPr>
          <a:noFill/>
          <a:ln>
            <a:headEnd/>
            <a:tailEnd/>
          </a:ln>
        </p:spPr>
      </p:sp>
      <p:sp>
        <p:nvSpPr>
          <p:cNvPr id="74754" name="Google Shape;365;g24c19337f59_0_292:notes">
            <a:extLst>
              <a:ext uri="{FF2B5EF4-FFF2-40B4-BE49-F238E27FC236}">
                <a16:creationId xmlns:a16="http://schemas.microsoft.com/office/drawing/2014/main" id="{C5DECD3A-613D-E927-752E-7A3B016D113A}"/>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74755" name="Google Shape;366;g24c19337f59_0_292:notes">
            <a:extLst>
              <a:ext uri="{FF2B5EF4-FFF2-40B4-BE49-F238E27FC236}">
                <a16:creationId xmlns:a16="http://schemas.microsoft.com/office/drawing/2014/main" id="{5AF7C5BA-7BB1-8C7F-5C68-8A2E045DB73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828D6B4B-0F6A-2749-9AAD-32B86D2B5BB9}" type="slidenum">
              <a:rPr lang="en-US" altLang="en-US"/>
              <a:pPr>
                <a:buSzPts val="140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Google Shape;372;g24c19337f59_0_460:notes">
            <a:extLst>
              <a:ext uri="{FF2B5EF4-FFF2-40B4-BE49-F238E27FC236}">
                <a16:creationId xmlns:a16="http://schemas.microsoft.com/office/drawing/2014/main" id="{CAEFCF91-FA55-D4EF-B7AA-642C02B39464}"/>
              </a:ext>
            </a:extLst>
          </p:cNvPr>
          <p:cNvSpPr>
            <a:spLocks noGrp="1" noRot="1" noChangeAspect="1" noTextEdit="1"/>
          </p:cNvSpPr>
          <p:nvPr>
            <p:ph type="sldImg" idx="2"/>
          </p:nvPr>
        </p:nvSpPr>
        <p:spPr>
          <a:noFill/>
          <a:ln>
            <a:headEnd/>
            <a:tailEnd/>
          </a:ln>
        </p:spPr>
      </p:sp>
      <p:sp>
        <p:nvSpPr>
          <p:cNvPr id="76802" name="Google Shape;373;g24c19337f59_0_460:notes">
            <a:extLst>
              <a:ext uri="{FF2B5EF4-FFF2-40B4-BE49-F238E27FC236}">
                <a16:creationId xmlns:a16="http://schemas.microsoft.com/office/drawing/2014/main" id="{A7C12B9C-99C8-FAFF-8202-11C2DF0485AA}"/>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76803" name="Google Shape;374;g24c19337f59_0_460:notes">
            <a:extLst>
              <a:ext uri="{FF2B5EF4-FFF2-40B4-BE49-F238E27FC236}">
                <a16:creationId xmlns:a16="http://schemas.microsoft.com/office/drawing/2014/main" id="{49E06704-CF2A-725E-E7F2-646281C59BC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5C71CB51-B341-BB49-BB2C-C86EDC6365F1}" type="slidenum">
              <a:rPr lang="en-US" altLang="en-US"/>
              <a:pPr>
                <a:buSzPts val="140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Google Shape;380;g24b2355348e_0_746:notes">
            <a:extLst>
              <a:ext uri="{FF2B5EF4-FFF2-40B4-BE49-F238E27FC236}">
                <a16:creationId xmlns:a16="http://schemas.microsoft.com/office/drawing/2014/main" id="{35E077F5-2AD2-45C6-D871-ADDA850326F1}"/>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78850" name="Google Shape;381;g24b2355348e_0_746:notes">
            <a:extLst>
              <a:ext uri="{FF2B5EF4-FFF2-40B4-BE49-F238E27FC236}">
                <a16:creationId xmlns:a16="http://schemas.microsoft.com/office/drawing/2014/main" id="{52DAF9F6-5698-04DB-B3DB-FE22F3547F9E}"/>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Google Shape;387;g24c19337f59_0_541:notes">
            <a:extLst>
              <a:ext uri="{FF2B5EF4-FFF2-40B4-BE49-F238E27FC236}">
                <a16:creationId xmlns:a16="http://schemas.microsoft.com/office/drawing/2014/main" id="{CE49EF27-47D5-F2F5-A31F-1D3520B30E2B}"/>
              </a:ext>
            </a:extLst>
          </p:cNvPr>
          <p:cNvSpPr>
            <a:spLocks noGrp="1" noRot="1" noChangeAspect="1" noTextEdit="1"/>
          </p:cNvSpPr>
          <p:nvPr>
            <p:ph type="sldImg" idx="2"/>
          </p:nvPr>
        </p:nvSpPr>
        <p:spPr>
          <a:noFill/>
          <a:ln>
            <a:headEnd/>
            <a:tailEnd/>
          </a:ln>
        </p:spPr>
      </p:sp>
      <p:sp>
        <p:nvSpPr>
          <p:cNvPr id="80898" name="Google Shape;388;g24c19337f59_0_541:notes">
            <a:extLst>
              <a:ext uri="{FF2B5EF4-FFF2-40B4-BE49-F238E27FC236}">
                <a16:creationId xmlns:a16="http://schemas.microsoft.com/office/drawing/2014/main" id="{DA06E6A0-34AD-1F94-00D3-978EEAFC82D1}"/>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80899" name="Google Shape;389;g24c19337f59_0_541:notes">
            <a:extLst>
              <a:ext uri="{FF2B5EF4-FFF2-40B4-BE49-F238E27FC236}">
                <a16:creationId xmlns:a16="http://schemas.microsoft.com/office/drawing/2014/main" id="{D52D75C0-20EE-49EE-690F-00BE391A579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35639B00-1DF3-3E4A-8A4E-1F5BEE78A1F1}" type="slidenum">
              <a:rPr lang="en-US" altLang="en-US"/>
              <a:pPr>
                <a:buSzPts val="140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5" name="Google Shape;396;g24c19337f59_0_621:notes">
            <a:extLst>
              <a:ext uri="{FF2B5EF4-FFF2-40B4-BE49-F238E27FC236}">
                <a16:creationId xmlns:a16="http://schemas.microsoft.com/office/drawing/2014/main" id="{6C80D648-8512-B76B-EFDF-FC136C4F346C}"/>
              </a:ext>
            </a:extLst>
          </p:cNvPr>
          <p:cNvSpPr>
            <a:spLocks noGrp="1" noRot="1" noChangeAspect="1" noTextEdit="1"/>
          </p:cNvSpPr>
          <p:nvPr>
            <p:ph type="sldImg" idx="2"/>
          </p:nvPr>
        </p:nvSpPr>
        <p:spPr>
          <a:noFill/>
          <a:ln>
            <a:headEnd/>
            <a:tailEnd/>
          </a:ln>
        </p:spPr>
      </p:sp>
      <p:sp>
        <p:nvSpPr>
          <p:cNvPr id="397" name="Google Shape;397;g24c19337f59_0_621:notes">
            <a:extLst>
              <a:ext uri="{FF2B5EF4-FFF2-40B4-BE49-F238E27FC236}">
                <a16:creationId xmlns:a16="http://schemas.microsoft.com/office/drawing/2014/main" id="{94C26E17-F1A1-8AAC-3697-60BF14C2B221}"/>
              </a:ext>
            </a:extLst>
          </p:cNvPr>
          <p:cNvSpPr txBox="1">
            <a:spLocks noGrp="1"/>
          </p:cNvSpPr>
          <p:nvPr>
            <p:ph type="body" idx="1"/>
          </p:nvPr>
        </p:nvSpPr>
        <p:spPr>
          <a:noFill/>
          <a:ln/>
        </p:spPr>
        <p:txBody>
          <a:bodyPr spcFirstLastPara="1">
            <a:noAutofit/>
          </a:bodyPr>
          <a:lstStyle/>
          <a:p>
            <a:pPr marL="0" indent="0" eaLnBrk="1" fontAlgn="auto" hangingPunct="1">
              <a:spcBef>
                <a:spcPts val="0"/>
              </a:spcBef>
              <a:spcAft>
                <a:spcPts val="0"/>
              </a:spcAft>
              <a:buSzPts val="1400"/>
              <a:buFont typeface="Arial"/>
              <a:buNone/>
              <a:defRPr/>
            </a:pPr>
            <a:endParaRPr dirty="0">
              <a:solidFill>
                <a:srgbClr val="0B0D63"/>
              </a:solidFill>
              <a:latin typeface="Lato"/>
              <a:ea typeface="Lato"/>
              <a:cs typeface="Lato"/>
              <a:sym typeface="Lato"/>
            </a:endParaRPr>
          </a:p>
          <a:p>
            <a:pPr indent="-317500" eaLnBrk="1" fontAlgn="auto" hangingPunct="1">
              <a:spcBef>
                <a:spcPts val="0"/>
              </a:spcBef>
              <a:spcAft>
                <a:spcPts val="0"/>
              </a:spcAft>
              <a:buClr>
                <a:srgbClr val="0B0D63"/>
              </a:buClr>
              <a:buSzPts val="1400"/>
              <a:buFont typeface="Lato"/>
              <a:buChar char="●"/>
              <a:defRPr/>
            </a:pPr>
            <a:r>
              <a:rPr lang="en-US" dirty="0">
                <a:solidFill>
                  <a:srgbClr val="0B0D63"/>
                </a:solidFill>
                <a:latin typeface="Lato"/>
                <a:ea typeface="Lato"/>
                <a:cs typeface="Lato"/>
                <a:sym typeface="Lato"/>
              </a:rPr>
              <a:t>Continuity of Care </a:t>
            </a:r>
            <a:endParaRPr dirty="0">
              <a:solidFill>
                <a:srgbClr val="0B0D63"/>
              </a:solidFill>
              <a:latin typeface="Lato"/>
              <a:ea typeface="Lato"/>
              <a:cs typeface="Lato"/>
              <a:sym typeface="Lato"/>
            </a:endParaRPr>
          </a:p>
          <a:p>
            <a:pPr indent="-317500" eaLnBrk="1" fontAlgn="auto" hangingPunct="1">
              <a:spcBef>
                <a:spcPts val="0"/>
              </a:spcBef>
              <a:spcAft>
                <a:spcPts val="0"/>
              </a:spcAft>
              <a:buClr>
                <a:srgbClr val="0B0D63"/>
              </a:buClr>
              <a:buSzPts val="1400"/>
              <a:buFont typeface="Lato"/>
              <a:buChar char="●"/>
              <a:defRPr/>
            </a:pPr>
            <a:r>
              <a:rPr lang="en-US" dirty="0">
                <a:solidFill>
                  <a:srgbClr val="0B0D63"/>
                </a:solidFill>
                <a:latin typeface="Lato"/>
                <a:ea typeface="Lato"/>
                <a:cs typeface="Lato"/>
                <a:sym typeface="Lato"/>
              </a:rPr>
              <a:t>Improved quality </a:t>
            </a:r>
            <a:endParaRPr dirty="0">
              <a:solidFill>
                <a:srgbClr val="0B0D63"/>
              </a:solidFill>
              <a:latin typeface="Lato"/>
              <a:ea typeface="Lato"/>
              <a:cs typeface="Lato"/>
              <a:sym typeface="Lato"/>
            </a:endParaRPr>
          </a:p>
          <a:p>
            <a:pPr marL="0" indent="0" eaLnBrk="1" fontAlgn="auto" hangingPunct="1">
              <a:spcBef>
                <a:spcPts val="0"/>
              </a:spcBef>
              <a:spcAft>
                <a:spcPts val="0"/>
              </a:spcAft>
              <a:buSzPts val="1400"/>
              <a:buFont typeface="Arial"/>
              <a:buNone/>
              <a:defRPr/>
            </a:pPr>
            <a:endParaRPr sz="1200" dirty="0">
              <a:solidFill>
                <a:schemeClr val="dk1"/>
              </a:solidFill>
              <a:latin typeface="Calibri"/>
              <a:ea typeface="Calibri"/>
              <a:cs typeface="Calibri"/>
              <a:sym typeface="Calibri"/>
            </a:endParaRPr>
          </a:p>
        </p:txBody>
      </p:sp>
      <p:sp>
        <p:nvSpPr>
          <p:cNvPr id="82947" name="Google Shape;398;g24c19337f59_0_621:notes">
            <a:extLst>
              <a:ext uri="{FF2B5EF4-FFF2-40B4-BE49-F238E27FC236}">
                <a16:creationId xmlns:a16="http://schemas.microsoft.com/office/drawing/2014/main" id="{1EC24DB7-3694-2835-3587-699AA56AE97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23DAE8DA-3A62-D54A-8530-6EDFA89D604D}" type="slidenum">
              <a:rPr lang="en-US" altLang="en-US"/>
              <a:pPr>
                <a:buSzPts val="140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3" name="Google Shape;404;g24b2355348e_0_752:notes">
            <a:extLst>
              <a:ext uri="{FF2B5EF4-FFF2-40B4-BE49-F238E27FC236}">
                <a16:creationId xmlns:a16="http://schemas.microsoft.com/office/drawing/2014/main" id="{BED7DA71-0D6F-A010-4D05-7EBB99ECF05E}"/>
              </a:ext>
            </a:extLst>
          </p:cNvPr>
          <p:cNvSpPr>
            <a:spLocks noGrp="1" noRot="1" noChangeAspect="1" noTextEdit="1"/>
          </p:cNvSpPr>
          <p:nvPr>
            <p:ph type="sldImg" idx="2"/>
          </p:nvPr>
        </p:nvSpPr>
        <p:spPr>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84994" name="Google Shape;405;g24b2355348e_0_752:notes">
            <a:extLst>
              <a:ext uri="{FF2B5EF4-FFF2-40B4-BE49-F238E27FC236}">
                <a16:creationId xmlns:a16="http://schemas.microsoft.com/office/drawing/2014/main" id="{A06C25CB-EA10-9AAF-7D65-788CDEED0E54}"/>
              </a:ext>
            </a:extLst>
          </p:cNvPr>
          <p:cNvSpPr txBox="1">
            <a:spLocks noGrp="1" noChangeArrowheads="1"/>
          </p:cNvSpPr>
          <p:nvPr>
            <p:ph type="body" idx="1"/>
          </p:nvPr>
        </p:nvSpPr>
        <p:spPr>
          <a:xfrm>
            <a:off x="685800" y="4343400"/>
            <a:ext cx="5486400" cy="4114800"/>
          </a:xfrm>
          <a:noFill/>
        </p:spPr>
        <p:txBody>
          <a:bodyPr/>
          <a:lstStyle/>
          <a:p>
            <a:pPr marL="0" indent="0" eaLnBrk="1" hangingPunct="1">
              <a:buSzPts val="1100"/>
            </a:pPr>
            <a:endParaRPr lang="en-US" altLang="en-US" sz="120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DSS, Doulas, and providers all have a role to play in integration. DSS supports the effort by providing the payment authority and paying providers through the bundle payment program, via a Per member per month. DSS will determine the performance parameters and specific reporting requirements for doula services, and have a fee schedule specific to doula services for the amount that is paid to providers. As part of the doula implementation, DSS will provide draft supporting materials, which we’ll talk about on the next slides.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Google Shape;435;g24b2355348e_0_782:notes">
            <a:extLst>
              <a:ext uri="{FF2B5EF4-FFF2-40B4-BE49-F238E27FC236}">
                <a16:creationId xmlns:a16="http://schemas.microsoft.com/office/drawing/2014/main" id="{7B1BAFF5-5043-29FB-4CA0-84B030DBDF8A}"/>
              </a:ext>
            </a:extLst>
          </p:cNvPr>
          <p:cNvSpPr txBox="1">
            <a:spLocks noGrp="1" noChangeArrowheads="1"/>
          </p:cNvSpPr>
          <p:nvPr>
            <p:ph type="body" idx="1"/>
          </p:nvPr>
        </p:nvSpPr>
        <p:spPr>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Darline - 2 min</a:t>
            </a:r>
          </a:p>
        </p:txBody>
      </p:sp>
      <p:sp>
        <p:nvSpPr>
          <p:cNvPr id="87042" name="Google Shape;436;g24b2355348e_0_782:notes">
            <a:extLst>
              <a:ext uri="{FF2B5EF4-FFF2-40B4-BE49-F238E27FC236}">
                <a16:creationId xmlns:a16="http://schemas.microsoft.com/office/drawing/2014/main" id="{B9D3BAF0-ADA7-8190-404B-E6320B35D23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89" name="Google Shape;442;g24b2355348e_0_788:notes">
            <a:extLst>
              <a:ext uri="{FF2B5EF4-FFF2-40B4-BE49-F238E27FC236}">
                <a16:creationId xmlns:a16="http://schemas.microsoft.com/office/drawing/2014/main" id="{27B4DC7B-AD3D-780A-2E8A-4A07BE3AD06A}"/>
              </a:ext>
            </a:extLst>
          </p:cNvPr>
          <p:cNvSpPr>
            <a:spLocks noGrp="1" noRot="1" noChangeAspect="1" noTextEdit="1"/>
          </p:cNvSpPr>
          <p:nvPr>
            <p:ph type="sldImg" idx="2"/>
          </p:nvPr>
        </p:nvSpPr>
        <p:spPr>
          <a:noFill/>
          <a:ln>
            <a:headEnd/>
            <a:tailEnd/>
          </a:ln>
        </p:spPr>
      </p:sp>
      <p:sp>
        <p:nvSpPr>
          <p:cNvPr id="89090" name="Google Shape;443;g24b2355348e_0_788:notes">
            <a:extLst>
              <a:ext uri="{FF2B5EF4-FFF2-40B4-BE49-F238E27FC236}">
                <a16:creationId xmlns:a16="http://schemas.microsoft.com/office/drawing/2014/main" id="{6E2CABFB-D86C-4786-B755-F2B0A2564A61}"/>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89091" name="Google Shape;444;g24b2355348e_0_788:notes">
            <a:extLst>
              <a:ext uri="{FF2B5EF4-FFF2-40B4-BE49-F238E27FC236}">
                <a16:creationId xmlns:a16="http://schemas.microsoft.com/office/drawing/2014/main" id="{AD41242E-F498-BB98-098D-BDAC819FB7E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FD28A5D1-A315-CE4D-8E91-CDD243439007}" type="slidenum">
              <a:rPr lang="en-US" altLang="en-US"/>
              <a:pPr>
                <a:buSzPts val="140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7" name="Google Shape;450;g24b2355348e_0_795:notes">
            <a:extLst>
              <a:ext uri="{FF2B5EF4-FFF2-40B4-BE49-F238E27FC236}">
                <a16:creationId xmlns:a16="http://schemas.microsoft.com/office/drawing/2014/main" id="{E1B42C5F-C25B-A422-7547-590FBA34C834}"/>
              </a:ext>
            </a:extLst>
          </p:cNvPr>
          <p:cNvSpPr txBox="1">
            <a:spLocks noGrp="1" noChangeArrowheads="1"/>
          </p:cNvSpPr>
          <p:nvPr>
            <p:ph type="body" idx="1"/>
          </p:nvPr>
        </p:nvSpPr>
        <p:spPr>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Darline - 2 min</a:t>
            </a:r>
          </a:p>
        </p:txBody>
      </p:sp>
      <p:sp>
        <p:nvSpPr>
          <p:cNvPr id="91138" name="Google Shape;451;g24b2355348e_0_795:notes">
            <a:extLst>
              <a:ext uri="{FF2B5EF4-FFF2-40B4-BE49-F238E27FC236}">
                <a16:creationId xmlns:a16="http://schemas.microsoft.com/office/drawing/2014/main" id="{E7F025D7-6322-02B4-EA61-13FAC0C00D5B}"/>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5" name="Google Shape;457;g24b2355348e_0_801:notes">
            <a:extLst>
              <a:ext uri="{FF2B5EF4-FFF2-40B4-BE49-F238E27FC236}">
                <a16:creationId xmlns:a16="http://schemas.microsoft.com/office/drawing/2014/main" id="{BFA4E337-4AA6-907E-8275-C2F856574AEF}"/>
              </a:ext>
            </a:extLst>
          </p:cNvPr>
          <p:cNvSpPr>
            <a:spLocks noGrp="1" noRot="1" noChangeAspect="1" noTextEdit="1"/>
          </p:cNvSpPr>
          <p:nvPr>
            <p:ph type="sldImg" idx="2"/>
          </p:nvPr>
        </p:nvSpPr>
        <p:spPr>
          <a:noFill/>
          <a:ln>
            <a:headEnd/>
            <a:tailEnd/>
          </a:ln>
        </p:spPr>
      </p:sp>
      <p:sp>
        <p:nvSpPr>
          <p:cNvPr id="93186" name="Google Shape;458;g24b2355348e_0_801:notes">
            <a:extLst>
              <a:ext uri="{FF2B5EF4-FFF2-40B4-BE49-F238E27FC236}">
                <a16:creationId xmlns:a16="http://schemas.microsoft.com/office/drawing/2014/main" id="{99794FB3-9330-A524-ED91-E10A5E9D81BA}"/>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93187" name="Google Shape;459;g24b2355348e_0_801:notes">
            <a:extLst>
              <a:ext uri="{FF2B5EF4-FFF2-40B4-BE49-F238E27FC236}">
                <a16:creationId xmlns:a16="http://schemas.microsoft.com/office/drawing/2014/main" id="{14B88160-8D55-81C6-DEDA-6E2FA263C9B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165ABCD1-2258-5246-BDD1-D69476DA19D9}" type="slidenum">
              <a:rPr lang="en-US" altLang="en-US"/>
              <a:pPr>
                <a:buSzPts val="140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 name="Google Shape;297;g24b2355348e_0_732:notes">
            <a:extLst>
              <a:ext uri="{FF2B5EF4-FFF2-40B4-BE49-F238E27FC236}">
                <a16:creationId xmlns:a16="http://schemas.microsoft.com/office/drawing/2014/main" id="{E3524D50-BEE0-A65E-0519-4CE56C9B0FFB}"/>
              </a:ext>
            </a:extLst>
          </p:cNvPr>
          <p:cNvSpPr txBox="1">
            <a:spLocks noGrp="1"/>
          </p:cNvSpPr>
          <p:nvPr>
            <p:ph type="body" idx="1"/>
          </p:nvPr>
        </p:nvSpPr>
        <p:spPr>
          <a:noFill/>
          <a:ln/>
        </p:spPr>
        <p:txBody>
          <a:bodyPr spcFirstLastPara="1">
            <a:noAutofit/>
          </a:bodyPr>
          <a:lstStyle/>
          <a:p>
            <a:pPr marL="0" indent="0" eaLnBrk="1" fontAlgn="auto" hangingPunct="1">
              <a:lnSpc>
                <a:spcPct val="115000"/>
              </a:lnSpc>
              <a:spcBef>
                <a:spcPts val="0"/>
              </a:spcBef>
              <a:spcAft>
                <a:spcPts val="0"/>
              </a:spcAft>
              <a:buClr>
                <a:schemeClr val="dk1"/>
              </a:buClr>
              <a:buSzPts val="1100"/>
              <a:buFont typeface="Arial"/>
              <a:buNone/>
              <a:defRPr/>
            </a:pPr>
            <a:r>
              <a:rPr lang="en-US" sz="1100" b="1" dirty="0">
                <a:solidFill>
                  <a:schemeClr val="dk1"/>
                </a:solidFill>
                <a:sym typeface="Arial"/>
              </a:rPr>
              <a:t>Learning objectives:</a:t>
            </a:r>
            <a:r>
              <a:rPr lang="en-US" sz="1100" dirty="0">
                <a:solidFill>
                  <a:schemeClr val="dk1"/>
                </a:solidFill>
                <a:sym typeface="Arial"/>
              </a:rPr>
              <a:t> At the end of the session, participants will be able to:</a:t>
            </a:r>
            <a:endParaRPr sz="1100" dirty="0">
              <a:solidFill>
                <a:schemeClr val="dk1"/>
              </a:solidFill>
              <a:sym typeface="Arial"/>
            </a:endParaRPr>
          </a:p>
          <a:p>
            <a:pPr indent="-298450" eaLnBrk="1" fontAlgn="auto" hangingPunct="1">
              <a:lnSpc>
                <a:spcPct val="115000"/>
              </a:lnSpc>
              <a:spcBef>
                <a:spcPts val="0"/>
              </a:spcBef>
              <a:spcAft>
                <a:spcPts val="0"/>
              </a:spcAft>
              <a:buClr>
                <a:schemeClr val="dk1"/>
              </a:buClr>
              <a:buSzPts val="1100"/>
              <a:buFont typeface="Arial"/>
              <a:buAutoNum type="arabicPeriod"/>
              <a:defRPr/>
            </a:pPr>
            <a:r>
              <a:rPr lang="en-US" sz="1100" dirty="0">
                <a:solidFill>
                  <a:schemeClr val="dk1"/>
                </a:solidFill>
                <a:sym typeface="Arial"/>
              </a:rPr>
              <a:t>Describe changes in payment that allow doulas to begin receiving payment for supporting clients whose care is covered under the HUSKY Health Maternity bundle Payment Program.</a:t>
            </a:r>
            <a:endParaRPr sz="1100" dirty="0">
              <a:solidFill>
                <a:schemeClr val="dk1"/>
              </a:solidFill>
              <a:sym typeface="Arial"/>
            </a:endParaRPr>
          </a:p>
          <a:p>
            <a:pPr indent="-298450" eaLnBrk="1" fontAlgn="auto" hangingPunct="1">
              <a:lnSpc>
                <a:spcPct val="115000"/>
              </a:lnSpc>
              <a:spcBef>
                <a:spcPts val="0"/>
              </a:spcBef>
              <a:spcAft>
                <a:spcPts val="0"/>
              </a:spcAft>
              <a:buClr>
                <a:schemeClr val="dk1"/>
              </a:buClr>
              <a:buSzPts val="1100"/>
              <a:buFont typeface="Arial"/>
              <a:buAutoNum type="arabicPeriod"/>
              <a:defRPr/>
            </a:pPr>
            <a:r>
              <a:rPr lang="en-US" sz="1100" dirty="0">
                <a:solidFill>
                  <a:schemeClr val="dk1"/>
                </a:solidFill>
                <a:sym typeface="Arial"/>
              </a:rPr>
              <a:t>Identify opportunities to partner with provider practices to provide team-based care to HUSKY Health members.</a:t>
            </a:r>
            <a:endParaRPr sz="1100" dirty="0">
              <a:solidFill>
                <a:schemeClr val="dk1"/>
              </a:solidFill>
              <a:sym typeface="Arial"/>
            </a:endParaRPr>
          </a:p>
          <a:p>
            <a:pPr indent="-298450" eaLnBrk="1" fontAlgn="auto" hangingPunct="1">
              <a:lnSpc>
                <a:spcPct val="115000"/>
              </a:lnSpc>
              <a:spcBef>
                <a:spcPts val="0"/>
              </a:spcBef>
              <a:spcAft>
                <a:spcPts val="0"/>
              </a:spcAft>
              <a:buClr>
                <a:schemeClr val="dk1"/>
              </a:buClr>
              <a:buSzPts val="1100"/>
              <a:buFont typeface="Arial"/>
              <a:buAutoNum type="arabicPeriod"/>
              <a:defRPr/>
            </a:pPr>
            <a:r>
              <a:rPr lang="en-US" sz="1100" dirty="0">
                <a:solidFill>
                  <a:schemeClr val="dk1"/>
                </a:solidFill>
                <a:sym typeface="Arial"/>
              </a:rPr>
              <a:t>Outline requirements of the relationship between healthcare providers and doulas in the bundle Payment Program.</a:t>
            </a:r>
            <a:endParaRPr sz="1100" dirty="0">
              <a:solidFill>
                <a:schemeClr val="dk1"/>
              </a:solidFill>
              <a:sym typeface="Arial"/>
            </a:endParaRPr>
          </a:p>
          <a:p>
            <a:pPr marL="0" indent="0" eaLnBrk="1" fontAlgn="auto" hangingPunct="1">
              <a:spcBef>
                <a:spcPts val="0"/>
              </a:spcBef>
              <a:spcAft>
                <a:spcPts val="0"/>
              </a:spcAft>
              <a:buSzPts val="1400"/>
              <a:buFont typeface="Arial"/>
              <a:buNone/>
              <a:defRPr/>
            </a:pPr>
            <a:endParaRPr sz="1200" dirty="0">
              <a:solidFill>
                <a:schemeClr val="dk1"/>
              </a:solidFill>
              <a:latin typeface="Calibri"/>
              <a:ea typeface="Calibri"/>
              <a:cs typeface="Calibri"/>
              <a:sym typeface="Calibri"/>
            </a:endParaRPr>
          </a:p>
        </p:txBody>
      </p:sp>
      <p:sp>
        <p:nvSpPr>
          <p:cNvPr id="58370" name="Google Shape;298;g24b2355348e_0_732:notes">
            <a:extLst>
              <a:ext uri="{FF2B5EF4-FFF2-40B4-BE49-F238E27FC236}">
                <a16:creationId xmlns:a16="http://schemas.microsoft.com/office/drawing/2014/main" id="{3D6FC012-0F1B-8B56-6BE2-80927CE7448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3" name="Google Shape;467;g24b2355348e_0_811:notes">
            <a:extLst>
              <a:ext uri="{FF2B5EF4-FFF2-40B4-BE49-F238E27FC236}">
                <a16:creationId xmlns:a16="http://schemas.microsoft.com/office/drawing/2014/main" id="{C044D081-F48E-1C63-5E77-C5903DCD2C2A}"/>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95234" name="Google Shape;468;g24b2355348e_0_811:notes">
            <a:extLst>
              <a:ext uri="{FF2B5EF4-FFF2-40B4-BE49-F238E27FC236}">
                <a16:creationId xmlns:a16="http://schemas.microsoft.com/office/drawing/2014/main" id="{8D82ECC1-18AD-BB79-8F4B-6DCB9CC64622}"/>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1" name="Google Shape;477;g24b2355348e_0_820:notes">
            <a:extLst>
              <a:ext uri="{FF2B5EF4-FFF2-40B4-BE49-F238E27FC236}">
                <a16:creationId xmlns:a16="http://schemas.microsoft.com/office/drawing/2014/main" id="{FB5B9034-7C72-675D-E0C2-15B41346C723}"/>
              </a:ext>
            </a:extLst>
          </p:cNvPr>
          <p:cNvSpPr>
            <a:spLocks noGrp="1" noRot="1" noChangeAspect="1" noTextEdit="1"/>
          </p:cNvSpPr>
          <p:nvPr>
            <p:ph type="sldImg" idx="2"/>
          </p:nvPr>
        </p:nvSpPr>
        <p:spPr>
          <a:noFill/>
          <a:ln>
            <a:headEnd/>
            <a:tailEnd/>
          </a:ln>
        </p:spPr>
      </p:sp>
      <p:sp>
        <p:nvSpPr>
          <p:cNvPr id="97282" name="Google Shape;478;g24b2355348e_0_820:notes">
            <a:extLst>
              <a:ext uri="{FF2B5EF4-FFF2-40B4-BE49-F238E27FC236}">
                <a16:creationId xmlns:a16="http://schemas.microsoft.com/office/drawing/2014/main" id="{D4D9161A-D347-3061-0EC3-15B8ED660484}"/>
              </a:ext>
            </a:extLst>
          </p:cNvPr>
          <p:cNvSpPr txBox="1">
            <a:spLocks noGrp="1" noChangeArrowheads="1"/>
          </p:cNvSpPr>
          <p:nvPr>
            <p:ph type="body" idx="1"/>
          </p:nvPr>
        </p:nvSpPr>
        <p:spPr>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Claudia - 2 mins</a:t>
            </a:r>
          </a:p>
        </p:txBody>
      </p:sp>
      <p:sp>
        <p:nvSpPr>
          <p:cNvPr id="97283" name="Google Shape;479;g24b2355348e_0_820:notes">
            <a:extLst>
              <a:ext uri="{FF2B5EF4-FFF2-40B4-BE49-F238E27FC236}">
                <a16:creationId xmlns:a16="http://schemas.microsoft.com/office/drawing/2014/main" id="{91EB7931-7DB4-AA18-0F5F-0246CD8522F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92A3F2FE-800E-374E-AD8B-D0C074575A4C}" type="slidenum">
              <a:rPr lang="en-US" altLang="en-US"/>
              <a:pPr>
                <a:buSzPts val="140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29" name="Google Shape;486;g24f19e3b8e7_0_87:notes">
            <a:extLst>
              <a:ext uri="{FF2B5EF4-FFF2-40B4-BE49-F238E27FC236}">
                <a16:creationId xmlns:a16="http://schemas.microsoft.com/office/drawing/2014/main" id="{A6CED4EA-D601-CAE9-19F0-A1C1F1DA4BDC}"/>
              </a:ext>
            </a:extLst>
          </p:cNvPr>
          <p:cNvSpPr>
            <a:spLocks noGrp="1" noRot="1" noChangeAspect="1" noTextEdit="1"/>
          </p:cNvSpPr>
          <p:nvPr>
            <p:ph type="sldImg" idx="2"/>
          </p:nvPr>
        </p:nvSpPr>
        <p:spPr>
          <a:noFill/>
          <a:ln>
            <a:headEnd/>
            <a:tailEnd/>
          </a:ln>
        </p:spPr>
      </p:sp>
      <p:sp>
        <p:nvSpPr>
          <p:cNvPr id="99330" name="Google Shape;487;g24f19e3b8e7_0_87:notes">
            <a:extLst>
              <a:ext uri="{FF2B5EF4-FFF2-40B4-BE49-F238E27FC236}">
                <a16:creationId xmlns:a16="http://schemas.microsoft.com/office/drawing/2014/main" id="{798A2828-F051-60A1-157C-8D734A8CB3C7}"/>
              </a:ext>
            </a:extLst>
          </p:cNvPr>
          <p:cNvSpPr txBox="1">
            <a:spLocks noGrp="1" noChangeArrowheads="1"/>
          </p:cNvSpPr>
          <p:nvPr>
            <p:ph type="body" idx="1"/>
          </p:nvPr>
        </p:nvSpPr>
        <p:spPr>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On secure provider portal</a:t>
            </a:r>
          </a:p>
        </p:txBody>
      </p:sp>
      <p:sp>
        <p:nvSpPr>
          <p:cNvPr id="99331" name="Google Shape;488;g24f19e3b8e7_0_87:notes">
            <a:extLst>
              <a:ext uri="{FF2B5EF4-FFF2-40B4-BE49-F238E27FC236}">
                <a16:creationId xmlns:a16="http://schemas.microsoft.com/office/drawing/2014/main" id="{A4FBE215-2435-3AE6-7AA7-0098D3CEACB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BB7B6DE1-B16D-384A-9AEA-8B4CDED52C41}" type="slidenum">
              <a:rPr lang="en-US" altLang="en-US"/>
              <a:pPr>
                <a:buSzPts val="140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7" name="Google Shape;504;g24b2355348e_0_875:notes">
            <a:extLst>
              <a:ext uri="{FF2B5EF4-FFF2-40B4-BE49-F238E27FC236}">
                <a16:creationId xmlns:a16="http://schemas.microsoft.com/office/drawing/2014/main" id="{543FD9E8-90FE-1777-7E24-C764FEEBFA90}"/>
              </a:ext>
            </a:extLst>
          </p:cNvPr>
          <p:cNvSpPr>
            <a:spLocks noGrp="1" noRot="1" noChangeAspect="1" noTextEdit="1"/>
          </p:cNvSpPr>
          <p:nvPr>
            <p:ph type="sldImg" idx="2"/>
          </p:nvPr>
        </p:nvSpPr>
        <p:spPr>
          <a:noFill/>
          <a:ln>
            <a:headEnd/>
            <a:tailEnd/>
          </a:ln>
        </p:spPr>
      </p:sp>
      <p:sp>
        <p:nvSpPr>
          <p:cNvPr id="101378" name="Google Shape;505;g24b2355348e_0_875:notes">
            <a:extLst>
              <a:ext uri="{FF2B5EF4-FFF2-40B4-BE49-F238E27FC236}">
                <a16:creationId xmlns:a16="http://schemas.microsoft.com/office/drawing/2014/main" id="{F0B5CAA6-812D-A0B5-2B89-012FB8CC6364}"/>
              </a:ext>
            </a:extLst>
          </p:cNvPr>
          <p:cNvSpPr txBox="1">
            <a:spLocks noGrp="1" noChangeArrowheads="1"/>
          </p:cNvSpPr>
          <p:nvPr>
            <p:ph type="body" idx="1"/>
          </p:nvPr>
        </p:nvSpPr>
        <p:spPr>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This document is in draft form, it has not been finalized. </a:t>
            </a:r>
          </a:p>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there are spaces for you to input information to customize this form to suit your particular set up. </a:t>
            </a:r>
          </a:p>
        </p:txBody>
      </p:sp>
      <p:sp>
        <p:nvSpPr>
          <p:cNvPr id="101379" name="Google Shape;506;g24b2355348e_0_875:notes">
            <a:extLst>
              <a:ext uri="{FF2B5EF4-FFF2-40B4-BE49-F238E27FC236}">
                <a16:creationId xmlns:a16="http://schemas.microsoft.com/office/drawing/2014/main" id="{5729FC92-D038-EFB7-E52E-631F3880E5F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B21942B1-B390-9742-A596-C03A6F271872}" type="slidenum">
              <a:rPr lang="en-US" altLang="en-US"/>
              <a:pPr>
                <a:buSzPts val="140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425" name="Google Shape;511;p2:notes">
            <a:extLst>
              <a:ext uri="{FF2B5EF4-FFF2-40B4-BE49-F238E27FC236}">
                <a16:creationId xmlns:a16="http://schemas.microsoft.com/office/drawing/2014/main" id="{BC2AEC79-3CD9-45E5-846A-F3890CDC12D5}"/>
              </a:ext>
            </a:extLst>
          </p:cNvPr>
          <p:cNvSpPr>
            <a:spLocks noGrp="1" noRot="1" noChangeAspect="1" noTextEdit="1"/>
          </p:cNvSpPr>
          <p:nvPr>
            <p:ph type="sldImg" idx="2"/>
          </p:nvPr>
        </p:nvSpPr>
        <p:spPr>
          <a:noFill/>
          <a:ln>
            <a:headEnd/>
            <a:tailEnd/>
          </a:ln>
        </p:spPr>
      </p:sp>
      <p:sp>
        <p:nvSpPr>
          <p:cNvPr id="103426" name="Google Shape;512;p2:notes">
            <a:extLst>
              <a:ext uri="{FF2B5EF4-FFF2-40B4-BE49-F238E27FC236}">
                <a16:creationId xmlns:a16="http://schemas.microsoft.com/office/drawing/2014/main" id="{261C7C43-9FAA-ECDF-41BF-E82804468ABF}"/>
              </a:ext>
            </a:extLst>
          </p:cNvPr>
          <p:cNvSpPr txBox="1">
            <a:spLocks noGrp="1" noChangeArrowheads="1"/>
          </p:cNvSpPr>
          <p:nvPr>
            <p:ph type="body" idx="1"/>
          </p:nvPr>
        </p:nvSpPr>
        <p:spPr>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Claudia - 1 min</a:t>
            </a:r>
          </a:p>
        </p:txBody>
      </p:sp>
      <p:sp>
        <p:nvSpPr>
          <p:cNvPr id="103427" name="Google Shape;513;p2:notes">
            <a:extLst>
              <a:ext uri="{FF2B5EF4-FFF2-40B4-BE49-F238E27FC236}">
                <a16:creationId xmlns:a16="http://schemas.microsoft.com/office/drawing/2014/main" id="{F762D822-7A54-A0B7-5DD4-E645C77D346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80D91F71-E9DF-8049-B7A2-D411B5BF53D0}" type="slidenum">
              <a:rPr lang="en-US" altLang="en-US"/>
              <a:pPr>
                <a:buSzPts val="140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3" name="Google Shape;518;g24c19337f59_0_699:notes">
            <a:extLst>
              <a:ext uri="{FF2B5EF4-FFF2-40B4-BE49-F238E27FC236}">
                <a16:creationId xmlns:a16="http://schemas.microsoft.com/office/drawing/2014/main" id="{0BC18F00-9765-81B6-A43F-58D850DE13EA}"/>
              </a:ext>
            </a:extLst>
          </p:cNvPr>
          <p:cNvSpPr>
            <a:spLocks noGrp="1" noRot="1" noChangeAspect="1" noTextEdit="1"/>
          </p:cNvSpPr>
          <p:nvPr>
            <p:ph type="sldImg" idx="2"/>
          </p:nvPr>
        </p:nvSpPr>
        <p:spPr>
          <a:noFill/>
          <a:ln>
            <a:headEnd/>
            <a:tailEnd/>
          </a:ln>
        </p:spPr>
      </p:sp>
      <p:sp>
        <p:nvSpPr>
          <p:cNvPr id="105474" name="Google Shape;519;g24c19337f59_0_699:notes">
            <a:extLst>
              <a:ext uri="{FF2B5EF4-FFF2-40B4-BE49-F238E27FC236}">
                <a16:creationId xmlns:a16="http://schemas.microsoft.com/office/drawing/2014/main" id="{29AE4BCA-7A55-F99C-DA6F-4DC9B255CED3}"/>
              </a:ext>
            </a:extLst>
          </p:cNvPr>
          <p:cNvSpPr txBox="1">
            <a:spLocks noGrp="1" noChangeArrowheads="1"/>
          </p:cNvSpPr>
          <p:nvPr>
            <p:ph type="body" idx="1"/>
          </p:nvPr>
        </p:nvSpPr>
        <p:spPr>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Darline</a:t>
            </a:r>
          </a:p>
        </p:txBody>
      </p:sp>
      <p:sp>
        <p:nvSpPr>
          <p:cNvPr id="105475" name="Google Shape;520;g24c19337f59_0_699:notes">
            <a:extLst>
              <a:ext uri="{FF2B5EF4-FFF2-40B4-BE49-F238E27FC236}">
                <a16:creationId xmlns:a16="http://schemas.microsoft.com/office/drawing/2014/main" id="{C9146626-192B-9E5A-8AA0-941E1556FB4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CC50CFEF-9CB7-AD4A-9251-293BE15F89CF}" type="slidenum">
              <a:rPr lang="en-US" altLang="en-US"/>
              <a:pPr>
                <a:buSzPts val="140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1" name="Google Shape;527;g24b2355348e_0_828:notes">
            <a:extLst>
              <a:ext uri="{FF2B5EF4-FFF2-40B4-BE49-F238E27FC236}">
                <a16:creationId xmlns:a16="http://schemas.microsoft.com/office/drawing/2014/main" id="{9087B3C0-77A6-1F51-CAA2-A037CE28E19B}"/>
              </a:ext>
            </a:extLst>
          </p:cNvPr>
          <p:cNvSpPr>
            <a:spLocks noGrp="1" noRot="1" noChangeAspect="1" noTextEdit="1"/>
          </p:cNvSpPr>
          <p:nvPr>
            <p:ph type="sldImg" idx="2"/>
          </p:nvPr>
        </p:nvSpPr>
        <p:spPr>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107522" name="Google Shape;528;g24b2355348e_0_828:notes">
            <a:extLst>
              <a:ext uri="{FF2B5EF4-FFF2-40B4-BE49-F238E27FC236}">
                <a16:creationId xmlns:a16="http://schemas.microsoft.com/office/drawing/2014/main" id="{7EC0DF04-21E8-5AFC-C59D-F50CBF3E5D71}"/>
              </a:ext>
            </a:extLst>
          </p:cNvPr>
          <p:cNvSpPr txBox="1">
            <a:spLocks noGrp="1" noChangeArrowheads="1"/>
          </p:cNvSpPr>
          <p:nvPr>
            <p:ph type="body" idx="1"/>
          </p:nvPr>
        </p:nvSpPr>
        <p:spPr>
          <a:xfrm>
            <a:off x="685800" y="4343400"/>
            <a:ext cx="5486400" cy="4114800"/>
          </a:xfrm>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The doula integration toolkit will be publicly available for all providers and doulas to use. The components of the toolkit are forms, policies, and guides which will serve as building blocks for the integration.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69" name="Google Shape;537;g24b2355348e_0_837:notes">
            <a:extLst>
              <a:ext uri="{FF2B5EF4-FFF2-40B4-BE49-F238E27FC236}">
                <a16:creationId xmlns:a16="http://schemas.microsoft.com/office/drawing/2014/main" id="{A7E0BDF2-4BF3-3BA8-F3A3-BBDFCD3B5DD0}"/>
              </a:ext>
            </a:extLst>
          </p:cNvPr>
          <p:cNvSpPr>
            <a:spLocks noGrp="1" noRot="1" noChangeAspect="1" noTextEdit="1"/>
          </p:cNvSpPr>
          <p:nvPr>
            <p:ph type="sldImg" idx="2"/>
          </p:nvPr>
        </p:nvSpPr>
        <p:spPr>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109570" name="Google Shape;538;g24b2355348e_0_837:notes">
            <a:extLst>
              <a:ext uri="{FF2B5EF4-FFF2-40B4-BE49-F238E27FC236}">
                <a16:creationId xmlns:a16="http://schemas.microsoft.com/office/drawing/2014/main" id="{7EF58888-A22B-E0A9-5780-09C108E4B7EF}"/>
              </a:ext>
            </a:extLst>
          </p:cNvPr>
          <p:cNvSpPr txBox="1">
            <a:spLocks noGrp="1" noChangeArrowheads="1"/>
          </p:cNvSpPr>
          <p:nvPr>
            <p:ph type="body" idx="1"/>
          </p:nvPr>
        </p:nvSpPr>
        <p:spPr>
          <a:xfrm>
            <a:off x="685800" y="4343400"/>
            <a:ext cx="5486400" cy="4114800"/>
          </a:xfrm>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7" name="Google Shape;546;g24c19337f59_0_98:notes">
            <a:extLst>
              <a:ext uri="{FF2B5EF4-FFF2-40B4-BE49-F238E27FC236}">
                <a16:creationId xmlns:a16="http://schemas.microsoft.com/office/drawing/2014/main" id="{915772E9-42C4-6CC9-4B3C-C0BE8194A659}"/>
              </a:ext>
            </a:extLst>
          </p:cNvPr>
          <p:cNvSpPr>
            <a:spLocks noGrp="1" noRot="1" noChangeAspect="1" noTextEdit="1"/>
          </p:cNvSpPr>
          <p:nvPr>
            <p:ph type="sldImg" idx="2"/>
          </p:nvPr>
        </p:nvSpPr>
        <p:spPr>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111618" name="Google Shape;547;g24c19337f59_0_98:notes">
            <a:extLst>
              <a:ext uri="{FF2B5EF4-FFF2-40B4-BE49-F238E27FC236}">
                <a16:creationId xmlns:a16="http://schemas.microsoft.com/office/drawing/2014/main" id="{035BE205-AEF7-D101-5319-B13715B61E43}"/>
              </a:ext>
            </a:extLst>
          </p:cNvPr>
          <p:cNvSpPr txBox="1">
            <a:spLocks noGrp="1" noChangeArrowheads="1"/>
          </p:cNvSpPr>
          <p:nvPr>
            <p:ph type="body" idx="1"/>
          </p:nvPr>
        </p:nvSpPr>
        <p:spPr>
          <a:xfrm>
            <a:off x="685800" y="4343400"/>
            <a:ext cx="5486400" cy="4114800"/>
          </a:xfrm>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We know there is interest from doulas and providers to establish integrated doula relationships. We are currently seeking demonstration sites that are interested in working with us for the next couple months to build their initial doula infrastructure. Practices and doulas who participate will be able to provide input on the drafts we develop, as well as have some technical assistance in setting up their programs. If you are interested in participating you can reach out to us at </a:t>
            </a:r>
            <a:r>
              <a:rPr lang="en-US" altLang="en-US" sz="1200" u="sng">
                <a:solidFill>
                  <a:schemeClr val="hlink"/>
                </a:solidFill>
                <a:latin typeface="Calibri" panose="020F0502020204030204" pitchFamily="34" charset="0"/>
                <a:cs typeface="Arial" panose="020B0604020202020204" pitchFamily="34" charset="0"/>
                <a:sym typeface="Calibri" panose="020F0502020204030204" pitchFamily="34" charset="0"/>
                <a:hlinkClick r:id="rId3"/>
              </a:rPr>
              <a:t>info@primarymaternitycare.com</a:t>
            </a:r>
            <a:r>
              <a:rPr lang="en-US" altLang="en-US" sz="1200">
                <a:latin typeface="Calibri" panose="020F0502020204030204" pitchFamily="34" charset="0"/>
                <a:cs typeface="Arial" panose="020B0604020202020204" pitchFamily="34" charset="0"/>
                <a:sym typeface="Calibri" panose="020F0502020204030204" pitchFamily="34" charset="0"/>
              </a:rPr>
              <a:t> </a:t>
            </a:r>
          </a:p>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5" name="Google Shape;564;g24b2355348e_0_861:notes">
            <a:extLst>
              <a:ext uri="{FF2B5EF4-FFF2-40B4-BE49-F238E27FC236}">
                <a16:creationId xmlns:a16="http://schemas.microsoft.com/office/drawing/2014/main" id="{9CBF2028-843B-FF37-E684-B5B05AF1B60E}"/>
              </a:ext>
            </a:extLst>
          </p:cNvPr>
          <p:cNvSpPr>
            <a:spLocks noGrp="1" noRot="1" noChangeAspect="1" noTextEdit="1"/>
          </p:cNvSpPr>
          <p:nvPr>
            <p:ph type="sldImg" idx="2"/>
          </p:nvPr>
        </p:nvSpPr>
        <p:spPr>
          <a:noFill/>
          <a:ln>
            <a:headEnd/>
            <a:tailEnd/>
          </a:ln>
        </p:spPr>
      </p:sp>
      <p:sp>
        <p:nvSpPr>
          <p:cNvPr id="113666" name="Google Shape;565;g24b2355348e_0_861:notes">
            <a:extLst>
              <a:ext uri="{FF2B5EF4-FFF2-40B4-BE49-F238E27FC236}">
                <a16:creationId xmlns:a16="http://schemas.microsoft.com/office/drawing/2014/main" id="{51F3C330-3AFB-56B8-3B7A-9B007779B5EF}"/>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113667" name="Google Shape;566;g24b2355348e_0_861:notes">
            <a:extLst>
              <a:ext uri="{FF2B5EF4-FFF2-40B4-BE49-F238E27FC236}">
                <a16:creationId xmlns:a16="http://schemas.microsoft.com/office/drawing/2014/main" id="{DD6D09D0-AF2D-82DA-0F4C-17264CDE9B1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F62AA511-0D14-A048-A2EA-B69DCCB9FF05}" type="slidenum">
              <a:rPr lang="en-US" altLang="en-US"/>
              <a:pPr>
                <a:buSzPts val="140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Google Shape;303;g24c19337f59_0_188:notes">
            <a:extLst>
              <a:ext uri="{FF2B5EF4-FFF2-40B4-BE49-F238E27FC236}">
                <a16:creationId xmlns:a16="http://schemas.microsoft.com/office/drawing/2014/main" id="{866576CD-70F0-9F1D-72AE-5352F446DED2}"/>
              </a:ext>
            </a:extLst>
          </p:cNvPr>
          <p:cNvSpPr>
            <a:spLocks noGrp="1" noRot="1" noChangeAspect="1" noTextEdit="1"/>
          </p:cNvSpPr>
          <p:nvPr>
            <p:ph type="sldImg" idx="2"/>
          </p:nvPr>
        </p:nvSpPr>
        <p:spPr>
          <a:noFill/>
          <a:ln>
            <a:headEnd/>
            <a:tailEnd/>
          </a:ln>
        </p:spPr>
      </p:sp>
      <p:sp>
        <p:nvSpPr>
          <p:cNvPr id="60418" name="Google Shape;304;g24c19337f59_0_188:notes">
            <a:extLst>
              <a:ext uri="{FF2B5EF4-FFF2-40B4-BE49-F238E27FC236}">
                <a16:creationId xmlns:a16="http://schemas.microsoft.com/office/drawing/2014/main" id="{43B59C23-542E-F029-4FD6-662E9B53A13B}"/>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60419" name="Google Shape;305;g24c19337f59_0_188:notes">
            <a:extLst>
              <a:ext uri="{FF2B5EF4-FFF2-40B4-BE49-F238E27FC236}">
                <a16:creationId xmlns:a16="http://schemas.microsoft.com/office/drawing/2014/main" id="{89B53D23-F56F-B32C-D5A6-72BECE17AAF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074BE08F-CCAA-CC4C-858A-EBDC01B6A922}" type="slidenum">
              <a:rPr lang="en-US" altLang="en-US"/>
              <a:pPr>
                <a:buSzPts val="140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3" name="Google Shape;571;g250950b955f_0_86:notes">
            <a:extLst>
              <a:ext uri="{FF2B5EF4-FFF2-40B4-BE49-F238E27FC236}">
                <a16:creationId xmlns:a16="http://schemas.microsoft.com/office/drawing/2014/main" id="{270EC63C-A5F6-1AD6-BBE9-FD3BA776471E}"/>
              </a:ext>
            </a:extLst>
          </p:cNvPr>
          <p:cNvSpPr>
            <a:spLocks noGrp="1" noRot="1" noChangeAspect="1" noTextEdit="1"/>
          </p:cNvSpPr>
          <p:nvPr>
            <p:ph type="sldImg" idx="2"/>
          </p:nvPr>
        </p:nvSpPr>
        <p:spPr>
          <a:noFill/>
          <a:ln>
            <a:headEnd/>
            <a:tailEnd/>
          </a:ln>
        </p:spPr>
      </p:sp>
      <p:sp>
        <p:nvSpPr>
          <p:cNvPr id="115714" name="Google Shape;572;g250950b955f_0_86:notes">
            <a:extLst>
              <a:ext uri="{FF2B5EF4-FFF2-40B4-BE49-F238E27FC236}">
                <a16:creationId xmlns:a16="http://schemas.microsoft.com/office/drawing/2014/main" id="{8BD92667-4BA9-DE01-D4B3-3DD4F205D02F}"/>
              </a:ext>
            </a:extLst>
          </p:cNvPr>
          <p:cNvSpPr txBox="1">
            <a:spLocks noGrp="1" noChangeArrowheads="1"/>
          </p:cNvSpPr>
          <p:nvPr>
            <p:ph type="body" idx="1"/>
          </p:nvPr>
        </p:nvSpPr>
        <p:spPr>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Amy - 2 mins</a:t>
            </a:r>
          </a:p>
        </p:txBody>
      </p:sp>
      <p:sp>
        <p:nvSpPr>
          <p:cNvPr id="115715" name="Google Shape;573;g250950b955f_0_86:notes">
            <a:extLst>
              <a:ext uri="{FF2B5EF4-FFF2-40B4-BE49-F238E27FC236}">
                <a16:creationId xmlns:a16="http://schemas.microsoft.com/office/drawing/2014/main" id="{E5E1F40C-0E8A-E749-3EF6-6E90A896D22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C31301EE-8E75-F74E-BB6D-EFEC2714A380}" type="slidenum">
              <a:rPr lang="en-US" altLang="en-US"/>
              <a:pPr>
                <a:buSzPts val="140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1" name="Google Shape;579;g24b2355348e_0_869:notes">
            <a:extLst>
              <a:ext uri="{FF2B5EF4-FFF2-40B4-BE49-F238E27FC236}">
                <a16:creationId xmlns:a16="http://schemas.microsoft.com/office/drawing/2014/main" id="{ABA5581E-E594-8527-7007-A32FD487BC35}"/>
              </a:ext>
            </a:extLst>
          </p:cNvPr>
          <p:cNvSpPr>
            <a:spLocks noGrp="1" noRot="1" noChangeAspect="1" noTextEdit="1"/>
          </p:cNvSpPr>
          <p:nvPr>
            <p:ph type="sldImg" idx="2"/>
          </p:nvPr>
        </p:nvSpPr>
        <p:spPr>
          <a:noFill/>
          <a:ln>
            <a:headEnd/>
            <a:tailEnd/>
          </a:ln>
        </p:spPr>
      </p:sp>
      <p:sp>
        <p:nvSpPr>
          <p:cNvPr id="117762" name="Google Shape;580;g24b2355348e_0_869:notes">
            <a:extLst>
              <a:ext uri="{FF2B5EF4-FFF2-40B4-BE49-F238E27FC236}">
                <a16:creationId xmlns:a16="http://schemas.microsoft.com/office/drawing/2014/main" id="{0E53F9DE-51FD-0BB5-AF0D-FC5B6FBDCAA8}"/>
              </a:ext>
            </a:extLst>
          </p:cNvPr>
          <p:cNvSpPr txBox="1">
            <a:spLocks noGrp="1" noChangeArrowheads="1"/>
          </p:cNvSpPr>
          <p:nvPr>
            <p:ph type="body" idx="1"/>
          </p:nvPr>
        </p:nvSpPr>
        <p:spPr>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This document has not been finalized, it is in draft form</a:t>
            </a:r>
          </a:p>
        </p:txBody>
      </p:sp>
      <p:sp>
        <p:nvSpPr>
          <p:cNvPr id="117763" name="Google Shape;581;g24b2355348e_0_869:notes">
            <a:extLst>
              <a:ext uri="{FF2B5EF4-FFF2-40B4-BE49-F238E27FC236}">
                <a16:creationId xmlns:a16="http://schemas.microsoft.com/office/drawing/2014/main" id="{8FEE65A9-24D1-61BD-5BBB-F835FD06AEA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80005755-8904-0B49-AC32-AC79185D0CD8}" type="slidenum">
              <a:rPr lang="en-US" altLang="en-US"/>
              <a:pPr>
                <a:buSzPts val="140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09" name="Google Shape;586;g24f19e3b8e7_0_8:notes">
            <a:extLst>
              <a:ext uri="{FF2B5EF4-FFF2-40B4-BE49-F238E27FC236}">
                <a16:creationId xmlns:a16="http://schemas.microsoft.com/office/drawing/2014/main" id="{9F76005E-4D83-AA6B-260C-2BF2ACB8FFD9}"/>
              </a:ext>
            </a:extLst>
          </p:cNvPr>
          <p:cNvSpPr>
            <a:spLocks noGrp="1" noRot="1" noChangeAspect="1" noTextEdit="1"/>
          </p:cNvSpPr>
          <p:nvPr>
            <p:ph type="sldImg" idx="2"/>
          </p:nvPr>
        </p:nvSpPr>
        <p:spPr>
          <a:noFill/>
          <a:ln>
            <a:headEnd/>
            <a:tailEnd/>
          </a:ln>
        </p:spPr>
      </p:sp>
      <p:sp>
        <p:nvSpPr>
          <p:cNvPr id="119810" name="Google Shape;587;g24f19e3b8e7_0_8:notes">
            <a:extLst>
              <a:ext uri="{FF2B5EF4-FFF2-40B4-BE49-F238E27FC236}">
                <a16:creationId xmlns:a16="http://schemas.microsoft.com/office/drawing/2014/main" id="{FF49E02F-0D20-3632-10DE-1C13C05A9AFA}"/>
              </a:ext>
            </a:extLst>
          </p:cNvPr>
          <p:cNvSpPr txBox="1">
            <a:spLocks noGrp="1" noChangeArrowheads="1"/>
          </p:cNvSpPr>
          <p:nvPr>
            <p:ph type="body" idx="1"/>
          </p:nvPr>
        </p:nvSpPr>
        <p:spPr>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This document is in draft form, it has not been finalized. </a:t>
            </a:r>
          </a:p>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there are spaces for you to input information to customize this form to suit your particular set up. </a:t>
            </a:r>
          </a:p>
        </p:txBody>
      </p:sp>
      <p:sp>
        <p:nvSpPr>
          <p:cNvPr id="119811" name="Google Shape;588;g24f19e3b8e7_0_8:notes">
            <a:extLst>
              <a:ext uri="{FF2B5EF4-FFF2-40B4-BE49-F238E27FC236}">
                <a16:creationId xmlns:a16="http://schemas.microsoft.com/office/drawing/2014/main" id="{6232BE64-4694-705D-0246-918C93084FE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2E01A04D-2774-C149-B891-0D463E1D7B1F}" type="slidenum">
              <a:rPr lang="en-US" altLang="en-US"/>
              <a:pPr>
                <a:buSzPts val="140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1857" name="Google Shape;593;g24c19337f59_0_10:notes">
            <a:extLst>
              <a:ext uri="{FF2B5EF4-FFF2-40B4-BE49-F238E27FC236}">
                <a16:creationId xmlns:a16="http://schemas.microsoft.com/office/drawing/2014/main" id="{A7997692-98FA-F141-7B2B-A55FE19BE4B9}"/>
              </a:ext>
            </a:extLst>
          </p:cNvPr>
          <p:cNvSpPr txBox="1">
            <a:spLocks noGrp="1" noChangeArrowheads="1"/>
          </p:cNvSpPr>
          <p:nvPr>
            <p:ph type="body" idx="1"/>
          </p:nvPr>
        </p:nvSpPr>
        <p:spPr>
          <a:noFill/>
        </p:spPr>
        <p:txBody>
          <a:bodyPr/>
          <a:lstStyle/>
          <a:p>
            <a:pPr marL="0" indent="0" eaLnBrk="1" hangingPunct="1">
              <a:buSzPts val="1100"/>
            </a:pPr>
            <a:r>
              <a:rPr lang="en-US" altLang="en-US" sz="1500">
                <a:solidFill>
                  <a:srgbClr val="0B0D63"/>
                </a:solidFill>
                <a:latin typeface="Aleo" pitchFamily="2" charset="77"/>
                <a:cs typeface="Arial" panose="020B0604020202020204" pitchFamily="34" charset="0"/>
                <a:sym typeface="Aleo" pitchFamily="2" charset="77"/>
              </a:rPr>
              <a:t>Providers set practice level requirements, no official guidelines for doula qualifications. </a:t>
            </a:r>
          </a:p>
          <a:p>
            <a:pPr marL="0" indent="0" eaLnBrk="1" hangingPunct="1">
              <a:spcBef>
                <a:spcPts val="1000"/>
              </a:spcBef>
              <a:spcAft>
                <a:spcPts val="1000"/>
              </a:spcAft>
              <a:buSzPts val="1100"/>
            </a:pPr>
            <a:r>
              <a:rPr lang="en-US" altLang="en-US" sz="1500">
                <a:solidFill>
                  <a:srgbClr val="0B0D63"/>
                </a:solidFill>
                <a:latin typeface="Aleo" pitchFamily="2" charset="77"/>
                <a:cs typeface="Arial" panose="020B0604020202020204" pitchFamily="34" charset="0"/>
                <a:sym typeface="Aleo" pitchFamily="2" charset="77"/>
              </a:rPr>
              <a:t>DPH credentialing may or may not be in place by the time providers want to build these relationships. In lieu of formal DPH credentialing we would recommend using the DPH core competencies as internal credentialing guidelines. </a:t>
            </a:r>
          </a:p>
        </p:txBody>
      </p:sp>
      <p:sp>
        <p:nvSpPr>
          <p:cNvPr id="121858" name="Google Shape;594;g24c19337f59_0_10:notes">
            <a:extLst>
              <a:ext uri="{FF2B5EF4-FFF2-40B4-BE49-F238E27FC236}">
                <a16:creationId xmlns:a16="http://schemas.microsoft.com/office/drawing/2014/main" id="{F5AEFF48-730F-BF32-66BD-0776D373233D}"/>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3905" name="Google Shape;600;p10:notes">
            <a:extLst>
              <a:ext uri="{FF2B5EF4-FFF2-40B4-BE49-F238E27FC236}">
                <a16:creationId xmlns:a16="http://schemas.microsoft.com/office/drawing/2014/main" id="{2463E7E1-708E-BD5D-C830-43A5F4EC81F3}"/>
              </a:ext>
            </a:extLst>
          </p:cNvPr>
          <p:cNvSpPr txBox="1">
            <a:spLocks noGrp="1" noChangeArrowheads="1"/>
          </p:cNvSpPr>
          <p:nvPr>
            <p:ph type="body" idx="1"/>
          </p:nvPr>
        </p:nvSpPr>
        <p:spPr>
          <a:noFill/>
        </p:spPr>
        <p:txBody>
          <a:bodyPr/>
          <a:lstStyle/>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Amy / all</a:t>
            </a:r>
          </a:p>
        </p:txBody>
      </p:sp>
      <p:sp>
        <p:nvSpPr>
          <p:cNvPr id="123906" name="Google Shape;601;p10:notes">
            <a:extLst>
              <a:ext uri="{FF2B5EF4-FFF2-40B4-BE49-F238E27FC236}">
                <a16:creationId xmlns:a16="http://schemas.microsoft.com/office/drawing/2014/main" id="{C423F959-0ED0-1BC4-23D1-7727F311B1ED}"/>
              </a:ext>
            </a:extLst>
          </p:cNvPr>
          <p:cNvSpPr>
            <a:spLocks noGrp="1" noRot="1" noChangeAspect="1" noTextEdit="1"/>
          </p:cNvSpPr>
          <p:nvPr>
            <p:ph type="sldImg" idx="2"/>
          </p:nvPr>
        </p:nvSpPr>
        <p:spPr>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Google Shape;312;g2465870a7e3_1_18:notes">
            <a:extLst>
              <a:ext uri="{FF2B5EF4-FFF2-40B4-BE49-F238E27FC236}">
                <a16:creationId xmlns:a16="http://schemas.microsoft.com/office/drawing/2014/main" id="{6AF6BC21-404D-6D59-69BE-A942A4FAEB2F}"/>
              </a:ext>
            </a:extLst>
          </p:cNvPr>
          <p:cNvSpPr>
            <a:spLocks noGrp="1" noRot="1" noChangeAspect="1" noTextEdit="1"/>
          </p:cNvSpPr>
          <p:nvPr>
            <p:ph type="sldImg" idx="2"/>
          </p:nvPr>
        </p:nvSpPr>
        <p:spPr>
          <a:noFill/>
          <a:ln>
            <a:headEnd/>
            <a:tailEnd/>
          </a:ln>
        </p:spPr>
      </p:sp>
      <p:sp>
        <p:nvSpPr>
          <p:cNvPr id="62466" name="Google Shape;313;g2465870a7e3_1_18:notes">
            <a:extLst>
              <a:ext uri="{FF2B5EF4-FFF2-40B4-BE49-F238E27FC236}">
                <a16:creationId xmlns:a16="http://schemas.microsoft.com/office/drawing/2014/main" id="{8556C0BB-8B8E-A4DD-54A0-21BD8B55B95A}"/>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62467" name="Google Shape;314;g2465870a7e3_1_18:notes">
            <a:extLst>
              <a:ext uri="{FF2B5EF4-FFF2-40B4-BE49-F238E27FC236}">
                <a16:creationId xmlns:a16="http://schemas.microsoft.com/office/drawing/2014/main" id="{4B7F540B-04AD-B1B7-590A-A3568D537F5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F3B6E732-94F8-2849-8CC1-FB7824970B5C}" type="slidenum">
              <a:rPr lang="en-US" altLang="en-US"/>
              <a:pPr>
                <a:buSzPts val="140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Google Shape;320;g249d1d05b9a_0_2:notes">
            <a:extLst>
              <a:ext uri="{FF2B5EF4-FFF2-40B4-BE49-F238E27FC236}">
                <a16:creationId xmlns:a16="http://schemas.microsoft.com/office/drawing/2014/main" id="{172F8513-3E18-22BD-7416-81E50D448304}"/>
              </a:ext>
            </a:extLst>
          </p:cNvPr>
          <p:cNvSpPr>
            <a:spLocks noGrp="1" noRot="1" noChangeAspect="1" noTextEdit="1"/>
          </p:cNvSpPr>
          <p:nvPr>
            <p:ph type="sldImg" idx="2"/>
          </p:nvPr>
        </p:nvSpPr>
        <p:spPr>
          <a:noFill/>
          <a:ln>
            <a:headEnd/>
            <a:tailEnd/>
          </a:ln>
        </p:spPr>
      </p:sp>
      <p:sp>
        <p:nvSpPr>
          <p:cNvPr id="64514" name="Google Shape;321;g249d1d05b9a_0_2:notes">
            <a:extLst>
              <a:ext uri="{FF2B5EF4-FFF2-40B4-BE49-F238E27FC236}">
                <a16:creationId xmlns:a16="http://schemas.microsoft.com/office/drawing/2014/main" id="{0DF3961E-72E3-89CD-499C-34AF6AE7A8DB}"/>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64515" name="Google Shape;322;g249d1d05b9a_0_2:notes">
            <a:extLst>
              <a:ext uri="{FF2B5EF4-FFF2-40B4-BE49-F238E27FC236}">
                <a16:creationId xmlns:a16="http://schemas.microsoft.com/office/drawing/2014/main" id="{69BD575A-495E-5C5B-E460-942A34FA50C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572BD636-7FDE-994F-B5C2-0663D6721244}" type="slidenum">
              <a:rPr lang="en-US" altLang="en-US"/>
              <a:pPr>
                <a:buSzPts val="140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Google Shape;332;g24c19337f59_0_0:notes">
            <a:extLst>
              <a:ext uri="{FF2B5EF4-FFF2-40B4-BE49-F238E27FC236}">
                <a16:creationId xmlns:a16="http://schemas.microsoft.com/office/drawing/2014/main" id="{E5CA90B3-FC34-14AB-D7DB-D1218362ED59}"/>
              </a:ext>
            </a:extLst>
          </p:cNvPr>
          <p:cNvSpPr>
            <a:spLocks noGrp="1" noRot="1" noChangeAspect="1" noTextEdit="1"/>
          </p:cNvSpPr>
          <p:nvPr>
            <p:ph type="sldImg" idx="2"/>
          </p:nvPr>
        </p:nvSpPr>
        <p:spPr>
          <a:noFill/>
          <a:ln>
            <a:headEnd/>
            <a:tailEnd/>
          </a:ln>
        </p:spPr>
      </p:sp>
      <p:sp>
        <p:nvSpPr>
          <p:cNvPr id="66562" name="Google Shape;333;g24c19337f59_0_0:notes">
            <a:extLst>
              <a:ext uri="{FF2B5EF4-FFF2-40B4-BE49-F238E27FC236}">
                <a16:creationId xmlns:a16="http://schemas.microsoft.com/office/drawing/2014/main" id="{449EEF87-A8FD-C230-91EB-7B0AB9FC8C1E}"/>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66563" name="Google Shape;334;g24c19337f59_0_0:notes">
            <a:extLst>
              <a:ext uri="{FF2B5EF4-FFF2-40B4-BE49-F238E27FC236}">
                <a16:creationId xmlns:a16="http://schemas.microsoft.com/office/drawing/2014/main" id="{D1827C0F-8A2D-3A6A-1653-515B1942BB2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89817410-7391-6546-91FD-B57A7029AE2C}" type="slidenum">
              <a:rPr lang="en-US" altLang="en-US"/>
              <a:pPr>
                <a:buSzPts val="140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Google Shape;339;g24c19337f59_0_866:notes">
            <a:extLst>
              <a:ext uri="{FF2B5EF4-FFF2-40B4-BE49-F238E27FC236}">
                <a16:creationId xmlns:a16="http://schemas.microsoft.com/office/drawing/2014/main" id="{4F965092-32CA-2432-2E20-6A01DED56AFE}"/>
              </a:ext>
            </a:extLst>
          </p:cNvPr>
          <p:cNvSpPr>
            <a:spLocks noGrp="1" noRot="1" noChangeAspect="1" noTextEdit="1"/>
          </p:cNvSpPr>
          <p:nvPr>
            <p:ph type="sldImg" idx="2"/>
          </p:nvPr>
        </p:nvSpPr>
        <p:spPr>
          <a:noFill/>
          <a:ln>
            <a:headEnd/>
            <a:tailEnd/>
          </a:ln>
        </p:spPr>
      </p:sp>
      <p:sp>
        <p:nvSpPr>
          <p:cNvPr id="68610" name="Google Shape;340;g24c19337f59_0_866:notes">
            <a:extLst>
              <a:ext uri="{FF2B5EF4-FFF2-40B4-BE49-F238E27FC236}">
                <a16:creationId xmlns:a16="http://schemas.microsoft.com/office/drawing/2014/main" id="{40DB90B7-0D2E-A487-8E0B-42C8EF418504}"/>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68611" name="Google Shape;341;g24c19337f59_0_866:notes">
            <a:extLst>
              <a:ext uri="{FF2B5EF4-FFF2-40B4-BE49-F238E27FC236}">
                <a16:creationId xmlns:a16="http://schemas.microsoft.com/office/drawing/2014/main" id="{B8EC1F2F-ADB7-480A-F37E-C2764DBE3BA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3AE2E363-E816-C443-B8B5-2082C43B2B33}" type="slidenum">
              <a:rPr lang="en-US" altLang="en-US"/>
              <a:pPr>
                <a:buSzPts val="140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Google Shape;348;g2465870a7e3_1_6:notes">
            <a:extLst>
              <a:ext uri="{FF2B5EF4-FFF2-40B4-BE49-F238E27FC236}">
                <a16:creationId xmlns:a16="http://schemas.microsoft.com/office/drawing/2014/main" id="{8DD75EA8-FEF8-B78C-4960-E7E047E6841B}"/>
              </a:ext>
            </a:extLst>
          </p:cNvPr>
          <p:cNvSpPr>
            <a:spLocks noGrp="1" noRot="1" noChangeAspect="1" noTextEdit="1"/>
          </p:cNvSpPr>
          <p:nvPr>
            <p:ph type="sldImg" idx="2"/>
          </p:nvPr>
        </p:nvSpPr>
        <p:spPr>
          <a:noFill/>
          <a:ln>
            <a:headEnd/>
            <a:tailEnd/>
          </a:ln>
        </p:spPr>
      </p:sp>
      <p:sp>
        <p:nvSpPr>
          <p:cNvPr id="349" name="Google Shape;349;g2465870a7e3_1_6:notes">
            <a:extLst>
              <a:ext uri="{FF2B5EF4-FFF2-40B4-BE49-F238E27FC236}">
                <a16:creationId xmlns:a16="http://schemas.microsoft.com/office/drawing/2014/main" id="{67357BB4-794C-A9DD-418E-1602AC2F055C}"/>
              </a:ext>
            </a:extLst>
          </p:cNvPr>
          <p:cNvSpPr txBox="1">
            <a:spLocks noGrp="1"/>
          </p:cNvSpPr>
          <p:nvPr>
            <p:ph type="body" idx="1"/>
          </p:nvPr>
        </p:nvSpPr>
        <p:spPr>
          <a:noFill/>
          <a:ln/>
        </p:spPr>
        <p:txBody>
          <a:bodyPr spcFirstLastPara="1">
            <a:noAutofit/>
          </a:bodyPr>
          <a:lstStyle/>
          <a:p>
            <a:pPr indent="-317500" eaLnBrk="1" fontAlgn="auto" hangingPunct="1">
              <a:spcBef>
                <a:spcPts val="0"/>
              </a:spcBef>
              <a:spcAft>
                <a:spcPts val="0"/>
              </a:spcAft>
              <a:buSzPts val="1400"/>
              <a:buFont typeface="Arial"/>
              <a:buChar char="●"/>
              <a:defRPr/>
            </a:pPr>
            <a:r>
              <a:rPr lang="en-US" sz="1200" dirty="0">
                <a:solidFill>
                  <a:schemeClr val="dk1"/>
                </a:solidFill>
                <a:latin typeface="Calibri"/>
                <a:ea typeface="Calibri"/>
                <a:cs typeface="Calibri"/>
                <a:sym typeface="Calibri"/>
              </a:rPr>
              <a:t>alternative payment model that are designed to move away from fee-for-service reimbursement toward value-based care. In a bundle payment model, providers are accountable for a single, comprehensive payment for an episode of care.</a:t>
            </a:r>
            <a:endParaRPr sz="1200" dirty="0">
              <a:solidFill>
                <a:schemeClr val="dk1"/>
              </a:solidFill>
              <a:latin typeface="Calibri"/>
              <a:ea typeface="Calibri"/>
              <a:cs typeface="Calibri"/>
              <a:sym typeface="Calibri"/>
            </a:endParaRPr>
          </a:p>
          <a:p>
            <a:pPr indent="-317500" eaLnBrk="1" fontAlgn="auto" hangingPunct="1">
              <a:spcBef>
                <a:spcPts val="0"/>
              </a:spcBef>
              <a:spcAft>
                <a:spcPts val="0"/>
              </a:spcAft>
              <a:buSzPts val="1400"/>
              <a:buFont typeface="Arial"/>
              <a:buChar char="●"/>
              <a:defRPr/>
            </a:pPr>
            <a:r>
              <a:rPr lang="en-US" sz="1200" dirty="0">
                <a:solidFill>
                  <a:schemeClr val="dk1"/>
                </a:solidFill>
                <a:latin typeface="Calibri"/>
                <a:ea typeface="Calibri"/>
                <a:cs typeface="Calibri"/>
                <a:sym typeface="Calibri"/>
              </a:rPr>
              <a:t>The bundle payment model is designed to encourage greater efficiency and coordination in the overall management of patients, improving care quality and outcomes, and reducing costs.</a:t>
            </a:r>
            <a:endParaRPr sz="1200" dirty="0">
              <a:solidFill>
                <a:schemeClr val="dk1"/>
              </a:solidFill>
              <a:latin typeface="Calibri"/>
              <a:ea typeface="Calibri"/>
              <a:cs typeface="Calibri"/>
              <a:sym typeface="Calibri"/>
            </a:endParaRPr>
          </a:p>
          <a:p>
            <a:pPr indent="-317500" eaLnBrk="1" fontAlgn="auto" hangingPunct="1">
              <a:spcBef>
                <a:spcPts val="0"/>
              </a:spcBef>
              <a:spcAft>
                <a:spcPts val="0"/>
              </a:spcAft>
              <a:buSzPts val="1400"/>
              <a:buFont typeface="Arial"/>
              <a:buChar char="●"/>
              <a:defRPr/>
            </a:pPr>
            <a:r>
              <a:rPr lang="en-US" sz="1200" dirty="0">
                <a:solidFill>
                  <a:schemeClr val="dk1"/>
                </a:solidFill>
                <a:latin typeface="Calibri"/>
                <a:ea typeface="Calibri"/>
                <a:cs typeface="Calibri"/>
                <a:sym typeface="Calibri"/>
              </a:rPr>
              <a:t>bundle payments give providers an opportunity to share in savings when costs are kept below the bundle’s target price; providers may also assume risk for costs that go above the target price.</a:t>
            </a:r>
            <a:endParaRPr sz="1200" dirty="0">
              <a:solidFill>
                <a:schemeClr val="dk1"/>
              </a:solidFill>
              <a:latin typeface="Calibri"/>
              <a:ea typeface="Calibri"/>
              <a:cs typeface="Calibri"/>
              <a:sym typeface="Calibri"/>
            </a:endParaRPr>
          </a:p>
          <a:p>
            <a:pPr indent="-317500" eaLnBrk="1" fontAlgn="auto" hangingPunct="1">
              <a:spcBef>
                <a:spcPts val="0"/>
              </a:spcBef>
              <a:spcAft>
                <a:spcPts val="0"/>
              </a:spcAft>
              <a:buSzPts val="1400"/>
              <a:buFont typeface="Arial"/>
              <a:buChar char="●"/>
              <a:defRPr/>
            </a:pPr>
            <a:r>
              <a:rPr lang="en-US" sz="1200" dirty="0">
                <a:solidFill>
                  <a:schemeClr val="dk1"/>
                </a:solidFill>
                <a:latin typeface="Calibri"/>
                <a:ea typeface="Calibri"/>
                <a:cs typeface="Calibri"/>
                <a:sym typeface="Calibri"/>
              </a:rPr>
              <a:t>prospective (e.g., up front) set amount of money for the vast majority of care that an expecting individual will need – from 40 weeks before birth to 12 months postpartum. </a:t>
            </a:r>
            <a:endParaRPr sz="1200" dirty="0">
              <a:solidFill>
                <a:schemeClr val="dk1"/>
              </a:solidFill>
              <a:latin typeface="Calibri"/>
              <a:ea typeface="Calibri"/>
              <a:cs typeface="Calibri"/>
              <a:sym typeface="Calibri"/>
            </a:endParaRPr>
          </a:p>
          <a:p>
            <a:pPr indent="-317500" eaLnBrk="1" fontAlgn="auto" hangingPunct="1">
              <a:spcBef>
                <a:spcPts val="0"/>
              </a:spcBef>
              <a:spcAft>
                <a:spcPts val="0"/>
              </a:spcAft>
              <a:buSzPts val="1400"/>
              <a:buFont typeface="Arial"/>
              <a:buChar char="●"/>
              <a:defRPr/>
            </a:pPr>
            <a:r>
              <a:rPr lang="en-US" sz="1200" dirty="0">
                <a:solidFill>
                  <a:schemeClr val="dk1"/>
                </a:solidFill>
                <a:latin typeface="Calibri"/>
                <a:ea typeface="Calibri"/>
                <a:cs typeface="Calibri"/>
                <a:sym typeface="Calibri"/>
              </a:rPr>
              <a:t>The specific amount of money paid will be based on a blend of the statewide average cost for maternity care and the specific provider’s historical cost.  </a:t>
            </a:r>
            <a:endParaRPr sz="1200" dirty="0">
              <a:solidFill>
                <a:schemeClr val="dk1"/>
              </a:solidFill>
              <a:latin typeface="Calibri"/>
              <a:ea typeface="Calibri"/>
              <a:cs typeface="Calibri"/>
              <a:sym typeface="Calibri"/>
            </a:endParaRPr>
          </a:p>
          <a:p>
            <a:pPr indent="-317500" eaLnBrk="1" fontAlgn="auto" hangingPunct="1">
              <a:spcBef>
                <a:spcPts val="0"/>
              </a:spcBef>
              <a:spcAft>
                <a:spcPts val="0"/>
              </a:spcAft>
              <a:buSzPts val="1400"/>
              <a:buFont typeface="Arial"/>
              <a:buChar char="●"/>
              <a:defRPr/>
            </a:pPr>
            <a:r>
              <a:rPr lang="en-US" sz="1200" dirty="0">
                <a:solidFill>
                  <a:schemeClr val="dk1"/>
                </a:solidFill>
                <a:latin typeface="Calibri"/>
                <a:ea typeface="Calibri"/>
                <a:cs typeface="Calibri"/>
                <a:sym typeface="Calibri"/>
              </a:rPr>
              <a:t>Additionally, there will be a retrospective (e.g., at the end of the bundle) shared shavings payment based on maternity related care provided during the perinatal period and certain predetermined outcomes. </a:t>
            </a:r>
            <a:endParaRPr sz="1200" dirty="0">
              <a:solidFill>
                <a:schemeClr val="dk1"/>
              </a:solidFill>
              <a:latin typeface="Calibri"/>
              <a:ea typeface="Calibri"/>
              <a:cs typeface="Calibri"/>
              <a:sym typeface="Calibri"/>
            </a:endParaRPr>
          </a:p>
          <a:p>
            <a:pPr marL="0" indent="0" eaLnBrk="1" fontAlgn="auto" hangingPunct="1">
              <a:spcBef>
                <a:spcPts val="0"/>
              </a:spcBef>
              <a:spcAft>
                <a:spcPts val="0"/>
              </a:spcAft>
              <a:buSzPts val="1400"/>
              <a:buFont typeface="Arial"/>
              <a:buNone/>
              <a:defRPr/>
            </a:pPr>
            <a:endParaRPr sz="1200" dirty="0">
              <a:solidFill>
                <a:schemeClr val="dk1"/>
              </a:solidFill>
              <a:latin typeface="Calibri"/>
              <a:ea typeface="Calibri"/>
              <a:cs typeface="Calibri"/>
              <a:sym typeface="Calibri"/>
            </a:endParaRPr>
          </a:p>
        </p:txBody>
      </p:sp>
      <p:sp>
        <p:nvSpPr>
          <p:cNvPr id="70659" name="Google Shape;350;g2465870a7e3_1_6:notes">
            <a:extLst>
              <a:ext uri="{FF2B5EF4-FFF2-40B4-BE49-F238E27FC236}">
                <a16:creationId xmlns:a16="http://schemas.microsoft.com/office/drawing/2014/main" id="{9E9F1266-9BF4-5241-E4DF-6D9E187525F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AC06A062-9909-CC41-A62E-F9D16A594A1A}" type="slidenum">
              <a:rPr lang="en-US" altLang="en-US"/>
              <a:pPr>
                <a:buSzPts val="140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Google Shape;355;g24b2355348e_0_737:notes">
            <a:extLst>
              <a:ext uri="{FF2B5EF4-FFF2-40B4-BE49-F238E27FC236}">
                <a16:creationId xmlns:a16="http://schemas.microsoft.com/office/drawing/2014/main" id="{E0F16F2D-704F-A663-F807-58C173728613}"/>
              </a:ext>
            </a:extLst>
          </p:cNvPr>
          <p:cNvSpPr>
            <a:spLocks noGrp="1" noRot="1" noChangeAspect="1" noTextEdit="1"/>
          </p:cNvSpPr>
          <p:nvPr>
            <p:ph type="sldImg" idx="2"/>
          </p:nvPr>
        </p:nvSpPr>
        <p:spPr>
          <a:noFill/>
          <a:ln>
            <a:headEnd/>
            <a:tailEnd/>
          </a:ln>
        </p:spPr>
      </p:sp>
      <p:sp>
        <p:nvSpPr>
          <p:cNvPr id="72706" name="Google Shape;356;g24b2355348e_0_737:notes">
            <a:extLst>
              <a:ext uri="{FF2B5EF4-FFF2-40B4-BE49-F238E27FC236}">
                <a16:creationId xmlns:a16="http://schemas.microsoft.com/office/drawing/2014/main" id="{6C3B7B3F-755E-A499-0669-AB5DB81204CA}"/>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72707" name="Google Shape;357;g24b2355348e_0_737:notes">
            <a:extLst>
              <a:ext uri="{FF2B5EF4-FFF2-40B4-BE49-F238E27FC236}">
                <a16:creationId xmlns:a16="http://schemas.microsoft.com/office/drawing/2014/main" id="{89FCDFE3-FDA5-5D79-F9AC-4052BCA7640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CD89D209-91FC-8145-BA5A-5582E5A37382}" type="slidenum">
              <a:rPr lang="en-US" altLang="en-US"/>
              <a:pPr>
                <a:buSzPts val="140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layout ">
  <p:cSld name="SECTION_TITLE_AND_DESCRIPTION">
    <p:bg>
      <p:bgPr>
        <a:solidFill>
          <a:srgbClr val="FEFEFE"/>
        </a:solidFill>
        <a:effectLst/>
      </p:bgPr>
    </p:bg>
    <p:spTree>
      <p:nvGrpSpPr>
        <p:cNvPr id="1" name="Shape 17"/>
        <p:cNvGrpSpPr/>
        <p:nvPr/>
      </p:nvGrpSpPr>
      <p:grpSpPr>
        <a:xfrm>
          <a:off x="0" y="0"/>
          <a:ext cx="0" cy="0"/>
          <a:chOff x="0" y="0"/>
          <a:chExt cx="0" cy="0"/>
        </a:xfrm>
      </p:grpSpPr>
      <p:sp>
        <p:nvSpPr>
          <p:cNvPr id="2" name="Google Shape;18;g249d1d05b9a_0_98">
            <a:extLst>
              <a:ext uri="{FF2B5EF4-FFF2-40B4-BE49-F238E27FC236}">
                <a16:creationId xmlns:a16="http://schemas.microsoft.com/office/drawing/2014/main" id="{EB914F9F-8A48-34E4-88DA-2FD8FC419C3A}"/>
              </a:ext>
            </a:extLst>
          </p:cNvPr>
          <p:cNvSpPr>
            <a:spLocks noChangeArrowheads="1"/>
          </p:cNvSpPr>
          <p:nvPr/>
        </p:nvSpPr>
        <p:spPr bwMode="auto">
          <a:xfrm>
            <a:off x="0" y="0"/>
            <a:ext cx="4572000" cy="6858000"/>
          </a:xfrm>
          <a:prstGeom prst="rect">
            <a:avLst/>
          </a:prstGeom>
          <a:solidFill>
            <a:schemeClr val="bg1"/>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3" name="Google Shape;19;g249d1d05b9a_0_98">
            <a:extLst>
              <a:ext uri="{FF2B5EF4-FFF2-40B4-BE49-F238E27FC236}">
                <a16:creationId xmlns:a16="http://schemas.microsoft.com/office/drawing/2014/main" id="{443E0F39-BE09-7654-530C-667639B95D75}"/>
              </a:ext>
            </a:extLst>
          </p:cNvPr>
          <p:cNvSpPr>
            <a:spLocks noChangeArrowheads="1"/>
          </p:cNvSpPr>
          <p:nvPr/>
        </p:nvSpPr>
        <p:spPr bwMode="auto">
          <a:xfrm>
            <a:off x="4572000" y="0"/>
            <a:ext cx="4572000" cy="6858000"/>
          </a:xfrm>
          <a:prstGeom prst="rect">
            <a:avLst/>
          </a:prstGeom>
          <a:solidFill>
            <a:schemeClr val="bg1"/>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Tree>
    <p:extLst>
      <p:ext uri="{BB962C8B-B14F-4D97-AF65-F5344CB8AC3E}">
        <p14:creationId xmlns:p14="http://schemas.microsoft.com/office/powerpoint/2010/main" val="211413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2" name="Google Shape;65;p21">
            <a:extLst>
              <a:ext uri="{FF2B5EF4-FFF2-40B4-BE49-F238E27FC236}">
                <a16:creationId xmlns:a16="http://schemas.microsoft.com/office/drawing/2014/main" id="{04A5EF24-0807-1768-128D-A34D47CF41BD}"/>
              </a:ext>
            </a:extLst>
          </p:cNvPr>
          <p:cNvSpPr txBox="1">
            <a:spLocks noChangeArrowheads="1"/>
          </p:cNvSpPr>
          <p:nvPr/>
        </p:nvSpPr>
        <p:spPr bwMode="auto">
          <a:xfrm>
            <a:off x="307975" y="3559175"/>
            <a:ext cx="2009775" cy="400050"/>
          </a:xfrm>
          <a:prstGeom prst="rect">
            <a:avLst/>
          </a:prstGeom>
          <a:noFill/>
          <a:ln>
            <a:noFill/>
          </a:ln>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latin typeface="Corbel" panose="020B0503020204020204" pitchFamily="34" charset="0"/>
              <a:sym typeface="Corbel" panose="020B0503020204020204" pitchFamily="34" charset="0"/>
            </a:endParaRPr>
          </a:p>
        </p:txBody>
      </p:sp>
      <p:sp>
        <p:nvSpPr>
          <p:cNvPr id="63" name="Google Shape;63;p21"/>
          <p:cNvSpPr txBox="1">
            <a:spLocks noGrp="1"/>
          </p:cNvSpPr>
          <p:nvPr>
            <p:ph type="title"/>
          </p:nvPr>
        </p:nvSpPr>
        <p:spPr>
          <a:xfrm>
            <a:off x="192024" y="1143000"/>
            <a:ext cx="2126100" cy="2194500"/>
          </a:xfrm>
          <a:prstGeom prst="rect">
            <a:avLst/>
          </a:prstGeom>
          <a:noFill/>
          <a:ln>
            <a:noFill/>
          </a:ln>
        </p:spPr>
        <p:txBody>
          <a:bodyPr spcFirstLastPara="1" anchor="b">
            <a:normAutofit/>
          </a:bodyPr>
          <a:lstStyle>
            <a:lvl1pPr lvl="0" algn="l">
              <a:lnSpc>
                <a:spcPct val="90000"/>
              </a:lnSpc>
              <a:spcBef>
                <a:spcPts val="0"/>
              </a:spcBef>
              <a:spcAft>
                <a:spcPts val="0"/>
              </a:spcAft>
              <a:buClr>
                <a:srgbClr val="FFFFFF"/>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64;p21">
            <a:extLst>
              <a:ext uri="{FF2B5EF4-FFF2-40B4-BE49-F238E27FC236}">
                <a16:creationId xmlns:a16="http://schemas.microsoft.com/office/drawing/2014/main" id="{C4DB2366-E55A-100B-74C5-E88E04FDC22C}"/>
              </a:ext>
            </a:extLst>
          </p:cNvPr>
          <p:cNvSpPr txBox="1">
            <a:spLocks noGrp="1" noChangeArrowheads="1"/>
          </p:cNvSpPr>
          <p:nvPr>
            <p:ph type="sldNum" idx="10"/>
          </p:nvPr>
        </p:nvSpPr>
        <p:spPr/>
        <p:txBody>
          <a:bodyPr/>
          <a:lstStyle>
            <a:lvl1pPr>
              <a:defRPr smtClean="0"/>
            </a:lvl1pPr>
          </a:lstStyle>
          <a:p>
            <a:pPr>
              <a:defRPr/>
            </a:pPr>
            <a:fld id="{03B466E9-43EB-B640-A133-2431E86F6402}" type="slidenum">
              <a:rPr lang="en-US" altLang="en-US"/>
              <a:pPr>
                <a:defRPr/>
              </a:pPr>
              <a:t>‹#›</a:t>
            </a:fld>
            <a:endParaRPr lang="en-US" altLang="en-US"/>
          </a:p>
        </p:txBody>
      </p:sp>
    </p:spTree>
    <p:extLst>
      <p:ext uri="{BB962C8B-B14F-4D97-AF65-F5344CB8AC3E}">
        <p14:creationId xmlns:p14="http://schemas.microsoft.com/office/powerpoint/2010/main" val="306714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89689" y="1123838"/>
            <a:ext cx="2210700" cy="46011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2"/>
          <p:cNvSpPr txBox="1">
            <a:spLocks noGrp="1"/>
          </p:cNvSpPr>
          <p:nvPr>
            <p:ph type="body" idx="1"/>
          </p:nvPr>
        </p:nvSpPr>
        <p:spPr>
          <a:xfrm rot="5400000">
            <a:off x="3084801" y="681258"/>
            <a:ext cx="5120700" cy="5486400"/>
          </a:xfrm>
          <a:prstGeom prst="rect">
            <a:avLst/>
          </a:prstGeom>
          <a:noFill/>
          <a:ln>
            <a:noFill/>
          </a:ln>
        </p:spPr>
        <p:txBody>
          <a:bodyPr spcFirstLastPara="1" anchor="t">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 name="Google Shape;14;p12">
            <a:extLst>
              <a:ext uri="{FF2B5EF4-FFF2-40B4-BE49-F238E27FC236}">
                <a16:creationId xmlns:a16="http://schemas.microsoft.com/office/drawing/2014/main" id="{1D8D41BB-2C88-C6CB-EA1D-8491C8368C9E}"/>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15;p12">
            <a:extLst>
              <a:ext uri="{FF2B5EF4-FFF2-40B4-BE49-F238E27FC236}">
                <a16:creationId xmlns:a16="http://schemas.microsoft.com/office/drawing/2014/main" id="{416BC839-9615-1318-6ADA-9B09B0224AC2}"/>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16;p12">
            <a:extLst>
              <a:ext uri="{FF2B5EF4-FFF2-40B4-BE49-F238E27FC236}">
                <a16:creationId xmlns:a16="http://schemas.microsoft.com/office/drawing/2014/main" id="{BAE6CBE5-B330-D1B5-6BF6-0AE2F4F90797}"/>
              </a:ext>
            </a:extLst>
          </p:cNvPr>
          <p:cNvSpPr txBox="1">
            <a:spLocks noGrp="1" noChangeArrowheads="1"/>
          </p:cNvSpPr>
          <p:nvPr>
            <p:ph type="sldNum" idx="13"/>
          </p:nvPr>
        </p:nvSpPr>
        <p:spPr>
          <a:ln/>
        </p:spPr>
        <p:txBody>
          <a:bodyPr/>
          <a:lstStyle>
            <a:lvl1pPr>
              <a:defRPr/>
            </a:lvl1pPr>
          </a:lstStyle>
          <a:p>
            <a:pPr>
              <a:defRPr/>
            </a:pPr>
            <a:fld id="{1C1558EF-E66E-4D44-812B-8C3F58BAA46D}" type="slidenum">
              <a:rPr lang="en-US" altLang="en-US"/>
              <a:pPr>
                <a:defRPr/>
              </a:pPr>
              <a:t>‹#›</a:t>
            </a:fld>
            <a:endParaRPr lang="en-US" altLang="en-US"/>
          </a:p>
        </p:txBody>
      </p:sp>
    </p:spTree>
    <p:extLst>
      <p:ext uri="{BB962C8B-B14F-4D97-AF65-F5344CB8AC3E}">
        <p14:creationId xmlns:p14="http://schemas.microsoft.com/office/powerpoint/2010/main" val="326182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rot="5400000">
            <a:off x="-1133400" y="2409900"/>
            <a:ext cx="4953000" cy="21144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083784" y="685830"/>
            <a:ext cx="5120700" cy="5486400"/>
          </a:xfrm>
          <a:prstGeom prst="rect">
            <a:avLst/>
          </a:prstGeom>
          <a:noFill/>
          <a:ln>
            <a:noFill/>
          </a:ln>
        </p:spPr>
        <p:txBody>
          <a:bodyPr spcFirstLastPara="1" anchor="t">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 name="Google Shape;14;p12">
            <a:extLst>
              <a:ext uri="{FF2B5EF4-FFF2-40B4-BE49-F238E27FC236}">
                <a16:creationId xmlns:a16="http://schemas.microsoft.com/office/drawing/2014/main" id="{B8B7A28A-898B-EE55-C343-0EEE1DF8D0BA}"/>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15;p12">
            <a:extLst>
              <a:ext uri="{FF2B5EF4-FFF2-40B4-BE49-F238E27FC236}">
                <a16:creationId xmlns:a16="http://schemas.microsoft.com/office/drawing/2014/main" id="{B9F91D50-D0CD-6448-F7F4-D8EB9C52F7D2}"/>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16;p12">
            <a:extLst>
              <a:ext uri="{FF2B5EF4-FFF2-40B4-BE49-F238E27FC236}">
                <a16:creationId xmlns:a16="http://schemas.microsoft.com/office/drawing/2014/main" id="{29524F6C-A376-A903-C87F-82919245AE79}"/>
              </a:ext>
            </a:extLst>
          </p:cNvPr>
          <p:cNvSpPr txBox="1">
            <a:spLocks noGrp="1" noChangeArrowheads="1"/>
          </p:cNvSpPr>
          <p:nvPr>
            <p:ph type="sldNum" idx="13"/>
          </p:nvPr>
        </p:nvSpPr>
        <p:spPr>
          <a:ln/>
        </p:spPr>
        <p:txBody>
          <a:bodyPr/>
          <a:lstStyle>
            <a:lvl1pPr>
              <a:defRPr/>
            </a:lvl1pPr>
          </a:lstStyle>
          <a:p>
            <a:pPr>
              <a:defRPr/>
            </a:pPr>
            <a:fld id="{0459E7AD-50DD-724E-9378-8D2AEAFA17C6}" type="slidenum">
              <a:rPr lang="en-US" altLang="en-US"/>
              <a:pPr>
                <a:defRPr/>
              </a:pPr>
              <a:t>‹#›</a:t>
            </a:fld>
            <a:endParaRPr lang="en-US" altLang="en-US"/>
          </a:p>
        </p:txBody>
      </p:sp>
    </p:spTree>
    <p:extLst>
      <p:ext uri="{BB962C8B-B14F-4D97-AF65-F5344CB8AC3E}">
        <p14:creationId xmlns:p14="http://schemas.microsoft.com/office/powerpoint/2010/main" val="1795648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78"/>
        <p:cNvGrpSpPr/>
        <p:nvPr/>
      </p:nvGrpSpPr>
      <p:grpSpPr>
        <a:xfrm>
          <a:off x="0" y="0"/>
          <a:ext cx="0" cy="0"/>
          <a:chOff x="0" y="0"/>
          <a:chExt cx="0" cy="0"/>
        </a:xfrm>
      </p:grpSpPr>
      <p:sp>
        <p:nvSpPr>
          <p:cNvPr id="2" name="Google Shape;80;g24c1934b36a_0_51">
            <a:extLst>
              <a:ext uri="{FF2B5EF4-FFF2-40B4-BE49-F238E27FC236}">
                <a16:creationId xmlns:a16="http://schemas.microsoft.com/office/drawing/2014/main" id="{A1F5F97B-3EB1-E8F7-6B29-B6A34F2253AC}"/>
              </a:ext>
            </a:extLst>
          </p:cNvPr>
          <p:cNvSpPr/>
          <p:nvPr/>
        </p:nvSpPr>
        <p:spPr>
          <a:xfrm>
            <a:off x="0" y="-14288"/>
            <a:ext cx="9144000" cy="6858001"/>
          </a:xfrm>
          <a:prstGeom prst="rect">
            <a:avLst/>
          </a:prstGeom>
          <a:solidFill>
            <a:schemeClr val="accent3"/>
          </a:solidFill>
          <a:ln w="9525" cap="flat" cmpd="sng">
            <a:solidFill>
              <a:schemeClr val="lt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3" name="Google Shape;81;g24c1934b36a_0_51">
            <a:extLst>
              <a:ext uri="{FF2B5EF4-FFF2-40B4-BE49-F238E27FC236}">
                <a16:creationId xmlns:a16="http://schemas.microsoft.com/office/drawing/2014/main" id="{35D4710D-110A-F5E5-BF93-029512C1AA32}"/>
              </a:ext>
            </a:extLst>
          </p:cNvPr>
          <p:cNvSpPr>
            <a:spLocks noChangeArrowheads="1"/>
          </p:cNvSpPr>
          <p:nvPr/>
        </p:nvSpPr>
        <p:spPr bwMode="auto">
          <a:xfrm>
            <a:off x="142875" y="157163"/>
            <a:ext cx="8815388" cy="966787"/>
          </a:xfrm>
          <a:prstGeom prst="rect">
            <a:avLst/>
          </a:prstGeom>
          <a:solidFill>
            <a:schemeClr val="accent1"/>
          </a:solidFill>
          <a:ln w="9525">
            <a:solidFill>
              <a:schemeClr val="bg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79" name="Google Shape;79;g24c1934b36a_0_51"/>
          <p:cNvSpPr txBox="1">
            <a:spLocks noGrp="1"/>
          </p:cNvSpPr>
          <p:nvPr>
            <p:ph type="title"/>
          </p:nvPr>
        </p:nvSpPr>
        <p:spPr>
          <a:xfrm>
            <a:off x="189689" y="1123838"/>
            <a:ext cx="2210700" cy="4601100"/>
          </a:xfrm>
          <a:prstGeom prst="rect">
            <a:avLst/>
          </a:prstGeom>
          <a:noFill/>
          <a:ln>
            <a:noFill/>
          </a:ln>
        </p:spPr>
        <p:txBody>
          <a:bodyPr spcFirstLastPara="1" anchor="t">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24c1934b36a_0_51"/>
          <p:cNvSpPr txBox="1">
            <a:spLocks noGrp="1"/>
          </p:cNvSpPr>
          <p:nvPr>
            <p:ph type="title" idx="2"/>
          </p:nvPr>
        </p:nvSpPr>
        <p:spPr>
          <a:xfrm>
            <a:off x="640925" y="398800"/>
            <a:ext cx="7634400" cy="384600"/>
          </a:xfrm>
          <a:prstGeom prst="rect">
            <a:avLst/>
          </a:prstGeom>
          <a:noFill/>
          <a:ln>
            <a:noFill/>
          </a:ln>
        </p:spPr>
        <p:txBody>
          <a:bodyPr spcFirstLastPara="1" anchor="t">
            <a:normAutofit/>
          </a:bodyPr>
          <a:lstStyle>
            <a:lvl1pPr lvl="0" algn="l">
              <a:lnSpc>
                <a:spcPct val="90000"/>
              </a:lnSpc>
              <a:spcBef>
                <a:spcPts val="0"/>
              </a:spcBef>
              <a:spcAft>
                <a:spcPts val="0"/>
              </a:spcAft>
              <a:buClr>
                <a:schemeClr val="accent2"/>
              </a:buClr>
              <a:buSzPts val="3000"/>
              <a:buFont typeface="Lato"/>
              <a:buNone/>
              <a:defRPr>
                <a:solidFill>
                  <a:schemeClr val="accent2"/>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39447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83"/>
        <p:cNvGrpSpPr/>
        <p:nvPr/>
      </p:nvGrpSpPr>
      <p:grpSpPr>
        <a:xfrm>
          <a:off x="0" y="0"/>
          <a:ext cx="0" cy="0"/>
          <a:chOff x="0" y="0"/>
          <a:chExt cx="0" cy="0"/>
        </a:xfrm>
      </p:grpSpPr>
      <p:sp>
        <p:nvSpPr>
          <p:cNvPr id="2" name="Google Shape;85;g24c1934b36a_0_68">
            <a:extLst>
              <a:ext uri="{FF2B5EF4-FFF2-40B4-BE49-F238E27FC236}">
                <a16:creationId xmlns:a16="http://schemas.microsoft.com/office/drawing/2014/main" id="{C5F64232-3F2F-E728-4371-48AB36685798}"/>
              </a:ext>
            </a:extLst>
          </p:cNvPr>
          <p:cNvSpPr/>
          <p:nvPr/>
        </p:nvSpPr>
        <p:spPr>
          <a:xfrm>
            <a:off x="0" y="-14288"/>
            <a:ext cx="9144000" cy="6858001"/>
          </a:xfrm>
          <a:prstGeom prst="rect">
            <a:avLst/>
          </a:prstGeom>
          <a:solidFill>
            <a:schemeClr val="accent3"/>
          </a:solidFill>
          <a:ln w="9525" cap="flat" cmpd="sng">
            <a:solidFill>
              <a:schemeClr val="lt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3" name="Google Shape;86;g24c1934b36a_0_68">
            <a:extLst>
              <a:ext uri="{FF2B5EF4-FFF2-40B4-BE49-F238E27FC236}">
                <a16:creationId xmlns:a16="http://schemas.microsoft.com/office/drawing/2014/main" id="{371E146D-44E7-A814-EF52-B4710CCB721B}"/>
              </a:ext>
            </a:extLst>
          </p:cNvPr>
          <p:cNvSpPr>
            <a:spLocks noChangeArrowheads="1"/>
          </p:cNvSpPr>
          <p:nvPr/>
        </p:nvSpPr>
        <p:spPr bwMode="auto">
          <a:xfrm>
            <a:off x="142875" y="157163"/>
            <a:ext cx="8815388" cy="966787"/>
          </a:xfrm>
          <a:prstGeom prst="rect">
            <a:avLst/>
          </a:prstGeom>
          <a:solidFill>
            <a:srgbClr val="F4ABA1"/>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84" name="Google Shape;84;g24c1934b36a_0_68"/>
          <p:cNvSpPr txBox="1">
            <a:spLocks noGrp="1"/>
          </p:cNvSpPr>
          <p:nvPr>
            <p:ph type="title"/>
          </p:nvPr>
        </p:nvSpPr>
        <p:spPr>
          <a:xfrm>
            <a:off x="189689" y="1123838"/>
            <a:ext cx="2210700" cy="4601100"/>
          </a:xfrm>
          <a:prstGeom prst="rect">
            <a:avLst/>
          </a:prstGeom>
          <a:noFill/>
          <a:ln>
            <a:noFill/>
          </a:ln>
        </p:spPr>
        <p:txBody>
          <a:bodyPr spcFirstLastPara="1" anchor="t">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2906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87"/>
        <p:cNvGrpSpPr/>
        <p:nvPr/>
      </p:nvGrpSpPr>
      <p:grpSpPr>
        <a:xfrm>
          <a:off x="0" y="0"/>
          <a:ext cx="0" cy="0"/>
          <a:chOff x="0" y="0"/>
          <a:chExt cx="0" cy="0"/>
        </a:xfrm>
      </p:grpSpPr>
      <p:sp>
        <p:nvSpPr>
          <p:cNvPr id="88" name="Google Shape;88;g24c1934b36a_0_61"/>
          <p:cNvSpPr txBox="1">
            <a:spLocks noGrp="1"/>
          </p:cNvSpPr>
          <p:nvPr>
            <p:ph type="title"/>
          </p:nvPr>
        </p:nvSpPr>
        <p:spPr>
          <a:xfrm>
            <a:off x="189689" y="1123838"/>
            <a:ext cx="2210700" cy="4601100"/>
          </a:xfrm>
          <a:prstGeom prst="rect">
            <a:avLst/>
          </a:prstGeom>
          <a:noFill/>
          <a:ln>
            <a:noFill/>
          </a:ln>
        </p:spPr>
        <p:txBody>
          <a:bodyPr spcFirstLastPara="1" anchor="t">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98724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7"/>
        <p:cNvGrpSpPr/>
        <p:nvPr/>
      </p:nvGrpSpPr>
      <p:grpSpPr>
        <a:xfrm>
          <a:off x="0" y="0"/>
          <a:ext cx="0" cy="0"/>
          <a:chOff x="0" y="0"/>
          <a:chExt cx="0" cy="0"/>
        </a:xfrm>
      </p:grpSpPr>
      <p:sp>
        <p:nvSpPr>
          <p:cNvPr id="2" name="Google Shape;98;g24c19337f59_0_496">
            <a:extLst>
              <a:ext uri="{FF2B5EF4-FFF2-40B4-BE49-F238E27FC236}">
                <a16:creationId xmlns:a16="http://schemas.microsoft.com/office/drawing/2014/main" id="{DDA96297-CBF2-3944-5CFC-9F8B03948FBF}"/>
              </a:ext>
            </a:extLst>
          </p:cNvPr>
          <p:cNvSpPr txBox="1">
            <a:spLocks noGrp="1" noChangeArrowheads="1"/>
          </p:cNvSpPr>
          <p:nvPr>
            <p:ph type="dt" idx="10"/>
          </p:nvPr>
        </p:nvSpPr>
        <p:spPr/>
        <p:txBody>
          <a:bodyPr/>
          <a:lstStyle>
            <a:lvl1pPr>
              <a:defRPr/>
            </a:lvl1pPr>
          </a:lstStyle>
          <a:p>
            <a:pPr>
              <a:defRPr/>
            </a:pPr>
            <a:endParaRPr lang="en-US" altLang="en-US"/>
          </a:p>
        </p:txBody>
      </p:sp>
      <p:sp>
        <p:nvSpPr>
          <p:cNvPr id="3" name="Google Shape;99;g24c19337f59_0_496">
            <a:extLst>
              <a:ext uri="{FF2B5EF4-FFF2-40B4-BE49-F238E27FC236}">
                <a16:creationId xmlns:a16="http://schemas.microsoft.com/office/drawing/2014/main" id="{649E9FC3-1448-7665-DBA0-6F18EC4D48C0}"/>
              </a:ext>
            </a:extLst>
          </p:cNvPr>
          <p:cNvSpPr txBox="1">
            <a:spLocks noGrp="1" noChangeArrowheads="1"/>
          </p:cNvSpPr>
          <p:nvPr>
            <p:ph type="ftr" idx="11"/>
          </p:nvPr>
        </p:nvSpPr>
        <p:spPr/>
        <p:txBody>
          <a:bodyPr/>
          <a:lstStyle>
            <a:lvl1pPr>
              <a:defRPr/>
            </a:lvl1pPr>
          </a:lstStyle>
          <a:p>
            <a:pPr>
              <a:defRPr/>
            </a:pPr>
            <a:endParaRPr lang="en-US" altLang="en-US"/>
          </a:p>
        </p:txBody>
      </p:sp>
      <p:sp>
        <p:nvSpPr>
          <p:cNvPr id="4" name="Google Shape;100;g24c19337f59_0_496">
            <a:extLst>
              <a:ext uri="{FF2B5EF4-FFF2-40B4-BE49-F238E27FC236}">
                <a16:creationId xmlns:a16="http://schemas.microsoft.com/office/drawing/2014/main" id="{5198DF91-EEC6-AC74-FC27-43F2D59DC7F7}"/>
              </a:ext>
            </a:extLst>
          </p:cNvPr>
          <p:cNvSpPr txBox="1">
            <a:spLocks noGrp="1" noChangeArrowheads="1"/>
          </p:cNvSpPr>
          <p:nvPr>
            <p:ph type="sldNum" idx="12"/>
          </p:nvPr>
        </p:nvSpPr>
        <p:spPr/>
        <p:txBody>
          <a:bodyPr/>
          <a:lstStyle>
            <a:lvl1pPr>
              <a:defRPr smtClean="0"/>
            </a:lvl1pPr>
          </a:lstStyle>
          <a:p>
            <a:pPr>
              <a:defRPr/>
            </a:pPr>
            <a:fld id="{C38B1B75-8BF2-D44C-A6F8-AD7DD540D24B}" type="slidenum">
              <a:rPr lang="en-US" altLang="en-US"/>
              <a:pPr>
                <a:defRPr/>
              </a:pPr>
              <a:t>‹#›</a:t>
            </a:fld>
            <a:endParaRPr lang="en-US" altLang="en-US"/>
          </a:p>
        </p:txBody>
      </p:sp>
    </p:spTree>
    <p:extLst>
      <p:ext uri="{BB962C8B-B14F-4D97-AF65-F5344CB8AC3E}">
        <p14:creationId xmlns:p14="http://schemas.microsoft.com/office/powerpoint/2010/main" val="2254326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g24c19337f59_0_500"/>
          <p:cNvSpPr txBox="1">
            <a:spLocks noGrp="1"/>
          </p:cNvSpPr>
          <p:nvPr>
            <p:ph type="title"/>
          </p:nvPr>
        </p:nvSpPr>
        <p:spPr>
          <a:xfrm>
            <a:off x="2900934" y="1298448"/>
            <a:ext cx="5486400" cy="3255300"/>
          </a:xfrm>
          <a:prstGeom prst="rect">
            <a:avLst/>
          </a:prstGeom>
          <a:noFill/>
          <a:ln>
            <a:noFill/>
          </a:ln>
        </p:spPr>
        <p:txBody>
          <a:bodyPr spcFirstLastPara="1" anchor="b">
            <a:normAutofit/>
          </a:bodyPr>
          <a:lstStyle>
            <a:lvl1pPr lvl="0" algn="l">
              <a:lnSpc>
                <a:spcPct val="90000"/>
              </a:lnSpc>
              <a:spcBef>
                <a:spcPts val="0"/>
              </a:spcBef>
              <a:spcAft>
                <a:spcPts val="0"/>
              </a:spcAft>
              <a:buClr>
                <a:srgbClr val="595959"/>
              </a:buClr>
              <a:buSzPts val="5400"/>
              <a:buFont typeface="Corbel"/>
              <a:buNone/>
              <a:defRPr sz="5400" b="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24c19337f59_0_500"/>
          <p:cNvSpPr txBox="1">
            <a:spLocks noGrp="1"/>
          </p:cNvSpPr>
          <p:nvPr>
            <p:ph type="body" idx="1"/>
          </p:nvPr>
        </p:nvSpPr>
        <p:spPr>
          <a:xfrm>
            <a:off x="2914650" y="4672584"/>
            <a:ext cx="5486400" cy="914400"/>
          </a:xfrm>
          <a:prstGeom prst="rect">
            <a:avLst/>
          </a:prstGeom>
          <a:noFill/>
          <a:ln>
            <a:noFill/>
          </a:ln>
        </p:spPr>
        <p:txBody>
          <a:bodyPr spcFirstLastPara="1" anchor="t">
            <a:normAutofit/>
          </a:bodyPr>
          <a:lstStyle>
            <a:lvl1pPr marL="457200" lvl="0" indent="-228600" algn="l">
              <a:lnSpc>
                <a:spcPct val="90000"/>
              </a:lnSpc>
              <a:spcBef>
                <a:spcPts val="1200"/>
              </a:spcBef>
              <a:spcAft>
                <a:spcPts val="0"/>
              </a:spcAft>
              <a:buSzPts val="2000"/>
              <a:buNone/>
              <a:defRPr sz="20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2" name="Google Shape;94;g24c19337f59_0_468">
            <a:extLst>
              <a:ext uri="{FF2B5EF4-FFF2-40B4-BE49-F238E27FC236}">
                <a16:creationId xmlns:a16="http://schemas.microsoft.com/office/drawing/2014/main" id="{E862DF90-491F-ADD0-6DC4-5FF0FC4E5958}"/>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95;g24c19337f59_0_468">
            <a:extLst>
              <a:ext uri="{FF2B5EF4-FFF2-40B4-BE49-F238E27FC236}">
                <a16:creationId xmlns:a16="http://schemas.microsoft.com/office/drawing/2014/main" id="{506B670B-CD2A-AD4B-5F6A-9D8CF7F3E9C9}"/>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96;g24c19337f59_0_468">
            <a:extLst>
              <a:ext uri="{FF2B5EF4-FFF2-40B4-BE49-F238E27FC236}">
                <a16:creationId xmlns:a16="http://schemas.microsoft.com/office/drawing/2014/main" id="{359A3CFF-5F08-F035-B5C1-0ABF7D70F156}"/>
              </a:ext>
            </a:extLst>
          </p:cNvPr>
          <p:cNvSpPr txBox="1">
            <a:spLocks noGrp="1" noChangeArrowheads="1"/>
          </p:cNvSpPr>
          <p:nvPr>
            <p:ph type="sldNum" idx="13"/>
          </p:nvPr>
        </p:nvSpPr>
        <p:spPr>
          <a:ln/>
        </p:spPr>
        <p:txBody>
          <a:bodyPr/>
          <a:lstStyle>
            <a:lvl1pPr>
              <a:defRPr/>
            </a:lvl1pPr>
          </a:lstStyle>
          <a:p>
            <a:pPr>
              <a:defRPr/>
            </a:pPr>
            <a:fld id="{D4CE5B0A-8FB7-C646-AE09-B322C849FE41}" type="slidenum">
              <a:rPr lang="en-US" altLang="en-US"/>
              <a:pPr>
                <a:defRPr/>
              </a:pPr>
              <a:t>‹#›</a:t>
            </a:fld>
            <a:endParaRPr lang="en-US" altLang="en-US"/>
          </a:p>
        </p:txBody>
      </p:sp>
    </p:spTree>
    <p:extLst>
      <p:ext uri="{BB962C8B-B14F-4D97-AF65-F5344CB8AC3E}">
        <p14:creationId xmlns:p14="http://schemas.microsoft.com/office/powerpoint/2010/main" val="645632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07"/>
        <p:cNvGrpSpPr/>
        <p:nvPr/>
      </p:nvGrpSpPr>
      <p:grpSpPr>
        <a:xfrm>
          <a:off x="0" y="0"/>
          <a:ext cx="0" cy="0"/>
          <a:chOff x="0" y="0"/>
          <a:chExt cx="0" cy="0"/>
        </a:xfrm>
      </p:grpSpPr>
      <p:sp>
        <p:nvSpPr>
          <p:cNvPr id="2" name="Google Shape;108;g24c19337f59_0_476">
            <a:extLst>
              <a:ext uri="{FF2B5EF4-FFF2-40B4-BE49-F238E27FC236}">
                <a16:creationId xmlns:a16="http://schemas.microsoft.com/office/drawing/2014/main" id="{DD9EFB97-838E-26BF-BDA8-C519351F6FF8}"/>
              </a:ext>
            </a:extLst>
          </p:cNvPr>
          <p:cNvSpPr>
            <a:spLocks noChangeArrowheads="1"/>
          </p:cNvSpPr>
          <p:nvPr/>
        </p:nvSpPr>
        <p:spPr bwMode="auto">
          <a:xfrm>
            <a:off x="0" y="762000"/>
            <a:ext cx="6856413" cy="5334000"/>
          </a:xfrm>
          <a:prstGeom prst="rect">
            <a:avLst/>
          </a:prstGeom>
          <a:solidFill>
            <a:srgbClr val="F08E80">
              <a:alpha val="73724"/>
            </a:srgbClr>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3" name="Google Shape;109;g24c19337f59_0_476">
            <a:extLst>
              <a:ext uri="{FF2B5EF4-FFF2-40B4-BE49-F238E27FC236}">
                <a16:creationId xmlns:a16="http://schemas.microsoft.com/office/drawing/2014/main" id="{96BE53E3-A93B-16C0-DE63-078CE957AF2E}"/>
              </a:ext>
            </a:extLst>
          </p:cNvPr>
          <p:cNvSpPr>
            <a:spLocks noChangeArrowheads="1"/>
          </p:cNvSpPr>
          <p:nvPr/>
        </p:nvSpPr>
        <p:spPr bwMode="auto">
          <a:xfrm>
            <a:off x="6953250" y="762000"/>
            <a:ext cx="2193925" cy="5334000"/>
          </a:xfrm>
          <a:prstGeom prst="rect">
            <a:avLst/>
          </a:prstGeom>
          <a:solidFill>
            <a:srgbClr val="C3C3C3">
              <a:alpha val="49019"/>
            </a:srgbClr>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110" name="Google Shape;110;g24c19337f59_0_476"/>
          <p:cNvSpPr txBox="1">
            <a:spLocks noGrp="1"/>
          </p:cNvSpPr>
          <p:nvPr>
            <p:ph type="ctrTitle"/>
          </p:nvPr>
        </p:nvSpPr>
        <p:spPr>
          <a:xfrm>
            <a:off x="802386" y="1298448"/>
            <a:ext cx="5486400" cy="3255300"/>
          </a:xfrm>
          <a:prstGeom prst="rect">
            <a:avLst/>
          </a:prstGeom>
          <a:noFill/>
          <a:ln>
            <a:noFill/>
          </a:ln>
        </p:spPr>
        <p:txBody>
          <a:bodyPr spcFirstLastPara="1" anchor="b">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24c19337f59_0_476"/>
          <p:cNvSpPr txBox="1">
            <a:spLocks noGrp="1"/>
          </p:cNvSpPr>
          <p:nvPr>
            <p:ph type="subTitle" idx="1"/>
          </p:nvPr>
        </p:nvSpPr>
        <p:spPr>
          <a:xfrm>
            <a:off x="825011" y="4670246"/>
            <a:ext cx="5486400" cy="914400"/>
          </a:xfrm>
          <a:prstGeom prst="rect">
            <a:avLst/>
          </a:prstGeom>
          <a:noFill/>
          <a:ln>
            <a:noFill/>
          </a:ln>
        </p:spPr>
        <p:txBody>
          <a:bodyPr spcFirstLastPara="1" anchor="t">
            <a:normAutofit/>
          </a:bodyPr>
          <a:lstStyle>
            <a:lvl1pPr lvl="0" algn="l">
              <a:lnSpc>
                <a:spcPct val="90000"/>
              </a:lnSpc>
              <a:spcBef>
                <a:spcPts val="1200"/>
              </a:spcBef>
              <a:spcAft>
                <a:spcPts val="0"/>
              </a:spcAft>
              <a:buSzPts val="2000"/>
              <a:buNone/>
              <a:defRPr sz="2000" cap="none">
                <a:solidFill>
                  <a:srgbClr val="FBE7E4"/>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4" name="Google Shape;112;g24c19337f59_0_476">
            <a:extLst>
              <a:ext uri="{FF2B5EF4-FFF2-40B4-BE49-F238E27FC236}">
                <a16:creationId xmlns:a16="http://schemas.microsoft.com/office/drawing/2014/main" id="{03A25915-07CA-8672-663A-1B6376B88E1A}"/>
              </a:ext>
            </a:extLst>
          </p:cNvPr>
          <p:cNvSpPr txBox="1">
            <a:spLocks noGrp="1" noChangeArrowheads="1"/>
          </p:cNvSpPr>
          <p:nvPr>
            <p:ph type="dt" idx="10"/>
          </p:nvPr>
        </p:nvSpPr>
        <p:spPr/>
        <p:txBody>
          <a:bodyPr/>
          <a:lstStyle>
            <a:lvl1pPr>
              <a:defRPr/>
            </a:lvl1pPr>
          </a:lstStyle>
          <a:p>
            <a:pPr>
              <a:defRPr/>
            </a:pPr>
            <a:endParaRPr lang="en-US" altLang="en-US"/>
          </a:p>
        </p:txBody>
      </p:sp>
      <p:sp>
        <p:nvSpPr>
          <p:cNvPr id="5" name="Google Shape;113;g24c19337f59_0_476">
            <a:extLst>
              <a:ext uri="{FF2B5EF4-FFF2-40B4-BE49-F238E27FC236}">
                <a16:creationId xmlns:a16="http://schemas.microsoft.com/office/drawing/2014/main" id="{FF9CE94C-CF01-6484-A680-9EFDAFC2DA35}"/>
              </a:ext>
            </a:extLst>
          </p:cNvPr>
          <p:cNvSpPr txBox="1">
            <a:spLocks noGrp="1" noChangeArrowheads="1"/>
          </p:cNvSpPr>
          <p:nvPr>
            <p:ph type="ftr" idx="11"/>
          </p:nvPr>
        </p:nvSpPr>
        <p:spPr/>
        <p:txBody>
          <a:bodyPr/>
          <a:lstStyle>
            <a:lvl1pPr>
              <a:defRPr/>
            </a:lvl1pPr>
          </a:lstStyle>
          <a:p>
            <a:pPr>
              <a:defRPr/>
            </a:pPr>
            <a:endParaRPr lang="en-US" altLang="en-US"/>
          </a:p>
        </p:txBody>
      </p:sp>
      <p:sp>
        <p:nvSpPr>
          <p:cNvPr id="6" name="Google Shape;114;g24c19337f59_0_476">
            <a:extLst>
              <a:ext uri="{FF2B5EF4-FFF2-40B4-BE49-F238E27FC236}">
                <a16:creationId xmlns:a16="http://schemas.microsoft.com/office/drawing/2014/main" id="{7B48FFC4-9FD9-9351-71C7-8A33E3A75990}"/>
              </a:ext>
            </a:extLst>
          </p:cNvPr>
          <p:cNvSpPr txBox="1">
            <a:spLocks noGrp="1" noChangeArrowheads="1"/>
          </p:cNvSpPr>
          <p:nvPr>
            <p:ph type="sldNum" idx="12"/>
          </p:nvPr>
        </p:nvSpPr>
        <p:spPr/>
        <p:txBody>
          <a:bodyPr/>
          <a:lstStyle>
            <a:lvl1pPr>
              <a:defRPr smtClean="0"/>
            </a:lvl1pPr>
          </a:lstStyle>
          <a:p>
            <a:pPr>
              <a:defRPr/>
            </a:pPr>
            <a:fld id="{B1156840-7941-364A-B3A0-C88A0EBC6D0A}" type="slidenum">
              <a:rPr lang="en-US" altLang="en-US"/>
              <a:pPr>
                <a:defRPr/>
              </a:pPr>
              <a:t>‹#›</a:t>
            </a:fld>
            <a:endParaRPr lang="en-US" altLang="en-US"/>
          </a:p>
        </p:txBody>
      </p:sp>
    </p:spTree>
    <p:extLst>
      <p:ext uri="{BB962C8B-B14F-4D97-AF65-F5344CB8AC3E}">
        <p14:creationId xmlns:p14="http://schemas.microsoft.com/office/powerpoint/2010/main" val="3867104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7" name="Google Shape;117;g24c19337f59_0_484"/>
          <p:cNvSpPr txBox="1">
            <a:spLocks noGrp="1"/>
          </p:cNvSpPr>
          <p:nvPr>
            <p:ph type="body" idx="1"/>
          </p:nvPr>
        </p:nvSpPr>
        <p:spPr>
          <a:xfrm>
            <a:off x="470575" y="1103475"/>
            <a:ext cx="8116500" cy="4924200"/>
          </a:xfrm>
          <a:prstGeom prst="rect">
            <a:avLst/>
          </a:prstGeom>
          <a:noFill/>
          <a:ln>
            <a:noFill/>
          </a:ln>
        </p:spPr>
        <p:txBody>
          <a:bodyPr spcFirstLastPara="1" anchor="t">
            <a:normAutofit/>
          </a:bodyPr>
          <a:lstStyle>
            <a:lvl1pPr marL="457200" lvl="0" indent="-349250" algn="l">
              <a:lnSpc>
                <a:spcPct val="90000"/>
              </a:lnSpc>
              <a:spcBef>
                <a:spcPts val="1200"/>
              </a:spcBef>
              <a:spcAft>
                <a:spcPts val="0"/>
              </a:spcAft>
              <a:buSzPts val="1900"/>
              <a:buChar char="●"/>
              <a:defRPr>
                <a:highlight>
                  <a:srgbClr val="F08E80"/>
                </a:highlight>
              </a:defRPr>
            </a:lvl1pPr>
            <a:lvl2pPr marL="914400" lvl="1" indent="-336550" algn="l">
              <a:lnSpc>
                <a:spcPct val="90000"/>
              </a:lnSpc>
              <a:spcBef>
                <a:spcPts val="250"/>
              </a:spcBef>
              <a:spcAft>
                <a:spcPts val="0"/>
              </a:spcAft>
              <a:buSzPts val="1700"/>
              <a:buChar char="●"/>
              <a:defRPr/>
            </a:lvl2pPr>
            <a:lvl3pPr marL="1371600" lvl="2" indent="-323850" algn="l">
              <a:lnSpc>
                <a:spcPct val="90000"/>
              </a:lnSpc>
              <a:spcBef>
                <a:spcPts val="250"/>
              </a:spcBef>
              <a:spcAft>
                <a:spcPts val="0"/>
              </a:spcAft>
              <a:buSzPts val="1500"/>
              <a:buChar char="●"/>
              <a:defRPr/>
            </a:lvl3pPr>
            <a:lvl4pPr marL="1828800" lvl="3" indent="-311150" algn="l">
              <a:lnSpc>
                <a:spcPct val="90000"/>
              </a:lnSpc>
              <a:spcBef>
                <a:spcPts val="250"/>
              </a:spcBef>
              <a:spcAft>
                <a:spcPts val="0"/>
              </a:spcAft>
              <a:buSzPts val="1300"/>
              <a:buChar char="●"/>
              <a:defRPr/>
            </a:lvl4pPr>
            <a:lvl5pPr marL="2286000" lvl="4" indent="-311150" algn="l">
              <a:lnSpc>
                <a:spcPct val="90000"/>
              </a:lnSpc>
              <a:spcBef>
                <a:spcPts val="250"/>
              </a:spcBef>
              <a:spcAft>
                <a:spcPts val="0"/>
              </a:spcAft>
              <a:buSzPts val="1300"/>
              <a:buChar char="●"/>
              <a:defRPr/>
            </a:lvl5pPr>
            <a:lvl6pPr marL="2743200" lvl="5" indent="-311150" algn="l">
              <a:lnSpc>
                <a:spcPct val="90000"/>
              </a:lnSpc>
              <a:spcBef>
                <a:spcPts val="250"/>
              </a:spcBef>
              <a:spcAft>
                <a:spcPts val="0"/>
              </a:spcAft>
              <a:buSzPts val="1300"/>
              <a:buChar char="●"/>
              <a:defRPr/>
            </a:lvl6pPr>
            <a:lvl7pPr marL="3200400" lvl="6" indent="-311150" algn="l">
              <a:lnSpc>
                <a:spcPct val="90000"/>
              </a:lnSpc>
              <a:spcBef>
                <a:spcPts val="250"/>
              </a:spcBef>
              <a:spcAft>
                <a:spcPts val="0"/>
              </a:spcAft>
              <a:buSzPts val="1300"/>
              <a:buChar char="●"/>
              <a:defRPr/>
            </a:lvl7pPr>
            <a:lvl8pPr marL="3657600" lvl="7" indent="-311150" algn="l">
              <a:lnSpc>
                <a:spcPct val="90000"/>
              </a:lnSpc>
              <a:spcBef>
                <a:spcPts val="250"/>
              </a:spcBef>
              <a:spcAft>
                <a:spcPts val="0"/>
              </a:spcAft>
              <a:buSzPts val="1300"/>
              <a:buChar char="●"/>
              <a:defRPr/>
            </a:lvl8pPr>
            <a:lvl9pPr marL="4114800" lvl="8" indent="-311150" algn="l">
              <a:lnSpc>
                <a:spcPct val="90000"/>
              </a:lnSpc>
              <a:spcBef>
                <a:spcPts val="250"/>
              </a:spcBef>
              <a:spcAft>
                <a:spcPts val="250"/>
              </a:spcAft>
              <a:buSzPts val="1300"/>
              <a:buChar char="●"/>
              <a:defRPr/>
            </a:lvl9pPr>
          </a:lstStyle>
          <a:p>
            <a:endParaRPr/>
          </a:p>
        </p:txBody>
      </p:sp>
      <p:sp>
        <p:nvSpPr>
          <p:cNvPr id="2" name="Google Shape;116;g24c19337f59_0_484">
            <a:extLst>
              <a:ext uri="{FF2B5EF4-FFF2-40B4-BE49-F238E27FC236}">
                <a16:creationId xmlns:a16="http://schemas.microsoft.com/office/drawing/2014/main" id="{E2195D09-1869-3B4C-CA29-1A06162C98AB}"/>
              </a:ext>
            </a:extLst>
          </p:cNvPr>
          <p:cNvSpPr txBox="1">
            <a:spLocks noGrp="1" noChangeArrowheads="1"/>
          </p:cNvSpPr>
          <p:nvPr>
            <p:ph type="sldNum" idx="10"/>
          </p:nvPr>
        </p:nvSpPr>
        <p:spPr/>
        <p:txBody>
          <a:bodyPr/>
          <a:lstStyle>
            <a:lvl1pPr>
              <a:defRPr smtClean="0"/>
            </a:lvl1pPr>
          </a:lstStyle>
          <a:p>
            <a:pPr>
              <a:defRPr/>
            </a:pPr>
            <a:fld id="{98617C6C-728B-9342-AD68-E7D41731A465}" type="slidenum">
              <a:rPr lang="en-US" altLang="en-US"/>
              <a:pPr>
                <a:defRPr/>
              </a:pPr>
              <a:t>‹#›</a:t>
            </a:fld>
            <a:endParaRPr lang="en-US" altLang="en-US"/>
          </a:p>
        </p:txBody>
      </p:sp>
    </p:spTree>
    <p:extLst>
      <p:ext uri="{BB962C8B-B14F-4D97-AF65-F5344CB8AC3E}">
        <p14:creationId xmlns:p14="http://schemas.microsoft.com/office/powerpoint/2010/main" val="244961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sp>
        <p:nvSpPr>
          <p:cNvPr id="2" name="Google Shape;21;p13">
            <a:extLst>
              <a:ext uri="{FF2B5EF4-FFF2-40B4-BE49-F238E27FC236}">
                <a16:creationId xmlns:a16="http://schemas.microsoft.com/office/drawing/2014/main" id="{82992D3D-7A3A-F63F-4622-EFEC92E90890}"/>
              </a:ext>
            </a:extLst>
          </p:cNvPr>
          <p:cNvSpPr/>
          <p:nvPr/>
        </p:nvSpPr>
        <p:spPr>
          <a:xfrm>
            <a:off x="0" y="762000"/>
            <a:ext cx="6856413" cy="5334000"/>
          </a:xfrm>
          <a:prstGeom prst="rect">
            <a:avLst/>
          </a:prstGeom>
          <a:solidFill>
            <a:schemeClr val="accent3"/>
          </a:solidFill>
          <a:ln w="19050" cap="flat" cmpd="sng">
            <a:solidFill>
              <a:schemeClr val="accent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3" name="Google Shape;22;p13">
            <a:extLst>
              <a:ext uri="{FF2B5EF4-FFF2-40B4-BE49-F238E27FC236}">
                <a16:creationId xmlns:a16="http://schemas.microsoft.com/office/drawing/2014/main" id="{88526D7A-B454-CFD1-081B-057AA1A9827F}"/>
              </a:ext>
            </a:extLst>
          </p:cNvPr>
          <p:cNvSpPr>
            <a:spLocks noChangeArrowheads="1"/>
          </p:cNvSpPr>
          <p:nvPr/>
        </p:nvSpPr>
        <p:spPr bwMode="auto">
          <a:xfrm>
            <a:off x="6953250" y="762000"/>
            <a:ext cx="2193925" cy="5334000"/>
          </a:xfrm>
          <a:prstGeom prst="rect">
            <a:avLst/>
          </a:prstGeom>
          <a:solidFill>
            <a:schemeClr val="accent1"/>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23" name="Google Shape;23;p13"/>
          <p:cNvSpPr txBox="1">
            <a:spLocks noGrp="1"/>
          </p:cNvSpPr>
          <p:nvPr>
            <p:ph type="ctrTitle"/>
          </p:nvPr>
        </p:nvSpPr>
        <p:spPr>
          <a:xfrm>
            <a:off x="802386" y="1298448"/>
            <a:ext cx="5486400" cy="3255300"/>
          </a:xfrm>
          <a:prstGeom prst="rect">
            <a:avLst/>
          </a:prstGeom>
          <a:noFill/>
          <a:ln>
            <a:noFill/>
          </a:ln>
        </p:spPr>
        <p:txBody>
          <a:bodyPr spcFirstLastPara="1" anchor="b">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subTitle" idx="1"/>
          </p:nvPr>
        </p:nvSpPr>
        <p:spPr>
          <a:xfrm>
            <a:off x="825011" y="4670246"/>
            <a:ext cx="5486400" cy="914400"/>
          </a:xfrm>
          <a:prstGeom prst="rect">
            <a:avLst/>
          </a:prstGeom>
          <a:noFill/>
          <a:ln>
            <a:noFill/>
          </a:ln>
        </p:spPr>
        <p:txBody>
          <a:bodyPr spcFirstLastPara="1" anchor="t">
            <a:normAutofit/>
          </a:bodyPr>
          <a:lstStyle>
            <a:lvl1pPr lvl="0" algn="l">
              <a:lnSpc>
                <a:spcPct val="90000"/>
              </a:lnSpc>
              <a:spcBef>
                <a:spcPts val="1200"/>
              </a:spcBef>
              <a:spcAft>
                <a:spcPts val="0"/>
              </a:spcAft>
              <a:buSzPts val="2000"/>
              <a:buNone/>
              <a:defRPr sz="2000" cap="none">
                <a:solidFill>
                  <a:srgbClr val="FBE7E4"/>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4" name="Google Shape;25;p13">
            <a:extLst>
              <a:ext uri="{FF2B5EF4-FFF2-40B4-BE49-F238E27FC236}">
                <a16:creationId xmlns:a16="http://schemas.microsoft.com/office/drawing/2014/main" id="{30507AE2-D7A4-3B5E-FB12-A62EC14E99F4}"/>
              </a:ext>
            </a:extLst>
          </p:cNvPr>
          <p:cNvSpPr txBox="1">
            <a:spLocks noGrp="1" noChangeArrowheads="1"/>
          </p:cNvSpPr>
          <p:nvPr>
            <p:ph type="sldNum" idx="10"/>
          </p:nvPr>
        </p:nvSpPr>
        <p:spPr/>
        <p:txBody>
          <a:bodyPr/>
          <a:lstStyle>
            <a:lvl1pPr>
              <a:defRPr smtClean="0"/>
            </a:lvl1pPr>
          </a:lstStyle>
          <a:p>
            <a:pPr>
              <a:defRPr/>
            </a:pPr>
            <a:fld id="{1B6BC017-6208-FE44-9D1F-4A55642F1D6E}" type="slidenum">
              <a:rPr lang="en-US" altLang="en-US"/>
              <a:pPr>
                <a:defRPr/>
              </a:pPr>
              <a:t>‹#›</a:t>
            </a:fld>
            <a:endParaRPr lang="en-US" altLang="en-US"/>
          </a:p>
        </p:txBody>
      </p:sp>
    </p:spTree>
    <p:extLst>
      <p:ext uri="{BB962C8B-B14F-4D97-AF65-F5344CB8AC3E}">
        <p14:creationId xmlns:p14="http://schemas.microsoft.com/office/powerpoint/2010/main" val="1367864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g24c19337f59_0_487"/>
          <p:cNvSpPr txBox="1">
            <a:spLocks noGrp="1"/>
          </p:cNvSpPr>
          <p:nvPr>
            <p:ph type="title"/>
          </p:nvPr>
        </p:nvSpPr>
        <p:spPr>
          <a:xfrm>
            <a:off x="189689" y="1123838"/>
            <a:ext cx="2210700" cy="46011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24c19337f59_0_487"/>
          <p:cNvSpPr txBox="1">
            <a:spLocks noGrp="1"/>
          </p:cNvSpPr>
          <p:nvPr>
            <p:ph type="body" idx="1"/>
          </p:nvPr>
        </p:nvSpPr>
        <p:spPr>
          <a:xfrm>
            <a:off x="2900934" y="1023586"/>
            <a:ext cx="2606100" cy="807600"/>
          </a:xfrm>
          <a:prstGeom prst="rect">
            <a:avLst/>
          </a:prstGeom>
          <a:noFill/>
          <a:ln>
            <a:noFill/>
          </a:ln>
        </p:spPr>
        <p:txBody>
          <a:bodyPr spcFirstLastPara="1" anchor="b">
            <a:normAutofit/>
          </a:bodyPr>
          <a:lstStyle>
            <a:lvl1pPr marL="457200" lvl="0" indent="-228600" algn="l">
              <a:lnSpc>
                <a:spcPct val="90000"/>
              </a:lnSpc>
              <a:spcBef>
                <a:spcPts val="0"/>
              </a:spcBef>
              <a:spcAft>
                <a:spcPts val="0"/>
              </a:spcAft>
              <a:buSzPts val="1900"/>
              <a:buNone/>
              <a:defRPr sz="1900" b="1">
                <a:solidFill>
                  <a:srgbClr val="595959"/>
                </a:solidFill>
              </a:defRPr>
            </a:lvl1pPr>
            <a:lvl2pPr marL="914400" lvl="1" indent="-228600" algn="l">
              <a:lnSpc>
                <a:spcPct val="90000"/>
              </a:lnSpc>
              <a:spcBef>
                <a:spcPts val="250"/>
              </a:spcBef>
              <a:spcAft>
                <a:spcPts val="0"/>
              </a:spcAft>
              <a:buSzPts val="1900"/>
              <a:buNone/>
              <a:defRPr sz="19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21" name="Google Shape;121;g24c19337f59_0_487"/>
          <p:cNvSpPr txBox="1">
            <a:spLocks noGrp="1"/>
          </p:cNvSpPr>
          <p:nvPr>
            <p:ph type="body" idx="2"/>
          </p:nvPr>
        </p:nvSpPr>
        <p:spPr>
          <a:xfrm>
            <a:off x="2900934" y="1930936"/>
            <a:ext cx="2606100" cy="4023300"/>
          </a:xfrm>
          <a:prstGeom prst="rect">
            <a:avLst/>
          </a:prstGeom>
          <a:noFill/>
          <a:ln>
            <a:noFill/>
          </a:ln>
        </p:spPr>
        <p:txBody>
          <a:bodyPr spcFirstLastPara="1">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122" name="Google Shape;122;g24c19337f59_0_487"/>
          <p:cNvSpPr txBox="1">
            <a:spLocks noGrp="1"/>
          </p:cNvSpPr>
          <p:nvPr>
            <p:ph type="body" idx="3"/>
          </p:nvPr>
        </p:nvSpPr>
        <p:spPr>
          <a:xfrm>
            <a:off x="5863847" y="1023587"/>
            <a:ext cx="2606100" cy="813300"/>
          </a:xfrm>
          <a:prstGeom prst="rect">
            <a:avLst/>
          </a:prstGeom>
          <a:noFill/>
          <a:ln>
            <a:noFill/>
          </a:ln>
        </p:spPr>
        <p:txBody>
          <a:bodyPr spcFirstLastPara="1" anchor="b">
            <a:normAutofit/>
          </a:bodyPr>
          <a:lstStyle>
            <a:lvl1pPr marL="457200" lvl="0" indent="-228600" algn="l">
              <a:lnSpc>
                <a:spcPct val="90000"/>
              </a:lnSpc>
              <a:spcBef>
                <a:spcPts val="0"/>
              </a:spcBef>
              <a:spcAft>
                <a:spcPts val="0"/>
              </a:spcAft>
              <a:buSzPts val="1900"/>
              <a:buNone/>
              <a:defRPr sz="1900" b="1">
                <a:solidFill>
                  <a:srgbClr val="595959"/>
                </a:solidFill>
              </a:defRPr>
            </a:lvl1pPr>
            <a:lvl2pPr marL="914400" lvl="1" indent="-228600" algn="l">
              <a:lnSpc>
                <a:spcPct val="90000"/>
              </a:lnSpc>
              <a:spcBef>
                <a:spcPts val="250"/>
              </a:spcBef>
              <a:spcAft>
                <a:spcPts val="0"/>
              </a:spcAft>
              <a:buSzPts val="1900"/>
              <a:buNone/>
              <a:defRPr sz="19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23" name="Google Shape;123;g24c19337f59_0_487"/>
          <p:cNvSpPr txBox="1">
            <a:spLocks noGrp="1"/>
          </p:cNvSpPr>
          <p:nvPr>
            <p:ph type="body" idx="4"/>
          </p:nvPr>
        </p:nvSpPr>
        <p:spPr>
          <a:xfrm>
            <a:off x="5863847" y="1930936"/>
            <a:ext cx="2606100" cy="4023300"/>
          </a:xfrm>
          <a:prstGeom prst="rect">
            <a:avLst/>
          </a:prstGeom>
          <a:noFill/>
          <a:ln>
            <a:noFill/>
          </a:ln>
        </p:spPr>
        <p:txBody>
          <a:bodyPr spcFirstLastPara="1">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2" name="Google Shape;94;g24c19337f59_0_468">
            <a:extLst>
              <a:ext uri="{FF2B5EF4-FFF2-40B4-BE49-F238E27FC236}">
                <a16:creationId xmlns:a16="http://schemas.microsoft.com/office/drawing/2014/main" id="{9F809ABA-AD4A-78E0-D80A-FB95C383B774}"/>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95;g24c19337f59_0_468">
            <a:extLst>
              <a:ext uri="{FF2B5EF4-FFF2-40B4-BE49-F238E27FC236}">
                <a16:creationId xmlns:a16="http://schemas.microsoft.com/office/drawing/2014/main" id="{93E3ECBE-4280-0B8A-86B1-D7715914085C}"/>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96;g24c19337f59_0_468">
            <a:extLst>
              <a:ext uri="{FF2B5EF4-FFF2-40B4-BE49-F238E27FC236}">
                <a16:creationId xmlns:a16="http://schemas.microsoft.com/office/drawing/2014/main" id="{ADF7A1D0-350F-642D-412C-7FC342827FDC}"/>
              </a:ext>
            </a:extLst>
          </p:cNvPr>
          <p:cNvSpPr txBox="1">
            <a:spLocks noGrp="1" noChangeArrowheads="1"/>
          </p:cNvSpPr>
          <p:nvPr>
            <p:ph type="sldNum" idx="13"/>
          </p:nvPr>
        </p:nvSpPr>
        <p:spPr>
          <a:ln/>
        </p:spPr>
        <p:txBody>
          <a:bodyPr/>
          <a:lstStyle>
            <a:lvl1pPr>
              <a:defRPr/>
            </a:lvl1pPr>
          </a:lstStyle>
          <a:p>
            <a:pPr>
              <a:defRPr/>
            </a:pPr>
            <a:fld id="{E9610F06-9D30-A849-B59E-D8B3AF85EEBF}" type="slidenum">
              <a:rPr lang="en-US" altLang="en-US"/>
              <a:pPr>
                <a:defRPr/>
              </a:pPr>
              <a:t>‹#›</a:t>
            </a:fld>
            <a:endParaRPr lang="en-US" altLang="en-US"/>
          </a:p>
        </p:txBody>
      </p:sp>
    </p:spTree>
    <p:extLst>
      <p:ext uri="{BB962C8B-B14F-4D97-AF65-F5344CB8AC3E}">
        <p14:creationId xmlns:p14="http://schemas.microsoft.com/office/powerpoint/2010/main" val="734356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Google Shape;128;g24c19337f59_0_506"/>
          <p:cNvSpPr txBox="1">
            <a:spLocks noGrp="1"/>
          </p:cNvSpPr>
          <p:nvPr>
            <p:ph type="title"/>
          </p:nvPr>
        </p:nvSpPr>
        <p:spPr>
          <a:xfrm>
            <a:off x="189689" y="1123838"/>
            <a:ext cx="2210700" cy="46011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24c19337f59_0_506"/>
          <p:cNvSpPr txBox="1">
            <a:spLocks noGrp="1"/>
          </p:cNvSpPr>
          <p:nvPr>
            <p:ph type="body" idx="1"/>
          </p:nvPr>
        </p:nvSpPr>
        <p:spPr>
          <a:xfrm>
            <a:off x="2900934" y="868680"/>
            <a:ext cx="2606100" cy="5120700"/>
          </a:xfrm>
          <a:prstGeom prst="rect">
            <a:avLst/>
          </a:prstGeom>
          <a:noFill/>
          <a:ln>
            <a:noFill/>
          </a:ln>
        </p:spPr>
        <p:txBody>
          <a:bodyPr spcFirstLastPara="1">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130" name="Google Shape;130;g24c19337f59_0_506"/>
          <p:cNvSpPr txBox="1">
            <a:spLocks noGrp="1"/>
          </p:cNvSpPr>
          <p:nvPr>
            <p:ph type="body" idx="2"/>
          </p:nvPr>
        </p:nvSpPr>
        <p:spPr>
          <a:xfrm>
            <a:off x="5863590" y="868680"/>
            <a:ext cx="2606100" cy="5120700"/>
          </a:xfrm>
          <a:prstGeom prst="rect">
            <a:avLst/>
          </a:prstGeom>
          <a:noFill/>
          <a:ln>
            <a:noFill/>
          </a:ln>
        </p:spPr>
        <p:txBody>
          <a:bodyPr spcFirstLastPara="1">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2" name="Google Shape;131;g24c19337f59_0_506">
            <a:extLst>
              <a:ext uri="{FF2B5EF4-FFF2-40B4-BE49-F238E27FC236}">
                <a16:creationId xmlns:a16="http://schemas.microsoft.com/office/drawing/2014/main" id="{A75D9797-9B7D-60C7-C5CF-6F7BCAE96B7D}"/>
              </a:ext>
            </a:extLst>
          </p:cNvPr>
          <p:cNvSpPr txBox="1">
            <a:spLocks noGrp="1" noChangeArrowheads="1"/>
          </p:cNvSpPr>
          <p:nvPr>
            <p:ph type="sldNum" idx="10"/>
          </p:nvPr>
        </p:nvSpPr>
        <p:spPr/>
        <p:txBody>
          <a:bodyPr/>
          <a:lstStyle>
            <a:lvl1pPr>
              <a:defRPr smtClean="0"/>
            </a:lvl1pPr>
          </a:lstStyle>
          <a:p>
            <a:pPr>
              <a:defRPr/>
            </a:pPr>
            <a:fld id="{26A7B6A2-FBAA-BA49-A992-0FB6BAFD883D}" type="slidenum">
              <a:rPr lang="en-US" altLang="en-US"/>
              <a:pPr>
                <a:defRPr/>
              </a:pPr>
              <a:t>‹#›</a:t>
            </a:fld>
            <a:endParaRPr lang="en-US" altLang="en-US"/>
          </a:p>
        </p:txBody>
      </p:sp>
    </p:spTree>
    <p:extLst>
      <p:ext uri="{BB962C8B-B14F-4D97-AF65-F5344CB8AC3E}">
        <p14:creationId xmlns:p14="http://schemas.microsoft.com/office/powerpoint/2010/main" val="3660812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g24c19337f59_0_511"/>
          <p:cNvSpPr txBox="1">
            <a:spLocks noGrp="1"/>
          </p:cNvSpPr>
          <p:nvPr>
            <p:ph type="title"/>
          </p:nvPr>
        </p:nvSpPr>
        <p:spPr>
          <a:xfrm>
            <a:off x="189689" y="1123838"/>
            <a:ext cx="2210700" cy="46011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94;g24c19337f59_0_468">
            <a:extLst>
              <a:ext uri="{FF2B5EF4-FFF2-40B4-BE49-F238E27FC236}">
                <a16:creationId xmlns:a16="http://schemas.microsoft.com/office/drawing/2014/main" id="{F03EA475-C66B-47AF-C1F6-4D3CB1CAF552}"/>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95;g24c19337f59_0_468">
            <a:extLst>
              <a:ext uri="{FF2B5EF4-FFF2-40B4-BE49-F238E27FC236}">
                <a16:creationId xmlns:a16="http://schemas.microsoft.com/office/drawing/2014/main" id="{0F03750A-F000-5110-DCA2-32AAA7D6A730}"/>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96;g24c19337f59_0_468">
            <a:extLst>
              <a:ext uri="{FF2B5EF4-FFF2-40B4-BE49-F238E27FC236}">
                <a16:creationId xmlns:a16="http://schemas.microsoft.com/office/drawing/2014/main" id="{B9C80A61-0160-11B9-B623-340D2B3C03FC}"/>
              </a:ext>
            </a:extLst>
          </p:cNvPr>
          <p:cNvSpPr txBox="1">
            <a:spLocks noGrp="1" noChangeArrowheads="1"/>
          </p:cNvSpPr>
          <p:nvPr>
            <p:ph type="sldNum" idx="13"/>
          </p:nvPr>
        </p:nvSpPr>
        <p:spPr>
          <a:ln/>
        </p:spPr>
        <p:txBody>
          <a:bodyPr/>
          <a:lstStyle>
            <a:lvl1pPr>
              <a:defRPr/>
            </a:lvl1pPr>
          </a:lstStyle>
          <a:p>
            <a:pPr>
              <a:defRPr/>
            </a:pPr>
            <a:fld id="{518FB699-3156-C74B-88DD-856D7578A44E}" type="slidenum">
              <a:rPr lang="en-US" altLang="en-US"/>
              <a:pPr>
                <a:defRPr/>
              </a:pPr>
              <a:t>‹#›</a:t>
            </a:fld>
            <a:endParaRPr lang="en-US" altLang="en-US"/>
          </a:p>
        </p:txBody>
      </p:sp>
    </p:spTree>
    <p:extLst>
      <p:ext uri="{BB962C8B-B14F-4D97-AF65-F5344CB8AC3E}">
        <p14:creationId xmlns:p14="http://schemas.microsoft.com/office/powerpoint/2010/main" val="218755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g24c19337f59_0_516"/>
          <p:cNvSpPr txBox="1">
            <a:spLocks noGrp="1"/>
          </p:cNvSpPr>
          <p:nvPr>
            <p:ph type="title"/>
          </p:nvPr>
        </p:nvSpPr>
        <p:spPr>
          <a:xfrm>
            <a:off x="192024" y="1143000"/>
            <a:ext cx="2126100" cy="2194500"/>
          </a:xfrm>
          <a:prstGeom prst="rect">
            <a:avLst/>
          </a:prstGeom>
          <a:noFill/>
          <a:ln>
            <a:noFill/>
          </a:ln>
        </p:spPr>
        <p:txBody>
          <a:bodyPr spcFirstLastPara="1" anchor="b">
            <a:normAutofit/>
          </a:bodyPr>
          <a:lstStyle>
            <a:lvl1pPr lvl="0" algn="l">
              <a:lnSpc>
                <a:spcPct val="90000"/>
              </a:lnSpc>
              <a:spcBef>
                <a:spcPts val="0"/>
              </a:spcBef>
              <a:spcAft>
                <a:spcPts val="0"/>
              </a:spcAft>
              <a:buClr>
                <a:srgbClr val="FFFFFF"/>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24c19337f59_0_516"/>
          <p:cNvSpPr txBox="1">
            <a:spLocks noGrp="1"/>
          </p:cNvSpPr>
          <p:nvPr>
            <p:ph type="body" idx="1"/>
          </p:nvPr>
        </p:nvSpPr>
        <p:spPr>
          <a:xfrm>
            <a:off x="2900934" y="868680"/>
            <a:ext cx="5486400" cy="5120700"/>
          </a:xfrm>
          <a:prstGeom prst="rect">
            <a:avLst/>
          </a:prstGeom>
          <a:noFill/>
          <a:ln>
            <a:noFill/>
          </a:ln>
        </p:spPr>
        <p:txBody>
          <a:bodyPr spcFirstLastPara="1">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40" name="Google Shape;140;g24c19337f59_0_516"/>
          <p:cNvSpPr txBox="1">
            <a:spLocks noGrp="1"/>
          </p:cNvSpPr>
          <p:nvPr>
            <p:ph type="body" idx="2"/>
          </p:nvPr>
        </p:nvSpPr>
        <p:spPr>
          <a:xfrm>
            <a:off x="192024" y="3337560"/>
            <a:ext cx="2126100" cy="2560200"/>
          </a:xfrm>
          <a:prstGeom prst="rect">
            <a:avLst/>
          </a:prstGeom>
          <a:noFill/>
          <a:ln>
            <a:noFill/>
          </a:ln>
        </p:spPr>
        <p:txBody>
          <a:bodyPr spcFirstLastPara="1" anchor="t">
            <a:normAutofit/>
          </a:bodyPr>
          <a:lstStyle>
            <a:lvl1pPr marL="457200" lvl="0" indent="-228600" algn="l">
              <a:lnSpc>
                <a:spcPct val="100000"/>
              </a:lnSpc>
              <a:spcBef>
                <a:spcPts val="800"/>
              </a:spcBef>
              <a:spcAft>
                <a:spcPts val="0"/>
              </a:spcAft>
              <a:buSzPts val="1250"/>
              <a:buNone/>
              <a:defRPr sz="125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2" name="Google Shape;94;g24c19337f59_0_468">
            <a:extLst>
              <a:ext uri="{FF2B5EF4-FFF2-40B4-BE49-F238E27FC236}">
                <a16:creationId xmlns:a16="http://schemas.microsoft.com/office/drawing/2014/main" id="{DEAB438A-B5E7-4E57-F521-B5D5B780E088}"/>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95;g24c19337f59_0_468">
            <a:extLst>
              <a:ext uri="{FF2B5EF4-FFF2-40B4-BE49-F238E27FC236}">
                <a16:creationId xmlns:a16="http://schemas.microsoft.com/office/drawing/2014/main" id="{814D4374-6BEE-DA37-9705-16EF27EAC295}"/>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96;g24c19337f59_0_468">
            <a:extLst>
              <a:ext uri="{FF2B5EF4-FFF2-40B4-BE49-F238E27FC236}">
                <a16:creationId xmlns:a16="http://schemas.microsoft.com/office/drawing/2014/main" id="{BA7758FF-435D-A723-9FDC-49B96B96A5E1}"/>
              </a:ext>
            </a:extLst>
          </p:cNvPr>
          <p:cNvSpPr txBox="1">
            <a:spLocks noGrp="1" noChangeArrowheads="1"/>
          </p:cNvSpPr>
          <p:nvPr>
            <p:ph type="sldNum" idx="13"/>
          </p:nvPr>
        </p:nvSpPr>
        <p:spPr>
          <a:ln/>
        </p:spPr>
        <p:txBody>
          <a:bodyPr/>
          <a:lstStyle>
            <a:lvl1pPr>
              <a:defRPr/>
            </a:lvl1pPr>
          </a:lstStyle>
          <a:p>
            <a:pPr>
              <a:defRPr/>
            </a:pPr>
            <a:fld id="{2CE00573-84DC-6C43-8BDD-5BB1E7517450}" type="slidenum">
              <a:rPr lang="en-US" altLang="en-US"/>
              <a:pPr>
                <a:defRPr/>
              </a:pPr>
              <a:t>‹#›</a:t>
            </a:fld>
            <a:endParaRPr lang="en-US" altLang="en-US"/>
          </a:p>
        </p:txBody>
      </p:sp>
    </p:spTree>
    <p:extLst>
      <p:ext uri="{BB962C8B-B14F-4D97-AF65-F5344CB8AC3E}">
        <p14:creationId xmlns:p14="http://schemas.microsoft.com/office/powerpoint/2010/main" val="1919774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g24c19337f59_0_523"/>
          <p:cNvSpPr txBox="1">
            <a:spLocks noGrp="1"/>
          </p:cNvSpPr>
          <p:nvPr>
            <p:ph type="title"/>
          </p:nvPr>
        </p:nvSpPr>
        <p:spPr>
          <a:xfrm>
            <a:off x="192024" y="1143000"/>
            <a:ext cx="2126100" cy="2194500"/>
          </a:xfrm>
          <a:prstGeom prst="rect">
            <a:avLst/>
          </a:prstGeom>
          <a:noFill/>
          <a:ln>
            <a:noFill/>
          </a:ln>
        </p:spPr>
        <p:txBody>
          <a:bodyPr spcFirstLastPara="1" anchor="b">
            <a:normAutofit/>
          </a:bodyPr>
          <a:lstStyle>
            <a:lvl1pPr lvl="0" algn="l">
              <a:lnSpc>
                <a:spcPct val="90000"/>
              </a:lnSpc>
              <a:spcBef>
                <a:spcPts val="0"/>
              </a:spcBef>
              <a:spcAft>
                <a:spcPts val="0"/>
              </a:spcAft>
              <a:buClr>
                <a:srgbClr val="FFFFFF"/>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24c19337f59_0_523"/>
          <p:cNvSpPr txBox="1">
            <a:spLocks noGrp="1"/>
          </p:cNvSpPr>
          <p:nvPr>
            <p:ph type="body" idx="1"/>
          </p:nvPr>
        </p:nvSpPr>
        <p:spPr>
          <a:xfrm>
            <a:off x="192024" y="3340602"/>
            <a:ext cx="2126100" cy="2560200"/>
          </a:xfrm>
          <a:prstGeom prst="rect">
            <a:avLst/>
          </a:prstGeom>
          <a:noFill/>
          <a:ln>
            <a:noFill/>
          </a:ln>
        </p:spPr>
        <p:txBody>
          <a:bodyPr spcFirstLastPara="1" anchor="t">
            <a:normAutofit/>
          </a:bodyPr>
          <a:lstStyle>
            <a:lvl1pPr marL="457200" lvl="0" indent="-228600" algn="l">
              <a:lnSpc>
                <a:spcPct val="100000"/>
              </a:lnSpc>
              <a:spcBef>
                <a:spcPts val="800"/>
              </a:spcBef>
              <a:spcAft>
                <a:spcPts val="0"/>
              </a:spcAft>
              <a:buSzPts val="1250"/>
              <a:buNone/>
              <a:defRPr sz="125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2" name="Google Shape;147;g24c19337f59_0_523">
            <a:extLst>
              <a:ext uri="{FF2B5EF4-FFF2-40B4-BE49-F238E27FC236}">
                <a16:creationId xmlns:a16="http://schemas.microsoft.com/office/drawing/2014/main" id="{B269BECE-55F0-7196-BC0A-EC216F81FB6E}"/>
              </a:ext>
            </a:extLst>
          </p:cNvPr>
          <p:cNvSpPr txBox="1">
            <a:spLocks noGrp="1" noChangeArrowheads="1"/>
          </p:cNvSpPr>
          <p:nvPr>
            <p:ph type="dt" idx="10"/>
          </p:nvPr>
        </p:nvSpPr>
        <p:spPr/>
        <p:txBody>
          <a:bodyPr/>
          <a:lstStyle>
            <a:lvl1pPr>
              <a:defRPr/>
            </a:lvl1pPr>
          </a:lstStyle>
          <a:p>
            <a:pPr>
              <a:defRPr/>
            </a:pPr>
            <a:endParaRPr lang="en-US" altLang="en-US"/>
          </a:p>
        </p:txBody>
      </p:sp>
      <p:sp>
        <p:nvSpPr>
          <p:cNvPr id="3" name="Google Shape;148;g24c19337f59_0_523">
            <a:extLst>
              <a:ext uri="{FF2B5EF4-FFF2-40B4-BE49-F238E27FC236}">
                <a16:creationId xmlns:a16="http://schemas.microsoft.com/office/drawing/2014/main" id="{42382AB8-82DB-8C5B-CD34-5D65B7B49770}"/>
              </a:ext>
            </a:extLst>
          </p:cNvPr>
          <p:cNvSpPr txBox="1">
            <a:spLocks noGrp="1" noChangeArrowheads="1"/>
          </p:cNvSpPr>
          <p:nvPr>
            <p:ph type="ftr" idx="11"/>
          </p:nvPr>
        </p:nvSpPr>
        <p:spPr>
          <a:xfrm>
            <a:off x="2624138" y="6356350"/>
            <a:ext cx="4433887" cy="365125"/>
          </a:xfrm>
        </p:spPr>
        <p:txBody>
          <a:bodyPr/>
          <a:lstStyle>
            <a:lvl1pPr>
              <a:defRPr/>
            </a:lvl1pPr>
          </a:lstStyle>
          <a:p>
            <a:pPr>
              <a:defRPr/>
            </a:pPr>
            <a:endParaRPr lang="en-US" altLang="en-US"/>
          </a:p>
        </p:txBody>
      </p:sp>
      <p:sp>
        <p:nvSpPr>
          <p:cNvPr id="4" name="Google Shape;149;g24c19337f59_0_523">
            <a:extLst>
              <a:ext uri="{FF2B5EF4-FFF2-40B4-BE49-F238E27FC236}">
                <a16:creationId xmlns:a16="http://schemas.microsoft.com/office/drawing/2014/main" id="{66DB4057-F9E2-3890-354C-FBD7BFB4094F}"/>
              </a:ext>
            </a:extLst>
          </p:cNvPr>
          <p:cNvSpPr txBox="1">
            <a:spLocks noGrp="1" noChangeArrowheads="1"/>
          </p:cNvSpPr>
          <p:nvPr>
            <p:ph type="sldNum" idx="12"/>
          </p:nvPr>
        </p:nvSpPr>
        <p:spPr/>
        <p:txBody>
          <a:bodyPr/>
          <a:lstStyle>
            <a:lvl1pPr>
              <a:defRPr smtClean="0"/>
            </a:lvl1pPr>
          </a:lstStyle>
          <a:p>
            <a:pPr>
              <a:defRPr/>
            </a:pPr>
            <a:fld id="{9CBB79D2-78B7-354E-AEE5-00E65C7403E6}" type="slidenum">
              <a:rPr lang="en-US" altLang="en-US"/>
              <a:pPr>
                <a:defRPr/>
              </a:pPr>
              <a:t>‹#›</a:t>
            </a:fld>
            <a:endParaRPr lang="en-US" altLang="en-US"/>
          </a:p>
        </p:txBody>
      </p:sp>
    </p:spTree>
    <p:extLst>
      <p:ext uri="{BB962C8B-B14F-4D97-AF65-F5344CB8AC3E}">
        <p14:creationId xmlns:p14="http://schemas.microsoft.com/office/powerpoint/2010/main" val="1361362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0"/>
        <p:cNvGrpSpPr/>
        <p:nvPr/>
      </p:nvGrpSpPr>
      <p:grpSpPr>
        <a:xfrm>
          <a:off x="0" y="0"/>
          <a:ext cx="0" cy="0"/>
          <a:chOff x="0" y="0"/>
          <a:chExt cx="0" cy="0"/>
        </a:xfrm>
      </p:grpSpPr>
      <p:sp>
        <p:nvSpPr>
          <p:cNvPr id="151" name="Google Shape;151;g24c19337f59_0_529"/>
          <p:cNvSpPr txBox="1">
            <a:spLocks noGrp="1"/>
          </p:cNvSpPr>
          <p:nvPr>
            <p:ph type="title"/>
          </p:nvPr>
        </p:nvSpPr>
        <p:spPr>
          <a:xfrm>
            <a:off x="189689" y="1123838"/>
            <a:ext cx="2210700" cy="46011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24c19337f59_0_529"/>
          <p:cNvSpPr txBox="1">
            <a:spLocks noGrp="1"/>
          </p:cNvSpPr>
          <p:nvPr>
            <p:ph type="body" idx="1"/>
          </p:nvPr>
        </p:nvSpPr>
        <p:spPr>
          <a:xfrm rot="5400000">
            <a:off x="3084801" y="681258"/>
            <a:ext cx="5120700" cy="5486400"/>
          </a:xfrm>
          <a:prstGeom prst="rect">
            <a:avLst/>
          </a:prstGeom>
          <a:noFill/>
          <a:ln>
            <a:noFill/>
          </a:ln>
        </p:spPr>
        <p:txBody>
          <a:bodyPr spcFirstLastPara="1" anchor="t">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 name="Google Shape;94;g24c19337f59_0_468">
            <a:extLst>
              <a:ext uri="{FF2B5EF4-FFF2-40B4-BE49-F238E27FC236}">
                <a16:creationId xmlns:a16="http://schemas.microsoft.com/office/drawing/2014/main" id="{736A2DAB-1D6D-DF54-6C8E-4355F0C9BFF3}"/>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95;g24c19337f59_0_468">
            <a:extLst>
              <a:ext uri="{FF2B5EF4-FFF2-40B4-BE49-F238E27FC236}">
                <a16:creationId xmlns:a16="http://schemas.microsoft.com/office/drawing/2014/main" id="{3EC705EC-01C8-EC77-5426-85B329867EA3}"/>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96;g24c19337f59_0_468">
            <a:extLst>
              <a:ext uri="{FF2B5EF4-FFF2-40B4-BE49-F238E27FC236}">
                <a16:creationId xmlns:a16="http://schemas.microsoft.com/office/drawing/2014/main" id="{47E945A8-3255-05D6-2A36-0067223DE253}"/>
              </a:ext>
            </a:extLst>
          </p:cNvPr>
          <p:cNvSpPr txBox="1">
            <a:spLocks noGrp="1" noChangeArrowheads="1"/>
          </p:cNvSpPr>
          <p:nvPr>
            <p:ph type="sldNum" idx="13"/>
          </p:nvPr>
        </p:nvSpPr>
        <p:spPr>
          <a:ln/>
        </p:spPr>
        <p:txBody>
          <a:bodyPr/>
          <a:lstStyle>
            <a:lvl1pPr>
              <a:defRPr/>
            </a:lvl1pPr>
          </a:lstStyle>
          <a:p>
            <a:pPr>
              <a:defRPr/>
            </a:pPr>
            <a:fld id="{9FB1518F-AA9E-2646-A98C-9787ABBFB03A}" type="slidenum">
              <a:rPr lang="en-US" altLang="en-US"/>
              <a:pPr>
                <a:defRPr/>
              </a:pPr>
              <a:t>‹#›</a:t>
            </a:fld>
            <a:endParaRPr lang="en-US" altLang="en-US"/>
          </a:p>
        </p:txBody>
      </p:sp>
    </p:spTree>
    <p:extLst>
      <p:ext uri="{BB962C8B-B14F-4D97-AF65-F5344CB8AC3E}">
        <p14:creationId xmlns:p14="http://schemas.microsoft.com/office/powerpoint/2010/main" val="85472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6"/>
        <p:cNvGrpSpPr/>
        <p:nvPr/>
      </p:nvGrpSpPr>
      <p:grpSpPr>
        <a:xfrm>
          <a:off x="0" y="0"/>
          <a:ext cx="0" cy="0"/>
          <a:chOff x="0" y="0"/>
          <a:chExt cx="0" cy="0"/>
        </a:xfrm>
      </p:grpSpPr>
      <p:sp>
        <p:nvSpPr>
          <p:cNvPr id="157" name="Google Shape;157;g24c19337f59_0_535"/>
          <p:cNvSpPr txBox="1">
            <a:spLocks noGrp="1"/>
          </p:cNvSpPr>
          <p:nvPr>
            <p:ph type="title"/>
          </p:nvPr>
        </p:nvSpPr>
        <p:spPr>
          <a:xfrm rot="5400000">
            <a:off x="-1133400" y="2409900"/>
            <a:ext cx="4953000" cy="21144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24c19337f59_0_535"/>
          <p:cNvSpPr txBox="1">
            <a:spLocks noGrp="1"/>
          </p:cNvSpPr>
          <p:nvPr>
            <p:ph type="body" idx="1"/>
          </p:nvPr>
        </p:nvSpPr>
        <p:spPr>
          <a:xfrm rot="5400000">
            <a:off x="3083784" y="685830"/>
            <a:ext cx="5120700" cy="5486400"/>
          </a:xfrm>
          <a:prstGeom prst="rect">
            <a:avLst/>
          </a:prstGeom>
          <a:noFill/>
          <a:ln>
            <a:noFill/>
          </a:ln>
        </p:spPr>
        <p:txBody>
          <a:bodyPr spcFirstLastPara="1" anchor="t">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 name="Google Shape;94;g24c19337f59_0_468">
            <a:extLst>
              <a:ext uri="{FF2B5EF4-FFF2-40B4-BE49-F238E27FC236}">
                <a16:creationId xmlns:a16="http://schemas.microsoft.com/office/drawing/2014/main" id="{1D7D2958-F530-C1FC-1C7E-B94744CC8BC9}"/>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95;g24c19337f59_0_468">
            <a:extLst>
              <a:ext uri="{FF2B5EF4-FFF2-40B4-BE49-F238E27FC236}">
                <a16:creationId xmlns:a16="http://schemas.microsoft.com/office/drawing/2014/main" id="{0705B821-D97D-E342-C5CC-DD61728D18EE}"/>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96;g24c19337f59_0_468">
            <a:extLst>
              <a:ext uri="{FF2B5EF4-FFF2-40B4-BE49-F238E27FC236}">
                <a16:creationId xmlns:a16="http://schemas.microsoft.com/office/drawing/2014/main" id="{2AB6EA88-918C-CB41-3BCB-CD15DB3E719A}"/>
              </a:ext>
            </a:extLst>
          </p:cNvPr>
          <p:cNvSpPr txBox="1">
            <a:spLocks noGrp="1" noChangeArrowheads="1"/>
          </p:cNvSpPr>
          <p:nvPr>
            <p:ph type="sldNum" idx="13"/>
          </p:nvPr>
        </p:nvSpPr>
        <p:spPr>
          <a:ln/>
        </p:spPr>
        <p:txBody>
          <a:bodyPr/>
          <a:lstStyle>
            <a:lvl1pPr>
              <a:defRPr/>
            </a:lvl1pPr>
          </a:lstStyle>
          <a:p>
            <a:pPr>
              <a:defRPr/>
            </a:pPr>
            <a:fld id="{D5E1D10A-E447-7344-A6ED-B6FB95B3C7B0}" type="slidenum">
              <a:rPr lang="en-US" altLang="en-US"/>
              <a:pPr>
                <a:defRPr/>
              </a:pPr>
              <a:t>‹#›</a:t>
            </a:fld>
            <a:endParaRPr lang="en-US" altLang="en-US"/>
          </a:p>
        </p:txBody>
      </p:sp>
    </p:spTree>
    <p:extLst>
      <p:ext uri="{BB962C8B-B14F-4D97-AF65-F5344CB8AC3E}">
        <p14:creationId xmlns:p14="http://schemas.microsoft.com/office/powerpoint/2010/main" val="3534663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layout ">
  <p:cSld name="SECTION_TITLE_AND_DESCRIPTION">
    <p:bg>
      <p:bgPr>
        <a:solidFill>
          <a:srgbClr val="FEFEFE"/>
        </a:solidFill>
        <a:effectLst/>
      </p:bgPr>
    </p:bg>
    <p:spTree>
      <p:nvGrpSpPr>
        <p:cNvPr id="1" name="Shape 170"/>
        <p:cNvGrpSpPr/>
        <p:nvPr/>
      </p:nvGrpSpPr>
      <p:grpSpPr>
        <a:xfrm>
          <a:off x="0" y="0"/>
          <a:ext cx="0" cy="0"/>
          <a:chOff x="0" y="0"/>
          <a:chExt cx="0" cy="0"/>
        </a:xfrm>
      </p:grpSpPr>
      <p:sp>
        <p:nvSpPr>
          <p:cNvPr id="2" name="Google Shape;171;g24c19337f59_0_938">
            <a:extLst>
              <a:ext uri="{FF2B5EF4-FFF2-40B4-BE49-F238E27FC236}">
                <a16:creationId xmlns:a16="http://schemas.microsoft.com/office/drawing/2014/main" id="{1C59BA8F-068F-0A75-DF39-B8D80DDDCC7A}"/>
              </a:ext>
            </a:extLst>
          </p:cNvPr>
          <p:cNvSpPr>
            <a:spLocks noChangeArrowheads="1"/>
          </p:cNvSpPr>
          <p:nvPr/>
        </p:nvSpPr>
        <p:spPr bwMode="auto">
          <a:xfrm>
            <a:off x="0" y="0"/>
            <a:ext cx="4572000" cy="6858000"/>
          </a:xfrm>
          <a:prstGeom prst="rect">
            <a:avLst/>
          </a:prstGeom>
          <a:solidFill>
            <a:schemeClr val="bg1"/>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3" name="Google Shape;172;g24c19337f59_0_938">
            <a:extLst>
              <a:ext uri="{FF2B5EF4-FFF2-40B4-BE49-F238E27FC236}">
                <a16:creationId xmlns:a16="http://schemas.microsoft.com/office/drawing/2014/main" id="{D6AC98DC-F4D4-20B0-AFF8-788FAB48294A}"/>
              </a:ext>
            </a:extLst>
          </p:cNvPr>
          <p:cNvSpPr>
            <a:spLocks noChangeArrowheads="1"/>
          </p:cNvSpPr>
          <p:nvPr/>
        </p:nvSpPr>
        <p:spPr bwMode="auto">
          <a:xfrm>
            <a:off x="4572000" y="0"/>
            <a:ext cx="4572000" cy="6858000"/>
          </a:xfrm>
          <a:prstGeom prst="rect">
            <a:avLst/>
          </a:prstGeom>
          <a:solidFill>
            <a:schemeClr val="bg1"/>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Tree>
    <p:extLst>
      <p:ext uri="{BB962C8B-B14F-4D97-AF65-F5344CB8AC3E}">
        <p14:creationId xmlns:p14="http://schemas.microsoft.com/office/powerpoint/2010/main" val="1257373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3"/>
        <p:cNvGrpSpPr/>
        <p:nvPr/>
      </p:nvGrpSpPr>
      <p:grpSpPr>
        <a:xfrm>
          <a:off x="0" y="0"/>
          <a:ext cx="0" cy="0"/>
          <a:chOff x="0" y="0"/>
          <a:chExt cx="0" cy="0"/>
        </a:xfrm>
      </p:grpSpPr>
      <p:sp>
        <p:nvSpPr>
          <p:cNvPr id="2" name="Google Shape;174;g24c19337f59_0_880">
            <a:extLst>
              <a:ext uri="{FF2B5EF4-FFF2-40B4-BE49-F238E27FC236}">
                <a16:creationId xmlns:a16="http://schemas.microsoft.com/office/drawing/2014/main" id="{EDEE28D4-E1F7-8ED2-5614-70D4FBC164E0}"/>
              </a:ext>
            </a:extLst>
          </p:cNvPr>
          <p:cNvSpPr/>
          <p:nvPr/>
        </p:nvSpPr>
        <p:spPr>
          <a:xfrm>
            <a:off x="0" y="762000"/>
            <a:ext cx="6856413" cy="5334000"/>
          </a:xfrm>
          <a:prstGeom prst="rect">
            <a:avLst/>
          </a:prstGeom>
          <a:solidFill>
            <a:schemeClr val="accent3"/>
          </a:solidFill>
          <a:ln w="19050" cap="flat" cmpd="sng">
            <a:solidFill>
              <a:schemeClr val="accent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3" name="Google Shape;175;g24c19337f59_0_880">
            <a:extLst>
              <a:ext uri="{FF2B5EF4-FFF2-40B4-BE49-F238E27FC236}">
                <a16:creationId xmlns:a16="http://schemas.microsoft.com/office/drawing/2014/main" id="{DE22C0BA-A4DC-466B-65D9-301378428B28}"/>
              </a:ext>
            </a:extLst>
          </p:cNvPr>
          <p:cNvSpPr>
            <a:spLocks noChangeArrowheads="1"/>
          </p:cNvSpPr>
          <p:nvPr/>
        </p:nvSpPr>
        <p:spPr bwMode="auto">
          <a:xfrm>
            <a:off x="6953250" y="762000"/>
            <a:ext cx="2193925" cy="5334000"/>
          </a:xfrm>
          <a:prstGeom prst="rect">
            <a:avLst/>
          </a:prstGeom>
          <a:solidFill>
            <a:schemeClr val="accent1"/>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176" name="Google Shape;176;g24c19337f59_0_880"/>
          <p:cNvSpPr txBox="1">
            <a:spLocks noGrp="1"/>
          </p:cNvSpPr>
          <p:nvPr>
            <p:ph type="ctrTitle"/>
          </p:nvPr>
        </p:nvSpPr>
        <p:spPr>
          <a:xfrm>
            <a:off x="802386" y="1298448"/>
            <a:ext cx="5486400" cy="3255300"/>
          </a:xfrm>
          <a:prstGeom prst="rect">
            <a:avLst/>
          </a:prstGeom>
          <a:noFill/>
          <a:ln>
            <a:noFill/>
          </a:ln>
        </p:spPr>
        <p:txBody>
          <a:bodyPr spcFirstLastPara="1" anchor="b">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g24c19337f59_0_880"/>
          <p:cNvSpPr txBox="1">
            <a:spLocks noGrp="1"/>
          </p:cNvSpPr>
          <p:nvPr>
            <p:ph type="subTitle" idx="1"/>
          </p:nvPr>
        </p:nvSpPr>
        <p:spPr>
          <a:xfrm>
            <a:off x="825011" y="4670246"/>
            <a:ext cx="5486400" cy="914400"/>
          </a:xfrm>
          <a:prstGeom prst="rect">
            <a:avLst/>
          </a:prstGeom>
          <a:noFill/>
          <a:ln>
            <a:noFill/>
          </a:ln>
        </p:spPr>
        <p:txBody>
          <a:bodyPr spcFirstLastPara="1" anchor="t">
            <a:normAutofit/>
          </a:bodyPr>
          <a:lstStyle>
            <a:lvl1pPr lvl="0" algn="l">
              <a:lnSpc>
                <a:spcPct val="90000"/>
              </a:lnSpc>
              <a:spcBef>
                <a:spcPts val="1200"/>
              </a:spcBef>
              <a:spcAft>
                <a:spcPts val="0"/>
              </a:spcAft>
              <a:buSzPts val="2000"/>
              <a:buNone/>
              <a:defRPr sz="2000" cap="none">
                <a:solidFill>
                  <a:srgbClr val="FBE7E4"/>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4" name="Google Shape;178;g24c19337f59_0_880">
            <a:extLst>
              <a:ext uri="{FF2B5EF4-FFF2-40B4-BE49-F238E27FC236}">
                <a16:creationId xmlns:a16="http://schemas.microsoft.com/office/drawing/2014/main" id="{C0552CC2-185B-6824-B745-D546BB09E4D1}"/>
              </a:ext>
            </a:extLst>
          </p:cNvPr>
          <p:cNvSpPr txBox="1">
            <a:spLocks noGrp="1" noChangeArrowheads="1"/>
          </p:cNvSpPr>
          <p:nvPr>
            <p:ph type="sldNum" idx="10"/>
          </p:nvPr>
        </p:nvSpPr>
        <p:spPr/>
        <p:txBody>
          <a:bodyPr/>
          <a:lstStyle>
            <a:lvl1pPr>
              <a:defRPr smtClean="0"/>
            </a:lvl1pPr>
          </a:lstStyle>
          <a:p>
            <a:pPr>
              <a:defRPr/>
            </a:pPr>
            <a:fld id="{B0E779C6-3AA5-B248-A6AC-4A5F8603FC04}" type="slidenum">
              <a:rPr lang="en-US" altLang="en-US"/>
              <a:pPr>
                <a:defRPr/>
              </a:pPr>
              <a:t>‹#›</a:t>
            </a:fld>
            <a:endParaRPr lang="en-US" altLang="en-US"/>
          </a:p>
        </p:txBody>
      </p:sp>
    </p:spTree>
    <p:extLst>
      <p:ext uri="{BB962C8B-B14F-4D97-AF65-F5344CB8AC3E}">
        <p14:creationId xmlns:p14="http://schemas.microsoft.com/office/powerpoint/2010/main" val="2146126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 type="obj">
  <p:cSld name="OBJECT">
    <p:bg>
      <p:bgPr>
        <a:solidFill>
          <a:srgbClr val="FFFFFF"/>
        </a:solidFill>
        <a:effectLst/>
      </p:bgPr>
    </p:bg>
    <p:spTree>
      <p:nvGrpSpPr>
        <p:cNvPr id="1" name="Shape 179"/>
        <p:cNvGrpSpPr/>
        <p:nvPr/>
      </p:nvGrpSpPr>
      <p:grpSpPr>
        <a:xfrm>
          <a:off x="0" y="0"/>
          <a:ext cx="0" cy="0"/>
          <a:chOff x="0" y="0"/>
          <a:chExt cx="0" cy="0"/>
        </a:xfrm>
      </p:grpSpPr>
      <p:sp>
        <p:nvSpPr>
          <p:cNvPr id="180" name="Google Shape;180;g24c19337f59_0_886"/>
          <p:cNvSpPr txBox="1">
            <a:spLocks noGrp="1"/>
          </p:cNvSpPr>
          <p:nvPr>
            <p:ph type="title"/>
          </p:nvPr>
        </p:nvSpPr>
        <p:spPr>
          <a:xfrm>
            <a:off x="0" y="733775"/>
            <a:ext cx="2638800" cy="5352900"/>
          </a:xfrm>
          <a:prstGeom prst="rect">
            <a:avLst/>
          </a:prstGeom>
          <a:solidFill>
            <a:schemeClr val="accent3"/>
          </a:solidFill>
          <a:ln>
            <a:noFill/>
          </a:ln>
        </p:spPr>
        <p:txBody>
          <a:bodyPr spcFirstLastPara="1">
            <a:normAutofit/>
          </a:bodyPr>
          <a:lstStyle>
            <a:lvl1pPr lvl="0" algn="l">
              <a:lnSpc>
                <a:spcPct val="90000"/>
              </a:lnSpc>
              <a:spcBef>
                <a:spcPts val="0"/>
              </a:spcBef>
              <a:spcAft>
                <a:spcPts val="0"/>
              </a:spcAft>
              <a:buClr>
                <a:schemeClr val="dk1"/>
              </a:buClr>
              <a:buSzPts val="18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24c19337f59_0_886"/>
          <p:cNvSpPr txBox="1">
            <a:spLocks noGrp="1"/>
          </p:cNvSpPr>
          <p:nvPr>
            <p:ph type="body" idx="1"/>
          </p:nvPr>
        </p:nvSpPr>
        <p:spPr>
          <a:xfrm>
            <a:off x="2901951" y="864108"/>
            <a:ext cx="5486400" cy="5120700"/>
          </a:xfrm>
          <a:prstGeom prst="rect">
            <a:avLst/>
          </a:prstGeom>
          <a:noFill/>
          <a:ln w="9525" cap="flat" cmpd="sng">
            <a:solidFill>
              <a:schemeClr val="dk2"/>
            </a:solidFill>
            <a:prstDash val="solid"/>
            <a:round/>
            <a:headEnd type="none" w="sm" len="sm"/>
            <a:tailEnd type="none" w="sm" len="sm"/>
          </a:ln>
        </p:spPr>
        <p:txBody>
          <a:bodyPr spcFirstLastPara="1">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 name="Google Shape;182;g24c19337f59_0_886">
            <a:extLst>
              <a:ext uri="{FF2B5EF4-FFF2-40B4-BE49-F238E27FC236}">
                <a16:creationId xmlns:a16="http://schemas.microsoft.com/office/drawing/2014/main" id="{0FF739D9-C299-B2DC-94B9-78E12199249B}"/>
              </a:ext>
            </a:extLst>
          </p:cNvPr>
          <p:cNvSpPr txBox="1">
            <a:spLocks noGrp="1" noChangeArrowheads="1"/>
          </p:cNvSpPr>
          <p:nvPr>
            <p:ph type="dt" idx="10"/>
          </p:nvPr>
        </p:nvSpPr>
        <p:spPr/>
        <p:txBody>
          <a:bodyPr/>
          <a:lstStyle>
            <a:lvl1pPr>
              <a:defRPr/>
            </a:lvl1pPr>
          </a:lstStyle>
          <a:p>
            <a:pPr>
              <a:defRPr/>
            </a:pPr>
            <a:endParaRPr lang="en-US" altLang="en-US"/>
          </a:p>
        </p:txBody>
      </p:sp>
      <p:sp>
        <p:nvSpPr>
          <p:cNvPr id="3" name="Google Shape;183;g24c19337f59_0_886">
            <a:extLst>
              <a:ext uri="{FF2B5EF4-FFF2-40B4-BE49-F238E27FC236}">
                <a16:creationId xmlns:a16="http://schemas.microsoft.com/office/drawing/2014/main" id="{1436DC5D-2671-D05A-BDED-1EDB2DCADD23}"/>
              </a:ext>
            </a:extLst>
          </p:cNvPr>
          <p:cNvSpPr txBox="1">
            <a:spLocks noGrp="1" noChangeArrowheads="1"/>
          </p:cNvSpPr>
          <p:nvPr>
            <p:ph type="ftr" idx="11"/>
          </p:nvPr>
        </p:nvSpPr>
        <p:spPr/>
        <p:txBody>
          <a:bodyPr/>
          <a:lstStyle>
            <a:lvl1pPr>
              <a:defRPr/>
            </a:lvl1pPr>
          </a:lstStyle>
          <a:p>
            <a:pPr>
              <a:defRPr/>
            </a:pPr>
            <a:endParaRPr lang="en-US" altLang="en-US"/>
          </a:p>
        </p:txBody>
      </p:sp>
      <p:sp>
        <p:nvSpPr>
          <p:cNvPr id="4" name="Google Shape;184;g24c19337f59_0_886">
            <a:extLst>
              <a:ext uri="{FF2B5EF4-FFF2-40B4-BE49-F238E27FC236}">
                <a16:creationId xmlns:a16="http://schemas.microsoft.com/office/drawing/2014/main" id="{1BF41CE1-1568-9118-EDFF-98A20E17D487}"/>
              </a:ext>
            </a:extLst>
          </p:cNvPr>
          <p:cNvSpPr txBox="1">
            <a:spLocks noGrp="1" noChangeArrowheads="1"/>
          </p:cNvSpPr>
          <p:nvPr>
            <p:ph type="sldNum" idx="12"/>
          </p:nvPr>
        </p:nvSpPr>
        <p:spPr/>
        <p:txBody>
          <a:bodyPr/>
          <a:lstStyle>
            <a:lvl1pPr>
              <a:defRPr smtClean="0"/>
            </a:lvl1pPr>
          </a:lstStyle>
          <a:p>
            <a:pPr>
              <a:defRPr/>
            </a:pPr>
            <a:fld id="{02B842F7-04C5-1E49-AE6C-7E7A80C26923}" type="slidenum">
              <a:rPr lang="en-US" altLang="en-US"/>
              <a:pPr>
                <a:defRPr/>
              </a:pPr>
              <a:t>‹#›</a:t>
            </a:fld>
            <a:endParaRPr lang="en-US" altLang="en-US"/>
          </a:p>
        </p:txBody>
      </p:sp>
    </p:spTree>
    <p:extLst>
      <p:ext uri="{BB962C8B-B14F-4D97-AF65-F5344CB8AC3E}">
        <p14:creationId xmlns:p14="http://schemas.microsoft.com/office/powerpoint/2010/main" val="191161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1" type="obj">
  <p:cSld name="OBJECT">
    <p:bg>
      <p:bgPr>
        <a:solidFill>
          <a:srgbClr val="FFFFFF"/>
        </a:solidFill>
        <a:effectLst/>
      </p:bgPr>
    </p:bg>
    <p:spTree>
      <p:nvGrpSpPr>
        <p:cNvPr id="1" name="Shape 26"/>
        <p:cNvGrpSpPr/>
        <p:nvPr/>
      </p:nvGrpSpPr>
      <p:grpSpPr>
        <a:xfrm>
          <a:off x="0" y="0"/>
          <a:ext cx="0" cy="0"/>
          <a:chOff x="0" y="0"/>
          <a:chExt cx="0" cy="0"/>
        </a:xfrm>
      </p:grpSpPr>
      <p:sp>
        <p:nvSpPr>
          <p:cNvPr id="27" name="Google Shape;27;p14"/>
          <p:cNvSpPr txBox="1">
            <a:spLocks noGrp="1"/>
          </p:cNvSpPr>
          <p:nvPr>
            <p:ph type="title"/>
          </p:nvPr>
        </p:nvSpPr>
        <p:spPr>
          <a:xfrm>
            <a:off x="0" y="733775"/>
            <a:ext cx="2638800" cy="5352900"/>
          </a:xfrm>
          <a:prstGeom prst="rect">
            <a:avLst/>
          </a:prstGeom>
          <a:solidFill>
            <a:schemeClr val="accent3"/>
          </a:solidFill>
          <a:ln>
            <a:noFill/>
          </a:ln>
        </p:spPr>
        <p:txBody>
          <a:bodyPr spcFirstLastPara="1">
            <a:normAutofit/>
          </a:bodyPr>
          <a:lstStyle>
            <a:lvl1pPr lvl="0" algn="l">
              <a:lnSpc>
                <a:spcPct val="90000"/>
              </a:lnSpc>
              <a:spcBef>
                <a:spcPts val="0"/>
              </a:spcBef>
              <a:spcAft>
                <a:spcPts val="0"/>
              </a:spcAft>
              <a:buClr>
                <a:schemeClr val="dk1"/>
              </a:buClr>
              <a:buSzPts val="18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body" idx="1"/>
          </p:nvPr>
        </p:nvSpPr>
        <p:spPr>
          <a:xfrm>
            <a:off x="2901951" y="864108"/>
            <a:ext cx="5486400" cy="5120700"/>
          </a:xfrm>
          <a:prstGeom prst="rect">
            <a:avLst/>
          </a:prstGeom>
          <a:noFill/>
          <a:ln w="9525" cap="flat" cmpd="sng">
            <a:solidFill>
              <a:schemeClr val="dk2"/>
            </a:solidFill>
            <a:prstDash val="solid"/>
            <a:round/>
            <a:headEnd type="none" w="sm" len="sm"/>
            <a:tailEnd type="none" w="sm" len="sm"/>
          </a:ln>
        </p:spPr>
        <p:txBody>
          <a:bodyPr spcFirstLastPara="1">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dirty="0"/>
          </a:p>
        </p:txBody>
      </p:sp>
      <p:sp>
        <p:nvSpPr>
          <p:cNvPr id="2" name="Google Shape;29;p14">
            <a:extLst>
              <a:ext uri="{FF2B5EF4-FFF2-40B4-BE49-F238E27FC236}">
                <a16:creationId xmlns:a16="http://schemas.microsoft.com/office/drawing/2014/main" id="{2D054A98-9B41-68D3-54BA-A58797509695}"/>
              </a:ext>
            </a:extLst>
          </p:cNvPr>
          <p:cNvSpPr txBox="1">
            <a:spLocks noGrp="1" noChangeArrowheads="1"/>
          </p:cNvSpPr>
          <p:nvPr>
            <p:ph type="dt" idx="10"/>
          </p:nvPr>
        </p:nvSpPr>
        <p:spPr/>
        <p:txBody>
          <a:bodyPr/>
          <a:lstStyle>
            <a:lvl1pPr>
              <a:defRPr/>
            </a:lvl1pPr>
          </a:lstStyle>
          <a:p>
            <a:pPr>
              <a:defRPr/>
            </a:pPr>
            <a:endParaRPr lang="en-US" altLang="en-US"/>
          </a:p>
        </p:txBody>
      </p:sp>
      <p:sp>
        <p:nvSpPr>
          <p:cNvPr id="3" name="Google Shape;30;p14">
            <a:extLst>
              <a:ext uri="{FF2B5EF4-FFF2-40B4-BE49-F238E27FC236}">
                <a16:creationId xmlns:a16="http://schemas.microsoft.com/office/drawing/2014/main" id="{951BD83B-CAC5-7B7B-20CB-E80AB2E52398}"/>
              </a:ext>
            </a:extLst>
          </p:cNvPr>
          <p:cNvSpPr txBox="1">
            <a:spLocks noGrp="1" noChangeArrowheads="1"/>
          </p:cNvSpPr>
          <p:nvPr>
            <p:ph type="ftr" idx="11"/>
          </p:nvPr>
        </p:nvSpPr>
        <p:spPr/>
        <p:txBody>
          <a:bodyPr/>
          <a:lstStyle>
            <a:lvl1pPr>
              <a:defRPr/>
            </a:lvl1pPr>
          </a:lstStyle>
          <a:p>
            <a:pPr>
              <a:defRPr/>
            </a:pPr>
            <a:endParaRPr lang="en-US" altLang="en-US"/>
          </a:p>
        </p:txBody>
      </p:sp>
      <p:sp>
        <p:nvSpPr>
          <p:cNvPr id="4" name="Google Shape;31;p14">
            <a:extLst>
              <a:ext uri="{FF2B5EF4-FFF2-40B4-BE49-F238E27FC236}">
                <a16:creationId xmlns:a16="http://schemas.microsoft.com/office/drawing/2014/main" id="{AD2A876E-043C-CB6E-1A1C-28881A7266DB}"/>
              </a:ext>
            </a:extLst>
          </p:cNvPr>
          <p:cNvSpPr txBox="1">
            <a:spLocks noGrp="1" noChangeArrowheads="1"/>
          </p:cNvSpPr>
          <p:nvPr>
            <p:ph type="sldNum" idx="12"/>
          </p:nvPr>
        </p:nvSpPr>
        <p:spPr/>
        <p:txBody>
          <a:bodyPr/>
          <a:lstStyle>
            <a:lvl1pPr>
              <a:defRPr smtClean="0"/>
            </a:lvl1pPr>
          </a:lstStyle>
          <a:p>
            <a:pPr>
              <a:defRPr/>
            </a:pPr>
            <a:fld id="{4C0998E6-CCD2-D242-985D-7A9BC62A73D6}" type="slidenum">
              <a:rPr lang="en-US" altLang="en-US"/>
              <a:pPr>
                <a:defRPr/>
              </a:pPr>
              <a:t>‹#›</a:t>
            </a:fld>
            <a:endParaRPr lang="en-US" altLang="en-US"/>
          </a:p>
        </p:txBody>
      </p:sp>
    </p:spTree>
    <p:extLst>
      <p:ext uri="{BB962C8B-B14F-4D97-AF65-F5344CB8AC3E}">
        <p14:creationId xmlns:p14="http://schemas.microsoft.com/office/powerpoint/2010/main" val="2234429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FEFEFE"/>
        </a:solidFill>
        <a:effectLst/>
      </p:bgPr>
    </p:bg>
    <p:spTree>
      <p:nvGrpSpPr>
        <p:cNvPr id="1" name="Shape 185"/>
        <p:cNvGrpSpPr/>
        <p:nvPr/>
      </p:nvGrpSpPr>
      <p:grpSpPr>
        <a:xfrm>
          <a:off x="0" y="0"/>
          <a:ext cx="0" cy="0"/>
          <a:chOff x="0" y="0"/>
          <a:chExt cx="0" cy="0"/>
        </a:xfrm>
      </p:grpSpPr>
      <p:sp>
        <p:nvSpPr>
          <p:cNvPr id="2" name="Google Shape;186;g24c19337f59_0_892">
            <a:extLst>
              <a:ext uri="{FF2B5EF4-FFF2-40B4-BE49-F238E27FC236}">
                <a16:creationId xmlns:a16="http://schemas.microsoft.com/office/drawing/2014/main" id="{D95993FA-1A6B-6522-F5A4-79048E072488}"/>
              </a:ext>
            </a:extLst>
          </p:cNvPr>
          <p:cNvSpPr>
            <a:spLocks noChangeArrowheads="1"/>
          </p:cNvSpPr>
          <p:nvPr/>
        </p:nvSpPr>
        <p:spPr bwMode="auto">
          <a:xfrm>
            <a:off x="85725" y="1016000"/>
            <a:ext cx="2508250" cy="5170488"/>
          </a:xfrm>
          <a:prstGeom prst="rect">
            <a:avLst/>
          </a:prstGeom>
          <a:solidFill>
            <a:schemeClr val="bg1"/>
          </a:solidFill>
          <a:ln w="9525">
            <a:solidFill>
              <a:schemeClr val="bg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3" name="Google Shape;187;g24c19337f59_0_892">
            <a:extLst>
              <a:ext uri="{FF2B5EF4-FFF2-40B4-BE49-F238E27FC236}">
                <a16:creationId xmlns:a16="http://schemas.microsoft.com/office/drawing/2014/main" id="{ADCD8965-B103-63D9-6547-00D467FB8797}"/>
              </a:ext>
            </a:extLst>
          </p:cNvPr>
          <p:cNvSpPr txBox="1"/>
          <p:nvPr/>
        </p:nvSpPr>
        <p:spPr>
          <a:xfrm>
            <a:off x="399850" y="167250"/>
            <a:ext cx="8305200" cy="615600"/>
          </a:xfrm>
          <a:prstGeom prst="rect">
            <a:avLst/>
          </a:prstGeom>
          <a:solidFill>
            <a:schemeClr val="dk2"/>
          </a:solidFill>
          <a:ln>
            <a:noFill/>
          </a:ln>
        </p:spPr>
        <p:txBody>
          <a:bodyPr spcFirstLastPara="1" lIns="91425" tIns="91425" rIns="91425" bIns="91425">
            <a:spAutoFit/>
          </a:bodyPr>
          <a:lstStyle/>
          <a:p>
            <a:pPr eaLnBrk="1" fontAlgn="auto" hangingPunct="1">
              <a:spcBef>
                <a:spcPts val="0"/>
              </a:spcBef>
              <a:spcAft>
                <a:spcPts val="0"/>
              </a:spcAft>
              <a:buClr>
                <a:srgbClr val="000000"/>
              </a:buClr>
              <a:buSzPts val="1400"/>
              <a:buFont typeface="Arial"/>
              <a:buNone/>
              <a:defRPr/>
            </a:pPr>
            <a:endParaRPr kern="0">
              <a:highlight>
                <a:schemeClr val="dk2"/>
              </a:highlight>
              <a:latin typeface="Corbel"/>
              <a:ea typeface="Corbel"/>
              <a:cs typeface="Corbel"/>
              <a:sym typeface="Corbel"/>
            </a:endParaRPr>
          </a:p>
          <a:p>
            <a:pPr eaLnBrk="1" fontAlgn="auto" hangingPunct="1">
              <a:spcBef>
                <a:spcPts val="0"/>
              </a:spcBef>
              <a:spcAft>
                <a:spcPts val="0"/>
              </a:spcAft>
              <a:buClr>
                <a:srgbClr val="000000"/>
              </a:buClr>
              <a:buSzPts val="1400"/>
              <a:buFont typeface="Arial"/>
              <a:buNone/>
              <a:defRPr/>
            </a:pPr>
            <a:endParaRPr kern="0">
              <a:highlight>
                <a:schemeClr val="dk2"/>
              </a:highlight>
              <a:latin typeface="Corbel"/>
              <a:ea typeface="Corbel"/>
              <a:cs typeface="Corbel"/>
              <a:sym typeface="Corbel"/>
            </a:endParaRPr>
          </a:p>
        </p:txBody>
      </p:sp>
    </p:spTree>
    <p:extLst>
      <p:ext uri="{BB962C8B-B14F-4D97-AF65-F5344CB8AC3E}">
        <p14:creationId xmlns:p14="http://schemas.microsoft.com/office/powerpoint/2010/main" val="2134205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88"/>
        <p:cNvGrpSpPr/>
        <p:nvPr/>
      </p:nvGrpSpPr>
      <p:grpSpPr>
        <a:xfrm>
          <a:off x="0" y="0"/>
          <a:ext cx="0" cy="0"/>
          <a:chOff x="0" y="0"/>
          <a:chExt cx="0" cy="0"/>
        </a:xfrm>
      </p:grpSpPr>
      <p:sp>
        <p:nvSpPr>
          <p:cNvPr id="189" name="Google Shape;189;g24c19337f59_0_895"/>
          <p:cNvSpPr txBox="1">
            <a:spLocks noGrp="1"/>
          </p:cNvSpPr>
          <p:nvPr>
            <p:ph type="title"/>
          </p:nvPr>
        </p:nvSpPr>
        <p:spPr>
          <a:xfrm>
            <a:off x="189689" y="1123838"/>
            <a:ext cx="2210700" cy="4601100"/>
          </a:xfrm>
          <a:prstGeom prst="rect">
            <a:avLst/>
          </a:prstGeom>
          <a:noFill/>
          <a:ln>
            <a:noFill/>
          </a:ln>
        </p:spPr>
        <p:txBody>
          <a:bodyPr spcFirstLastPara="1" anchor="t">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51894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FFFF"/>
        </a:solidFill>
        <a:effectLst/>
      </p:bgPr>
    </p:bg>
    <p:spTree>
      <p:nvGrpSpPr>
        <p:cNvPr id="1" name="Shape 190"/>
        <p:cNvGrpSpPr/>
        <p:nvPr/>
      </p:nvGrpSpPr>
      <p:grpSpPr>
        <a:xfrm>
          <a:off x="0" y="0"/>
          <a:ext cx="0" cy="0"/>
          <a:chOff x="0" y="0"/>
          <a:chExt cx="0" cy="0"/>
        </a:xfrm>
      </p:grpSpPr>
      <p:sp>
        <p:nvSpPr>
          <p:cNvPr id="191" name="Google Shape;191;g24c19337f59_0_897"/>
          <p:cNvSpPr txBox="1">
            <a:spLocks noGrp="1"/>
          </p:cNvSpPr>
          <p:nvPr>
            <p:ph type="title"/>
          </p:nvPr>
        </p:nvSpPr>
        <p:spPr>
          <a:xfrm>
            <a:off x="2900934" y="1298448"/>
            <a:ext cx="5486400" cy="3255300"/>
          </a:xfrm>
          <a:prstGeom prst="rect">
            <a:avLst/>
          </a:prstGeom>
          <a:noFill/>
          <a:ln>
            <a:noFill/>
          </a:ln>
        </p:spPr>
        <p:txBody>
          <a:bodyPr spcFirstLastPara="1" anchor="b">
            <a:normAutofit/>
          </a:bodyPr>
          <a:lstStyle>
            <a:lvl1pPr lvl="0" algn="l">
              <a:lnSpc>
                <a:spcPct val="90000"/>
              </a:lnSpc>
              <a:spcBef>
                <a:spcPts val="0"/>
              </a:spcBef>
              <a:spcAft>
                <a:spcPts val="0"/>
              </a:spcAft>
              <a:buClr>
                <a:srgbClr val="595959"/>
              </a:buClr>
              <a:buSzPts val="5400"/>
              <a:buFont typeface="Corbel"/>
              <a:buNone/>
              <a:defRPr sz="5400" b="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g24c19337f59_0_897"/>
          <p:cNvSpPr txBox="1">
            <a:spLocks noGrp="1"/>
          </p:cNvSpPr>
          <p:nvPr>
            <p:ph type="body" idx="1"/>
          </p:nvPr>
        </p:nvSpPr>
        <p:spPr>
          <a:xfrm>
            <a:off x="2914650" y="4672584"/>
            <a:ext cx="5486400" cy="914400"/>
          </a:xfrm>
          <a:prstGeom prst="rect">
            <a:avLst/>
          </a:prstGeom>
          <a:noFill/>
          <a:ln>
            <a:noFill/>
          </a:ln>
        </p:spPr>
        <p:txBody>
          <a:bodyPr spcFirstLastPara="1" anchor="t">
            <a:normAutofit/>
          </a:bodyPr>
          <a:lstStyle>
            <a:lvl1pPr marL="457200" lvl="0" indent="-228600" algn="l">
              <a:lnSpc>
                <a:spcPct val="90000"/>
              </a:lnSpc>
              <a:spcBef>
                <a:spcPts val="1200"/>
              </a:spcBef>
              <a:spcAft>
                <a:spcPts val="0"/>
              </a:spcAft>
              <a:buSzPts val="2000"/>
              <a:buNone/>
              <a:defRPr sz="20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2" name="Google Shape;193;g24c19337f59_0_897">
            <a:extLst>
              <a:ext uri="{FF2B5EF4-FFF2-40B4-BE49-F238E27FC236}">
                <a16:creationId xmlns:a16="http://schemas.microsoft.com/office/drawing/2014/main" id="{F54F876E-FD6E-08AD-5EF8-73868DA31935}"/>
              </a:ext>
            </a:extLst>
          </p:cNvPr>
          <p:cNvSpPr txBox="1">
            <a:spLocks noGrp="1" noChangeArrowheads="1"/>
          </p:cNvSpPr>
          <p:nvPr>
            <p:ph type="dt" idx="10"/>
          </p:nvPr>
        </p:nvSpPr>
        <p:spPr/>
        <p:txBody>
          <a:bodyPr/>
          <a:lstStyle>
            <a:lvl1pPr>
              <a:defRPr/>
            </a:lvl1pPr>
          </a:lstStyle>
          <a:p>
            <a:pPr>
              <a:defRPr/>
            </a:pPr>
            <a:endParaRPr lang="en-US" altLang="en-US"/>
          </a:p>
        </p:txBody>
      </p:sp>
      <p:sp>
        <p:nvSpPr>
          <p:cNvPr id="3" name="Google Shape;194;g24c19337f59_0_897">
            <a:extLst>
              <a:ext uri="{FF2B5EF4-FFF2-40B4-BE49-F238E27FC236}">
                <a16:creationId xmlns:a16="http://schemas.microsoft.com/office/drawing/2014/main" id="{214D7D6B-5438-91F4-8FD7-F9C1EC4965E7}"/>
              </a:ext>
            </a:extLst>
          </p:cNvPr>
          <p:cNvSpPr txBox="1">
            <a:spLocks noGrp="1" noChangeArrowheads="1"/>
          </p:cNvSpPr>
          <p:nvPr>
            <p:ph type="ftr" idx="11"/>
          </p:nvPr>
        </p:nvSpPr>
        <p:spPr/>
        <p:txBody>
          <a:bodyPr/>
          <a:lstStyle>
            <a:lvl1pPr>
              <a:defRPr/>
            </a:lvl1pPr>
          </a:lstStyle>
          <a:p>
            <a:pPr>
              <a:defRPr/>
            </a:pPr>
            <a:endParaRPr lang="en-US" altLang="en-US"/>
          </a:p>
        </p:txBody>
      </p:sp>
      <p:sp>
        <p:nvSpPr>
          <p:cNvPr id="4" name="Google Shape;195;g24c19337f59_0_897">
            <a:extLst>
              <a:ext uri="{FF2B5EF4-FFF2-40B4-BE49-F238E27FC236}">
                <a16:creationId xmlns:a16="http://schemas.microsoft.com/office/drawing/2014/main" id="{9F56DF02-560A-DDE7-285A-2099393F4545}"/>
              </a:ext>
            </a:extLst>
          </p:cNvPr>
          <p:cNvSpPr txBox="1">
            <a:spLocks noGrp="1" noChangeArrowheads="1"/>
          </p:cNvSpPr>
          <p:nvPr>
            <p:ph type="sldNum" idx="12"/>
          </p:nvPr>
        </p:nvSpPr>
        <p:spPr/>
        <p:txBody>
          <a:bodyPr/>
          <a:lstStyle>
            <a:lvl1pPr>
              <a:defRPr smtClean="0"/>
            </a:lvl1pPr>
          </a:lstStyle>
          <a:p>
            <a:pPr>
              <a:defRPr/>
            </a:pPr>
            <a:fld id="{0071411E-4980-D747-986A-C6D2A9EA2C90}" type="slidenum">
              <a:rPr lang="en-US" altLang="en-US"/>
              <a:pPr>
                <a:defRPr/>
              </a:pPr>
              <a:t>‹#›</a:t>
            </a:fld>
            <a:endParaRPr lang="en-US" altLang="en-US"/>
          </a:p>
        </p:txBody>
      </p:sp>
    </p:spTree>
    <p:extLst>
      <p:ext uri="{BB962C8B-B14F-4D97-AF65-F5344CB8AC3E}">
        <p14:creationId xmlns:p14="http://schemas.microsoft.com/office/powerpoint/2010/main" val="2006177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6"/>
        <p:cNvGrpSpPr/>
        <p:nvPr/>
      </p:nvGrpSpPr>
      <p:grpSpPr>
        <a:xfrm>
          <a:off x="0" y="0"/>
          <a:ext cx="0" cy="0"/>
          <a:chOff x="0" y="0"/>
          <a:chExt cx="0" cy="0"/>
        </a:xfrm>
      </p:grpSpPr>
      <p:sp>
        <p:nvSpPr>
          <p:cNvPr id="197" name="Google Shape;197;g24c19337f59_0_903"/>
          <p:cNvSpPr txBox="1">
            <a:spLocks noGrp="1"/>
          </p:cNvSpPr>
          <p:nvPr>
            <p:ph type="title"/>
          </p:nvPr>
        </p:nvSpPr>
        <p:spPr>
          <a:xfrm>
            <a:off x="189689" y="1123838"/>
            <a:ext cx="2210700" cy="46011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g24c19337f59_0_903"/>
          <p:cNvSpPr txBox="1">
            <a:spLocks noGrp="1"/>
          </p:cNvSpPr>
          <p:nvPr>
            <p:ph type="body" idx="1"/>
          </p:nvPr>
        </p:nvSpPr>
        <p:spPr>
          <a:xfrm>
            <a:off x="2900934" y="868680"/>
            <a:ext cx="2606100" cy="5120700"/>
          </a:xfrm>
          <a:prstGeom prst="rect">
            <a:avLst/>
          </a:prstGeom>
          <a:noFill/>
          <a:ln>
            <a:noFill/>
          </a:ln>
        </p:spPr>
        <p:txBody>
          <a:bodyPr spcFirstLastPara="1">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199" name="Google Shape;199;g24c19337f59_0_903"/>
          <p:cNvSpPr txBox="1">
            <a:spLocks noGrp="1"/>
          </p:cNvSpPr>
          <p:nvPr>
            <p:ph type="body" idx="2"/>
          </p:nvPr>
        </p:nvSpPr>
        <p:spPr>
          <a:xfrm>
            <a:off x="5863590" y="868680"/>
            <a:ext cx="2606100" cy="5120700"/>
          </a:xfrm>
          <a:prstGeom prst="rect">
            <a:avLst/>
          </a:prstGeom>
          <a:noFill/>
          <a:ln>
            <a:noFill/>
          </a:ln>
        </p:spPr>
        <p:txBody>
          <a:bodyPr spcFirstLastPara="1">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2" name="Google Shape;167;g24c19337f59_0_872">
            <a:extLst>
              <a:ext uri="{FF2B5EF4-FFF2-40B4-BE49-F238E27FC236}">
                <a16:creationId xmlns:a16="http://schemas.microsoft.com/office/drawing/2014/main" id="{09EB9C81-EDA3-C8BA-9894-DC10FF763F56}"/>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168;g24c19337f59_0_872">
            <a:extLst>
              <a:ext uri="{FF2B5EF4-FFF2-40B4-BE49-F238E27FC236}">
                <a16:creationId xmlns:a16="http://schemas.microsoft.com/office/drawing/2014/main" id="{321E8DED-BDCB-890A-9DDE-863F5C6D9D61}"/>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169;g24c19337f59_0_872">
            <a:extLst>
              <a:ext uri="{FF2B5EF4-FFF2-40B4-BE49-F238E27FC236}">
                <a16:creationId xmlns:a16="http://schemas.microsoft.com/office/drawing/2014/main" id="{79B1A846-9460-AE88-86DE-9B9132A9AEA7}"/>
              </a:ext>
            </a:extLst>
          </p:cNvPr>
          <p:cNvSpPr txBox="1">
            <a:spLocks noGrp="1" noChangeArrowheads="1"/>
          </p:cNvSpPr>
          <p:nvPr>
            <p:ph type="sldNum" idx="13"/>
          </p:nvPr>
        </p:nvSpPr>
        <p:spPr>
          <a:ln/>
        </p:spPr>
        <p:txBody>
          <a:bodyPr/>
          <a:lstStyle>
            <a:lvl1pPr>
              <a:defRPr/>
            </a:lvl1pPr>
          </a:lstStyle>
          <a:p>
            <a:pPr>
              <a:defRPr/>
            </a:pPr>
            <a:fld id="{F57224AE-4B8C-7549-BDA6-CB3813FA0A09}" type="slidenum">
              <a:rPr lang="en-US" altLang="en-US"/>
              <a:pPr>
                <a:defRPr/>
              </a:pPr>
              <a:t>‹#›</a:t>
            </a:fld>
            <a:endParaRPr lang="en-US" altLang="en-US"/>
          </a:p>
        </p:txBody>
      </p:sp>
    </p:spTree>
    <p:extLst>
      <p:ext uri="{BB962C8B-B14F-4D97-AF65-F5344CB8AC3E}">
        <p14:creationId xmlns:p14="http://schemas.microsoft.com/office/powerpoint/2010/main" val="270312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g24c19337f59_0_910"/>
          <p:cNvSpPr txBox="1">
            <a:spLocks noGrp="1"/>
          </p:cNvSpPr>
          <p:nvPr>
            <p:ph type="title"/>
          </p:nvPr>
        </p:nvSpPr>
        <p:spPr>
          <a:xfrm>
            <a:off x="189689" y="1123838"/>
            <a:ext cx="2210700" cy="46011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67;g24c19337f59_0_872">
            <a:extLst>
              <a:ext uri="{FF2B5EF4-FFF2-40B4-BE49-F238E27FC236}">
                <a16:creationId xmlns:a16="http://schemas.microsoft.com/office/drawing/2014/main" id="{3A929459-875E-5963-7E19-BCEA172CA886}"/>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168;g24c19337f59_0_872">
            <a:extLst>
              <a:ext uri="{FF2B5EF4-FFF2-40B4-BE49-F238E27FC236}">
                <a16:creationId xmlns:a16="http://schemas.microsoft.com/office/drawing/2014/main" id="{00C7409E-406B-66F1-1917-FD02EE327A29}"/>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169;g24c19337f59_0_872">
            <a:extLst>
              <a:ext uri="{FF2B5EF4-FFF2-40B4-BE49-F238E27FC236}">
                <a16:creationId xmlns:a16="http://schemas.microsoft.com/office/drawing/2014/main" id="{7AA8A8CA-95F6-3885-A685-DEC76FD7FCBC}"/>
              </a:ext>
            </a:extLst>
          </p:cNvPr>
          <p:cNvSpPr txBox="1">
            <a:spLocks noGrp="1" noChangeArrowheads="1"/>
          </p:cNvSpPr>
          <p:nvPr>
            <p:ph type="sldNum" idx="13"/>
          </p:nvPr>
        </p:nvSpPr>
        <p:spPr>
          <a:ln/>
        </p:spPr>
        <p:txBody>
          <a:bodyPr/>
          <a:lstStyle>
            <a:lvl1pPr>
              <a:defRPr/>
            </a:lvl1pPr>
          </a:lstStyle>
          <a:p>
            <a:pPr>
              <a:defRPr/>
            </a:pPr>
            <a:fld id="{96ABDCBB-996D-A241-854C-EA4C73973BEF}" type="slidenum">
              <a:rPr lang="en-US" altLang="en-US"/>
              <a:pPr>
                <a:defRPr/>
              </a:pPr>
              <a:t>‹#›</a:t>
            </a:fld>
            <a:endParaRPr lang="en-US" altLang="en-US"/>
          </a:p>
        </p:txBody>
      </p:sp>
    </p:spTree>
    <p:extLst>
      <p:ext uri="{BB962C8B-B14F-4D97-AF65-F5344CB8AC3E}">
        <p14:creationId xmlns:p14="http://schemas.microsoft.com/office/powerpoint/2010/main" val="2420997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g24c19337f59_0_915"/>
          <p:cNvSpPr txBox="1">
            <a:spLocks noGrp="1"/>
          </p:cNvSpPr>
          <p:nvPr>
            <p:ph type="title"/>
          </p:nvPr>
        </p:nvSpPr>
        <p:spPr>
          <a:xfrm>
            <a:off x="192024" y="1143000"/>
            <a:ext cx="2126100" cy="2194500"/>
          </a:xfrm>
          <a:prstGeom prst="rect">
            <a:avLst/>
          </a:prstGeom>
          <a:noFill/>
          <a:ln>
            <a:noFill/>
          </a:ln>
        </p:spPr>
        <p:txBody>
          <a:bodyPr spcFirstLastPara="1" anchor="b">
            <a:normAutofit/>
          </a:bodyPr>
          <a:lstStyle>
            <a:lvl1pPr lvl="0" algn="l">
              <a:lnSpc>
                <a:spcPct val="90000"/>
              </a:lnSpc>
              <a:spcBef>
                <a:spcPts val="0"/>
              </a:spcBef>
              <a:spcAft>
                <a:spcPts val="0"/>
              </a:spcAft>
              <a:buClr>
                <a:srgbClr val="FFFFFF"/>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g24c19337f59_0_915"/>
          <p:cNvSpPr txBox="1">
            <a:spLocks noGrp="1"/>
          </p:cNvSpPr>
          <p:nvPr>
            <p:ph type="body" idx="1"/>
          </p:nvPr>
        </p:nvSpPr>
        <p:spPr>
          <a:xfrm>
            <a:off x="2900934" y="868680"/>
            <a:ext cx="5486400" cy="5120700"/>
          </a:xfrm>
          <a:prstGeom prst="rect">
            <a:avLst/>
          </a:prstGeom>
          <a:noFill/>
          <a:ln>
            <a:noFill/>
          </a:ln>
        </p:spPr>
        <p:txBody>
          <a:bodyPr spcFirstLastPara="1">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11" name="Google Shape;211;g24c19337f59_0_915"/>
          <p:cNvSpPr txBox="1">
            <a:spLocks noGrp="1"/>
          </p:cNvSpPr>
          <p:nvPr>
            <p:ph type="body" idx="2"/>
          </p:nvPr>
        </p:nvSpPr>
        <p:spPr>
          <a:xfrm>
            <a:off x="192024" y="3337560"/>
            <a:ext cx="2126100" cy="2560200"/>
          </a:xfrm>
          <a:prstGeom prst="rect">
            <a:avLst/>
          </a:prstGeom>
          <a:noFill/>
          <a:ln>
            <a:noFill/>
          </a:ln>
        </p:spPr>
        <p:txBody>
          <a:bodyPr spcFirstLastPara="1" anchor="t">
            <a:normAutofit/>
          </a:bodyPr>
          <a:lstStyle>
            <a:lvl1pPr marL="457200" lvl="0" indent="-228600" algn="l">
              <a:lnSpc>
                <a:spcPct val="100000"/>
              </a:lnSpc>
              <a:spcBef>
                <a:spcPts val="800"/>
              </a:spcBef>
              <a:spcAft>
                <a:spcPts val="0"/>
              </a:spcAft>
              <a:buSzPts val="1250"/>
              <a:buNone/>
              <a:defRPr sz="125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2" name="Google Shape;167;g24c19337f59_0_872">
            <a:extLst>
              <a:ext uri="{FF2B5EF4-FFF2-40B4-BE49-F238E27FC236}">
                <a16:creationId xmlns:a16="http://schemas.microsoft.com/office/drawing/2014/main" id="{078484C1-E14B-CAC5-65D6-76781A72B1AF}"/>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168;g24c19337f59_0_872">
            <a:extLst>
              <a:ext uri="{FF2B5EF4-FFF2-40B4-BE49-F238E27FC236}">
                <a16:creationId xmlns:a16="http://schemas.microsoft.com/office/drawing/2014/main" id="{E98AEC37-B66A-2203-18FD-C577516F4937}"/>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169;g24c19337f59_0_872">
            <a:extLst>
              <a:ext uri="{FF2B5EF4-FFF2-40B4-BE49-F238E27FC236}">
                <a16:creationId xmlns:a16="http://schemas.microsoft.com/office/drawing/2014/main" id="{3479BEC9-2802-B483-192A-B5782D649599}"/>
              </a:ext>
            </a:extLst>
          </p:cNvPr>
          <p:cNvSpPr txBox="1">
            <a:spLocks noGrp="1" noChangeArrowheads="1"/>
          </p:cNvSpPr>
          <p:nvPr>
            <p:ph type="sldNum" idx="13"/>
          </p:nvPr>
        </p:nvSpPr>
        <p:spPr>
          <a:ln/>
        </p:spPr>
        <p:txBody>
          <a:bodyPr/>
          <a:lstStyle>
            <a:lvl1pPr>
              <a:defRPr/>
            </a:lvl1pPr>
          </a:lstStyle>
          <a:p>
            <a:pPr>
              <a:defRPr/>
            </a:pPr>
            <a:fld id="{EED7F49F-4279-E14D-9D19-8684E9C72D23}" type="slidenum">
              <a:rPr lang="en-US" altLang="en-US"/>
              <a:pPr>
                <a:defRPr/>
              </a:pPr>
              <a:t>‹#›</a:t>
            </a:fld>
            <a:endParaRPr lang="en-US" altLang="en-US"/>
          </a:p>
        </p:txBody>
      </p:sp>
    </p:spTree>
    <p:extLst>
      <p:ext uri="{BB962C8B-B14F-4D97-AF65-F5344CB8AC3E}">
        <p14:creationId xmlns:p14="http://schemas.microsoft.com/office/powerpoint/2010/main" val="1613591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 name="Google Shape;218;g24c19337f59_0_922">
            <a:extLst>
              <a:ext uri="{FF2B5EF4-FFF2-40B4-BE49-F238E27FC236}">
                <a16:creationId xmlns:a16="http://schemas.microsoft.com/office/drawing/2014/main" id="{E7EE5264-4622-D0B8-A903-7D4769DD470B}"/>
              </a:ext>
            </a:extLst>
          </p:cNvPr>
          <p:cNvSpPr txBox="1">
            <a:spLocks noChangeArrowheads="1"/>
          </p:cNvSpPr>
          <p:nvPr/>
        </p:nvSpPr>
        <p:spPr bwMode="auto">
          <a:xfrm>
            <a:off x="307975" y="3559175"/>
            <a:ext cx="2009775" cy="400050"/>
          </a:xfrm>
          <a:prstGeom prst="rect">
            <a:avLst/>
          </a:prstGeom>
          <a:noFill/>
          <a:ln>
            <a:noFill/>
          </a:ln>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latin typeface="Corbel" panose="020B0503020204020204" pitchFamily="34" charset="0"/>
              <a:sym typeface="Corbel" panose="020B0503020204020204" pitchFamily="34" charset="0"/>
            </a:endParaRPr>
          </a:p>
        </p:txBody>
      </p:sp>
      <p:sp>
        <p:nvSpPr>
          <p:cNvPr id="216" name="Google Shape;216;g24c19337f59_0_922"/>
          <p:cNvSpPr txBox="1">
            <a:spLocks noGrp="1"/>
          </p:cNvSpPr>
          <p:nvPr>
            <p:ph type="title"/>
          </p:nvPr>
        </p:nvSpPr>
        <p:spPr>
          <a:xfrm>
            <a:off x="192024" y="1143000"/>
            <a:ext cx="2126100" cy="2194500"/>
          </a:xfrm>
          <a:prstGeom prst="rect">
            <a:avLst/>
          </a:prstGeom>
          <a:noFill/>
          <a:ln>
            <a:noFill/>
          </a:ln>
        </p:spPr>
        <p:txBody>
          <a:bodyPr spcFirstLastPara="1" anchor="b">
            <a:normAutofit/>
          </a:bodyPr>
          <a:lstStyle>
            <a:lvl1pPr lvl="0" algn="l">
              <a:lnSpc>
                <a:spcPct val="90000"/>
              </a:lnSpc>
              <a:spcBef>
                <a:spcPts val="0"/>
              </a:spcBef>
              <a:spcAft>
                <a:spcPts val="0"/>
              </a:spcAft>
              <a:buClr>
                <a:srgbClr val="FFFFFF"/>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217;g24c19337f59_0_922">
            <a:extLst>
              <a:ext uri="{FF2B5EF4-FFF2-40B4-BE49-F238E27FC236}">
                <a16:creationId xmlns:a16="http://schemas.microsoft.com/office/drawing/2014/main" id="{E7A03D67-71D8-9F87-7A9E-3B2D22078CCB}"/>
              </a:ext>
            </a:extLst>
          </p:cNvPr>
          <p:cNvSpPr txBox="1">
            <a:spLocks noGrp="1" noChangeArrowheads="1"/>
          </p:cNvSpPr>
          <p:nvPr>
            <p:ph type="sldNum" idx="10"/>
          </p:nvPr>
        </p:nvSpPr>
        <p:spPr/>
        <p:txBody>
          <a:bodyPr/>
          <a:lstStyle>
            <a:lvl1pPr>
              <a:defRPr smtClean="0"/>
            </a:lvl1pPr>
          </a:lstStyle>
          <a:p>
            <a:pPr>
              <a:defRPr/>
            </a:pPr>
            <a:fld id="{D98D5949-2875-9949-8850-E8F629AAD376}" type="slidenum">
              <a:rPr lang="en-US" altLang="en-US"/>
              <a:pPr>
                <a:defRPr/>
              </a:pPr>
              <a:t>‹#›</a:t>
            </a:fld>
            <a:endParaRPr lang="en-US" altLang="en-US"/>
          </a:p>
        </p:txBody>
      </p:sp>
    </p:spTree>
    <p:extLst>
      <p:ext uri="{BB962C8B-B14F-4D97-AF65-F5344CB8AC3E}">
        <p14:creationId xmlns:p14="http://schemas.microsoft.com/office/powerpoint/2010/main" val="989799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g24c19337f59_0_926"/>
          <p:cNvSpPr txBox="1">
            <a:spLocks noGrp="1"/>
          </p:cNvSpPr>
          <p:nvPr>
            <p:ph type="title"/>
          </p:nvPr>
        </p:nvSpPr>
        <p:spPr>
          <a:xfrm>
            <a:off x="189689" y="1123838"/>
            <a:ext cx="2210700" cy="46011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g24c19337f59_0_926"/>
          <p:cNvSpPr txBox="1">
            <a:spLocks noGrp="1"/>
          </p:cNvSpPr>
          <p:nvPr>
            <p:ph type="body" idx="1"/>
          </p:nvPr>
        </p:nvSpPr>
        <p:spPr>
          <a:xfrm rot="5400000">
            <a:off x="3084801" y="681258"/>
            <a:ext cx="5120700" cy="5486400"/>
          </a:xfrm>
          <a:prstGeom prst="rect">
            <a:avLst/>
          </a:prstGeom>
          <a:noFill/>
          <a:ln>
            <a:noFill/>
          </a:ln>
        </p:spPr>
        <p:txBody>
          <a:bodyPr spcFirstLastPara="1" anchor="t">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 name="Google Shape;167;g24c19337f59_0_872">
            <a:extLst>
              <a:ext uri="{FF2B5EF4-FFF2-40B4-BE49-F238E27FC236}">
                <a16:creationId xmlns:a16="http://schemas.microsoft.com/office/drawing/2014/main" id="{226277D9-836D-0539-B45D-E927180BE777}"/>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168;g24c19337f59_0_872">
            <a:extLst>
              <a:ext uri="{FF2B5EF4-FFF2-40B4-BE49-F238E27FC236}">
                <a16:creationId xmlns:a16="http://schemas.microsoft.com/office/drawing/2014/main" id="{336B0AEC-DA7C-625E-9610-3D69B4BFC55E}"/>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169;g24c19337f59_0_872">
            <a:extLst>
              <a:ext uri="{FF2B5EF4-FFF2-40B4-BE49-F238E27FC236}">
                <a16:creationId xmlns:a16="http://schemas.microsoft.com/office/drawing/2014/main" id="{C6B5B6E7-081A-AC54-5440-FE0AA504134B}"/>
              </a:ext>
            </a:extLst>
          </p:cNvPr>
          <p:cNvSpPr txBox="1">
            <a:spLocks noGrp="1" noChangeArrowheads="1"/>
          </p:cNvSpPr>
          <p:nvPr>
            <p:ph type="sldNum" idx="13"/>
          </p:nvPr>
        </p:nvSpPr>
        <p:spPr>
          <a:ln/>
        </p:spPr>
        <p:txBody>
          <a:bodyPr/>
          <a:lstStyle>
            <a:lvl1pPr>
              <a:defRPr/>
            </a:lvl1pPr>
          </a:lstStyle>
          <a:p>
            <a:pPr>
              <a:defRPr/>
            </a:pPr>
            <a:fld id="{35B0D208-8AE5-3940-9B9D-5C68819EA668}" type="slidenum">
              <a:rPr lang="en-US" altLang="en-US"/>
              <a:pPr>
                <a:defRPr/>
              </a:pPr>
              <a:t>‹#›</a:t>
            </a:fld>
            <a:endParaRPr lang="en-US" altLang="en-US"/>
          </a:p>
        </p:txBody>
      </p:sp>
    </p:spTree>
    <p:extLst>
      <p:ext uri="{BB962C8B-B14F-4D97-AF65-F5344CB8AC3E}">
        <p14:creationId xmlns:p14="http://schemas.microsoft.com/office/powerpoint/2010/main" val="3638539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g24c19337f59_0_932"/>
          <p:cNvSpPr txBox="1">
            <a:spLocks noGrp="1"/>
          </p:cNvSpPr>
          <p:nvPr>
            <p:ph type="title"/>
          </p:nvPr>
        </p:nvSpPr>
        <p:spPr>
          <a:xfrm rot="5400000">
            <a:off x="-1133400" y="2409900"/>
            <a:ext cx="4953000" cy="21144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g24c19337f59_0_932"/>
          <p:cNvSpPr txBox="1">
            <a:spLocks noGrp="1"/>
          </p:cNvSpPr>
          <p:nvPr>
            <p:ph type="body" idx="1"/>
          </p:nvPr>
        </p:nvSpPr>
        <p:spPr>
          <a:xfrm rot="5400000">
            <a:off x="3083784" y="685830"/>
            <a:ext cx="5120700" cy="5486400"/>
          </a:xfrm>
          <a:prstGeom prst="rect">
            <a:avLst/>
          </a:prstGeom>
          <a:noFill/>
          <a:ln>
            <a:noFill/>
          </a:ln>
        </p:spPr>
        <p:txBody>
          <a:bodyPr spcFirstLastPara="1" anchor="t">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 name="Google Shape;167;g24c19337f59_0_872">
            <a:extLst>
              <a:ext uri="{FF2B5EF4-FFF2-40B4-BE49-F238E27FC236}">
                <a16:creationId xmlns:a16="http://schemas.microsoft.com/office/drawing/2014/main" id="{1BD0888A-0556-0AB5-5D55-F4158E3B9E0E}"/>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168;g24c19337f59_0_872">
            <a:extLst>
              <a:ext uri="{FF2B5EF4-FFF2-40B4-BE49-F238E27FC236}">
                <a16:creationId xmlns:a16="http://schemas.microsoft.com/office/drawing/2014/main" id="{76067EC9-1071-EA15-C199-096995074624}"/>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169;g24c19337f59_0_872">
            <a:extLst>
              <a:ext uri="{FF2B5EF4-FFF2-40B4-BE49-F238E27FC236}">
                <a16:creationId xmlns:a16="http://schemas.microsoft.com/office/drawing/2014/main" id="{466455ED-4573-E3E1-268C-C729F2434A22}"/>
              </a:ext>
            </a:extLst>
          </p:cNvPr>
          <p:cNvSpPr txBox="1">
            <a:spLocks noGrp="1" noChangeArrowheads="1"/>
          </p:cNvSpPr>
          <p:nvPr>
            <p:ph type="sldNum" idx="13"/>
          </p:nvPr>
        </p:nvSpPr>
        <p:spPr>
          <a:ln/>
        </p:spPr>
        <p:txBody>
          <a:bodyPr/>
          <a:lstStyle>
            <a:lvl1pPr>
              <a:defRPr/>
            </a:lvl1pPr>
          </a:lstStyle>
          <a:p>
            <a:pPr>
              <a:defRPr/>
            </a:pPr>
            <a:fld id="{3B74CADF-04A1-6948-BBDC-C17896C9444C}" type="slidenum">
              <a:rPr lang="en-US" altLang="en-US"/>
              <a:pPr>
                <a:defRPr/>
              </a:pPr>
              <a:t>‹#›</a:t>
            </a:fld>
            <a:endParaRPr lang="en-US" altLang="en-US"/>
          </a:p>
        </p:txBody>
      </p:sp>
    </p:spTree>
    <p:extLst>
      <p:ext uri="{BB962C8B-B14F-4D97-AF65-F5344CB8AC3E}">
        <p14:creationId xmlns:p14="http://schemas.microsoft.com/office/powerpoint/2010/main" val="83628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31"/>
        <p:cNvGrpSpPr/>
        <p:nvPr/>
      </p:nvGrpSpPr>
      <p:grpSpPr>
        <a:xfrm>
          <a:off x="0" y="0"/>
          <a:ext cx="0" cy="0"/>
          <a:chOff x="0" y="0"/>
          <a:chExt cx="0" cy="0"/>
        </a:xfrm>
      </p:grpSpPr>
      <p:sp>
        <p:nvSpPr>
          <p:cNvPr id="2" name="Google Shape;233;g24c19337f59_0_941">
            <a:extLst>
              <a:ext uri="{FF2B5EF4-FFF2-40B4-BE49-F238E27FC236}">
                <a16:creationId xmlns:a16="http://schemas.microsoft.com/office/drawing/2014/main" id="{4620CBFD-40C0-FA43-1EDC-5C5985A3AD99}"/>
              </a:ext>
            </a:extLst>
          </p:cNvPr>
          <p:cNvSpPr/>
          <p:nvPr/>
        </p:nvSpPr>
        <p:spPr>
          <a:xfrm>
            <a:off x="0" y="-14288"/>
            <a:ext cx="9144000" cy="6858001"/>
          </a:xfrm>
          <a:prstGeom prst="rect">
            <a:avLst/>
          </a:prstGeom>
          <a:solidFill>
            <a:schemeClr val="accent3"/>
          </a:solidFill>
          <a:ln w="9525" cap="flat" cmpd="sng">
            <a:solidFill>
              <a:schemeClr val="lt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3" name="Google Shape;234;g24c19337f59_0_941">
            <a:extLst>
              <a:ext uri="{FF2B5EF4-FFF2-40B4-BE49-F238E27FC236}">
                <a16:creationId xmlns:a16="http://schemas.microsoft.com/office/drawing/2014/main" id="{FE2AA8A6-6A35-D28D-5570-BDE557F68A0D}"/>
              </a:ext>
            </a:extLst>
          </p:cNvPr>
          <p:cNvSpPr>
            <a:spLocks noChangeArrowheads="1"/>
          </p:cNvSpPr>
          <p:nvPr/>
        </p:nvSpPr>
        <p:spPr bwMode="auto">
          <a:xfrm>
            <a:off x="142875" y="157163"/>
            <a:ext cx="8815388" cy="966787"/>
          </a:xfrm>
          <a:prstGeom prst="rect">
            <a:avLst/>
          </a:prstGeom>
          <a:solidFill>
            <a:schemeClr val="accent1"/>
          </a:solidFill>
          <a:ln w="9525">
            <a:solidFill>
              <a:schemeClr val="bg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232" name="Google Shape;232;g24c19337f59_0_941"/>
          <p:cNvSpPr txBox="1">
            <a:spLocks noGrp="1"/>
          </p:cNvSpPr>
          <p:nvPr>
            <p:ph type="title"/>
          </p:nvPr>
        </p:nvSpPr>
        <p:spPr>
          <a:xfrm>
            <a:off x="189689" y="1123838"/>
            <a:ext cx="2210700" cy="4601100"/>
          </a:xfrm>
          <a:prstGeom prst="rect">
            <a:avLst/>
          </a:prstGeom>
          <a:noFill/>
          <a:ln>
            <a:noFill/>
          </a:ln>
        </p:spPr>
        <p:txBody>
          <a:bodyPr spcFirstLastPara="1" anchor="t">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g24c19337f59_0_941"/>
          <p:cNvSpPr txBox="1">
            <a:spLocks noGrp="1"/>
          </p:cNvSpPr>
          <p:nvPr>
            <p:ph type="title" idx="2"/>
          </p:nvPr>
        </p:nvSpPr>
        <p:spPr>
          <a:xfrm>
            <a:off x="640925" y="398800"/>
            <a:ext cx="7634400" cy="384600"/>
          </a:xfrm>
          <a:prstGeom prst="rect">
            <a:avLst/>
          </a:prstGeom>
          <a:noFill/>
          <a:ln>
            <a:noFill/>
          </a:ln>
        </p:spPr>
        <p:txBody>
          <a:bodyPr spcFirstLastPara="1" anchor="t">
            <a:normAutofit/>
          </a:bodyPr>
          <a:lstStyle>
            <a:lvl1pPr lvl="0" algn="l">
              <a:lnSpc>
                <a:spcPct val="90000"/>
              </a:lnSpc>
              <a:spcBef>
                <a:spcPts val="0"/>
              </a:spcBef>
              <a:spcAft>
                <a:spcPts val="0"/>
              </a:spcAft>
              <a:buClr>
                <a:schemeClr val="accent2"/>
              </a:buClr>
              <a:buSzPts val="3000"/>
              <a:buFont typeface="Lato"/>
              <a:buNone/>
              <a:defRPr>
                <a:solidFill>
                  <a:schemeClr val="accent2"/>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4122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FEFEFE"/>
        </a:solidFill>
        <a:effectLst/>
      </p:bgPr>
    </p:bg>
    <p:spTree>
      <p:nvGrpSpPr>
        <p:cNvPr id="1" name="Shape 32"/>
        <p:cNvGrpSpPr/>
        <p:nvPr/>
      </p:nvGrpSpPr>
      <p:grpSpPr>
        <a:xfrm>
          <a:off x="0" y="0"/>
          <a:ext cx="0" cy="0"/>
          <a:chOff x="0" y="0"/>
          <a:chExt cx="0" cy="0"/>
        </a:xfrm>
      </p:grpSpPr>
      <p:sp>
        <p:nvSpPr>
          <p:cNvPr id="2" name="Google Shape;33;p16">
            <a:extLst>
              <a:ext uri="{FF2B5EF4-FFF2-40B4-BE49-F238E27FC236}">
                <a16:creationId xmlns:a16="http://schemas.microsoft.com/office/drawing/2014/main" id="{FE5FA30A-F032-B5F7-B6C6-B981FC296538}"/>
              </a:ext>
            </a:extLst>
          </p:cNvPr>
          <p:cNvSpPr>
            <a:spLocks noChangeArrowheads="1"/>
          </p:cNvSpPr>
          <p:nvPr/>
        </p:nvSpPr>
        <p:spPr bwMode="auto">
          <a:xfrm>
            <a:off x="85725" y="1016000"/>
            <a:ext cx="2508250" cy="5170488"/>
          </a:xfrm>
          <a:prstGeom prst="rect">
            <a:avLst/>
          </a:prstGeom>
          <a:solidFill>
            <a:schemeClr val="bg1"/>
          </a:solidFill>
          <a:ln w="9525">
            <a:solidFill>
              <a:schemeClr val="bg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3" name="Google Shape;34;p16">
            <a:extLst>
              <a:ext uri="{FF2B5EF4-FFF2-40B4-BE49-F238E27FC236}">
                <a16:creationId xmlns:a16="http://schemas.microsoft.com/office/drawing/2014/main" id="{6DBF2F5E-6BC3-FDE8-5DA9-83A037E0E884}"/>
              </a:ext>
            </a:extLst>
          </p:cNvPr>
          <p:cNvSpPr txBox="1"/>
          <p:nvPr/>
        </p:nvSpPr>
        <p:spPr>
          <a:xfrm>
            <a:off x="399850" y="167250"/>
            <a:ext cx="8305200" cy="615600"/>
          </a:xfrm>
          <a:prstGeom prst="rect">
            <a:avLst/>
          </a:prstGeom>
          <a:solidFill>
            <a:schemeClr val="dk2"/>
          </a:solidFill>
          <a:ln>
            <a:noFill/>
          </a:ln>
        </p:spPr>
        <p:txBody>
          <a:bodyPr spcFirstLastPara="1" lIns="91425" tIns="91425" rIns="91425" bIns="91425">
            <a:spAutoFit/>
          </a:bodyPr>
          <a:lstStyle/>
          <a:p>
            <a:pPr eaLnBrk="1" fontAlgn="auto" hangingPunct="1">
              <a:spcBef>
                <a:spcPts val="0"/>
              </a:spcBef>
              <a:spcAft>
                <a:spcPts val="0"/>
              </a:spcAft>
              <a:buClr>
                <a:srgbClr val="000000"/>
              </a:buClr>
              <a:buSzPts val="1400"/>
              <a:buFont typeface="Arial"/>
              <a:buNone/>
              <a:defRPr/>
            </a:pPr>
            <a:endParaRPr kern="0">
              <a:highlight>
                <a:schemeClr val="dk2"/>
              </a:highlight>
              <a:latin typeface="Corbel"/>
              <a:ea typeface="Corbel"/>
              <a:cs typeface="Corbel"/>
              <a:sym typeface="Corbel"/>
            </a:endParaRPr>
          </a:p>
          <a:p>
            <a:pPr eaLnBrk="1" fontAlgn="auto" hangingPunct="1">
              <a:spcBef>
                <a:spcPts val="0"/>
              </a:spcBef>
              <a:spcAft>
                <a:spcPts val="0"/>
              </a:spcAft>
              <a:buClr>
                <a:srgbClr val="000000"/>
              </a:buClr>
              <a:buSzPts val="1400"/>
              <a:buFont typeface="Arial"/>
              <a:buNone/>
              <a:defRPr/>
            </a:pPr>
            <a:endParaRPr kern="0">
              <a:highlight>
                <a:schemeClr val="dk2"/>
              </a:highlight>
              <a:latin typeface="Corbel"/>
              <a:ea typeface="Corbel"/>
              <a:cs typeface="Corbel"/>
              <a:sym typeface="Corbel"/>
            </a:endParaRPr>
          </a:p>
        </p:txBody>
      </p:sp>
    </p:spTree>
    <p:extLst>
      <p:ext uri="{BB962C8B-B14F-4D97-AF65-F5344CB8AC3E}">
        <p14:creationId xmlns:p14="http://schemas.microsoft.com/office/powerpoint/2010/main" val="960723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236"/>
        <p:cNvGrpSpPr/>
        <p:nvPr/>
      </p:nvGrpSpPr>
      <p:grpSpPr>
        <a:xfrm>
          <a:off x="0" y="0"/>
          <a:ext cx="0" cy="0"/>
          <a:chOff x="0" y="0"/>
          <a:chExt cx="0" cy="0"/>
        </a:xfrm>
      </p:grpSpPr>
      <p:sp>
        <p:nvSpPr>
          <p:cNvPr id="2" name="Google Shape;238;g24c19337f59_0_946">
            <a:extLst>
              <a:ext uri="{FF2B5EF4-FFF2-40B4-BE49-F238E27FC236}">
                <a16:creationId xmlns:a16="http://schemas.microsoft.com/office/drawing/2014/main" id="{9927747B-BEE7-F183-BCA7-23395B235B13}"/>
              </a:ext>
            </a:extLst>
          </p:cNvPr>
          <p:cNvSpPr/>
          <p:nvPr/>
        </p:nvSpPr>
        <p:spPr>
          <a:xfrm>
            <a:off x="0" y="-14288"/>
            <a:ext cx="9144000" cy="6858001"/>
          </a:xfrm>
          <a:prstGeom prst="rect">
            <a:avLst/>
          </a:prstGeom>
          <a:solidFill>
            <a:schemeClr val="accent3"/>
          </a:solidFill>
          <a:ln w="9525" cap="flat" cmpd="sng">
            <a:solidFill>
              <a:schemeClr val="lt1"/>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3" name="Google Shape;239;g24c19337f59_0_946">
            <a:extLst>
              <a:ext uri="{FF2B5EF4-FFF2-40B4-BE49-F238E27FC236}">
                <a16:creationId xmlns:a16="http://schemas.microsoft.com/office/drawing/2014/main" id="{5E70B39C-30BC-C750-6390-40E0DE16A620}"/>
              </a:ext>
            </a:extLst>
          </p:cNvPr>
          <p:cNvSpPr>
            <a:spLocks noChangeArrowheads="1"/>
          </p:cNvSpPr>
          <p:nvPr/>
        </p:nvSpPr>
        <p:spPr bwMode="auto">
          <a:xfrm>
            <a:off x="142875" y="157163"/>
            <a:ext cx="8815388" cy="966787"/>
          </a:xfrm>
          <a:prstGeom prst="rect">
            <a:avLst/>
          </a:prstGeom>
          <a:solidFill>
            <a:srgbClr val="F4ABA1"/>
          </a:solidFill>
          <a:ln w="9525">
            <a:solidFill>
              <a:schemeClr val="bg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237" name="Google Shape;237;g24c19337f59_0_946"/>
          <p:cNvSpPr txBox="1">
            <a:spLocks noGrp="1"/>
          </p:cNvSpPr>
          <p:nvPr>
            <p:ph type="title"/>
          </p:nvPr>
        </p:nvSpPr>
        <p:spPr>
          <a:xfrm>
            <a:off x="189689" y="1123838"/>
            <a:ext cx="2210700" cy="4601100"/>
          </a:xfrm>
          <a:prstGeom prst="rect">
            <a:avLst/>
          </a:prstGeom>
          <a:noFill/>
          <a:ln>
            <a:noFill/>
          </a:ln>
        </p:spPr>
        <p:txBody>
          <a:bodyPr spcFirstLastPara="1" anchor="t">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g24c19337f59_0_946"/>
          <p:cNvSpPr txBox="1">
            <a:spLocks noGrp="1"/>
          </p:cNvSpPr>
          <p:nvPr>
            <p:ph type="title" idx="2"/>
          </p:nvPr>
        </p:nvSpPr>
        <p:spPr>
          <a:xfrm>
            <a:off x="640925" y="398800"/>
            <a:ext cx="7634400" cy="384600"/>
          </a:xfrm>
          <a:prstGeom prst="rect">
            <a:avLst/>
          </a:prstGeom>
          <a:noFill/>
          <a:ln>
            <a:noFill/>
          </a:ln>
        </p:spPr>
        <p:txBody>
          <a:bodyPr spcFirstLastPara="1" anchor="t">
            <a:normAutofit/>
          </a:bodyPr>
          <a:lstStyle>
            <a:lvl1pPr lvl="0" algn="l">
              <a:lnSpc>
                <a:spcPct val="90000"/>
              </a:lnSpc>
              <a:spcBef>
                <a:spcPts val="0"/>
              </a:spcBef>
              <a:spcAft>
                <a:spcPts val="0"/>
              </a:spcAft>
              <a:buClr>
                <a:schemeClr val="accent2"/>
              </a:buClr>
              <a:buSzPts val="3000"/>
              <a:buFont typeface="Lato"/>
              <a:buNone/>
              <a:defRPr>
                <a:solidFill>
                  <a:schemeClr val="accent2"/>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22811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41"/>
        <p:cNvGrpSpPr/>
        <p:nvPr/>
      </p:nvGrpSpPr>
      <p:grpSpPr>
        <a:xfrm>
          <a:off x="0" y="0"/>
          <a:ext cx="0" cy="0"/>
          <a:chOff x="0" y="0"/>
          <a:chExt cx="0" cy="0"/>
        </a:xfrm>
      </p:grpSpPr>
      <p:sp>
        <p:nvSpPr>
          <p:cNvPr id="242" name="Google Shape;242;g24c19337f59_0_951"/>
          <p:cNvSpPr txBox="1">
            <a:spLocks noGrp="1"/>
          </p:cNvSpPr>
          <p:nvPr>
            <p:ph type="title"/>
          </p:nvPr>
        </p:nvSpPr>
        <p:spPr>
          <a:xfrm>
            <a:off x="189689" y="1123838"/>
            <a:ext cx="2210700" cy="4601100"/>
          </a:xfrm>
          <a:prstGeom prst="rect">
            <a:avLst/>
          </a:prstGeom>
          <a:noFill/>
          <a:ln>
            <a:noFill/>
          </a:ln>
        </p:spPr>
        <p:txBody>
          <a:bodyPr spcFirstLastPara="1" anchor="t">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56169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7"/>
        <p:cNvGrpSpPr/>
        <p:nvPr/>
      </p:nvGrpSpPr>
      <p:grpSpPr>
        <a:xfrm>
          <a:off x="0" y="0"/>
          <a:ext cx="0" cy="0"/>
          <a:chOff x="0" y="0"/>
          <a:chExt cx="0" cy="0"/>
        </a:xfrm>
      </p:grpSpPr>
      <p:sp>
        <p:nvSpPr>
          <p:cNvPr id="248" name="Google Shape;248;g24b2355348e_0_978"/>
          <p:cNvSpPr txBox="1">
            <a:spLocks noGrp="1"/>
          </p:cNvSpPr>
          <p:nvPr>
            <p:ph type="ctrTitle"/>
          </p:nvPr>
        </p:nvSpPr>
        <p:spPr>
          <a:xfrm>
            <a:off x="311708" y="992767"/>
            <a:ext cx="8520600" cy="2736900"/>
          </a:xfrm>
          <a:prstGeom prst="rect">
            <a:avLst/>
          </a:prstGeom>
          <a:noFill/>
          <a:ln>
            <a:noFill/>
          </a:ln>
        </p:spPr>
        <p:txBody>
          <a:bodyPr spcFirstLastPara="1" anchor="b">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49" name="Google Shape;249;g24b2355348e_0_978"/>
          <p:cNvSpPr txBox="1">
            <a:spLocks noGrp="1"/>
          </p:cNvSpPr>
          <p:nvPr>
            <p:ph type="subTitle" idx="1"/>
          </p:nvPr>
        </p:nvSpPr>
        <p:spPr>
          <a:xfrm>
            <a:off x="311700" y="3778833"/>
            <a:ext cx="8520600" cy="1056900"/>
          </a:xfrm>
          <a:prstGeom prst="rect">
            <a:avLst/>
          </a:prstGeom>
          <a:noFill/>
          <a:ln>
            <a:noFill/>
          </a:ln>
        </p:spPr>
        <p:txBody>
          <a:bodyPr spcFirstLastPara="1">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 name="Google Shape;246;g24b2355348e_0_974">
            <a:extLst>
              <a:ext uri="{FF2B5EF4-FFF2-40B4-BE49-F238E27FC236}">
                <a16:creationId xmlns:a16="http://schemas.microsoft.com/office/drawing/2014/main" id="{22E25DCF-BB66-95AD-44C9-95F83C97E109}"/>
              </a:ext>
            </a:extLst>
          </p:cNvPr>
          <p:cNvSpPr txBox="1">
            <a:spLocks noGrp="1" noChangeArrowheads="1"/>
          </p:cNvSpPr>
          <p:nvPr>
            <p:ph type="sldNum" idx="13"/>
          </p:nvPr>
        </p:nvSpPr>
        <p:spPr>
          <a:ln/>
        </p:spPr>
        <p:txBody>
          <a:bodyPr/>
          <a:lstStyle>
            <a:lvl1pPr>
              <a:defRPr/>
            </a:lvl1pPr>
          </a:lstStyle>
          <a:p>
            <a:pPr>
              <a:defRPr/>
            </a:pPr>
            <a:fld id="{4D08A57A-32F3-854E-A8F5-B344CC3BFF8E}" type="slidenum">
              <a:rPr lang="en-US" altLang="en-US"/>
              <a:pPr>
                <a:defRPr/>
              </a:pPr>
              <a:t>‹#›</a:t>
            </a:fld>
            <a:endParaRPr lang="en-US" altLang="en-US"/>
          </a:p>
        </p:txBody>
      </p:sp>
    </p:spTree>
    <p:extLst>
      <p:ext uri="{BB962C8B-B14F-4D97-AF65-F5344CB8AC3E}">
        <p14:creationId xmlns:p14="http://schemas.microsoft.com/office/powerpoint/2010/main" val="2549751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1"/>
        <p:cNvGrpSpPr/>
        <p:nvPr/>
      </p:nvGrpSpPr>
      <p:grpSpPr>
        <a:xfrm>
          <a:off x="0" y="0"/>
          <a:ext cx="0" cy="0"/>
          <a:chOff x="0" y="0"/>
          <a:chExt cx="0" cy="0"/>
        </a:xfrm>
      </p:grpSpPr>
      <p:sp>
        <p:nvSpPr>
          <p:cNvPr id="252" name="Google Shape;252;g24b2355348e_0_982"/>
          <p:cNvSpPr txBox="1">
            <a:spLocks noGrp="1"/>
          </p:cNvSpPr>
          <p:nvPr>
            <p:ph type="title"/>
          </p:nvPr>
        </p:nvSpPr>
        <p:spPr>
          <a:xfrm>
            <a:off x="311700" y="2867800"/>
            <a:ext cx="8520600" cy="1122300"/>
          </a:xfrm>
          <a:prstGeom prst="rect">
            <a:avLst/>
          </a:prstGeom>
          <a:noFill/>
          <a:ln>
            <a:noFill/>
          </a:ln>
        </p:spPr>
        <p:txBody>
          <a:bodyPr spcFirstLastPara="1" anchor="ctr">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 name="Google Shape;246;g24b2355348e_0_974">
            <a:extLst>
              <a:ext uri="{FF2B5EF4-FFF2-40B4-BE49-F238E27FC236}">
                <a16:creationId xmlns:a16="http://schemas.microsoft.com/office/drawing/2014/main" id="{B79D21B4-D0B3-687B-C26B-685942933DEB}"/>
              </a:ext>
            </a:extLst>
          </p:cNvPr>
          <p:cNvSpPr txBox="1">
            <a:spLocks noGrp="1" noChangeArrowheads="1"/>
          </p:cNvSpPr>
          <p:nvPr>
            <p:ph type="sldNum" idx="13"/>
          </p:nvPr>
        </p:nvSpPr>
        <p:spPr>
          <a:ln/>
        </p:spPr>
        <p:txBody>
          <a:bodyPr/>
          <a:lstStyle>
            <a:lvl1pPr>
              <a:defRPr/>
            </a:lvl1pPr>
          </a:lstStyle>
          <a:p>
            <a:pPr>
              <a:defRPr/>
            </a:pPr>
            <a:fld id="{D8EB71BB-CC39-264D-B3D6-125F42A06230}" type="slidenum">
              <a:rPr lang="en-US" altLang="en-US"/>
              <a:pPr>
                <a:defRPr/>
              </a:pPr>
              <a:t>‹#›</a:t>
            </a:fld>
            <a:endParaRPr lang="en-US" altLang="en-US"/>
          </a:p>
        </p:txBody>
      </p:sp>
    </p:spTree>
    <p:extLst>
      <p:ext uri="{BB962C8B-B14F-4D97-AF65-F5344CB8AC3E}">
        <p14:creationId xmlns:p14="http://schemas.microsoft.com/office/powerpoint/2010/main" val="1761733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4"/>
        <p:cNvGrpSpPr/>
        <p:nvPr/>
      </p:nvGrpSpPr>
      <p:grpSpPr>
        <a:xfrm>
          <a:off x="0" y="0"/>
          <a:ext cx="0" cy="0"/>
          <a:chOff x="0" y="0"/>
          <a:chExt cx="0" cy="0"/>
        </a:xfrm>
      </p:grpSpPr>
      <p:sp>
        <p:nvSpPr>
          <p:cNvPr id="255" name="Google Shape;255;g24b2355348e_0_985"/>
          <p:cNvSpPr txBox="1">
            <a:spLocks noGrp="1"/>
          </p:cNvSpPr>
          <p:nvPr>
            <p:ph type="title"/>
          </p:nvPr>
        </p:nvSpPr>
        <p:spPr>
          <a:xfrm>
            <a:off x="311700" y="593367"/>
            <a:ext cx="8520600" cy="763500"/>
          </a:xfrm>
          <a:prstGeom prst="rect">
            <a:avLst/>
          </a:prstGeom>
          <a:noFill/>
          <a:ln>
            <a:noFill/>
          </a:ln>
        </p:spPr>
        <p:txBody>
          <a:bodyPr spcFirstLastPara="1">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6" name="Google Shape;256;g24b2355348e_0_985"/>
          <p:cNvSpPr txBox="1">
            <a:spLocks noGrp="1"/>
          </p:cNvSpPr>
          <p:nvPr>
            <p:ph type="body" idx="1"/>
          </p:nvPr>
        </p:nvSpPr>
        <p:spPr>
          <a:xfrm>
            <a:off x="311700" y="1536633"/>
            <a:ext cx="8520600" cy="4555200"/>
          </a:xfrm>
          <a:prstGeom prst="rect">
            <a:avLst/>
          </a:prstGeom>
          <a:noFill/>
          <a:ln>
            <a:noFill/>
          </a:ln>
        </p:spPr>
        <p:txBody>
          <a:bodyPr spcFirstLastPara="1">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 name="Google Shape;246;g24b2355348e_0_974">
            <a:extLst>
              <a:ext uri="{FF2B5EF4-FFF2-40B4-BE49-F238E27FC236}">
                <a16:creationId xmlns:a16="http://schemas.microsoft.com/office/drawing/2014/main" id="{768E1C75-1FC7-1A5C-8BC0-D6D412B486AB}"/>
              </a:ext>
            </a:extLst>
          </p:cNvPr>
          <p:cNvSpPr txBox="1">
            <a:spLocks noGrp="1" noChangeArrowheads="1"/>
          </p:cNvSpPr>
          <p:nvPr>
            <p:ph type="sldNum" idx="13"/>
          </p:nvPr>
        </p:nvSpPr>
        <p:spPr>
          <a:ln/>
        </p:spPr>
        <p:txBody>
          <a:bodyPr/>
          <a:lstStyle>
            <a:lvl1pPr>
              <a:defRPr/>
            </a:lvl1pPr>
          </a:lstStyle>
          <a:p>
            <a:pPr>
              <a:defRPr/>
            </a:pPr>
            <a:fld id="{FB1B61EA-4F46-2148-AF76-2DE8339F5FF6}" type="slidenum">
              <a:rPr lang="en-US" altLang="en-US"/>
              <a:pPr>
                <a:defRPr/>
              </a:pPr>
              <a:t>‹#›</a:t>
            </a:fld>
            <a:endParaRPr lang="en-US" altLang="en-US"/>
          </a:p>
        </p:txBody>
      </p:sp>
    </p:spTree>
    <p:extLst>
      <p:ext uri="{BB962C8B-B14F-4D97-AF65-F5344CB8AC3E}">
        <p14:creationId xmlns:p14="http://schemas.microsoft.com/office/powerpoint/2010/main" val="2231498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8"/>
        <p:cNvGrpSpPr/>
        <p:nvPr/>
      </p:nvGrpSpPr>
      <p:grpSpPr>
        <a:xfrm>
          <a:off x="0" y="0"/>
          <a:ext cx="0" cy="0"/>
          <a:chOff x="0" y="0"/>
          <a:chExt cx="0" cy="0"/>
        </a:xfrm>
      </p:grpSpPr>
      <p:sp>
        <p:nvSpPr>
          <p:cNvPr id="259" name="Google Shape;259;g24b2355348e_0_989"/>
          <p:cNvSpPr txBox="1">
            <a:spLocks noGrp="1"/>
          </p:cNvSpPr>
          <p:nvPr>
            <p:ph type="title"/>
          </p:nvPr>
        </p:nvSpPr>
        <p:spPr>
          <a:xfrm>
            <a:off x="311700" y="593367"/>
            <a:ext cx="8520600" cy="763500"/>
          </a:xfrm>
          <a:prstGeom prst="rect">
            <a:avLst/>
          </a:prstGeom>
          <a:noFill/>
          <a:ln>
            <a:noFill/>
          </a:ln>
        </p:spPr>
        <p:txBody>
          <a:bodyPr spcFirstLastPara="1">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0" name="Google Shape;260;g24b2355348e_0_989"/>
          <p:cNvSpPr txBox="1">
            <a:spLocks noGrp="1"/>
          </p:cNvSpPr>
          <p:nvPr>
            <p:ph type="body" idx="1"/>
          </p:nvPr>
        </p:nvSpPr>
        <p:spPr>
          <a:xfrm>
            <a:off x="311700" y="1536633"/>
            <a:ext cx="3999900" cy="4555200"/>
          </a:xfrm>
          <a:prstGeom prst="rect">
            <a:avLst/>
          </a:prstGeom>
          <a:noFill/>
          <a:ln>
            <a:noFill/>
          </a:ln>
        </p:spPr>
        <p:txBody>
          <a:bodyPr spcFirstLastPara="1">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1" name="Google Shape;261;g24b2355348e_0_989"/>
          <p:cNvSpPr txBox="1">
            <a:spLocks noGrp="1"/>
          </p:cNvSpPr>
          <p:nvPr>
            <p:ph type="body" idx="2"/>
          </p:nvPr>
        </p:nvSpPr>
        <p:spPr>
          <a:xfrm>
            <a:off x="4832400" y="1536633"/>
            <a:ext cx="3999900" cy="4555200"/>
          </a:xfrm>
          <a:prstGeom prst="rect">
            <a:avLst/>
          </a:prstGeom>
          <a:noFill/>
          <a:ln>
            <a:noFill/>
          </a:ln>
        </p:spPr>
        <p:txBody>
          <a:bodyPr spcFirstLastPara="1">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 name="Google Shape;246;g24b2355348e_0_974">
            <a:extLst>
              <a:ext uri="{FF2B5EF4-FFF2-40B4-BE49-F238E27FC236}">
                <a16:creationId xmlns:a16="http://schemas.microsoft.com/office/drawing/2014/main" id="{DEBA48D3-7D60-E2C6-FE42-8A92A6F93F0A}"/>
              </a:ext>
            </a:extLst>
          </p:cNvPr>
          <p:cNvSpPr txBox="1">
            <a:spLocks noGrp="1" noChangeArrowheads="1"/>
          </p:cNvSpPr>
          <p:nvPr>
            <p:ph type="sldNum" idx="13"/>
          </p:nvPr>
        </p:nvSpPr>
        <p:spPr>
          <a:ln/>
        </p:spPr>
        <p:txBody>
          <a:bodyPr/>
          <a:lstStyle>
            <a:lvl1pPr>
              <a:defRPr/>
            </a:lvl1pPr>
          </a:lstStyle>
          <a:p>
            <a:pPr>
              <a:defRPr/>
            </a:pPr>
            <a:fld id="{1E0A0A4C-67C9-BC40-B858-40F5E61F2B6A}" type="slidenum">
              <a:rPr lang="en-US" altLang="en-US"/>
              <a:pPr>
                <a:defRPr/>
              </a:pPr>
              <a:t>‹#›</a:t>
            </a:fld>
            <a:endParaRPr lang="en-US" altLang="en-US"/>
          </a:p>
        </p:txBody>
      </p:sp>
    </p:spTree>
    <p:extLst>
      <p:ext uri="{BB962C8B-B14F-4D97-AF65-F5344CB8AC3E}">
        <p14:creationId xmlns:p14="http://schemas.microsoft.com/office/powerpoint/2010/main" val="7632785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3"/>
        <p:cNvGrpSpPr/>
        <p:nvPr/>
      </p:nvGrpSpPr>
      <p:grpSpPr>
        <a:xfrm>
          <a:off x="0" y="0"/>
          <a:ext cx="0" cy="0"/>
          <a:chOff x="0" y="0"/>
          <a:chExt cx="0" cy="0"/>
        </a:xfrm>
      </p:grpSpPr>
      <p:sp>
        <p:nvSpPr>
          <p:cNvPr id="264" name="Google Shape;264;g24b2355348e_0_994"/>
          <p:cNvSpPr txBox="1">
            <a:spLocks noGrp="1"/>
          </p:cNvSpPr>
          <p:nvPr>
            <p:ph type="title"/>
          </p:nvPr>
        </p:nvSpPr>
        <p:spPr>
          <a:xfrm>
            <a:off x="311700" y="593367"/>
            <a:ext cx="8520600" cy="763500"/>
          </a:xfrm>
          <a:prstGeom prst="rect">
            <a:avLst/>
          </a:prstGeom>
          <a:noFill/>
          <a:ln>
            <a:noFill/>
          </a:ln>
        </p:spPr>
        <p:txBody>
          <a:bodyPr spcFirstLastPara="1">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 name="Google Shape;246;g24b2355348e_0_974">
            <a:extLst>
              <a:ext uri="{FF2B5EF4-FFF2-40B4-BE49-F238E27FC236}">
                <a16:creationId xmlns:a16="http://schemas.microsoft.com/office/drawing/2014/main" id="{F1BA8F9C-405C-5593-FC53-49393C1A5AC6}"/>
              </a:ext>
            </a:extLst>
          </p:cNvPr>
          <p:cNvSpPr txBox="1">
            <a:spLocks noGrp="1" noChangeArrowheads="1"/>
          </p:cNvSpPr>
          <p:nvPr>
            <p:ph type="sldNum" idx="13"/>
          </p:nvPr>
        </p:nvSpPr>
        <p:spPr>
          <a:ln/>
        </p:spPr>
        <p:txBody>
          <a:bodyPr/>
          <a:lstStyle>
            <a:lvl1pPr>
              <a:defRPr/>
            </a:lvl1pPr>
          </a:lstStyle>
          <a:p>
            <a:pPr>
              <a:defRPr/>
            </a:pPr>
            <a:fld id="{C33CE765-56E7-374E-9F3A-A5B34086063E}" type="slidenum">
              <a:rPr lang="en-US" altLang="en-US"/>
              <a:pPr>
                <a:defRPr/>
              </a:pPr>
              <a:t>‹#›</a:t>
            </a:fld>
            <a:endParaRPr lang="en-US" altLang="en-US"/>
          </a:p>
        </p:txBody>
      </p:sp>
    </p:spTree>
    <p:extLst>
      <p:ext uri="{BB962C8B-B14F-4D97-AF65-F5344CB8AC3E}">
        <p14:creationId xmlns:p14="http://schemas.microsoft.com/office/powerpoint/2010/main" val="864744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6"/>
        <p:cNvGrpSpPr/>
        <p:nvPr/>
      </p:nvGrpSpPr>
      <p:grpSpPr>
        <a:xfrm>
          <a:off x="0" y="0"/>
          <a:ext cx="0" cy="0"/>
          <a:chOff x="0" y="0"/>
          <a:chExt cx="0" cy="0"/>
        </a:xfrm>
      </p:grpSpPr>
      <p:sp>
        <p:nvSpPr>
          <p:cNvPr id="267" name="Google Shape;267;g24b2355348e_0_997"/>
          <p:cNvSpPr txBox="1">
            <a:spLocks noGrp="1"/>
          </p:cNvSpPr>
          <p:nvPr>
            <p:ph type="title"/>
          </p:nvPr>
        </p:nvSpPr>
        <p:spPr>
          <a:xfrm>
            <a:off x="311700" y="740800"/>
            <a:ext cx="2808000" cy="1007700"/>
          </a:xfrm>
          <a:prstGeom prst="rect">
            <a:avLst/>
          </a:prstGeom>
          <a:noFill/>
          <a:ln>
            <a:noFill/>
          </a:ln>
        </p:spPr>
        <p:txBody>
          <a:bodyPr spcFirstLastPara="1" anchor="b">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8" name="Google Shape;268;g24b2355348e_0_997"/>
          <p:cNvSpPr txBox="1">
            <a:spLocks noGrp="1"/>
          </p:cNvSpPr>
          <p:nvPr>
            <p:ph type="body" idx="1"/>
          </p:nvPr>
        </p:nvSpPr>
        <p:spPr>
          <a:xfrm>
            <a:off x="311700" y="1852800"/>
            <a:ext cx="2808000" cy="4239300"/>
          </a:xfrm>
          <a:prstGeom prst="rect">
            <a:avLst/>
          </a:prstGeom>
          <a:noFill/>
          <a:ln>
            <a:noFill/>
          </a:ln>
        </p:spPr>
        <p:txBody>
          <a:bodyPr spcFirstLastPara="1">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 name="Google Shape;246;g24b2355348e_0_974">
            <a:extLst>
              <a:ext uri="{FF2B5EF4-FFF2-40B4-BE49-F238E27FC236}">
                <a16:creationId xmlns:a16="http://schemas.microsoft.com/office/drawing/2014/main" id="{31FCD54F-0041-ABB4-C639-A6634C859317}"/>
              </a:ext>
            </a:extLst>
          </p:cNvPr>
          <p:cNvSpPr txBox="1">
            <a:spLocks noGrp="1" noChangeArrowheads="1"/>
          </p:cNvSpPr>
          <p:nvPr>
            <p:ph type="sldNum" idx="13"/>
          </p:nvPr>
        </p:nvSpPr>
        <p:spPr>
          <a:ln/>
        </p:spPr>
        <p:txBody>
          <a:bodyPr/>
          <a:lstStyle>
            <a:lvl1pPr>
              <a:defRPr/>
            </a:lvl1pPr>
          </a:lstStyle>
          <a:p>
            <a:pPr>
              <a:defRPr/>
            </a:pPr>
            <a:fld id="{68BA01BA-3143-9C45-9D4D-716BFA15E744}" type="slidenum">
              <a:rPr lang="en-US" altLang="en-US"/>
              <a:pPr>
                <a:defRPr/>
              </a:pPr>
              <a:t>‹#›</a:t>
            </a:fld>
            <a:endParaRPr lang="en-US" altLang="en-US"/>
          </a:p>
        </p:txBody>
      </p:sp>
    </p:spTree>
    <p:extLst>
      <p:ext uri="{BB962C8B-B14F-4D97-AF65-F5344CB8AC3E}">
        <p14:creationId xmlns:p14="http://schemas.microsoft.com/office/powerpoint/2010/main" val="2046815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0"/>
        <p:cNvGrpSpPr/>
        <p:nvPr/>
      </p:nvGrpSpPr>
      <p:grpSpPr>
        <a:xfrm>
          <a:off x="0" y="0"/>
          <a:ext cx="0" cy="0"/>
          <a:chOff x="0" y="0"/>
          <a:chExt cx="0" cy="0"/>
        </a:xfrm>
      </p:grpSpPr>
      <p:sp>
        <p:nvSpPr>
          <p:cNvPr id="271" name="Google Shape;271;g24b2355348e_0_1001"/>
          <p:cNvSpPr txBox="1">
            <a:spLocks noGrp="1"/>
          </p:cNvSpPr>
          <p:nvPr>
            <p:ph type="title"/>
          </p:nvPr>
        </p:nvSpPr>
        <p:spPr>
          <a:xfrm>
            <a:off x="490250" y="600200"/>
            <a:ext cx="6367800" cy="5454300"/>
          </a:xfrm>
          <a:prstGeom prst="rect">
            <a:avLst/>
          </a:prstGeom>
          <a:noFill/>
          <a:ln>
            <a:noFill/>
          </a:ln>
        </p:spPr>
        <p:txBody>
          <a:bodyPr spcFirstLastPara="1" anchor="ctr">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 name="Google Shape;246;g24b2355348e_0_974">
            <a:extLst>
              <a:ext uri="{FF2B5EF4-FFF2-40B4-BE49-F238E27FC236}">
                <a16:creationId xmlns:a16="http://schemas.microsoft.com/office/drawing/2014/main" id="{160CE24F-C62E-DD94-3457-C024268D8474}"/>
              </a:ext>
            </a:extLst>
          </p:cNvPr>
          <p:cNvSpPr txBox="1">
            <a:spLocks noGrp="1" noChangeArrowheads="1"/>
          </p:cNvSpPr>
          <p:nvPr>
            <p:ph type="sldNum" idx="13"/>
          </p:nvPr>
        </p:nvSpPr>
        <p:spPr>
          <a:ln/>
        </p:spPr>
        <p:txBody>
          <a:bodyPr/>
          <a:lstStyle>
            <a:lvl1pPr>
              <a:defRPr/>
            </a:lvl1pPr>
          </a:lstStyle>
          <a:p>
            <a:pPr>
              <a:defRPr/>
            </a:pPr>
            <a:fld id="{DD31A511-781D-AE40-8C53-8C1D9A14E332}" type="slidenum">
              <a:rPr lang="en-US" altLang="en-US"/>
              <a:pPr>
                <a:defRPr/>
              </a:pPr>
              <a:t>‹#›</a:t>
            </a:fld>
            <a:endParaRPr lang="en-US" altLang="en-US"/>
          </a:p>
        </p:txBody>
      </p:sp>
    </p:spTree>
    <p:extLst>
      <p:ext uri="{BB962C8B-B14F-4D97-AF65-F5344CB8AC3E}">
        <p14:creationId xmlns:p14="http://schemas.microsoft.com/office/powerpoint/2010/main" val="2673071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3"/>
        <p:cNvGrpSpPr/>
        <p:nvPr/>
      </p:nvGrpSpPr>
      <p:grpSpPr>
        <a:xfrm>
          <a:off x="0" y="0"/>
          <a:ext cx="0" cy="0"/>
          <a:chOff x="0" y="0"/>
          <a:chExt cx="0" cy="0"/>
        </a:xfrm>
      </p:grpSpPr>
      <p:sp>
        <p:nvSpPr>
          <p:cNvPr id="2" name="Google Shape;274;g24b2355348e_0_1004">
            <a:extLst>
              <a:ext uri="{FF2B5EF4-FFF2-40B4-BE49-F238E27FC236}">
                <a16:creationId xmlns:a16="http://schemas.microsoft.com/office/drawing/2014/main" id="{AD245C68-D971-865B-9B60-64B5E8853794}"/>
              </a:ext>
            </a:extLst>
          </p:cNvPr>
          <p:cNvSpPr>
            <a:spLocks noChangeArrowheads="1"/>
          </p:cNvSpPr>
          <p:nvPr/>
        </p:nvSpPr>
        <p:spPr bwMode="auto">
          <a:xfrm>
            <a:off x="4572000" y="0"/>
            <a:ext cx="4572000" cy="6858000"/>
          </a:xfrm>
          <a:prstGeom prst="rect">
            <a:avLst/>
          </a:prstGeom>
          <a:solidFill>
            <a:schemeClr val="tx2"/>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275" name="Google Shape;275;g24b2355348e_0_1004"/>
          <p:cNvSpPr txBox="1">
            <a:spLocks noGrp="1"/>
          </p:cNvSpPr>
          <p:nvPr>
            <p:ph type="title"/>
          </p:nvPr>
        </p:nvSpPr>
        <p:spPr>
          <a:xfrm>
            <a:off x="265500" y="1644233"/>
            <a:ext cx="4045200" cy="1976400"/>
          </a:xfrm>
          <a:prstGeom prst="rect">
            <a:avLst/>
          </a:prstGeom>
          <a:noFill/>
          <a:ln>
            <a:noFill/>
          </a:ln>
        </p:spPr>
        <p:txBody>
          <a:bodyPr spcFirstLastPara="1" anchor="b">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76" name="Google Shape;276;g24b2355348e_0_1004"/>
          <p:cNvSpPr txBox="1">
            <a:spLocks noGrp="1"/>
          </p:cNvSpPr>
          <p:nvPr>
            <p:ph type="subTitle" idx="1"/>
          </p:nvPr>
        </p:nvSpPr>
        <p:spPr>
          <a:xfrm>
            <a:off x="265500" y="3737433"/>
            <a:ext cx="4045200" cy="1646700"/>
          </a:xfrm>
          <a:prstGeom prst="rect">
            <a:avLst/>
          </a:prstGeom>
          <a:noFill/>
          <a:ln>
            <a:noFill/>
          </a:ln>
        </p:spPr>
        <p:txBody>
          <a:bodyPr spcFirstLastPara="1">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77" name="Google Shape;277;g24b2355348e_0_1004"/>
          <p:cNvSpPr txBox="1">
            <a:spLocks noGrp="1"/>
          </p:cNvSpPr>
          <p:nvPr>
            <p:ph type="body" idx="2"/>
          </p:nvPr>
        </p:nvSpPr>
        <p:spPr>
          <a:xfrm>
            <a:off x="4939500" y="965433"/>
            <a:ext cx="3837000" cy="4926900"/>
          </a:xfrm>
          <a:prstGeom prst="rect">
            <a:avLst/>
          </a:prstGeom>
          <a:noFill/>
          <a:ln>
            <a:noFill/>
          </a:ln>
        </p:spPr>
        <p:txBody>
          <a:bodyPr spcFirstLastPara="1" anchor="ctr">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 name="Google Shape;278;g24b2355348e_0_1004">
            <a:extLst>
              <a:ext uri="{FF2B5EF4-FFF2-40B4-BE49-F238E27FC236}">
                <a16:creationId xmlns:a16="http://schemas.microsoft.com/office/drawing/2014/main" id="{3F65AA44-A8F3-7BEE-739E-32D2D5ABF090}"/>
              </a:ext>
            </a:extLst>
          </p:cNvPr>
          <p:cNvSpPr txBox="1">
            <a:spLocks noGrp="1" noChangeArrowheads="1"/>
          </p:cNvSpPr>
          <p:nvPr>
            <p:ph type="sldNum" idx="10"/>
          </p:nvPr>
        </p:nvSpPr>
        <p:spPr/>
        <p:txBody>
          <a:bodyPr/>
          <a:lstStyle>
            <a:lvl1pPr>
              <a:defRPr smtClean="0"/>
            </a:lvl1pPr>
          </a:lstStyle>
          <a:p>
            <a:pPr>
              <a:defRPr/>
            </a:pPr>
            <a:fld id="{F32964A0-00F7-9548-9DF6-034F60011463}" type="slidenum">
              <a:rPr lang="en-US" altLang="en-US"/>
              <a:pPr>
                <a:defRPr/>
              </a:pPr>
              <a:t>‹#›</a:t>
            </a:fld>
            <a:endParaRPr lang="en-US" altLang="en-US"/>
          </a:p>
        </p:txBody>
      </p:sp>
    </p:spTree>
    <p:extLst>
      <p:ext uri="{BB962C8B-B14F-4D97-AF65-F5344CB8AC3E}">
        <p14:creationId xmlns:p14="http://schemas.microsoft.com/office/powerpoint/2010/main" val="293674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5"/>
        <p:cNvGrpSpPr/>
        <p:nvPr/>
      </p:nvGrpSpPr>
      <p:grpSpPr>
        <a:xfrm>
          <a:off x="0" y="0"/>
          <a:ext cx="0" cy="0"/>
          <a:chOff x="0" y="0"/>
          <a:chExt cx="0" cy="0"/>
        </a:xfrm>
      </p:grpSpPr>
      <p:sp>
        <p:nvSpPr>
          <p:cNvPr id="36" name="Google Shape;36;g249d1d05b9a_2_6"/>
          <p:cNvSpPr txBox="1">
            <a:spLocks noGrp="1"/>
          </p:cNvSpPr>
          <p:nvPr>
            <p:ph type="title"/>
          </p:nvPr>
        </p:nvSpPr>
        <p:spPr>
          <a:xfrm>
            <a:off x="189689" y="1123838"/>
            <a:ext cx="2210700" cy="4601100"/>
          </a:xfrm>
          <a:prstGeom prst="rect">
            <a:avLst/>
          </a:prstGeom>
          <a:noFill/>
          <a:ln>
            <a:noFill/>
          </a:ln>
        </p:spPr>
        <p:txBody>
          <a:bodyPr spcFirstLastPara="1" anchor="t">
            <a:norm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07982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9"/>
        <p:cNvGrpSpPr/>
        <p:nvPr/>
      </p:nvGrpSpPr>
      <p:grpSpPr>
        <a:xfrm>
          <a:off x="0" y="0"/>
          <a:ext cx="0" cy="0"/>
          <a:chOff x="0" y="0"/>
          <a:chExt cx="0" cy="0"/>
        </a:xfrm>
      </p:grpSpPr>
      <p:sp>
        <p:nvSpPr>
          <p:cNvPr id="280" name="Google Shape;280;g24b2355348e_0_1010"/>
          <p:cNvSpPr txBox="1">
            <a:spLocks noGrp="1"/>
          </p:cNvSpPr>
          <p:nvPr>
            <p:ph type="body" idx="1"/>
          </p:nvPr>
        </p:nvSpPr>
        <p:spPr>
          <a:xfrm>
            <a:off x="311700" y="5640767"/>
            <a:ext cx="5998800" cy="806700"/>
          </a:xfrm>
          <a:prstGeom prst="rect">
            <a:avLst/>
          </a:prstGeom>
          <a:noFill/>
          <a:ln>
            <a:noFill/>
          </a:ln>
        </p:spPr>
        <p:txBody>
          <a:bodyPr spcFirstLastPara="1" anchor="ctr">
            <a:normAutofit/>
          </a:bodyPr>
          <a:lstStyle>
            <a:lvl1pPr marL="457200" lvl="0" indent="-228600" algn="l">
              <a:lnSpc>
                <a:spcPct val="100000"/>
              </a:lnSpc>
              <a:spcBef>
                <a:spcPts val="0"/>
              </a:spcBef>
              <a:spcAft>
                <a:spcPts val="0"/>
              </a:spcAft>
              <a:buSzPts val="1800"/>
              <a:buNone/>
              <a:defRPr/>
            </a:lvl1pPr>
          </a:lstStyle>
          <a:p>
            <a:endParaRPr/>
          </a:p>
        </p:txBody>
      </p:sp>
      <p:sp>
        <p:nvSpPr>
          <p:cNvPr id="2" name="Google Shape;246;g24b2355348e_0_974">
            <a:extLst>
              <a:ext uri="{FF2B5EF4-FFF2-40B4-BE49-F238E27FC236}">
                <a16:creationId xmlns:a16="http://schemas.microsoft.com/office/drawing/2014/main" id="{A7324B45-6610-C2A7-DA2D-FA6B4E77EE07}"/>
              </a:ext>
            </a:extLst>
          </p:cNvPr>
          <p:cNvSpPr txBox="1">
            <a:spLocks noGrp="1" noChangeArrowheads="1"/>
          </p:cNvSpPr>
          <p:nvPr>
            <p:ph type="sldNum" idx="13"/>
          </p:nvPr>
        </p:nvSpPr>
        <p:spPr>
          <a:ln/>
        </p:spPr>
        <p:txBody>
          <a:bodyPr/>
          <a:lstStyle>
            <a:lvl1pPr>
              <a:defRPr/>
            </a:lvl1pPr>
          </a:lstStyle>
          <a:p>
            <a:pPr>
              <a:defRPr/>
            </a:pPr>
            <a:fld id="{67B319B9-9E7A-3A4D-9240-89BC8748A82B}" type="slidenum">
              <a:rPr lang="en-US" altLang="en-US"/>
              <a:pPr>
                <a:defRPr/>
              </a:pPr>
              <a:t>‹#›</a:t>
            </a:fld>
            <a:endParaRPr lang="en-US" altLang="en-US"/>
          </a:p>
        </p:txBody>
      </p:sp>
    </p:spTree>
    <p:extLst>
      <p:ext uri="{BB962C8B-B14F-4D97-AF65-F5344CB8AC3E}">
        <p14:creationId xmlns:p14="http://schemas.microsoft.com/office/powerpoint/2010/main" val="3989375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2"/>
        <p:cNvGrpSpPr/>
        <p:nvPr/>
      </p:nvGrpSpPr>
      <p:grpSpPr>
        <a:xfrm>
          <a:off x="0" y="0"/>
          <a:ext cx="0" cy="0"/>
          <a:chOff x="0" y="0"/>
          <a:chExt cx="0" cy="0"/>
        </a:xfrm>
      </p:grpSpPr>
      <p:sp>
        <p:nvSpPr>
          <p:cNvPr id="283" name="Google Shape;283;g24b2355348e_0_1013"/>
          <p:cNvSpPr txBox="1">
            <a:spLocks noGrp="1"/>
          </p:cNvSpPr>
          <p:nvPr>
            <p:ph type="title"/>
          </p:nvPr>
        </p:nvSpPr>
        <p:spPr>
          <a:xfrm>
            <a:off x="311700" y="1474833"/>
            <a:ext cx="8520600" cy="2618100"/>
          </a:xfrm>
          <a:prstGeom prst="rect">
            <a:avLst/>
          </a:prstGeom>
          <a:noFill/>
          <a:ln>
            <a:noFill/>
          </a:ln>
        </p:spPr>
        <p:txBody>
          <a:bodyPr spcFirstLastPara="1" anchor="b">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rPr lang="en-US"/>
              <a:t>Click to edit Master title style</a:t>
            </a:r>
            <a:endParaRPr/>
          </a:p>
        </p:txBody>
      </p:sp>
      <p:sp>
        <p:nvSpPr>
          <p:cNvPr id="284" name="Google Shape;284;g24b2355348e_0_1013"/>
          <p:cNvSpPr txBox="1">
            <a:spLocks noGrp="1"/>
          </p:cNvSpPr>
          <p:nvPr>
            <p:ph type="body" idx="1"/>
          </p:nvPr>
        </p:nvSpPr>
        <p:spPr>
          <a:xfrm>
            <a:off x="311700" y="4202967"/>
            <a:ext cx="8520600" cy="1734300"/>
          </a:xfrm>
          <a:prstGeom prst="rect">
            <a:avLst/>
          </a:prstGeom>
          <a:noFill/>
          <a:ln>
            <a:noFill/>
          </a:ln>
        </p:spPr>
        <p:txBody>
          <a:bodyPr spcFirstLastPara="1">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 name="Google Shape;246;g24b2355348e_0_974">
            <a:extLst>
              <a:ext uri="{FF2B5EF4-FFF2-40B4-BE49-F238E27FC236}">
                <a16:creationId xmlns:a16="http://schemas.microsoft.com/office/drawing/2014/main" id="{96742D64-8F08-5F67-3A22-9545BE256FB8}"/>
              </a:ext>
            </a:extLst>
          </p:cNvPr>
          <p:cNvSpPr txBox="1">
            <a:spLocks noGrp="1" noChangeArrowheads="1"/>
          </p:cNvSpPr>
          <p:nvPr>
            <p:ph type="sldNum" idx="13"/>
          </p:nvPr>
        </p:nvSpPr>
        <p:spPr>
          <a:ln/>
        </p:spPr>
        <p:txBody>
          <a:bodyPr/>
          <a:lstStyle>
            <a:lvl1pPr>
              <a:defRPr/>
            </a:lvl1pPr>
          </a:lstStyle>
          <a:p>
            <a:pPr>
              <a:defRPr/>
            </a:pPr>
            <a:fld id="{B2F5E7ED-92DA-544B-842D-E7837BE2F850}" type="slidenum">
              <a:rPr lang="en-US" altLang="en-US"/>
              <a:pPr>
                <a:defRPr/>
              </a:pPr>
              <a:t>‹#›</a:t>
            </a:fld>
            <a:endParaRPr lang="en-US" altLang="en-US"/>
          </a:p>
        </p:txBody>
      </p:sp>
    </p:spTree>
    <p:extLst>
      <p:ext uri="{BB962C8B-B14F-4D97-AF65-F5344CB8AC3E}">
        <p14:creationId xmlns:p14="http://schemas.microsoft.com/office/powerpoint/2010/main" val="1169459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6"/>
        <p:cNvGrpSpPr/>
        <p:nvPr/>
      </p:nvGrpSpPr>
      <p:grpSpPr>
        <a:xfrm>
          <a:off x="0" y="0"/>
          <a:ext cx="0" cy="0"/>
          <a:chOff x="0" y="0"/>
          <a:chExt cx="0" cy="0"/>
        </a:xfrm>
      </p:grpSpPr>
      <p:sp>
        <p:nvSpPr>
          <p:cNvPr id="2" name="Google Shape;246;g24b2355348e_0_974">
            <a:extLst>
              <a:ext uri="{FF2B5EF4-FFF2-40B4-BE49-F238E27FC236}">
                <a16:creationId xmlns:a16="http://schemas.microsoft.com/office/drawing/2014/main" id="{9B764762-0637-449D-91FF-7971EC0FBF9D}"/>
              </a:ext>
            </a:extLst>
          </p:cNvPr>
          <p:cNvSpPr txBox="1">
            <a:spLocks noGrp="1" noChangeArrowheads="1"/>
          </p:cNvSpPr>
          <p:nvPr>
            <p:ph type="sldNum" idx="13"/>
          </p:nvPr>
        </p:nvSpPr>
        <p:spPr>
          <a:ln/>
        </p:spPr>
        <p:txBody>
          <a:bodyPr/>
          <a:lstStyle>
            <a:lvl1pPr>
              <a:defRPr/>
            </a:lvl1pPr>
          </a:lstStyle>
          <a:p>
            <a:pPr>
              <a:defRPr/>
            </a:pPr>
            <a:fld id="{D9679AAF-E500-FE42-92AA-1F4010FB4C07}" type="slidenum">
              <a:rPr lang="en-US" altLang="en-US"/>
              <a:pPr>
                <a:defRPr/>
              </a:pPr>
              <a:t>‹#›</a:t>
            </a:fld>
            <a:endParaRPr lang="en-US" altLang="en-US"/>
          </a:p>
        </p:txBody>
      </p:sp>
    </p:spTree>
    <p:extLst>
      <p:ext uri="{BB962C8B-B14F-4D97-AF65-F5344CB8AC3E}">
        <p14:creationId xmlns:p14="http://schemas.microsoft.com/office/powerpoint/2010/main" val="314262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FFFF"/>
        </a:solidFill>
        <a:effectLst/>
      </p:bgPr>
    </p:bg>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2900934" y="1298448"/>
            <a:ext cx="5486400" cy="3255300"/>
          </a:xfrm>
          <a:prstGeom prst="rect">
            <a:avLst/>
          </a:prstGeom>
          <a:noFill/>
          <a:ln>
            <a:noFill/>
          </a:ln>
        </p:spPr>
        <p:txBody>
          <a:bodyPr spcFirstLastPara="1" anchor="b">
            <a:normAutofit/>
          </a:bodyPr>
          <a:lstStyle>
            <a:lvl1pPr lvl="0" algn="l">
              <a:lnSpc>
                <a:spcPct val="90000"/>
              </a:lnSpc>
              <a:spcBef>
                <a:spcPts val="0"/>
              </a:spcBef>
              <a:spcAft>
                <a:spcPts val="0"/>
              </a:spcAft>
              <a:buClr>
                <a:srgbClr val="595959"/>
              </a:buClr>
              <a:buSzPts val="5400"/>
              <a:buFont typeface="Corbel"/>
              <a:buNone/>
              <a:defRPr sz="5400" b="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2914650" y="4672584"/>
            <a:ext cx="5486400" cy="914400"/>
          </a:xfrm>
          <a:prstGeom prst="rect">
            <a:avLst/>
          </a:prstGeom>
          <a:noFill/>
          <a:ln>
            <a:noFill/>
          </a:ln>
        </p:spPr>
        <p:txBody>
          <a:bodyPr spcFirstLastPara="1" anchor="t">
            <a:normAutofit/>
          </a:bodyPr>
          <a:lstStyle>
            <a:lvl1pPr marL="457200" lvl="0" indent="-228600" algn="l">
              <a:lnSpc>
                <a:spcPct val="90000"/>
              </a:lnSpc>
              <a:spcBef>
                <a:spcPts val="1200"/>
              </a:spcBef>
              <a:spcAft>
                <a:spcPts val="0"/>
              </a:spcAft>
              <a:buSzPts val="2000"/>
              <a:buNone/>
              <a:defRPr sz="20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2" name="Google Shape;40;p17">
            <a:extLst>
              <a:ext uri="{FF2B5EF4-FFF2-40B4-BE49-F238E27FC236}">
                <a16:creationId xmlns:a16="http://schemas.microsoft.com/office/drawing/2014/main" id="{71F91B97-A35E-E0A3-7D04-E8EFB45EA2FB}"/>
              </a:ext>
            </a:extLst>
          </p:cNvPr>
          <p:cNvSpPr txBox="1">
            <a:spLocks noGrp="1" noChangeArrowheads="1"/>
          </p:cNvSpPr>
          <p:nvPr>
            <p:ph type="dt" idx="10"/>
          </p:nvPr>
        </p:nvSpPr>
        <p:spPr/>
        <p:txBody>
          <a:bodyPr/>
          <a:lstStyle>
            <a:lvl1pPr>
              <a:defRPr/>
            </a:lvl1pPr>
          </a:lstStyle>
          <a:p>
            <a:pPr>
              <a:defRPr/>
            </a:pPr>
            <a:endParaRPr lang="en-US" altLang="en-US"/>
          </a:p>
        </p:txBody>
      </p:sp>
      <p:sp>
        <p:nvSpPr>
          <p:cNvPr id="3" name="Google Shape;41;p17">
            <a:extLst>
              <a:ext uri="{FF2B5EF4-FFF2-40B4-BE49-F238E27FC236}">
                <a16:creationId xmlns:a16="http://schemas.microsoft.com/office/drawing/2014/main" id="{B2F42EBD-B60E-3A5C-19DC-1E39CBD91AED}"/>
              </a:ext>
            </a:extLst>
          </p:cNvPr>
          <p:cNvSpPr txBox="1">
            <a:spLocks noGrp="1" noChangeArrowheads="1"/>
          </p:cNvSpPr>
          <p:nvPr>
            <p:ph type="ftr" idx="11"/>
          </p:nvPr>
        </p:nvSpPr>
        <p:spPr/>
        <p:txBody>
          <a:bodyPr/>
          <a:lstStyle>
            <a:lvl1pPr>
              <a:defRPr/>
            </a:lvl1pPr>
          </a:lstStyle>
          <a:p>
            <a:pPr>
              <a:defRPr/>
            </a:pPr>
            <a:endParaRPr lang="en-US" altLang="en-US"/>
          </a:p>
        </p:txBody>
      </p:sp>
      <p:sp>
        <p:nvSpPr>
          <p:cNvPr id="4" name="Google Shape;42;p17">
            <a:extLst>
              <a:ext uri="{FF2B5EF4-FFF2-40B4-BE49-F238E27FC236}">
                <a16:creationId xmlns:a16="http://schemas.microsoft.com/office/drawing/2014/main" id="{FA3DAC40-8138-F3F8-7B8A-1E3B682EED64}"/>
              </a:ext>
            </a:extLst>
          </p:cNvPr>
          <p:cNvSpPr txBox="1">
            <a:spLocks noGrp="1" noChangeArrowheads="1"/>
          </p:cNvSpPr>
          <p:nvPr>
            <p:ph type="sldNum" idx="12"/>
          </p:nvPr>
        </p:nvSpPr>
        <p:spPr/>
        <p:txBody>
          <a:bodyPr/>
          <a:lstStyle>
            <a:lvl1pPr>
              <a:defRPr smtClean="0"/>
            </a:lvl1pPr>
          </a:lstStyle>
          <a:p>
            <a:pPr>
              <a:defRPr/>
            </a:pPr>
            <a:fld id="{DFDB02B3-BF91-1A4F-A548-E3B9520D69AA}" type="slidenum">
              <a:rPr lang="en-US" altLang="en-US"/>
              <a:pPr>
                <a:defRPr/>
              </a:pPr>
              <a:t>‹#›</a:t>
            </a:fld>
            <a:endParaRPr lang="en-US" altLang="en-US"/>
          </a:p>
        </p:txBody>
      </p:sp>
    </p:spTree>
    <p:extLst>
      <p:ext uri="{BB962C8B-B14F-4D97-AF65-F5344CB8AC3E}">
        <p14:creationId xmlns:p14="http://schemas.microsoft.com/office/powerpoint/2010/main" val="201851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189689" y="1123838"/>
            <a:ext cx="2210700" cy="46011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8"/>
          <p:cNvSpPr txBox="1">
            <a:spLocks noGrp="1"/>
          </p:cNvSpPr>
          <p:nvPr>
            <p:ph type="body" idx="1"/>
          </p:nvPr>
        </p:nvSpPr>
        <p:spPr>
          <a:xfrm>
            <a:off x="2900934" y="868680"/>
            <a:ext cx="2606100" cy="5120700"/>
          </a:xfrm>
          <a:prstGeom prst="rect">
            <a:avLst/>
          </a:prstGeom>
          <a:noFill/>
          <a:ln>
            <a:noFill/>
          </a:ln>
        </p:spPr>
        <p:txBody>
          <a:bodyPr spcFirstLastPara="1">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46" name="Google Shape;46;p18"/>
          <p:cNvSpPr txBox="1">
            <a:spLocks noGrp="1"/>
          </p:cNvSpPr>
          <p:nvPr>
            <p:ph type="body" idx="2"/>
          </p:nvPr>
        </p:nvSpPr>
        <p:spPr>
          <a:xfrm>
            <a:off x="5863590" y="868680"/>
            <a:ext cx="2606100" cy="5120700"/>
          </a:xfrm>
          <a:prstGeom prst="rect">
            <a:avLst/>
          </a:prstGeom>
          <a:noFill/>
          <a:ln>
            <a:noFill/>
          </a:ln>
        </p:spPr>
        <p:txBody>
          <a:bodyPr spcFirstLastPara="1">
            <a:normAutofit/>
          </a:bodyPr>
          <a:lstStyle>
            <a:lvl1pPr marL="457200" lvl="0" indent="-349250" algn="l">
              <a:lnSpc>
                <a:spcPct val="90000"/>
              </a:lnSpc>
              <a:spcBef>
                <a:spcPts val="1200"/>
              </a:spcBef>
              <a:spcAft>
                <a:spcPts val="0"/>
              </a:spcAft>
              <a:buSzPts val="1900"/>
              <a:buChar char="●"/>
              <a:defRPr sz="1900"/>
            </a:lvl1pPr>
            <a:lvl2pPr marL="914400" lvl="1" indent="-336550" algn="l">
              <a:lnSpc>
                <a:spcPct val="90000"/>
              </a:lnSpc>
              <a:spcBef>
                <a:spcPts val="250"/>
              </a:spcBef>
              <a:spcAft>
                <a:spcPts val="0"/>
              </a:spcAft>
              <a:buSzPts val="1700"/>
              <a:buChar char="●"/>
              <a:defRPr sz="1700"/>
            </a:lvl2pPr>
            <a:lvl3pPr marL="1371600" lvl="2" indent="-323850" algn="l">
              <a:lnSpc>
                <a:spcPct val="90000"/>
              </a:lnSpc>
              <a:spcBef>
                <a:spcPts val="250"/>
              </a:spcBef>
              <a:spcAft>
                <a:spcPts val="0"/>
              </a:spcAft>
              <a:buSzPts val="1500"/>
              <a:buChar char="●"/>
              <a:defRPr sz="1500"/>
            </a:lvl3pPr>
            <a:lvl4pPr marL="1828800" lvl="3" indent="-311150" algn="l">
              <a:lnSpc>
                <a:spcPct val="90000"/>
              </a:lnSpc>
              <a:spcBef>
                <a:spcPts val="250"/>
              </a:spcBef>
              <a:spcAft>
                <a:spcPts val="0"/>
              </a:spcAft>
              <a:buSzPts val="1300"/>
              <a:buChar char="●"/>
              <a:defRPr sz="1300"/>
            </a:lvl4pPr>
            <a:lvl5pPr marL="2286000" lvl="4" indent="-311150" algn="l">
              <a:lnSpc>
                <a:spcPct val="90000"/>
              </a:lnSpc>
              <a:spcBef>
                <a:spcPts val="250"/>
              </a:spcBef>
              <a:spcAft>
                <a:spcPts val="0"/>
              </a:spcAft>
              <a:buSzPts val="1300"/>
              <a:buChar char="●"/>
              <a:defRPr sz="13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2" name="Google Shape;14;p12">
            <a:extLst>
              <a:ext uri="{FF2B5EF4-FFF2-40B4-BE49-F238E27FC236}">
                <a16:creationId xmlns:a16="http://schemas.microsoft.com/office/drawing/2014/main" id="{52B45978-72A4-8E16-CAA6-87D81A4DA862}"/>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15;p12">
            <a:extLst>
              <a:ext uri="{FF2B5EF4-FFF2-40B4-BE49-F238E27FC236}">
                <a16:creationId xmlns:a16="http://schemas.microsoft.com/office/drawing/2014/main" id="{AED5896A-311B-07CA-21B2-7D2BE35D57CF}"/>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16;p12">
            <a:extLst>
              <a:ext uri="{FF2B5EF4-FFF2-40B4-BE49-F238E27FC236}">
                <a16:creationId xmlns:a16="http://schemas.microsoft.com/office/drawing/2014/main" id="{D3A98A20-5B7C-7420-1501-29E1CB8FCD3D}"/>
              </a:ext>
            </a:extLst>
          </p:cNvPr>
          <p:cNvSpPr txBox="1">
            <a:spLocks noGrp="1" noChangeArrowheads="1"/>
          </p:cNvSpPr>
          <p:nvPr>
            <p:ph type="sldNum" idx="13"/>
          </p:nvPr>
        </p:nvSpPr>
        <p:spPr>
          <a:ln/>
        </p:spPr>
        <p:txBody>
          <a:bodyPr/>
          <a:lstStyle>
            <a:lvl1pPr>
              <a:defRPr/>
            </a:lvl1pPr>
          </a:lstStyle>
          <a:p>
            <a:pPr>
              <a:defRPr/>
            </a:pPr>
            <a:fld id="{119F4876-D7D4-B54C-9482-D2485F3C5282}" type="slidenum">
              <a:rPr lang="en-US" altLang="en-US"/>
              <a:pPr>
                <a:defRPr/>
              </a:pPr>
              <a:t>‹#›</a:t>
            </a:fld>
            <a:endParaRPr lang="en-US" altLang="en-US"/>
          </a:p>
        </p:txBody>
      </p:sp>
    </p:spTree>
    <p:extLst>
      <p:ext uri="{BB962C8B-B14F-4D97-AF65-F5344CB8AC3E}">
        <p14:creationId xmlns:p14="http://schemas.microsoft.com/office/powerpoint/2010/main" val="227272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9"/>
          <p:cNvSpPr txBox="1">
            <a:spLocks noGrp="1"/>
          </p:cNvSpPr>
          <p:nvPr>
            <p:ph type="title"/>
          </p:nvPr>
        </p:nvSpPr>
        <p:spPr>
          <a:xfrm>
            <a:off x="189689" y="1123838"/>
            <a:ext cx="2210700" cy="4601100"/>
          </a:xfrm>
          <a:prstGeom prst="rect">
            <a:avLst/>
          </a:prstGeom>
          <a:noFill/>
          <a:ln>
            <a:noFill/>
          </a:ln>
        </p:spPr>
        <p:txBody>
          <a:bodyPr spcFirstLastPara="1">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14;p12">
            <a:extLst>
              <a:ext uri="{FF2B5EF4-FFF2-40B4-BE49-F238E27FC236}">
                <a16:creationId xmlns:a16="http://schemas.microsoft.com/office/drawing/2014/main" id="{1B27EE88-A11C-7532-E32C-1ADFEF0BF562}"/>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15;p12">
            <a:extLst>
              <a:ext uri="{FF2B5EF4-FFF2-40B4-BE49-F238E27FC236}">
                <a16:creationId xmlns:a16="http://schemas.microsoft.com/office/drawing/2014/main" id="{03A95015-AB3C-3120-01E6-7EC4998483FE}"/>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16;p12">
            <a:extLst>
              <a:ext uri="{FF2B5EF4-FFF2-40B4-BE49-F238E27FC236}">
                <a16:creationId xmlns:a16="http://schemas.microsoft.com/office/drawing/2014/main" id="{DE778804-94EF-63EE-C02C-CA61C2E0097D}"/>
              </a:ext>
            </a:extLst>
          </p:cNvPr>
          <p:cNvSpPr txBox="1">
            <a:spLocks noGrp="1" noChangeArrowheads="1"/>
          </p:cNvSpPr>
          <p:nvPr>
            <p:ph type="sldNum" idx="13"/>
          </p:nvPr>
        </p:nvSpPr>
        <p:spPr>
          <a:ln/>
        </p:spPr>
        <p:txBody>
          <a:bodyPr/>
          <a:lstStyle>
            <a:lvl1pPr>
              <a:defRPr/>
            </a:lvl1pPr>
          </a:lstStyle>
          <a:p>
            <a:pPr>
              <a:defRPr/>
            </a:pPr>
            <a:fld id="{979E8CD4-4D5B-6746-8395-D347B0476E8F}" type="slidenum">
              <a:rPr lang="en-US" altLang="en-US"/>
              <a:pPr>
                <a:defRPr/>
              </a:pPr>
              <a:t>‹#›</a:t>
            </a:fld>
            <a:endParaRPr lang="en-US" altLang="en-US"/>
          </a:p>
        </p:txBody>
      </p:sp>
    </p:spTree>
    <p:extLst>
      <p:ext uri="{BB962C8B-B14F-4D97-AF65-F5344CB8AC3E}">
        <p14:creationId xmlns:p14="http://schemas.microsoft.com/office/powerpoint/2010/main" val="29498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192024" y="1143000"/>
            <a:ext cx="2126100" cy="2194500"/>
          </a:xfrm>
          <a:prstGeom prst="rect">
            <a:avLst/>
          </a:prstGeom>
          <a:noFill/>
          <a:ln>
            <a:noFill/>
          </a:ln>
        </p:spPr>
        <p:txBody>
          <a:bodyPr spcFirstLastPara="1" anchor="b">
            <a:normAutofit/>
          </a:bodyPr>
          <a:lstStyle>
            <a:lvl1pPr lvl="0" algn="l">
              <a:lnSpc>
                <a:spcPct val="90000"/>
              </a:lnSpc>
              <a:spcBef>
                <a:spcPts val="0"/>
              </a:spcBef>
              <a:spcAft>
                <a:spcPts val="0"/>
              </a:spcAft>
              <a:buClr>
                <a:srgbClr val="FFFFFF"/>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body" idx="1"/>
          </p:nvPr>
        </p:nvSpPr>
        <p:spPr>
          <a:xfrm>
            <a:off x="2900934" y="868680"/>
            <a:ext cx="5486400" cy="5120700"/>
          </a:xfrm>
          <a:prstGeom prst="rect">
            <a:avLst/>
          </a:prstGeom>
          <a:noFill/>
          <a:ln>
            <a:noFill/>
          </a:ln>
        </p:spPr>
        <p:txBody>
          <a:bodyPr spcFirstLastPara="1">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8" name="Google Shape;58;p20"/>
          <p:cNvSpPr txBox="1">
            <a:spLocks noGrp="1"/>
          </p:cNvSpPr>
          <p:nvPr>
            <p:ph type="body" idx="2"/>
          </p:nvPr>
        </p:nvSpPr>
        <p:spPr>
          <a:xfrm>
            <a:off x="192024" y="3337560"/>
            <a:ext cx="2126100" cy="2560200"/>
          </a:xfrm>
          <a:prstGeom prst="rect">
            <a:avLst/>
          </a:prstGeom>
          <a:noFill/>
          <a:ln>
            <a:noFill/>
          </a:ln>
        </p:spPr>
        <p:txBody>
          <a:bodyPr spcFirstLastPara="1" anchor="t">
            <a:normAutofit/>
          </a:bodyPr>
          <a:lstStyle>
            <a:lvl1pPr marL="457200" lvl="0" indent="-228600" algn="l">
              <a:lnSpc>
                <a:spcPct val="100000"/>
              </a:lnSpc>
              <a:spcBef>
                <a:spcPts val="800"/>
              </a:spcBef>
              <a:spcAft>
                <a:spcPts val="0"/>
              </a:spcAft>
              <a:buSzPts val="1250"/>
              <a:buNone/>
              <a:defRPr sz="125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2" name="Google Shape;14;p12">
            <a:extLst>
              <a:ext uri="{FF2B5EF4-FFF2-40B4-BE49-F238E27FC236}">
                <a16:creationId xmlns:a16="http://schemas.microsoft.com/office/drawing/2014/main" id="{E9A7A64A-1478-FEBA-07CB-79840DB03C09}"/>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3" name="Google Shape;15;p12">
            <a:extLst>
              <a:ext uri="{FF2B5EF4-FFF2-40B4-BE49-F238E27FC236}">
                <a16:creationId xmlns:a16="http://schemas.microsoft.com/office/drawing/2014/main" id="{0155B708-6CCC-EE2D-4F5D-73347FE1EA61}"/>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4" name="Google Shape;16;p12">
            <a:extLst>
              <a:ext uri="{FF2B5EF4-FFF2-40B4-BE49-F238E27FC236}">
                <a16:creationId xmlns:a16="http://schemas.microsoft.com/office/drawing/2014/main" id="{72B92DD4-FFB3-674F-AC2D-DD6D13BB39AB}"/>
              </a:ext>
            </a:extLst>
          </p:cNvPr>
          <p:cNvSpPr txBox="1">
            <a:spLocks noGrp="1" noChangeArrowheads="1"/>
          </p:cNvSpPr>
          <p:nvPr>
            <p:ph type="sldNum" idx="13"/>
          </p:nvPr>
        </p:nvSpPr>
        <p:spPr>
          <a:ln/>
        </p:spPr>
        <p:txBody>
          <a:bodyPr/>
          <a:lstStyle>
            <a:lvl1pPr>
              <a:defRPr/>
            </a:lvl1pPr>
          </a:lstStyle>
          <a:p>
            <a:pPr>
              <a:defRPr/>
            </a:pPr>
            <a:fld id="{69488525-0172-1247-9BF6-31A5411F5862}" type="slidenum">
              <a:rPr lang="en-US" altLang="en-US"/>
              <a:pPr>
                <a:defRPr/>
              </a:pPr>
              <a:t>‹#›</a:t>
            </a:fld>
            <a:endParaRPr lang="en-US" altLang="en-US"/>
          </a:p>
        </p:txBody>
      </p:sp>
    </p:spTree>
    <p:extLst>
      <p:ext uri="{BB962C8B-B14F-4D97-AF65-F5344CB8AC3E}">
        <p14:creationId xmlns:p14="http://schemas.microsoft.com/office/powerpoint/2010/main" val="284979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12">
            <a:extLst>
              <a:ext uri="{FF2B5EF4-FFF2-40B4-BE49-F238E27FC236}">
                <a16:creationId xmlns:a16="http://schemas.microsoft.com/office/drawing/2014/main" id="{244AD222-7907-4C2A-D4AE-5416C1194830}"/>
              </a:ext>
            </a:extLst>
          </p:cNvPr>
          <p:cNvSpPr>
            <a:spLocks noChangeArrowheads="1"/>
          </p:cNvSpPr>
          <p:nvPr/>
        </p:nvSpPr>
        <p:spPr bwMode="auto">
          <a:xfrm>
            <a:off x="0" y="758825"/>
            <a:ext cx="2582863" cy="5330825"/>
          </a:xfrm>
          <a:prstGeom prst="rect">
            <a:avLst/>
          </a:prstGeom>
          <a:solidFill>
            <a:schemeClr val="accent1"/>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1027" name="Google Shape;11;p12">
            <a:extLst>
              <a:ext uri="{FF2B5EF4-FFF2-40B4-BE49-F238E27FC236}">
                <a16:creationId xmlns:a16="http://schemas.microsoft.com/office/drawing/2014/main" id="{0DB4FB24-72D7-9E92-C98F-914897D511BC}"/>
              </a:ext>
            </a:extLst>
          </p:cNvPr>
          <p:cNvSpPr txBox="1">
            <a:spLocks noGrp="1" noChangeArrowheads="1"/>
          </p:cNvSpPr>
          <p:nvPr>
            <p:ph type="title"/>
          </p:nvPr>
        </p:nvSpPr>
        <p:spPr bwMode="auto">
          <a:xfrm>
            <a:off x="188913" y="1123950"/>
            <a:ext cx="2211387"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Google Shape;12;p12">
            <a:extLst>
              <a:ext uri="{FF2B5EF4-FFF2-40B4-BE49-F238E27FC236}">
                <a16:creationId xmlns:a16="http://schemas.microsoft.com/office/drawing/2014/main" id="{80F9AC03-BC14-A395-23E2-2F92854F16AD}"/>
              </a:ext>
            </a:extLst>
          </p:cNvPr>
          <p:cNvSpPr>
            <a:spLocks noChangeArrowheads="1"/>
          </p:cNvSpPr>
          <p:nvPr/>
        </p:nvSpPr>
        <p:spPr bwMode="auto">
          <a:xfrm>
            <a:off x="8861425" y="758825"/>
            <a:ext cx="288925" cy="5330825"/>
          </a:xfrm>
          <a:prstGeom prst="rect">
            <a:avLst/>
          </a:prstGeom>
          <a:solidFill>
            <a:srgbClr val="C8C8C8">
              <a:alpha val="49019"/>
            </a:srgbClr>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1029" name="Google Shape;13;p12">
            <a:extLst>
              <a:ext uri="{FF2B5EF4-FFF2-40B4-BE49-F238E27FC236}">
                <a16:creationId xmlns:a16="http://schemas.microsoft.com/office/drawing/2014/main" id="{94ABD3E6-86A0-2DBF-51EE-FE7C870597E9}"/>
              </a:ext>
            </a:extLst>
          </p:cNvPr>
          <p:cNvSpPr txBox="1">
            <a:spLocks noGrp="1" noChangeArrowheads="1"/>
          </p:cNvSpPr>
          <p:nvPr>
            <p:ph type="body" idx="1"/>
          </p:nvPr>
        </p:nvSpPr>
        <p:spPr bwMode="auto">
          <a:xfrm>
            <a:off x="2901950" y="863600"/>
            <a:ext cx="54864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30" name="Google Shape;14;p12">
            <a:extLst>
              <a:ext uri="{FF2B5EF4-FFF2-40B4-BE49-F238E27FC236}">
                <a16:creationId xmlns:a16="http://schemas.microsoft.com/office/drawing/2014/main" id="{A0AB02B2-DDF2-761B-7938-41BEB4722ED2}"/>
              </a:ext>
            </a:extLst>
          </p:cNvPr>
          <p:cNvSpPr txBox="1">
            <a:spLocks noGrp="1" noChangeArrowheads="1"/>
          </p:cNvSpPr>
          <p:nvPr>
            <p:ph type="dt" idx="10"/>
          </p:nvPr>
        </p:nvSpPr>
        <p:spPr bwMode="auto">
          <a:xfrm>
            <a:off x="196850" y="6356350"/>
            <a:ext cx="2057400" cy="365125"/>
          </a:xfrm>
          <a:prstGeom prst="rect">
            <a:avLst/>
          </a:prstGeom>
          <a:noFill/>
          <a:ln>
            <a:noFill/>
          </a:ln>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000">
                <a:solidFill>
                  <a:srgbClr val="7F7F7F"/>
                </a:solidFill>
                <a:latin typeface="Corbel" panose="020B0503020204020204" pitchFamily="34" charset="0"/>
                <a:sym typeface="Corbel" panose="020B0503020204020204" pitchFamily="34" charset="0"/>
              </a:defRPr>
            </a:lvl1pPr>
          </a:lstStyle>
          <a:p>
            <a:pPr>
              <a:defRPr/>
            </a:pPr>
            <a:endParaRPr lang="en-US" altLang="en-US"/>
          </a:p>
        </p:txBody>
      </p:sp>
      <p:sp>
        <p:nvSpPr>
          <p:cNvPr id="1031" name="Google Shape;15;p12">
            <a:extLst>
              <a:ext uri="{FF2B5EF4-FFF2-40B4-BE49-F238E27FC236}">
                <a16:creationId xmlns:a16="http://schemas.microsoft.com/office/drawing/2014/main" id="{3A28F652-2342-965B-8E80-5E16E0A870F2}"/>
              </a:ext>
            </a:extLst>
          </p:cNvPr>
          <p:cNvSpPr txBox="1">
            <a:spLocks noGrp="1" noChangeArrowheads="1"/>
          </p:cNvSpPr>
          <p:nvPr>
            <p:ph type="ftr" idx="11"/>
          </p:nvPr>
        </p:nvSpPr>
        <p:spPr bwMode="auto">
          <a:xfrm>
            <a:off x="2901950" y="6356350"/>
            <a:ext cx="4433888" cy="365125"/>
          </a:xfrm>
          <a:prstGeom prst="rect">
            <a:avLst/>
          </a:prstGeom>
          <a:noFill/>
          <a:ln>
            <a:noFill/>
          </a:ln>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000">
                <a:solidFill>
                  <a:srgbClr val="7F7F7F"/>
                </a:solidFill>
                <a:latin typeface="Corbel" panose="020B0503020204020204" pitchFamily="34" charset="0"/>
                <a:sym typeface="Corbel" panose="020B0503020204020204" pitchFamily="34" charset="0"/>
              </a:defRPr>
            </a:lvl1pPr>
          </a:lstStyle>
          <a:p>
            <a:pPr>
              <a:defRPr/>
            </a:pPr>
            <a:endParaRPr lang="en-US" altLang="en-US"/>
          </a:p>
        </p:txBody>
      </p:sp>
      <p:sp>
        <p:nvSpPr>
          <p:cNvPr id="1032" name="Google Shape;16;p12">
            <a:extLst>
              <a:ext uri="{FF2B5EF4-FFF2-40B4-BE49-F238E27FC236}">
                <a16:creationId xmlns:a16="http://schemas.microsoft.com/office/drawing/2014/main" id="{7618A595-8A5B-5247-C123-3E8AB32522E9}"/>
              </a:ext>
            </a:extLst>
          </p:cNvPr>
          <p:cNvSpPr txBox="1">
            <a:spLocks noGrp="1" noChangeArrowheads="1"/>
          </p:cNvSpPr>
          <p:nvPr>
            <p:ph type="sldNum" idx="12"/>
          </p:nvPr>
        </p:nvSpPr>
        <p:spPr bwMode="auto">
          <a:xfrm>
            <a:off x="7975600" y="6356350"/>
            <a:ext cx="1147763"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Clr>
                <a:srgbClr val="000000"/>
              </a:buClr>
              <a:buSzPts val="1100"/>
              <a:buFont typeface="Arial" panose="020B0604020202020204" pitchFamily="34" charset="0"/>
              <a:buNone/>
              <a:defRPr sz="1100" b="1" smtClean="0">
                <a:solidFill>
                  <a:schemeClr val="accent1"/>
                </a:solidFill>
                <a:latin typeface="Corbel" panose="020B0503020204020204" pitchFamily="34" charset="0"/>
                <a:sym typeface="Corbel" panose="020B0503020204020204" pitchFamily="34" charset="0"/>
              </a:defRPr>
            </a:lvl1pPr>
          </a:lstStyle>
          <a:p>
            <a:pPr>
              <a:defRPr/>
            </a:pPr>
            <a:fld id="{493C7ED0-38DF-BF4A-AD30-DE29F2761C0E}"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08" r:id="rId7"/>
    <p:sldLayoutId id="2147483809" r:id="rId8"/>
    <p:sldLayoutId id="2147483810" r:id="rId9"/>
    <p:sldLayoutId id="2147483840" r:id="rId10"/>
    <p:sldLayoutId id="2147483811" r:id="rId11"/>
    <p:sldLayoutId id="2147483812" r:id="rId12"/>
    <p:sldLayoutId id="2147483841" r:id="rId13"/>
    <p:sldLayoutId id="2147483842" r:id="rId14"/>
    <p:sldLayoutId id="2147483843" r:id="rId15"/>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0E6"/>
        </a:solidFill>
        <a:effectLst/>
      </p:bgPr>
    </p:bg>
    <p:spTree>
      <p:nvGrpSpPr>
        <p:cNvPr id="1" name=""/>
        <p:cNvGrpSpPr/>
        <p:nvPr/>
      </p:nvGrpSpPr>
      <p:grpSpPr>
        <a:xfrm>
          <a:off x="0" y="0"/>
          <a:ext cx="0" cy="0"/>
          <a:chOff x="0" y="0"/>
          <a:chExt cx="0" cy="0"/>
        </a:xfrm>
      </p:grpSpPr>
      <p:sp>
        <p:nvSpPr>
          <p:cNvPr id="90" name="Google Shape;90;g24c19337f59_0_468">
            <a:extLst>
              <a:ext uri="{FF2B5EF4-FFF2-40B4-BE49-F238E27FC236}">
                <a16:creationId xmlns:a16="http://schemas.microsoft.com/office/drawing/2014/main" id="{C35D7590-B68E-5B31-18D6-3870E94FA636}"/>
              </a:ext>
            </a:extLst>
          </p:cNvPr>
          <p:cNvSpPr/>
          <p:nvPr/>
        </p:nvSpPr>
        <p:spPr>
          <a:xfrm>
            <a:off x="0" y="758825"/>
            <a:ext cx="2582863" cy="5330825"/>
          </a:xfrm>
          <a:prstGeom prst="rec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15363" name="Google Shape;91;g24c19337f59_0_468">
            <a:extLst>
              <a:ext uri="{FF2B5EF4-FFF2-40B4-BE49-F238E27FC236}">
                <a16:creationId xmlns:a16="http://schemas.microsoft.com/office/drawing/2014/main" id="{F5EF96FE-065F-6B36-3DBB-CF36756139BF}"/>
              </a:ext>
            </a:extLst>
          </p:cNvPr>
          <p:cNvSpPr txBox="1">
            <a:spLocks noGrp="1" noChangeArrowheads="1"/>
          </p:cNvSpPr>
          <p:nvPr>
            <p:ph type="title"/>
          </p:nvPr>
        </p:nvSpPr>
        <p:spPr bwMode="auto">
          <a:xfrm>
            <a:off x="188913" y="1123950"/>
            <a:ext cx="2211387" cy="4600575"/>
          </a:xfrm>
          <a:prstGeom prst="rect">
            <a:avLst/>
          </a:prstGeom>
          <a:solidFill>
            <a:srgbClr val="F08E80">
              <a:alpha val="7372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2052" name="Google Shape;92;g24c19337f59_0_468">
            <a:extLst>
              <a:ext uri="{FF2B5EF4-FFF2-40B4-BE49-F238E27FC236}">
                <a16:creationId xmlns:a16="http://schemas.microsoft.com/office/drawing/2014/main" id="{AA6B22D8-C487-34C6-055B-FCC75A9F1A5A}"/>
              </a:ext>
            </a:extLst>
          </p:cNvPr>
          <p:cNvSpPr>
            <a:spLocks noChangeArrowheads="1"/>
          </p:cNvSpPr>
          <p:nvPr/>
        </p:nvSpPr>
        <p:spPr bwMode="auto">
          <a:xfrm>
            <a:off x="8861425" y="758825"/>
            <a:ext cx="288925" cy="5330825"/>
          </a:xfrm>
          <a:prstGeom prst="rect">
            <a:avLst/>
          </a:prstGeom>
          <a:solidFill>
            <a:srgbClr val="C8C8C8">
              <a:alpha val="49019"/>
            </a:srgbClr>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15365" name="Google Shape;93;g24c19337f59_0_468">
            <a:extLst>
              <a:ext uri="{FF2B5EF4-FFF2-40B4-BE49-F238E27FC236}">
                <a16:creationId xmlns:a16="http://schemas.microsoft.com/office/drawing/2014/main" id="{CAEF5E94-DF15-3D9C-1DCB-F13C7DA16AA0}"/>
              </a:ext>
            </a:extLst>
          </p:cNvPr>
          <p:cNvSpPr txBox="1">
            <a:spLocks noGrp="1" noChangeArrowheads="1"/>
          </p:cNvSpPr>
          <p:nvPr>
            <p:ph type="body" idx="1"/>
          </p:nvPr>
        </p:nvSpPr>
        <p:spPr bwMode="auto">
          <a:xfrm>
            <a:off x="2901950" y="863600"/>
            <a:ext cx="54864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2054" name="Google Shape;94;g24c19337f59_0_468">
            <a:extLst>
              <a:ext uri="{FF2B5EF4-FFF2-40B4-BE49-F238E27FC236}">
                <a16:creationId xmlns:a16="http://schemas.microsoft.com/office/drawing/2014/main" id="{726894EC-A1CD-EE76-019F-A9A6EC93656D}"/>
              </a:ext>
            </a:extLst>
          </p:cNvPr>
          <p:cNvSpPr txBox="1">
            <a:spLocks noGrp="1" noChangeArrowheads="1"/>
          </p:cNvSpPr>
          <p:nvPr>
            <p:ph type="dt" idx="10"/>
          </p:nvPr>
        </p:nvSpPr>
        <p:spPr bwMode="auto">
          <a:xfrm>
            <a:off x="196850" y="6356350"/>
            <a:ext cx="2057400" cy="365125"/>
          </a:xfrm>
          <a:prstGeom prst="rect">
            <a:avLst/>
          </a:prstGeom>
          <a:noFill/>
          <a:ln>
            <a:noFill/>
          </a:ln>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000">
                <a:solidFill>
                  <a:srgbClr val="7F7F7F"/>
                </a:solidFill>
                <a:latin typeface="Corbel" panose="020B0503020204020204" pitchFamily="34" charset="0"/>
                <a:sym typeface="Corbel" panose="020B0503020204020204" pitchFamily="34" charset="0"/>
              </a:defRPr>
            </a:lvl1pPr>
          </a:lstStyle>
          <a:p>
            <a:pPr>
              <a:defRPr/>
            </a:pPr>
            <a:endParaRPr lang="en-US" altLang="en-US"/>
          </a:p>
        </p:txBody>
      </p:sp>
      <p:sp>
        <p:nvSpPr>
          <p:cNvPr id="2055" name="Google Shape;95;g24c19337f59_0_468">
            <a:extLst>
              <a:ext uri="{FF2B5EF4-FFF2-40B4-BE49-F238E27FC236}">
                <a16:creationId xmlns:a16="http://schemas.microsoft.com/office/drawing/2014/main" id="{E6B8CC75-4C87-F271-E0F6-53A81CF8E163}"/>
              </a:ext>
            </a:extLst>
          </p:cNvPr>
          <p:cNvSpPr txBox="1">
            <a:spLocks noGrp="1" noChangeArrowheads="1"/>
          </p:cNvSpPr>
          <p:nvPr>
            <p:ph type="ftr" idx="11"/>
          </p:nvPr>
        </p:nvSpPr>
        <p:spPr bwMode="auto">
          <a:xfrm>
            <a:off x="2901950" y="6356350"/>
            <a:ext cx="4433888" cy="365125"/>
          </a:xfrm>
          <a:prstGeom prst="rect">
            <a:avLst/>
          </a:prstGeom>
          <a:noFill/>
          <a:ln>
            <a:noFill/>
          </a:ln>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000">
                <a:solidFill>
                  <a:srgbClr val="7F7F7F"/>
                </a:solidFill>
                <a:latin typeface="Corbel" panose="020B0503020204020204" pitchFamily="34" charset="0"/>
                <a:sym typeface="Corbel" panose="020B0503020204020204" pitchFamily="34" charset="0"/>
              </a:defRPr>
            </a:lvl1pPr>
          </a:lstStyle>
          <a:p>
            <a:pPr>
              <a:defRPr/>
            </a:pPr>
            <a:endParaRPr lang="en-US" altLang="en-US"/>
          </a:p>
        </p:txBody>
      </p:sp>
      <p:sp>
        <p:nvSpPr>
          <p:cNvPr id="2056" name="Google Shape;96;g24c19337f59_0_468">
            <a:extLst>
              <a:ext uri="{FF2B5EF4-FFF2-40B4-BE49-F238E27FC236}">
                <a16:creationId xmlns:a16="http://schemas.microsoft.com/office/drawing/2014/main" id="{A525D927-D24C-C18F-B981-A764F3685320}"/>
              </a:ext>
            </a:extLst>
          </p:cNvPr>
          <p:cNvSpPr txBox="1">
            <a:spLocks noGrp="1" noChangeArrowheads="1"/>
          </p:cNvSpPr>
          <p:nvPr>
            <p:ph type="sldNum" idx="12"/>
          </p:nvPr>
        </p:nvSpPr>
        <p:spPr bwMode="auto">
          <a:xfrm>
            <a:off x="7975600" y="6356350"/>
            <a:ext cx="1147763"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Clr>
                <a:srgbClr val="000000"/>
              </a:buClr>
              <a:buSzPts val="1100"/>
              <a:buFont typeface="Arial" panose="020B0604020202020204" pitchFamily="34" charset="0"/>
              <a:buNone/>
              <a:defRPr sz="1100" b="1" smtClean="0">
                <a:solidFill>
                  <a:schemeClr val="accent1"/>
                </a:solidFill>
                <a:latin typeface="Corbel" panose="020B0503020204020204" pitchFamily="34" charset="0"/>
                <a:sym typeface="Corbel" panose="020B0503020204020204" pitchFamily="34" charset="0"/>
              </a:defRPr>
            </a:lvl1pPr>
          </a:lstStyle>
          <a:p>
            <a:pPr>
              <a:defRPr/>
            </a:pPr>
            <a:fld id="{AF875D03-28E3-9A40-A680-1404123E3531}"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844" r:id="rId1"/>
    <p:sldLayoutId id="2147483813" r:id="rId2"/>
    <p:sldLayoutId id="2147483845" r:id="rId3"/>
    <p:sldLayoutId id="2147483846" r:id="rId4"/>
    <p:sldLayoutId id="2147483814" r:id="rId5"/>
    <p:sldLayoutId id="2147483847" r:id="rId6"/>
    <p:sldLayoutId id="2147483815" r:id="rId7"/>
    <p:sldLayoutId id="2147483816" r:id="rId8"/>
    <p:sldLayoutId id="2147483848" r:id="rId9"/>
    <p:sldLayoutId id="2147483817" r:id="rId10"/>
    <p:sldLayoutId id="2147483818"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Google Shape;163;g24c19337f59_0_872">
            <a:extLst>
              <a:ext uri="{FF2B5EF4-FFF2-40B4-BE49-F238E27FC236}">
                <a16:creationId xmlns:a16="http://schemas.microsoft.com/office/drawing/2014/main" id="{E4457FF1-9CD5-8366-3FEB-93585461E305}"/>
              </a:ext>
            </a:extLst>
          </p:cNvPr>
          <p:cNvSpPr>
            <a:spLocks noChangeArrowheads="1"/>
          </p:cNvSpPr>
          <p:nvPr/>
        </p:nvSpPr>
        <p:spPr bwMode="auto">
          <a:xfrm>
            <a:off x="0" y="758825"/>
            <a:ext cx="2582863" cy="5330825"/>
          </a:xfrm>
          <a:prstGeom prst="rect">
            <a:avLst/>
          </a:prstGeom>
          <a:solidFill>
            <a:schemeClr val="accent1"/>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27651" name="Google Shape;164;g24c19337f59_0_872">
            <a:extLst>
              <a:ext uri="{FF2B5EF4-FFF2-40B4-BE49-F238E27FC236}">
                <a16:creationId xmlns:a16="http://schemas.microsoft.com/office/drawing/2014/main" id="{FC3D3BEE-22EB-3C9A-25A5-0167FD3E1EE9}"/>
              </a:ext>
            </a:extLst>
          </p:cNvPr>
          <p:cNvSpPr txBox="1">
            <a:spLocks noGrp="1" noChangeArrowheads="1"/>
          </p:cNvSpPr>
          <p:nvPr>
            <p:ph type="title"/>
          </p:nvPr>
        </p:nvSpPr>
        <p:spPr bwMode="auto">
          <a:xfrm>
            <a:off x="188913" y="1123950"/>
            <a:ext cx="2211387"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3076" name="Google Shape;165;g24c19337f59_0_872">
            <a:extLst>
              <a:ext uri="{FF2B5EF4-FFF2-40B4-BE49-F238E27FC236}">
                <a16:creationId xmlns:a16="http://schemas.microsoft.com/office/drawing/2014/main" id="{3E1026FE-132F-2FF8-25C2-447035A96C70}"/>
              </a:ext>
            </a:extLst>
          </p:cNvPr>
          <p:cNvSpPr>
            <a:spLocks noChangeArrowheads="1"/>
          </p:cNvSpPr>
          <p:nvPr/>
        </p:nvSpPr>
        <p:spPr bwMode="auto">
          <a:xfrm>
            <a:off x="8861425" y="758825"/>
            <a:ext cx="288925" cy="5330825"/>
          </a:xfrm>
          <a:prstGeom prst="rect">
            <a:avLst/>
          </a:prstGeom>
          <a:solidFill>
            <a:srgbClr val="C8C8C8">
              <a:alpha val="49019"/>
            </a:srgbClr>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defRPr/>
            </a:pPr>
            <a:endParaRPr lang="en-US" altLang="en-US"/>
          </a:p>
        </p:txBody>
      </p:sp>
      <p:sp>
        <p:nvSpPr>
          <p:cNvPr id="27653" name="Google Shape;166;g24c19337f59_0_872">
            <a:extLst>
              <a:ext uri="{FF2B5EF4-FFF2-40B4-BE49-F238E27FC236}">
                <a16:creationId xmlns:a16="http://schemas.microsoft.com/office/drawing/2014/main" id="{6DA1D17E-A53B-297C-E9CA-BE0831282245}"/>
              </a:ext>
            </a:extLst>
          </p:cNvPr>
          <p:cNvSpPr txBox="1">
            <a:spLocks noGrp="1" noChangeArrowheads="1"/>
          </p:cNvSpPr>
          <p:nvPr>
            <p:ph type="body" idx="1"/>
          </p:nvPr>
        </p:nvSpPr>
        <p:spPr bwMode="auto">
          <a:xfrm>
            <a:off x="2901950" y="863600"/>
            <a:ext cx="54864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3078" name="Google Shape;167;g24c19337f59_0_872">
            <a:extLst>
              <a:ext uri="{FF2B5EF4-FFF2-40B4-BE49-F238E27FC236}">
                <a16:creationId xmlns:a16="http://schemas.microsoft.com/office/drawing/2014/main" id="{38A1BA19-5E3A-ECC2-4CCD-4F2146B79577}"/>
              </a:ext>
            </a:extLst>
          </p:cNvPr>
          <p:cNvSpPr txBox="1">
            <a:spLocks noGrp="1" noChangeArrowheads="1"/>
          </p:cNvSpPr>
          <p:nvPr>
            <p:ph type="dt" idx="10"/>
          </p:nvPr>
        </p:nvSpPr>
        <p:spPr bwMode="auto">
          <a:xfrm>
            <a:off x="196850" y="6356350"/>
            <a:ext cx="2057400" cy="365125"/>
          </a:xfrm>
          <a:prstGeom prst="rect">
            <a:avLst/>
          </a:prstGeom>
          <a:noFill/>
          <a:ln>
            <a:noFill/>
          </a:ln>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000">
                <a:solidFill>
                  <a:srgbClr val="7F7F7F"/>
                </a:solidFill>
                <a:latin typeface="Corbel" panose="020B0503020204020204" pitchFamily="34" charset="0"/>
                <a:sym typeface="Corbel" panose="020B0503020204020204" pitchFamily="34" charset="0"/>
              </a:defRPr>
            </a:lvl1pPr>
          </a:lstStyle>
          <a:p>
            <a:pPr>
              <a:defRPr/>
            </a:pPr>
            <a:endParaRPr lang="en-US" altLang="en-US"/>
          </a:p>
        </p:txBody>
      </p:sp>
      <p:sp>
        <p:nvSpPr>
          <p:cNvPr id="3079" name="Google Shape;168;g24c19337f59_0_872">
            <a:extLst>
              <a:ext uri="{FF2B5EF4-FFF2-40B4-BE49-F238E27FC236}">
                <a16:creationId xmlns:a16="http://schemas.microsoft.com/office/drawing/2014/main" id="{5DFEB07A-F5AD-9CF5-CCF3-133B3D3D288B}"/>
              </a:ext>
            </a:extLst>
          </p:cNvPr>
          <p:cNvSpPr txBox="1">
            <a:spLocks noGrp="1" noChangeArrowheads="1"/>
          </p:cNvSpPr>
          <p:nvPr>
            <p:ph type="ftr" idx="11"/>
          </p:nvPr>
        </p:nvSpPr>
        <p:spPr bwMode="auto">
          <a:xfrm>
            <a:off x="2901950" y="6356350"/>
            <a:ext cx="4433888" cy="365125"/>
          </a:xfrm>
          <a:prstGeom prst="rect">
            <a:avLst/>
          </a:prstGeom>
          <a:noFill/>
          <a:ln>
            <a:noFill/>
          </a:ln>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000">
                <a:solidFill>
                  <a:srgbClr val="7F7F7F"/>
                </a:solidFill>
                <a:latin typeface="Corbel" panose="020B0503020204020204" pitchFamily="34" charset="0"/>
                <a:sym typeface="Corbel" panose="020B0503020204020204" pitchFamily="34" charset="0"/>
              </a:defRPr>
            </a:lvl1pPr>
          </a:lstStyle>
          <a:p>
            <a:pPr>
              <a:defRPr/>
            </a:pPr>
            <a:endParaRPr lang="en-US" altLang="en-US"/>
          </a:p>
        </p:txBody>
      </p:sp>
      <p:sp>
        <p:nvSpPr>
          <p:cNvPr id="3080" name="Google Shape;169;g24c19337f59_0_872">
            <a:extLst>
              <a:ext uri="{FF2B5EF4-FFF2-40B4-BE49-F238E27FC236}">
                <a16:creationId xmlns:a16="http://schemas.microsoft.com/office/drawing/2014/main" id="{9A2D1401-C8E9-3BCF-1638-C7E2DBAB70CA}"/>
              </a:ext>
            </a:extLst>
          </p:cNvPr>
          <p:cNvSpPr txBox="1">
            <a:spLocks noGrp="1" noChangeArrowheads="1"/>
          </p:cNvSpPr>
          <p:nvPr>
            <p:ph type="sldNum" idx="12"/>
          </p:nvPr>
        </p:nvSpPr>
        <p:spPr bwMode="auto">
          <a:xfrm>
            <a:off x="7975600" y="6356350"/>
            <a:ext cx="1147763"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Clr>
                <a:srgbClr val="000000"/>
              </a:buClr>
              <a:buSzPts val="1100"/>
              <a:buFont typeface="Arial" panose="020B0604020202020204" pitchFamily="34" charset="0"/>
              <a:buNone/>
              <a:defRPr sz="1100" b="1" smtClean="0">
                <a:solidFill>
                  <a:schemeClr val="accent1"/>
                </a:solidFill>
                <a:latin typeface="Corbel" panose="020B0503020204020204" pitchFamily="34" charset="0"/>
                <a:sym typeface="Corbel" panose="020B0503020204020204" pitchFamily="34" charset="0"/>
              </a:defRPr>
            </a:lvl1pPr>
          </a:lstStyle>
          <a:p>
            <a:pPr>
              <a:defRPr/>
            </a:pPr>
            <a:fld id="{F4EEC9A9-0E1C-2946-869A-ACC29C0401DB}"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19" r:id="rId7"/>
    <p:sldLayoutId id="2147483820" r:id="rId8"/>
    <p:sldLayoutId id="2147483821" r:id="rId9"/>
    <p:sldLayoutId id="2147483855" r:id="rId10"/>
    <p:sldLayoutId id="2147483822" r:id="rId11"/>
    <p:sldLayoutId id="2147483823" r:id="rId12"/>
    <p:sldLayoutId id="2147483856" r:id="rId13"/>
    <p:sldLayoutId id="2147483857" r:id="rId14"/>
    <p:sldLayoutId id="2147483858" r:id="rId15"/>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rgbClr val="FFEFD6"/>
        </a:solidFill>
        <a:effectLst/>
      </p:bgPr>
    </p:bg>
    <p:spTree>
      <p:nvGrpSpPr>
        <p:cNvPr id="1" name=""/>
        <p:cNvGrpSpPr/>
        <p:nvPr/>
      </p:nvGrpSpPr>
      <p:grpSpPr>
        <a:xfrm>
          <a:off x="0" y="0"/>
          <a:ext cx="0" cy="0"/>
          <a:chOff x="0" y="0"/>
          <a:chExt cx="0" cy="0"/>
        </a:xfrm>
      </p:grpSpPr>
      <p:sp>
        <p:nvSpPr>
          <p:cNvPr id="41986" name="Google Shape;244;g24b2355348e_0_974">
            <a:extLst>
              <a:ext uri="{FF2B5EF4-FFF2-40B4-BE49-F238E27FC236}">
                <a16:creationId xmlns:a16="http://schemas.microsoft.com/office/drawing/2014/main" id="{FFBB9BCB-51A0-EFF2-0603-B722621A30CB}"/>
              </a:ext>
            </a:extLst>
          </p:cNvPr>
          <p:cNvSpPr txBox="1">
            <a:spLocks noGrp="1" noChangeArrowheads="1"/>
          </p:cNvSpPr>
          <p:nvPr>
            <p:ph type="title"/>
          </p:nvPr>
        </p:nvSpPr>
        <p:spPr bwMode="auto">
          <a:xfrm>
            <a:off x="311150" y="593725"/>
            <a:ext cx="85217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41987" name="Google Shape;245;g24b2355348e_0_974">
            <a:extLst>
              <a:ext uri="{FF2B5EF4-FFF2-40B4-BE49-F238E27FC236}">
                <a16:creationId xmlns:a16="http://schemas.microsoft.com/office/drawing/2014/main" id="{8F0EB178-EAC1-5F35-260E-25E471AA620E}"/>
              </a:ext>
            </a:extLst>
          </p:cNvPr>
          <p:cNvSpPr txBox="1">
            <a:spLocks noGrp="1" noChangeArrowheads="1"/>
          </p:cNvSpPr>
          <p:nvPr>
            <p:ph type="body" idx="1"/>
          </p:nvPr>
        </p:nvSpPr>
        <p:spPr bwMode="auto">
          <a:xfrm>
            <a:off x="311150" y="1536700"/>
            <a:ext cx="85217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4100" name="Google Shape;246;g24b2355348e_0_974">
            <a:extLst>
              <a:ext uri="{FF2B5EF4-FFF2-40B4-BE49-F238E27FC236}">
                <a16:creationId xmlns:a16="http://schemas.microsoft.com/office/drawing/2014/main" id="{A45F904F-8167-78B8-738C-461218E5CDE5}"/>
              </a:ext>
            </a:extLst>
          </p:cNvPr>
          <p:cNvSpPr txBox="1">
            <a:spLocks noGrp="1" noChangeArrowheads="1"/>
          </p:cNvSpPr>
          <p:nvPr>
            <p:ph type="sldNum" idx="12"/>
          </p:nvPr>
        </p:nvSpPr>
        <p:spPr bwMode="auto">
          <a:xfrm>
            <a:off x="8472488" y="6218238"/>
            <a:ext cx="549275" cy="523875"/>
          </a:xfrm>
          <a:prstGeom prst="rect">
            <a:avLst/>
          </a:prstGeom>
          <a:noFill/>
          <a:ln>
            <a:noFill/>
          </a:ln>
        </p:spPr>
        <p:txBody>
          <a:bodyPr vert="horz" wrap="square" lIns="91425" tIns="91425" rIns="91425" bIns="91425" numCol="1" anchor="ctr" anchorCtr="0" compatLnSpc="1">
            <a:prstTxWarp prst="textNoShape">
              <a:avLst/>
            </a:prstTxWarp>
          </a:bodyPr>
          <a:lstStyle>
            <a:lvl1pPr algn="r" eaLnBrk="1" hangingPunct="1">
              <a:buClr>
                <a:srgbClr val="000000"/>
              </a:buClr>
              <a:buSzPts val="1000"/>
              <a:buFont typeface="Arial" panose="020B0604020202020204" pitchFamily="34" charset="0"/>
              <a:buNone/>
              <a:defRPr sz="1000" smtClean="0">
                <a:solidFill>
                  <a:srgbClr val="595959"/>
                </a:solidFill>
              </a:defRPr>
            </a:lvl1pPr>
          </a:lstStyle>
          <a:p>
            <a:pPr>
              <a:defRPr/>
            </a:pPr>
            <a:fld id="{5BF616BA-446A-7C43-9510-2219CD348213}"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59" r:id="rId8"/>
    <p:sldLayoutId id="2147483831" r:id="rId9"/>
    <p:sldLayoutId id="2147483832" r:id="rId10"/>
    <p:sldLayoutId id="2147483833"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cga.ct.gov/2023/ACT/PA/PDF/2023PA-00147-R00SB-00986-PA.PDF"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hyperlink" Target="https://portal.ct.gov/-/media/DPH/Scope-of-Practice/Doula-Certification-Committee-Report-to-the-Legislatur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s://r20.rs6.net/tn.jsp?f=001H8inHO-E7JRXxrEUIVuGidc8l7Zp8XadlwLbwkxz9tmGEGuTWm3vGgrE9U3HVRlNbZsvOficTiY2wWx4K37nDjQcZ5goiEgCFMs21FUANqLpII02J_NP5_xeAHQCQk3dhxWUdoKBFm0OoN9A2_zeuhXhHrFZpaeR_AIQCQcYvNqF891CiwZOo-nrsWBczjjur7pK4d6DCkRRJFFFCRwE_dn19sp4PHe-&amp;c=&amp;ch="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hyperlink" Target="https://files.constantcontact.com/dc25b334201/75abd27b-0c7b-40a5-ad22-1316f259cd0b.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hyperlink" Target="https://portal.ct.gov/DSS/Health-And-Home-Care/HUSKY-Maternity-Bundle#:~:text=The%20Connecticut%20Department%20of%20Social,in%20a%20value%2Dbased%20way"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ationalpartnership.org/our-work/health/maternity/improving-our-maternity-care.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Google Shape;293;p1">
            <a:extLst>
              <a:ext uri="{FF2B5EF4-FFF2-40B4-BE49-F238E27FC236}">
                <a16:creationId xmlns:a16="http://schemas.microsoft.com/office/drawing/2014/main" id="{3AA05CB8-AF41-71A5-4BAC-94DC670EAB56}"/>
              </a:ext>
            </a:extLst>
          </p:cNvPr>
          <p:cNvSpPr>
            <a:spLocks noChangeArrowheads="1"/>
          </p:cNvSpPr>
          <p:nvPr/>
        </p:nvSpPr>
        <p:spPr bwMode="auto">
          <a:xfrm>
            <a:off x="200025" y="369888"/>
            <a:ext cx="8743950" cy="6113462"/>
          </a:xfrm>
          <a:prstGeom prst="rect">
            <a:avLst/>
          </a:prstGeom>
          <a:noFill/>
          <a:ln w="952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294" name="Google Shape;294;p1">
            <a:extLst>
              <a:ext uri="{FF2B5EF4-FFF2-40B4-BE49-F238E27FC236}">
                <a16:creationId xmlns:a16="http://schemas.microsoft.com/office/drawing/2014/main" id="{0577D0BA-4DDD-033E-D06D-22252D159034}"/>
              </a:ext>
            </a:extLst>
          </p:cNvPr>
          <p:cNvSpPr txBox="1">
            <a:spLocks noGrp="1"/>
          </p:cNvSpPr>
          <p:nvPr>
            <p:ph type="ctrTitle" idx="4294967295"/>
          </p:nvPr>
        </p:nvSpPr>
        <p:spPr>
          <a:xfrm>
            <a:off x="547688" y="123825"/>
            <a:ext cx="8415337" cy="5586413"/>
          </a:xfrm>
        </p:spPr>
        <p:txBody>
          <a:bodyPr spcFirstLastPara="1" anchor="b">
            <a:normAutofit/>
          </a:bodyPr>
          <a:lstStyle/>
          <a:p>
            <a:pPr algn="ctr" eaLnBrk="1" fontAlgn="auto" hangingPunct="1">
              <a:lnSpc>
                <a:spcPct val="115000"/>
              </a:lnSpc>
              <a:spcBef>
                <a:spcPts val="0"/>
              </a:spcBef>
              <a:spcAft>
                <a:spcPts val="0"/>
              </a:spcAft>
              <a:buClr>
                <a:schemeClr val="dk1"/>
              </a:buClr>
              <a:buSzPts val="1100"/>
              <a:buFont typeface="Arial"/>
              <a:buNone/>
              <a:defRPr/>
            </a:pPr>
            <a:r>
              <a:rPr lang="en-US" sz="4000" b="1" dirty="0">
                <a:solidFill>
                  <a:schemeClr val="accent2"/>
                </a:solidFill>
                <a:latin typeface="Times New Roman" panose="02020603050405020304" pitchFamily="18" charset="0"/>
                <a:ea typeface="Lato"/>
                <a:cs typeface="Times New Roman" panose="02020603050405020304" pitchFamily="18" charset="0"/>
                <a:sym typeface="Lato"/>
                <a:extLst>
                  <a:ext uri="http://customooxmlschemas.google.com/"/>
                </a:extLst>
              </a:rPr>
              <a:t>Connecticut HUSKY Health </a:t>
            </a:r>
            <a:r>
              <a:rPr lang="en-US" sz="4000" b="1" dirty="0">
                <a:solidFill>
                  <a:schemeClr val="accent2"/>
                </a:solidFill>
                <a:latin typeface="Times New Roman" panose="02020603050405020304" pitchFamily="18" charset="0"/>
                <a:ea typeface="Lato"/>
                <a:cs typeface="Times New Roman" panose="02020603050405020304" pitchFamily="18" charset="0"/>
                <a:sym typeface="Lato"/>
              </a:rPr>
              <a:t>Maternity Bundle Payment Doula Integration</a:t>
            </a:r>
            <a:br>
              <a:rPr sz="4000" b="1" dirty="0">
                <a:solidFill>
                  <a:schemeClr val="accent2"/>
                </a:solidFill>
                <a:latin typeface="Times New Roman" panose="02020603050405020304" pitchFamily="18" charset="0"/>
                <a:ea typeface="Lato"/>
                <a:cs typeface="Times New Roman" panose="02020603050405020304" pitchFamily="18" charset="0"/>
                <a:sym typeface="Lato"/>
              </a:rPr>
            </a:br>
            <a:br>
              <a:rPr sz="4000" b="1" dirty="0">
                <a:solidFill>
                  <a:schemeClr val="accent2"/>
                </a:solidFill>
                <a:latin typeface="Times New Roman" panose="02020603050405020304" pitchFamily="18" charset="0"/>
                <a:ea typeface="Lato"/>
                <a:cs typeface="Times New Roman" panose="02020603050405020304" pitchFamily="18" charset="0"/>
                <a:sym typeface="Lato"/>
              </a:rPr>
            </a:br>
            <a:r>
              <a:rPr lang="en-US" sz="3777" b="1" i="1" dirty="0">
                <a:solidFill>
                  <a:schemeClr val="accent2"/>
                </a:solidFill>
                <a:latin typeface="Times New Roman" panose="02020603050405020304" pitchFamily="18" charset="0"/>
                <a:ea typeface="Lato"/>
                <a:cs typeface="Times New Roman" panose="02020603050405020304" pitchFamily="18" charset="0"/>
                <a:sym typeface="Lato"/>
              </a:rPr>
              <a:t>Provider Information Webinar</a:t>
            </a:r>
            <a:br>
              <a:rPr sz="3777" b="1" i="1" dirty="0">
                <a:solidFill>
                  <a:schemeClr val="accent2"/>
                </a:solidFill>
                <a:latin typeface="Times New Roman" panose="02020603050405020304" pitchFamily="18" charset="0"/>
                <a:ea typeface="Lato"/>
                <a:cs typeface="Times New Roman" panose="02020603050405020304" pitchFamily="18" charset="0"/>
                <a:sym typeface="Lato"/>
              </a:rPr>
            </a:br>
            <a:br>
              <a:rPr sz="3777" b="1" dirty="0">
                <a:solidFill>
                  <a:schemeClr val="accent2"/>
                </a:solidFill>
                <a:latin typeface="Times New Roman" panose="02020603050405020304" pitchFamily="18" charset="0"/>
                <a:ea typeface="Lato"/>
                <a:cs typeface="Times New Roman" panose="02020603050405020304" pitchFamily="18" charset="0"/>
                <a:sym typeface="Lato"/>
              </a:rPr>
            </a:br>
            <a:r>
              <a:rPr lang="en-US" sz="2333" b="1" i="1" dirty="0">
                <a:solidFill>
                  <a:schemeClr val="accent2"/>
                </a:solidFill>
                <a:latin typeface="Times New Roman" panose="02020603050405020304" pitchFamily="18" charset="0"/>
                <a:ea typeface="Lato"/>
                <a:cs typeface="Times New Roman" panose="02020603050405020304" pitchFamily="18" charset="0"/>
                <a:sym typeface="Lato"/>
              </a:rPr>
              <a:t>June 21, 2023</a:t>
            </a:r>
            <a:br>
              <a:rPr sz="2333" b="1" i="1" dirty="0">
                <a:solidFill>
                  <a:schemeClr val="accent2"/>
                </a:solidFill>
                <a:latin typeface="Times New Roman" panose="02020603050405020304" pitchFamily="18" charset="0"/>
                <a:ea typeface="Lato"/>
                <a:cs typeface="Times New Roman" panose="02020603050405020304" pitchFamily="18" charset="0"/>
                <a:sym typeface="Lato"/>
              </a:rPr>
            </a:br>
            <a:endParaRPr sz="3000" b="1" dirty="0">
              <a:solidFill>
                <a:srgbClr val="222222"/>
              </a:solidFill>
              <a:sym typeface="Arial"/>
            </a:endParaRPr>
          </a:p>
        </p:txBody>
      </p:sp>
      <p:pic>
        <p:nvPicPr>
          <p:cNvPr id="55300" name="Google Shape;295;p1">
            <a:extLst>
              <a:ext uri="{FF2B5EF4-FFF2-40B4-BE49-F238E27FC236}">
                <a16:creationId xmlns:a16="http://schemas.microsoft.com/office/drawing/2014/main" id="{331FB2A0-714C-BFE2-6974-5DE8738700A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650" y="3508375"/>
            <a:ext cx="43307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Google Shape;368;g24c19337f59_0_292">
            <a:extLst>
              <a:ext uri="{FF2B5EF4-FFF2-40B4-BE49-F238E27FC236}">
                <a16:creationId xmlns:a16="http://schemas.microsoft.com/office/drawing/2014/main" id="{2C31CFFB-3358-65D2-96A3-C016D675E38C}"/>
              </a:ext>
            </a:extLst>
          </p:cNvPr>
          <p:cNvSpPr txBox="1">
            <a:spLocks noChangeArrowheads="1"/>
          </p:cNvSpPr>
          <p:nvPr/>
        </p:nvSpPr>
        <p:spPr bwMode="auto">
          <a:xfrm>
            <a:off x="717550" y="1381125"/>
            <a:ext cx="71342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SzPts val="5400"/>
            </a:pPr>
            <a:r>
              <a:rPr lang="en-US" altLang="en-US" sz="54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Planned Payment Pathways</a:t>
            </a:r>
          </a:p>
        </p:txBody>
      </p:sp>
      <p:sp>
        <p:nvSpPr>
          <p:cNvPr id="73730" name="Google Shape;369;g24c19337f59_0_292">
            <a:extLst>
              <a:ext uri="{FF2B5EF4-FFF2-40B4-BE49-F238E27FC236}">
                <a16:creationId xmlns:a16="http://schemas.microsoft.com/office/drawing/2014/main" id="{CC5D0A03-E885-BA0E-25EE-BF56A9674012}"/>
              </a:ext>
            </a:extLst>
          </p:cNvPr>
          <p:cNvSpPr txBox="1">
            <a:spLocks noChangeArrowheads="1"/>
          </p:cNvSpPr>
          <p:nvPr/>
        </p:nvSpPr>
        <p:spPr bwMode="auto">
          <a:xfrm>
            <a:off x="360363" y="3017838"/>
            <a:ext cx="6569075" cy="682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latin typeface="Corbel" panose="020B0503020204020204" pitchFamily="34" charset="0"/>
              <a:sym typeface="Corbel" panose="020B0503020204020204" pitchFamily="34" charset="0"/>
            </a:endParaRPr>
          </a:p>
        </p:txBody>
      </p:sp>
      <p:pic>
        <p:nvPicPr>
          <p:cNvPr id="73731" name="Google Shape;370;g24c19337f59_0_292">
            <a:extLst>
              <a:ext uri="{FF2B5EF4-FFF2-40B4-BE49-F238E27FC236}">
                <a16:creationId xmlns:a16="http://schemas.microsoft.com/office/drawing/2014/main" id="{1AEF991C-8196-E26D-E5C6-24AE37EA5C7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4452938"/>
            <a:ext cx="3179762"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Google Shape;376;g24c19337f59_0_460">
            <a:extLst>
              <a:ext uri="{FF2B5EF4-FFF2-40B4-BE49-F238E27FC236}">
                <a16:creationId xmlns:a16="http://schemas.microsoft.com/office/drawing/2014/main" id="{933E20B8-5BDD-89D0-C3DE-9399F4BEFA9C}"/>
              </a:ext>
            </a:extLst>
          </p:cNvPr>
          <p:cNvSpPr txBox="1">
            <a:spLocks noGrp="1"/>
          </p:cNvSpPr>
          <p:nvPr>
            <p:ph type="title" idx="4294967295"/>
          </p:nvPr>
        </p:nvSpPr>
        <p:spPr>
          <a:xfrm>
            <a:off x="328613" y="117475"/>
            <a:ext cx="8486775" cy="911225"/>
          </a:xfrm>
          <a:solidFill>
            <a:schemeClr val="lt2"/>
          </a:solidFill>
        </p:spPr>
        <p:txBody>
          <a:bodyPr spcFirstLastPara="1">
            <a:noAutofit/>
          </a:bodyPr>
          <a:lstStyle/>
          <a:p>
            <a:pPr eaLnBrk="1" fontAlgn="auto" hangingPunct="1">
              <a:spcBef>
                <a:spcPts val="0"/>
              </a:spcBef>
              <a:spcAft>
                <a:spcPts val="0"/>
              </a:spcAft>
              <a:buClr>
                <a:srgbClr val="FFFFFF"/>
              </a:buClr>
              <a:buSzPts val="2700"/>
              <a:buFont typeface="Corbel"/>
              <a:buNone/>
              <a:defRPr/>
            </a:pPr>
            <a:r>
              <a:rPr lang="en-US" sz="2650" b="1" dirty="0">
                <a:solidFill>
                  <a:schemeClr val="accent2"/>
                </a:solidFill>
                <a:latin typeface="Times New Roman" panose="02020603050405020304" pitchFamily="18" charset="0"/>
                <a:ea typeface="Lato"/>
                <a:cs typeface="Times New Roman" panose="02020603050405020304" pitchFamily="18" charset="0"/>
                <a:sym typeface="Lato"/>
              </a:rPr>
              <a:t>Forthcoming options for doula payment: </a:t>
            </a:r>
            <a:br>
              <a:rPr lang="en-US" sz="2650" b="1" dirty="0">
                <a:solidFill>
                  <a:schemeClr val="accent2"/>
                </a:solidFill>
                <a:latin typeface="Times New Roman" panose="02020603050405020304" pitchFamily="18" charset="0"/>
                <a:ea typeface="Lato"/>
                <a:cs typeface="Times New Roman" panose="02020603050405020304" pitchFamily="18" charset="0"/>
                <a:sym typeface="Lato"/>
              </a:rPr>
            </a:br>
            <a:r>
              <a:rPr lang="en-US" sz="2650" b="1" dirty="0">
                <a:solidFill>
                  <a:schemeClr val="accent2"/>
                </a:solidFill>
                <a:latin typeface="Times New Roman" panose="02020603050405020304" pitchFamily="18" charset="0"/>
                <a:ea typeface="Lato"/>
                <a:cs typeface="Times New Roman" panose="02020603050405020304" pitchFamily="18" charset="0"/>
                <a:sym typeface="Lato"/>
                <a:extLst>
                  <a:ext uri="http://customooxmlschemas.google.com/"/>
                </a:extLst>
              </a:rPr>
              <a:t>Maternity</a:t>
            </a:r>
            <a:r>
              <a:rPr lang="en-US" sz="2650" b="1" dirty="0">
                <a:solidFill>
                  <a:schemeClr val="accent2"/>
                </a:solidFill>
                <a:latin typeface="Times New Roman" panose="02020603050405020304" pitchFamily="18" charset="0"/>
                <a:ea typeface="Lato"/>
                <a:cs typeface="Times New Roman" panose="02020603050405020304" pitchFamily="18" charset="0"/>
                <a:sym typeface="Lato"/>
              </a:rPr>
              <a:t> Bundle and direct fee-for-service</a:t>
            </a:r>
            <a:endParaRPr sz="2650" b="1" dirty="0">
              <a:solidFill>
                <a:schemeClr val="accent2"/>
              </a:solidFill>
              <a:latin typeface="Times New Roman" panose="02020603050405020304" pitchFamily="18" charset="0"/>
              <a:ea typeface="Lato"/>
              <a:cs typeface="Times New Roman" panose="02020603050405020304" pitchFamily="18" charset="0"/>
              <a:sym typeface="Lato"/>
            </a:endParaRPr>
          </a:p>
        </p:txBody>
      </p:sp>
      <p:pic>
        <p:nvPicPr>
          <p:cNvPr id="75778" name="Google Shape;377;g24c19337f59_0_460">
            <a:extLst>
              <a:ext uri="{FF2B5EF4-FFF2-40B4-BE49-F238E27FC236}">
                <a16:creationId xmlns:a16="http://schemas.microsoft.com/office/drawing/2014/main" id="{F40E3351-F9A6-1884-8FB3-3DB18F7E59C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800" t="28941" r="41943"/>
          <a:stretch>
            <a:fillRect/>
          </a:stretch>
        </p:blipFill>
        <p:spPr bwMode="auto">
          <a:xfrm>
            <a:off x="-66675" y="4754563"/>
            <a:ext cx="206375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 name="Google Shape;378;g24c19337f59_0_460">
            <a:extLst>
              <a:ext uri="{FF2B5EF4-FFF2-40B4-BE49-F238E27FC236}">
                <a16:creationId xmlns:a16="http://schemas.microsoft.com/office/drawing/2014/main" id="{E2E6B720-8E40-C54D-0001-976E88DB3F71}"/>
              </a:ext>
            </a:extLst>
          </p:cNvPr>
          <p:cNvSpPr txBox="1"/>
          <p:nvPr/>
        </p:nvSpPr>
        <p:spPr>
          <a:xfrm>
            <a:off x="969963" y="1366838"/>
            <a:ext cx="6804025" cy="4972050"/>
          </a:xfrm>
          <a:prstGeom prst="rect">
            <a:avLst/>
          </a:prstGeom>
          <a:noFill/>
          <a:ln>
            <a:noFill/>
          </a:ln>
        </p:spPr>
        <p:txBody>
          <a:bodyPr spcFirstLastPara="1" lIns="91425" tIns="91425" rIns="91425" bIns="91425">
            <a:spAutoFit/>
          </a:bodyPr>
          <a:lstStyle/>
          <a:p>
            <a:pPr marL="457200" indent="-361950" eaLnBrk="1" fontAlgn="auto" hangingPunct="1">
              <a:lnSpc>
                <a:spcPct val="115000"/>
              </a:lnSpc>
              <a:spcBef>
                <a:spcPts val="0"/>
              </a:spcBef>
              <a:spcAft>
                <a:spcPts val="0"/>
              </a:spcAft>
              <a:buClr>
                <a:srgbClr val="0B0D63"/>
              </a:buClr>
              <a:buSzPts val="2100"/>
              <a:buFont typeface="Roboto"/>
              <a:buChar char="●"/>
              <a:defRPr/>
            </a:pPr>
            <a:r>
              <a:rPr lang="en-US" sz="2100" kern="0" dirty="0">
                <a:solidFill>
                  <a:srgbClr val="0B0D63"/>
                </a:solidFill>
                <a:latin typeface="Times New Roman" panose="02020603050405020304" pitchFamily="18" charset="0"/>
                <a:ea typeface="Aleo"/>
                <a:cs typeface="Times New Roman" panose="02020603050405020304" pitchFamily="18" charset="0"/>
                <a:sym typeface="Aleo"/>
              </a:rPr>
              <a:t>Two options for payment:</a:t>
            </a:r>
            <a:endParaRPr sz="2100" kern="0" dirty="0">
              <a:solidFill>
                <a:srgbClr val="0B0D63"/>
              </a:solidFill>
              <a:latin typeface="Times New Roman" panose="02020603050405020304" pitchFamily="18" charset="0"/>
              <a:ea typeface="Aleo"/>
              <a:cs typeface="Times New Roman" panose="02020603050405020304" pitchFamily="18" charset="0"/>
              <a:sym typeface="Aleo"/>
            </a:endParaRPr>
          </a:p>
          <a:p>
            <a:pPr marL="914400" lvl="1" indent="-361950" eaLnBrk="1" fontAlgn="auto" hangingPunct="1">
              <a:lnSpc>
                <a:spcPct val="115000"/>
              </a:lnSpc>
              <a:spcBef>
                <a:spcPts val="1000"/>
              </a:spcBef>
              <a:spcAft>
                <a:spcPts val="0"/>
              </a:spcAft>
              <a:buClr>
                <a:srgbClr val="0B0D63"/>
              </a:buClr>
              <a:buSzPts val="2100"/>
              <a:buFont typeface="Arial"/>
              <a:buChar char="○"/>
              <a:defRPr/>
            </a:pPr>
            <a:r>
              <a:rPr lang="en-US" sz="2100" i="1" kern="0" dirty="0">
                <a:solidFill>
                  <a:srgbClr val="0B0D63"/>
                </a:solidFill>
                <a:latin typeface="Times New Roman" panose="02020603050405020304" pitchFamily="18" charset="0"/>
                <a:ea typeface="Aleo"/>
                <a:cs typeface="Times New Roman" panose="02020603050405020304" pitchFamily="18" charset="0"/>
                <a:sym typeface="Aleo"/>
              </a:rPr>
              <a:t>Starting 1/1/2024:</a:t>
            </a:r>
            <a:r>
              <a:rPr lang="en-US" sz="2100" kern="0" dirty="0">
                <a:solidFill>
                  <a:srgbClr val="0B0D63"/>
                </a:solidFill>
                <a:latin typeface="Times New Roman" panose="02020603050405020304" pitchFamily="18" charset="0"/>
                <a:ea typeface="Aleo"/>
                <a:cs typeface="Times New Roman" panose="02020603050405020304" pitchFamily="18" charset="0"/>
                <a:sym typeface="Aleo"/>
              </a:rPr>
              <a:t> partnering with ob-gyn or midwife practices participating in the HUSKY Health Maternity Bundle*</a:t>
            </a:r>
            <a:endParaRPr sz="2100" kern="0" dirty="0">
              <a:solidFill>
                <a:srgbClr val="0B0D63"/>
              </a:solidFill>
              <a:latin typeface="Times New Roman" panose="02020603050405020304" pitchFamily="18" charset="0"/>
              <a:ea typeface="Aleo"/>
              <a:cs typeface="Times New Roman" panose="02020603050405020304" pitchFamily="18" charset="0"/>
              <a:sym typeface="Aleo"/>
            </a:endParaRPr>
          </a:p>
          <a:p>
            <a:pPr marL="914400" lvl="1" indent="-361950" eaLnBrk="1" fontAlgn="auto" hangingPunct="1">
              <a:lnSpc>
                <a:spcPct val="115000"/>
              </a:lnSpc>
              <a:spcBef>
                <a:spcPts val="1000"/>
              </a:spcBef>
              <a:spcAft>
                <a:spcPts val="0"/>
              </a:spcAft>
              <a:buClr>
                <a:srgbClr val="0B0D63"/>
              </a:buClr>
              <a:buSzPts val="2100"/>
              <a:buFont typeface="Arial"/>
              <a:buChar char="○"/>
              <a:defRPr/>
            </a:pPr>
            <a:r>
              <a:rPr lang="en-US" sz="2100" i="1" kern="0" dirty="0">
                <a:solidFill>
                  <a:srgbClr val="0B0D63"/>
                </a:solidFill>
                <a:latin typeface="Times New Roman" panose="02020603050405020304" pitchFamily="18" charset="0"/>
                <a:ea typeface="Aleo"/>
                <a:cs typeface="Times New Roman" panose="02020603050405020304" pitchFamily="18" charset="0"/>
                <a:sym typeface="Aleo"/>
              </a:rPr>
              <a:t>Timing TBD: </a:t>
            </a:r>
            <a:r>
              <a:rPr lang="en-US" sz="2100" kern="0" dirty="0">
                <a:solidFill>
                  <a:srgbClr val="0B0D63"/>
                </a:solidFill>
                <a:latin typeface="Times New Roman" panose="02020603050405020304" pitchFamily="18" charset="0"/>
                <a:ea typeface="Aleo"/>
                <a:cs typeface="Times New Roman" panose="02020603050405020304" pitchFamily="18" charset="0"/>
                <a:sym typeface="Aleo"/>
              </a:rPr>
              <a:t>working with the Medicaid program directly as a contracted provider (called direct or fee-for-service)</a:t>
            </a:r>
            <a:endParaRPr kern="0" dirty="0">
              <a:latin typeface="Times New Roman" panose="02020603050405020304" pitchFamily="18" charset="0"/>
              <a:ea typeface="Arial"/>
              <a:cs typeface="Times New Roman" panose="02020603050405020304" pitchFamily="18" charset="0"/>
              <a:sym typeface="Arial"/>
            </a:endParaRPr>
          </a:p>
          <a:p>
            <a:pPr marL="552450" lvl="1" eaLnBrk="1" fontAlgn="auto" hangingPunct="1">
              <a:lnSpc>
                <a:spcPct val="115000"/>
              </a:lnSpc>
              <a:spcBef>
                <a:spcPts val="1000"/>
              </a:spcBef>
              <a:spcAft>
                <a:spcPts val="0"/>
              </a:spcAft>
              <a:buClr>
                <a:srgbClr val="000000"/>
              </a:buClr>
              <a:buSzPts val="2100"/>
              <a:buFont typeface="Arial"/>
              <a:buNone/>
              <a:defRPr/>
            </a:pPr>
            <a:endParaRPr sz="2100" kern="0" dirty="0">
              <a:solidFill>
                <a:srgbClr val="0B0D63"/>
              </a:solidFill>
              <a:latin typeface="Times New Roman" panose="02020603050405020304" pitchFamily="18" charset="0"/>
              <a:ea typeface="Aleo"/>
              <a:cs typeface="Times New Roman" panose="02020603050405020304" pitchFamily="18" charset="0"/>
              <a:sym typeface="Aleo"/>
            </a:endParaRPr>
          </a:p>
          <a:p>
            <a:pPr marL="914400" eaLnBrk="1" fontAlgn="auto" hangingPunct="1">
              <a:lnSpc>
                <a:spcPct val="115000"/>
              </a:lnSpc>
              <a:spcBef>
                <a:spcPts val="1000"/>
              </a:spcBef>
              <a:spcAft>
                <a:spcPts val="0"/>
              </a:spcAft>
              <a:buClr>
                <a:srgbClr val="000000"/>
              </a:buClr>
              <a:buSzPts val="1500"/>
              <a:buFont typeface="Arial"/>
              <a:buNone/>
              <a:defRPr/>
            </a:pPr>
            <a:r>
              <a:rPr lang="en-US" sz="1500" i="1" kern="0" dirty="0">
                <a:solidFill>
                  <a:srgbClr val="0B0D63"/>
                </a:solidFill>
                <a:latin typeface="Times New Roman" panose="02020603050405020304" pitchFamily="18" charset="0"/>
                <a:ea typeface="Aleo"/>
                <a:cs typeface="Times New Roman" panose="02020603050405020304" pitchFamily="18" charset="0"/>
                <a:sym typeface="Aleo"/>
              </a:rPr>
              <a:t>*Enrollment in the Maternity Bundle is automatic for providers with 30 or more HUSKY deliveries in the previous year. FQHCs will not be eligible to participate in Y1 of the program.</a:t>
            </a:r>
            <a:endParaRPr sz="1500" i="1" kern="0" dirty="0">
              <a:solidFill>
                <a:srgbClr val="0B0D63"/>
              </a:solidFill>
              <a:latin typeface="Times New Roman" panose="02020603050405020304" pitchFamily="18" charset="0"/>
              <a:ea typeface="Aleo"/>
              <a:cs typeface="Times New Roman" panose="02020603050405020304" pitchFamily="18" charset="0"/>
              <a:sym typeface="Aleo"/>
            </a:endParaRPr>
          </a:p>
          <a:p>
            <a:pPr eaLnBrk="1" fontAlgn="auto" hangingPunct="1">
              <a:lnSpc>
                <a:spcPct val="115000"/>
              </a:lnSpc>
              <a:spcBef>
                <a:spcPts val="1000"/>
              </a:spcBef>
              <a:spcAft>
                <a:spcPts val="1000"/>
              </a:spcAft>
              <a:buClr>
                <a:srgbClr val="000000"/>
              </a:buClr>
              <a:buSzPts val="1400"/>
              <a:buFont typeface="Arial"/>
              <a:buNone/>
              <a:defRPr/>
            </a:pPr>
            <a:endParaRPr kern="0" dirty="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Google Shape;383;g24b2355348e_0_746">
            <a:extLst>
              <a:ext uri="{FF2B5EF4-FFF2-40B4-BE49-F238E27FC236}">
                <a16:creationId xmlns:a16="http://schemas.microsoft.com/office/drawing/2014/main" id="{4BE6E945-3662-FB3A-A2D6-E9AE72643BB9}"/>
              </a:ext>
            </a:extLst>
          </p:cNvPr>
          <p:cNvSpPr txBox="1">
            <a:spLocks noGrp="1" noChangeArrowheads="1"/>
          </p:cNvSpPr>
          <p:nvPr>
            <p:ph type="title" idx="4294967295"/>
          </p:nvPr>
        </p:nvSpPr>
        <p:spPr>
          <a:xfrm>
            <a:off x="277813" y="190500"/>
            <a:ext cx="8588375" cy="596900"/>
          </a:xfrm>
          <a:solidFill>
            <a:schemeClr val="tx2"/>
          </a:solidFill>
        </p:spPr>
        <p:txBody>
          <a:bodyPr anchor="t"/>
          <a:lstStyle/>
          <a:p>
            <a:pPr eaLnBrk="1" hangingPunct="1">
              <a:lnSpc>
                <a:spcPct val="90000"/>
              </a:lnSpc>
              <a:buClr>
                <a:srgbClr val="FFFFFF"/>
              </a:buClr>
              <a:buSzPts val="3000"/>
              <a:buFont typeface="Corbel" panose="020B0503020204020204" pitchFamily="34" charset="0"/>
              <a:buNone/>
            </a:pPr>
            <a:r>
              <a:rPr lang="en-US" altLang="en-US" sz="3500" b="1">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Payment pathways compared</a:t>
            </a:r>
            <a:br>
              <a:rPr lang="en-US" altLang="en-US" sz="35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br>
            <a:endParaRPr lang="en-US" altLang="en-US" sz="35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endParaRPr>
          </a:p>
        </p:txBody>
      </p:sp>
      <p:graphicFrame>
        <p:nvGraphicFramePr>
          <p:cNvPr id="384" name="Google Shape;384;g24b2355348e_0_746">
            <a:extLst>
              <a:ext uri="{FF2B5EF4-FFF2-40B4-BE49-F238E27FC236}">
                <a16:creationId xmlns:a16="http://schemas.microsoft.com/office/drawing/2014/main" id="{992E270E-8B17-DDDB-E01A-7AC7057225C5}"/>
              </a:ext>
            </a:extLst>
          </p:cNvPr>
          <p:cNvGraphicFramePr/>
          <p:nvPr/>
        </p:nvGraphicFramePr>
        <p:xfrm>
          <a:off x="209550" y="982663"/>
          <a:ext cx="8588376" cy="4616451"/>
        </p:xfrm>
        <a:graphic>
          <a:graphicData uri="http://schemas.openxmlformats.org/drawingml/2006/table">
            <a:tbl>
              <a:tblPr>
                <a:noFill/>
                <a:tableStyleId>{30E26CA7-D291-4982-AD78-25C2FBC2209B}</a:tableStyleId>
              </a:tblPr>
              <a:tblGrid>
                <a:gridCol w="2476116">
                  <a:extLst>
                    <a:ext uri="{9D8B030D-6E8A-4147-A177-3AD203B41FA5}">
                      <a16:colId xmlns:a16="http://schemas.microsoft.com/office/drawing/2014/main" val="20000"/>
                    </a:ext>
                  </a:extLst>
                </a:gridCol>
                <a:gridCol w="3249468">
                  <a:extLst>
                    <a:ext uri="{9D8B030D-6E8A-4147-A177-3AD203B41FA5}">
                      <a16:colId xmlns:a16="http://schemas.microsoft.com/office/drawing/2014/main" val="20001"/>
                    </a:ext>
                  </a:extLst>
                </a:gridCol>
                <a:gridCol w="2862792">
                  <a:extLst>
                    <a:ext uri="{9D8B030D-6E8A-4147-A177-3AD203B41FA5}">
                      <a16:colId xmlns:a16="http://schemas.microsoft.com/office/drawing/2014/main" val="20002"/>
                    </a:ext>
                  </a:extLst>
                </a:gridCol>
              </a:tblGrid>
              <a:tr h="796426">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dirty="0">
                          <a:solidFill>
                            <a:srgbClr val="FFEFD6"/>
                          </a:solidFill>
                          <a:latin typeface="Times New Roman" panose="02020603050405020304" pitchFamily="18" charset="0"/>
                          <a:ea typeface="Lato"/>
                          <a:cs typeface="Times New Roman" panose="02020603050405020304" pitchFamily="18" charset="0"/>
                          <a:sym typeface="Lato"/>
                        </a:rPr>
                        <a:t>Doula Payment Pathway</a:t>
                      </a:r>
                      <a:endParaRPr sz="1700" b="1" u="none" strike="noStrike" cap="none" dirty="0">
                        <a:solidFill>
                          <a:srgbClr val="FFEFD6"/>
                        </a:solidFill>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FFEFD6"/>
                      </a:solidFill>
                      <a:prstDash val="solid"/>
                      <a:round/>
                      <a:headEnd type="none" w="sm" len="sm"/>
                      <a:tailEnd type="none" w="sm" len="sm"/>
                    </a:lnL>
                    <a:lnR w="9525" cap="flat" cmpd="sng">
                      <a:solidFill>
                        <a:srgbClr val="FFEFD6"/>
                      </a:solidFill>
                      <a:prstDash val="solid"/>
                      <a:round/>
                      <a:headEnd type="none" w="sm" len="sm"/>
                      <a:tailEnd type="none" w="sm" len="sm"/>
                    </a:lnR>
                    <a:lnT w="9525" cap="flat" cmpd="sng">
                      <a:solidFill>
                        <a:srgbClr val="FFEFD6"/>
                      </a:solidFill>
                      <a:prstDash val="solid"/>
                      <a:round/>
                      <a:headEnd type="none" w="sm" len="sm"/>
                      <a:tailEnd type="none" w="sm" len="sm"/>
                    </a:lnT>
                    <a:lnB w="9525" cap="flat" cmpd="sng">
                      <a:solidFill>
                        <a:srgbClr val="FFEFD6"/>
                      </a:solidFill>
                      <a:prstDash val="solid"/>
                      <a:round/>
                      <a:headEnd type="none" w="sm" len="sm"/>
                      <a:tailEnd type="none" w="sm" len="sm"/>
                    </a:lnB>
                    <a:solidFill>
                      <a:srgbClr val="0B0D63"/>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FFEFD6"/>
                          </a:solidFill>
                          <a:latin typeface="Times New Roman" panose="02020603050405020304" pitchFamily="18" charset="0"/>
                          <a:ea typeface="Lato"/>
                          <a:cs typeface="Times New Roman" panose="02020603050405020304" pitchFamily="18" charset="0"/>
                          <a:sym typeface="Lato"/>
                        </a:rPr>
                        <a:t>Through </a:t>
                      </a:r>
                      <a:endParaRPr sz="1700" b="1" u="none" strike="noStrike" cap="none">
                        <a:solidFill>
                          <a:srgbClr val="FFEFD6"/>
                        </a:solidFill>
                        <a:latin typeface="Times New Roman" panose="02020603050405020304" pitchFamily="18" charset="0"/>
                        <a:ea typeface="Lato"/>
                        <a:cs typeface="Times New Roman" panose="02020603050405020304" pitchFamily="18" charset="0"/>
                        <a:sym typeface="Lato"/>
                      </a:endParaRPr>
                    </a:p>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FFEFD6"/>
                          </a:solidFill>
                          <a:latin typeface="Times New Roman" panose="02020603050405020304" pitchFamily="18" charset="0"/>
                          <a:ea typeface="Lato"/>
                          <a:cs typeface="Times New Roman" panose="02020603050405020304" pitchFamily="18" charset="0"/>
                          <a:sym typeface="Lato"/>
                        </a:rPr>
                        <a:t>Bundle Payment</a:t>
                      </a:r>
                      <a:endParaRPr sz="1700" b="1" u="none" strike="noStrike" cap="none">
                        <a:solidFill>
                          <a:srgbClr val="FFEFD6"/>
                        </a:solidFill>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FFEFD6"/>
                      </a:solidFill>
                      <a:prstDash val="solid"/>
                      <a:round/>
                      <a:headEnd type="none" w="sm" len="sm"/>
                      <a:tailEnd type="none" w="sm" len="sm"/>
                    </a:lnL>
                    <a:lnR w="9525" cap="flat" cmpd="sng">
                      <a:solidFill>
                        <a:srgbClr val="FFEFD6"/>
                      </a:solidFill>
                      <a:prstDash val="solid"/>
                      <a:round/>
                      <a:headEnd type="none" w="sm" len="sm"/>
                      <a:tailEnd type="none" w="sm" len="sm"/>
                    </a:lnR>
                    <a:lnT w="9525" cap="flat" cmpd="sng">
                      <a:solidFill>
                        <a:srgbClr val="FFEFD6"/>
                      </a:solidFill>
                      <a:prstDash val="solid"/>
                      <a:round/>
                      <a:headEnd type="none" w="sm" len="sm"/>
                      <a:tailEnd type="none" w="sm" len="sm"/>
                    </a:lnT>
                    <a:lnB w="9525" cap="flat" cmpd="sng">
                      <a:solidFill>
                        <a:srgbClr val="FFEFD6"/>
                      </a:solidFill>
                      <a:prstDash val="solid"/>
                      <a:round/>
                      <a:headEnd type="none" w="sm" len="sm"/>
                      <a:tailEnd type="none" w="sm" len="sm"/>
                    </a:lnB>
                    <a:solidFill>
                      <a:srgbClr val="0B0D63"/>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FFEFD6"/>
                          </a:solidFill>
                          <a:latin typeface="Times New Roman" panose="02020603050405020304" pitchFamily="18" charset="0"/>
                          <a:ea typeface="Lato"/>
                          <a:cs typeface="Times New Roman" panose="02020603050405020304" pitchFamily="18" charset="0"/>
                          <a:sym typeface="Lato"/>
                        </a:rPr>
                        <a:t>Direct </a:t>
                      </a:r>
                      <a:endParaRPr sz="1700" b="1" u="none" strike="noStrike" cap="none">
                        <a:solidFill>
                          <a:srgbClr val="FFEFD6"/>
                        </a:solidFill>
                        <a:latin typeface="Times New Roman" panose="02020603050405020304" pitchFamily="18" charset="0"/>
                        <a:ea typeface="Lato"/>
                        <a:cs typeface="Times New Roman" panose="02020603050405020304" pitchFamily="18" charset="0"/>
                        <a:sym typeface="Lato"/>
                      </a:endParaRPr>
                    </a:p>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FFEFD6"/>
                          </a:solidFill>
                          <a:latin typeface="Times New Roman" panose="02020603050405020304" pitchFamily="18" charset="0"/>
                          <a:ea typeface="Lato"/>
                          <a:cs typeface="Times New Roman" panose="02020603050405020304" pitchFamily="18" charset="0"/>
                          <a:sym typeface="Lato"/>
                        </a:rPr>
                        <a:t>Fee-for-service</a:t>
                      </a:r>
                      <a:endParaRPr sz="1700" b="1" u="none" strike="noStrike" cap="none">
                        <a:solidFill>
                          <a:srgbClr val="FFEFD6"/>
                        </a:solidFill>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FFEFD6"/>
                      </a:solidFill>
                      <a:prstDash val="solid"/>
                      <a:round/>
                      <a:headEnd type="none" w="sm" len="sm"/>
                      <a:tailEnd type="none" w="sm" len="sm"/>
                    </a:lnL>
                    <a:lnR w="9525" cap="flat" cmpd="sng">
                      <a:solidFill>
                        <a:srgbClr val="FFEFD6"/>
                      </a:solidFill>
                      <a:prstDash val="solid"/>
                      <a:round/>
                      <a:headEnd type="none" w="sm" len="sm"/>
                      <a:tailEnd type="none" w="sm" len="sm"/>
                    </a:lnR>
                    <a:lnT w="9525" cap="flat" cmpd="sng">
                      <a:solidFill>
                        <a:srgbClr val="FFEFD6"/>
                      </a:solidFill>
                      <a:prstDash val="solid"/>
                      <a:round/>
                      <a:headEnd type="none" w="sm" len="sm"/>
                      <a:tailEnd type="none" w="sm" len="sm"/>
                    </a:lnT>
                    <a:lnB w="9525" cap="flat" cmpd="sng">
                      <a:solidFill>
                        <a:srgbClr val="FFEFD6"/>
                      </a:solidFill>
                      <a:prstDash val="solid"/>
                      <a:round/>
                      <a:headEnd type="none" w="sm" len="sm"/>
                      <a:tailEnd type="none" w="sm" len="sm"/>
                    </a:lnB>
                    <a:solidFill>
                      <a:srgbClr val="0B0D63"/>
                    </a:solidFill>
                  </a:tcPr>
                </a:tc>
                <a:extLst>
                  <a:ext uri="{0D108BD9-81ED-4DB2-BD59-A6C34878D82A}">
                    <a16:rowId xmlns:a16="http://schemas.microsoft.com/office/drawing/2014/main" val="10000"/>
                  </a:ext>
                </a:extLst>
              </a:tr>
              <a:tr h="557728">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0B0D63"/>
                          </a:solidFill>
                          <a:latin typeface="Times New Roman" panose="02020603050405020304" pitchFamily="18" charset="0"/>
                          <a:ea typeface="Lato"/>
                          <a:cs typeface="Times New Roman" panose="02020603050405020304" pitchFamily="18" charset="0"/>
                          <a:sym typeface="Lato"/>
                        </a:rPr>
                        <a:t>Enrolled with DSS?</a:t>
                      </a:r>
                      <a:endParaRPr sz="1700" b="1" u="none" strike="noStrike" cap="none">
                        <a:solidFill>
                          <a:srgbClr val="0B0D63"/>
                        </a:solidFill>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FFEFD6"/>
                      </a:solidFill>
                      <a:prstDash val="solid"/>
                      <a:round/>
                      <a:headEnd type="none" w="sm" len="sm"/>
                      <a:tailEnd type="none" w="sm" len="sm"/>
                    </a:lnT>
                    <a:lnB w="9525" cap="flat" cmpd="sng">
                      <a:solidFill>
                        <a:srgbClr val="0B0D63"/>
                      </a:solidFill>
                      <a:prstDash val="solid"/>
                      <a:round/>
                      <a:headEnd type="none" w="sm" len="sm"/>
                      <a:tailEnd type="none" w="sm" len="sm"/>
                    </a:lnB>
                    <a:solidFill>
                      <a:srgbClr val="F08E8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dirty="0">
                          <a:latin typeface="Times New Roman" panose="02020603050405020304" pitchFamily="18" charset="0"/>
                          <a:ea typeface="Lato"/>
                          <a:cs typeface="Times New Roman" panose="02020603050405020304" pitchFamily="18" charset="0"/>
                          <a:sym typeface="Lato"/>
                        </a:rPr>
                        <a:t>No</a:t>
                      </a:r>
                      <a:endParaRPr sz="1700" b="1" u="none" strike="noStrike" cap="none" dirty="0">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FFEFD6"/>
                      </a:solidFill>
                      <a:prstDash val="solid"/>
                      <a:round/>
                      <a:headEnd type="none" w="sm" len="sm"/>
                      <a:tailEnd type="none" w="sm" len="sm"/>
                    </a:lnT>
                    <a:lnB w="9525" cap="flat" cmpd="sng">
                      <a:solidFill>
                        <a:srgbClr val="0B0D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latin typeface="Times New Roman" panose="02020603050405020304" pitchFamily="18" charset="0"/>
                          <a:ea typeface="Lato"/>
                          <a:cs typeface="Times New Roman" panose="02020603050405020304" pitchFamily="18" charset="0"/>
                          <a:sym typeface="Lato"/>
                        </a:rPr>
                        <a:t>Yes*</a:t>
                      </a:r>
                      <a:endParaRPr sz="1700" b="1" u="none" strike="noStrike" cap="none">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FFEFD6"/>
                      </a:solidFill>
                      <a:prstDash val="solid"/>
                      <a:round/>
                      <a:headEnd type="none" w="sm" len="sm"/>
                      <a:tailEnd type="none" w="sm" len="sm"/>
                    </a:lnT>
                    <a:lnB w="9525" cap="flat" cmpd="sng">
                      <a:solidFill>
                        <a:srgbClr val="0B0D63"/>
                      </a:solidFill>
                      <a:prstDash val="solid"/>
                      <a:round/>
                      <a:headEnd type="none" w="sm" len="sm"/>
                      <a:tailEnd type="none" w="sm" len="sm"/>
                    </a:lnB>
                  </a:tcPr>
                </a:tc>
                <a:extLst>
                  <a:ext uri="{0D108BD9-81ED-4DB2-BD59-A6C34878D82A}">
                    <a16:rowId xmlns:a16="http://schemas.microsoft.com/office/drawing/2014/main" val="10001"/>
                  </a:ext>
                </a:extLst>
              </a:tr>
              <a:tr h="608883">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0B0D63"/>
                          </a:solidFill>
                          <a:latin typeface="Times New Roman" panose="02020603050405020304" pitchFamily="18" charset="0"/>
                          <a:ea typeface="Lato"/>
                          <a:cs typeface="Times New Roman" panose="02020603050405020304" pitchFamily="18" charset="0"/>
                          <a:sym typeface="Lato"/>
                        </a:rPr>
                        <a:t>Certification</a:t>
                      </a:r>
                      <a:endParaRPr sz="1700" b="1" u="none" strike="noStrike" cap="none">
                        <a:solidFill>
                          <a:srgbClr val="0B0D63"/>
                        </a:solidFill>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solidFill>
                      <a:srgbClr val="F08E8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dirty="0">
                          <a:latin typeface="Times New Roman" panose="02020603050405020304" pitchFamily="18" charset="0"/>
                          <a:ea typeface="Lato"/>
                          <a:cs typeface="Times New Roman" panose="02020603050405020304" pitchFamily="18" charset="0"/>
                          <a:sym typeface="Lato"/>
                        </a:rPr>
                        <a:t>Through provider**</a:t>
                      </a:r>
                      <a:endParaRPr sz="1700" b="1" u="none" strike="noStrike" cap="none" dirty="0">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latin typeface="Times New Roman" panose="02020603050405020304" pitchFamily="18" charset="0"/>
                          <a:ea typeface="Lato"/>
                          <a:cs typeface="Times New Roman" panose="02020603050405020304" pitchFamily="18" charset="0"/>
                          <a:sym typeface="Lato"/>
                        </a:rPr>
                        <a:t>DPH***</a:t>
                      </a:r>
                      <a:endParaRPr sz="1700" b="1" u="none" strike="noStrike" cap="none">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extLst>
                  <a:ext uri="{0D108BD9-81ED-4DB2-BD59-A6C34878D82A}">
                    <a16:rowId xmlns:a16="http://schemas.microsoft.com/office/drawing/2014/main" val="10002"/>
                  </a:ext>
                </a:extLst>
              </a:tr>
              <a:tr h="701077">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0B0D63"/>
                          </a:solidFill>
                          <a:latin typeface="Times New Roman" panose="02020603050405020304" pitchFamily="18" charset="0"/>
                          <a:ea typeface="Lato"/>
                          <a:cs typeface="Times New Roman" panose="02020603050405020304" pitchFamily="18" charset="0"/>
                          <a:sym typeface="Lato"/>
                        </a:rPr>
                        <a:t>Population served</a:t>
                      </a:r>
                      <a:endParaRPr sz="1700" b="1" u="none" strike="noStrike" cap="none">
                        <a:solidFill>
                          <a:srgbClr val="0B0D63"/>
                        </a:solidFill>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solidFill>
                      <a:srgbClr val="F08E8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dirty="0">
                          <a:latin typeface="Times New Roman" panose="02020603050405020304" pitchFamily="18" charset="0"/>
                          <a:ea typeface="Lato"/>
                          <a:cs typeface="Times New Roman" panose="02020603050405020304" pitchFamily="18" charset="0"/>
                          <a:sym typeface="Lato"/>
                        </a:rPr>
                        <a:t>HUSKY bundle payment participants</a:t>
                      </a:r>
                      <a:endParaRPr sz="1700" b="1" u="none" strike="noStrike" cap="none" dirty="0">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latin typeface="Times New Roman" panose="02020603050405020304" pitchFamily="18" charset="0"/>
                          <a:ea typeface="Lato"/>
                          <a:cs typeface="Times New Roman" panose="02020603050405020304" pitchFamily="18" charset="0"/>
                          <a:sym typeface="Lato"/>
                        </a:rPr>
                        <a:t>Any pregnant HUSKY Health member</a:t>
                      </a:r>
                      <a:endParaRPr sz="1700" b="1" u="none" strike="noStrike" cap="none">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extLst>
                  <a:ext uri="{0D108BD9-81ED-4DB2-BD59-A6C34878D82A}">
                    <a16:rowId xmlns:a16="http://schemas.microsoft.com/office/drawing/2014/main" val="10003"/>
                  </a:ext>
                </a:extLst>
              </a:tr>
              <a:tr h="520500">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0B0D63"/>
                          </a:solidFill>
                          <a:latin typeface="Times New Roman" panose="02020603050405020304" pitchFamily="18" charset="0"/>
                          <a:ea typeface="Lato"/>
                          <a:cs typeface="Times New Roman" panose="02020603050405020304" pitchFamily="18" charset="0"/>
                          <a:sym typeface="Lato"/>
                        </a:rPr>
                        <a:t>Payor</a:t>
                      </a:r>
                      <a:endParaRPr sz="1700" b="1" u="none" strike="noStrike" cap="none">
                        <a:solidFill>
                          <a:srgbClr val="0B0D63"/>
                        </a:solidFill>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solidFill>
                      <a:srgbClr val="F08E8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latin typeface="Times New Roman" panose="02020603050405020304" pitchFamily="18" charset="0"/>
                          <a:ea typeface="Lato"/>
                          <a:cs typeface="Times New Roman" panose="02020603050405020304" pitchFamily="18" charset="0"/>
                          <a:sym typeface="Lato"/>
                        </a:rPr>
                        <a:t>Providers</a:t>
                      </a:r>
                      <a:endParaRPr sz="1700" b="1" u="none" strike="noStrike" cap="none">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dirty="0">
                          <a:latin typeface="Times New Roman" panose="02020603050405020304" pitchFamily="18" charset="0"/>
                          <a:ea typeface="Lato"/>
                          <a:cs typeface="Times New Roman" panose="02020603050405020304" pitchFamily="18" charset="0"/>
                          <a:sym typeface="Lato"/>
                        </a:rPr>
                        <a:t>DSS</a:t>
                      </a:r>
                      <a:endParaRPr sz="1700" b="1" u="none" strike="noStrike" cap="none" dirty="0">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extLst>
                  <a:ext uri="{0D108BD9-81ED-4DB2-BD59-A6C34878D82A}">
                    <a16:rowId xmlns:a16="http://schemas.microsoft.com/office/drawing/2014/main" val="10004"/>
                  </a:ext>
                </a:extLst>
              </a:tr>
              <a:tr h="520500">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0B0D63"/>
                          </a:solidFill>
                          <a:latin typeface="Times New Roman" panose="02020603050405020304" pitchFamily="18" charset="0"/>
                          <a:ea typeface="Lato"/>
                          <a:cs typeface="Times New Roman" panose="02020603050405020304" pitchFamily="18" charset="0"/>
                          <a:sym typeface="Lato"/>
                        </a:rPr>
                        <a:t>Payment rate</a:t>
                      </a:r>
                      <a:endParaRPr sz="1700" b="1" u="none" strike="noStrike" cap="none">
                        <a:solidFill>
                          <a:srgbClr val="0B0D63"/>
                        </a:solidFill>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solidFill>
                      <a:srgbClr val="F08E8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latin typeface="Times New Roman" panose="02020603050405020304" pitchFamily="18" charset="0"/>
                          <a:ea typeface="Lato"/>
                          <a:cs typeface="Times New Roman" panose="02020603050405020304" pitchFamily="18" charset="0"/>
                          <a:sym typeface="Lato"/>
                        </a:rPr>
                        <a:t>$1,200 to </a:t>
                      </a:r>
                      <a:r>
                        <a:rPr lang="en-US" sz="1700" b="1" u="sng" strike="noStrike" cap="none">
                          <a:latin typeface="Times New Roman" panose="02020603050405020304" pitchFamily="18" charset="0"/>
                          <a:ea typeface="Lato"/>
                          <a:cs typeface="Times New Roman" panose="02020603050405020304" pitchFamily="18" charset="0"/>
                          <a:sym typeface="Lato"/>
                        </a:rPr>
                        <a:t>providers</a:t>
                      </a:r>
                      <a:endParaRPr sz="1700" b="1" u="sng" strike="noStrike" cap="none">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dirty="0">
                          <a:latin typeface="Times New Roman" panose="02020603050405020304" pitchFamily="18" charset="0"/>
                          <a:ea typeface="Lato"/>
                          <a:cs typeface="Times New Roman" panose="02020603050405020304" pitchFamily="18" charset="0"/>
                          <a:sym typeface="Lato"/>
                        </a:rPr>
                        <a:t>TBD</a:t>
                      </a:r>
                      <a:endParaRPr sz="1700" b="1" u="none" strike="noStrike" cap="none" dirty="0">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extLst>
                  <a:ext uri="{0D108BD9-81ED-4DB2-BD59-A6C34878D82A}">
                    <a16:rowId xmlns:a16="http://schemas.microsoft.com/office/drawing/2014/main" val="10005"/>
                  </a:ext>
                </a:extLst>
              </a:tr>
              <a:tr h="911337">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solidFill>
                            <a:srgbClr val="0B0D63"/>
                          </a:solidFill>
                          <a:latin typeface="Times New Roman" panose="02020603050405020304" pitchFamily="18" charset="0"/>
                          <a:ea typeface="Lato"/>
                          <a:cs typeface="Times New Roman" panose="02020603050405020304" pitchFamily="18" charset="0"/>
                          <a:sym typeface="Lato"/>
                        </a:rPr>
                        <a:t>Covered services</a:t>
                      </a:r>
                      <a:endParaRPr sz="1700" b="1" u="none" strike="noStrike" cap="none">
                        <a:solidFill>
                          <a:srgbClr val="0B0D63"/>
                        </a:solidFill>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solidFill>
                      <a:srgbClr val="F08E8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latin typeface="Times New Roman" panose="02020603050405020304" pitchFamily="18" charset="0"/>
                          <a:ea typeface="Lato"/>
                          <a:cs typeface="Times New Roman" panose="02020603050405020304" pitchFamily="18" charset="0"/>
                          <a:sym typeface="Lato"/>
                        </a:rPr>
                        <a:t>4 x prenatal/postpartum visits</a:t>
                      </a:r>
                      <a:endParaRPr sz="1700" b="1" u="none" strike="noStrike" cap="none">
                        <a:latin typeface="Times New Roman" panose="02020603050405020304" pitchFamily="18" charset="0"/>
                        <a:ea typeface="Lato"/>
                        <a:cs typeface="Times New Roman" panose="02020603050405020304" pitchFamily="18" charset="0"/>
                        <a:sym typeface="Lato"/>
                      </a:endParaRPr>
                    </a:p>
                    <a:p>
                      <a:pPr marL="0" marR="0" lvl="0" indent="0" algn="ctr" rtl="0">
                        <a:lnSpc>
                          <a:spcPct val="100000"/>
                        </a:lnSpc>
                        <a:spcBef>
                          <a:spcPts val="0"/>
                        </a:spcBef>
                        <a:spcAft>
                          <a:spcPts val="0"/>
                        </a:spcAft>
                        <a:buClr>
                          <a:srgbClr val="000000"/>
                        </a:buClr>
                        <a:buSzPts val="1700"/>
                        <a:buFont typeface="Arial"/>
                        <a:buNone/>
                      </a:pPr>
                      <a:r>
                        <a:rPr lang="en-US" sz="1700" b="1" u="none" strike="noStrike" cap="none">
                          <a:latin typeface="Times New Roman" panose="02020603050405020304" pitchFamily="18" charset="0"/>
                          <a:ea typeface="Lato"/>
                          <a:cs typeface="Times New Roman" panose="02020603050405020304" pitchFamily="18" charset="0"/>
                          <a:sym typeface="Lato"/>
                        </a:rPr>
                        <a:t>1 x attendance at birth</a:t>
                      </a:r>
                      <a:endParaRPr sz="1700" b="1" u="none" strike="noStrike" cap="none">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dirty="0">
                          <a:latin typeface="Times New Roman" panose="02020603050405020304" pitchFamily="18" charset="0"/>
                          <a:ea typeface="Lato"/>
                          <a:cs typeface="Times New Roman" panose="02020603050405020304" pitchFamily="18" charset="0"/>
                          <a:sym typeface="Lato"/>
                        </a:rPr>
                        <a:t>TBD</a:t>
                      </a:r>
                      <a:endParaRPr sz="1700" b="1" u="none" strike="noStrike" cap="none" dirty="0">
                        <a:latin typeface="Times New Roman" panose="02020603050405020304" pitchFamily="18" charset="0"/>
                        <a:ea typeface="Lato"/>
                        <a:cs typeface="Times New Roman" panose="02020603050405020304" pitchFamily="18" charset="0"/>
                        <a:sym typeface="Lato"/>
                      </a:endParaRPr>
                    </a:p>
                  </a:txBody>
                  <a:tcPr marL="91431" marR="91431" marT="91434" marB="91434" anchor="ctr">
                    <a:lnL w="9525" cap="flat" cmpd="sng">
                      <a:solidFill>
                        <a:srgbClr val="0B0D63"/>
                      </a:solidFill>
                      <a:prstDash val="solid"/>
                      <a:round/>
                      <a:headEnd type="none" w="sm" len="sm"/>
                      <a:tailEnd type="none" w="sm" len="sm"/>
                    </a:lnL>
                    <a:lnR w="9525" cap="flat" cmpd="sng">
                      <a:solidFill>
                        <a:srgbClr val="0B0D63"/>
                      </a:solidFill>
                      <a:prstDash val="solid"/>
                      <a:round/>
                      <a:headEnd type="none" w="sm" len="sm"/>
                      <a:tailEnd type="none" w="sm" len="sm"/>
                    </a:lnR>
                    <a:lnT w="9525" cap="flat" cmpd="sng">
                      <a:solidFill>
                        <a:srgbClr val="0B0D63"/>
                      </a:solidFill>
                      <a:prstDash val="solid"/>
                      <a:round/>
                      <a:headEnd type="none" w="sm" len="sm"/>
                      <a:tailEnd type="none" w="sm" len="sm"/>
                    </a:lnT>
                    <a:lnB w="9525" cap="flat" cmpd="sng">
                      <a:solidFill>
                        <a:srgbClr val="0B0D6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77864" name="Google Shape;385;g24b2355348e_0_746">
            <a:extLst>
              <a:ext uri="{FF2B5EF4-FFF2-40B4-BE49-F238E27FC236}">
                <a16:creationId xmlns:a16="http://schemas.microsoft.com/office/drawing/2014/main" id="{48FE41D1-68C4-B466-FDEC-38B098C9894F}"/>
              </a:ext>
            </a:extLst>
          </p:cNvPr>
          <p:cNvSpPr txBox="1">
            <a:spLocks noChangeArrowheads="1"/>
          </p:cNvSpPr>
          <p:nvPr/>
        </p:nvSpPr>
        <p:spPr bwMode="auto">
          <a:xfrm>
            <a:off x="209550" y="5599113"/>
            <a:ext cx="85883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r>
              <a:rPr lang="en-US" altLang="en-US" dirty="0">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*Details are not finalized, although, at a minimum, doulas can anticipate meeting all standard requirements for enrolled providers in addition to various requirements specific to doulas.</a:t>
            </a:r>
          </a:p>
          <a:p>
            <a:pPr eaLnBrk="1" hangingPunct="1">
              <a:buSzPts val="1400"/>
            </a:pPr>
            <a:r>
              <a:rPr lang="en-US" altLang="en-US" dirty="0">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**Providers will set their own credentialing requirements, though relying on certification through DPH is highly recommended. </a:t>
            </a:r>
          </a:p>
          <a:p>
            <a:pPr eaLnBrk="1" hangingPunct="1">
              <a:buSzPts val="1400"/>
            </a:pPr>
            <a:r>
              <a:rPr lang="en-US" altLang="en-US" dirty="0">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***DPH certification was established through </a:t>
            </a:r>
            <a:r>
              <a:rPr lang="en-US" altLang="en-US" u="sng" dirty="0">
                <a:solidFill>
                  <a:schemeClr val="tx1"/>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hlinkClick r:id="rId3">
                  <a:extLst>
                    <a:ext uri="{A12FA001-AC4F-418D-AE19-62706E023703}">
                      <ahyp:hlinkClr xmlns:ahyp="http://schemas.microsoft.com/office/drawing/2018/hyperlinkcolor" val="tx"/>
                    </a:ext>
                  </a:extLst>
                </a:hlinkClick>
              </a:rPr>
              <a:t>Public Act No. 23-147</a:t>
            </a:r>
            <a:r>
              <a:rPr lang="en-US" altLang="en-US" dirty="0">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Google Shape;391;g24c19337f59_0_541">
            <a:extLst>
              <a:ext uri="{FF2B5EF4-FFF2-40B4-BE49-F238E27FC236}">
                <a16:creationId xmlns:a16="http://schemas.microsoft.com/office/drawing/2014/main" id="{00AACDE1-FBA9-7713-0397-E348962F9F5B}"/>
              </a:ext>
            </a:extLst>
          </p:cNvPr>
          <p:cNvSpPr txBox="1">
            <a:spLocks noGrp="1" noChangeArrowheads="1"/>
          </p:cNvSpPr>
          <p:nvPr>
            <p:ph type="title"/>
          </p:nvPr>
        </p:nvSpPr>
        <p:spPr>
          <a:xfrm>
            <a:off x="896938" y="3025775"/>
            <a:ext cx="7134225" cy="1957388"/>
          </a:xfrm>
          <a:noFill/>
          <a:extLst>
            <a:ext uri="{909E8E84-426E-40DD-AFC4-6F175D3DCCD1}">
              <a14:hiddenFill xmlns:a14="http://schemas.microsoft.com/office/drawing/2010/main">
                <a:solidFill>
                  <a:srgbClr val="F08E80">
                    <a:alpha val="73724"/>
                  </a:srgbClr>
                </a:solidFill>
              </a14:hiddenFill>
            </a:ext>
          </a:extLst>
        </p:spPr>
        <p:txBody>
          <a:bodyPr anchor="t"/>
          <a:lstStyle/>
          <a:p>
            <a:pPr eaLnBrk="1" hangingPunct="1">
              <a:spcBef>
                <a:spcPct val="0"/>
              </a:spcBef>
              <a:spcAft>
                <a:spcPct val="0"/>
              </a:spcAft>
              <a:buFont typeface="Corbel" panose="020B0503020204020204" pitchFamily="34" charset="0"/>
              <a:buNone/>
            </a:pPr>
            <a:r>
              <a:rPr lang="en-US" altLang="en-US">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Doula Services in the Maternity Bundle</a:t>
            </a:r>
          </a:p>
        </p:txBody>
      </p:sp>
      <p:sp>
        <p:nvSpPr>
          <p:cNvPr id="79874" name="Google Shape;392;g24c19337f59_0_541">
            <a:extLst>
              <a:ext uri="{FF2B5EF4-FFF2-40B4-BE49-F238E27FC236}">
                <a16:creationId xmlns:a16="http://schemas.microsoft.com/office/drawing/2014/main" id="{D4B46476-953F-C4F9-366C-9191C069C700}"/>
              </a:ext>
            </a:extLst>
          </p:cNvPr>
          <p:cNvSpPr txBox="1">
            <a:spLocks noGrp="1" noChangeArrowheads="1"/>
          </p:cNvSpPr>
          <p:nvPr>
            <p:ph type="body" idx="1"/>
          </p:nvPr>
        </p:nvSpPr>
        <p:spPr>
          <a:xfrm>
            <a:off x="4849813" y="4813300"/>
            <a:ext cx="5486400" cy="914400"/>
          </a:xfrm>
        </p:spPr>
        <p:txBody>
          <a:bodyPr/>
          <a:lstStyle/>
          <a:p>
            <a:pPr marL="0" indent="0" eaLnBrk="1" hangingPunct="1">
              <a:spcAft>
                <a:spcPct val="0"/>
              </a:spcAft>
              <a:buClr>
                <a:schemeClr val="accent1"/>
              </a:buClr>
              <a:buFont typeface="Lato" panose="020F0502020204030203" pitchFamily="34" charset="0"/>
              <a:buNone/>
            </a:pPr>
            <a:r>
              <a:rPr lang="en-US" altLang="en-US" sz="3600" b="1" i="1">
                <a:solidFill>
                  <a:srgbClr val="BD7064"/>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A Closer Look</a:t>
            </a:r>
          </a:p>
        </p:txBody>
      </p:sp>
      <p:sp>
        <p:nvSpPr>
          <p:cNvPr id="393" name="Google Shape;393;g24c19337f59_0_541">
            <a:extLst>
              <a:ext uri="{FF2B5EF4-FFF2-40B4-BE49-F238E27FC236}">
                <a16:creationId xmlns:a16="http://schemas.microsoft.com/office/drawing/2014/main" id="{63470BBA-505E-A704-5DCA-71B4B44E9149}"/>
              </a:ext>
            </a:extLst>
          </p:cNvPr>
          <p:cNvSpPr txBox="1"/>
          <p:nvPr/>
        </p:nvSpPr>
        <p:spPr>
          <a:xfrm>
            <a:off x="2403475" y="4635500"/>
            <a:ext cx="5768975" cy="76200"/>
          </a:xfrm>
          <a:prstGeom prst="rect">
            <a:avLst/>
          </a:prstGeom>
          <a:solidFill>
            <a:schemeClr val="accent4"/>
          </a:solidFill>
          <a:ln>
            <a:noFill/>
          </a:ln>
        </p:spPr>
        <p:txBody>
          <a:bodyPr spcFirstLastPara="1" lIns="91425" tIns="91425" rIns="91425" bIns="91425"/>
          <a:lstStyle/>
          <a:p>
            <a:pPr eaLnBrk="1" fontAlgn="auto" hangingPunct="1">
              <a:spcBef>
                <a:spcPts val="0"/>
              </a:spcBef>
              <a:spcAft>
                <a:spcPts val="0"/>
              </a:spcAft>
              <a:buClr>
                <a:srgbClr val="000000"/>
              </a:buClr>
              <a:buSzPts val="1400"/>
              <a:buFont typeface="Arial"/>
              <a:buNone/>
              <a:defRPr/>
            </a:pPr>
            <a:endParaRPr kern="0">
              <a:latin typeface="Lato"/>
              <a:ea typeface="Lato"/>
              <a:cs typeface="Lato"/>
              <a:sym typeface="Lato"/>
            </a:endParaRPr>
          </a:p>
        </p:txBody>
      </p:sp>
      <p:pic>
        <p:nvPicPr>
          <p:cNvPr id="79876" name="Google Shape;394;g24c19337f59_0_541">
            <a:extLst>
              <a:ext uri="{FF2B5EF4-FFF2-40B4-BE49-F238E27FC236}">
                <a16:creationId xmlns:a16="http://schemas.microsoft.com/office/drawing/2014/main" id="{44DD6E39-1D61-EC53-5C04-5E0FFA812D1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904875"/>
            <a:ext cx="3178175"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Google Shape;400;g24c19337f59_0_621">
            <a:extLst>
              <a:ext uri="{FF2B5EF4-FFF2-40B4-BE49-F238E27FC236}">
                <a16:creationId xmlns:a16="http://schemas.microsoft.com/office/drawing/2014/main" id="{DA633CB0-3D43-66DA-0D42-EB97FFACE5FF}"/>
              </a:ext>
            </a:extLst>
          </p:cNvPr>
          <p:cNvSpPr txBox="1">
            <a:spLocks noChangeArrowheads="1"/>
          </p:cNvSpPr>
          <p:nvPr/>
        </p:nvSpPr>
        <p:spPr bwMode="auto">
          <a:xfrm>
            <a:off x="377825" y="320675"/>
            <a:ext cx="8388350" cy="6762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200"/>
            </a:pPr>
            <a:r>
              <a:rPr lang="en-US" altLang="en-US" sz="3200" b="1">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Focus on integration and team-based care</a:t>
            </a:r>
          </a:p>
        </p:txBody>
      </p:sp>
      <p:sp>
        <p:nvSpPr>
          <p:cNvPr id="81922" name="Google Shape;401;g24c19337f59_0_621">
            <a:extLst>
              <a:ext uri="{FF2B5EF4-FFF2-40B4-BE49-F238E27FC236}">
                <a16:creationId xmlns:a16="http://schemas.microsoft.com/office/drawing/2014/main" id="{B2C242E8-249C-8179-1BC9-FB20CC4AD423}"/>
              </a:ext>
            </a:extLst>
          </p:cNvPr>
          <p:cNvSpPr txBox="1">
            <a:spLocks noChangeArrowheads="1"/>
          </p:cNvSpPr>
          <p:nvPr/>
        </p:nvSpPr>
        <p:spPr bwMode="auto">
          <a:xfrm>
            <a:off x="439738" y="1366838"/>
            <a:ext cx="8002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latin typeface="Lato" panose="020F0502020204030203" pitchFamily="34" charset="0"/>
              <a:sym typeface="Lato" panose="020F0502020204030203" pitchFamily="34" charset="0"/>
            </a:endParaRPr>
          </a:p>
        </p:txBody>
      </p:sp>
      <p:sp>
        <p:nvSpPr>
          <p:cNvPr id="402" name="Google Shape;402;g24c19337f59_0_621">
            <a:extLst>
              <a:ext uri="{FF2B5EF4-FFF2-40B4-BE49-F238E27FC236}">
                <a16:creationId xmlns:a16="http://schemas.microsoft.com/office/drawing/2014/main" id="{2317E8AC-D0CE-AC66-A7E3-00053D37B836}"/>
              </a:ext>
            </a:extLst>
          </p:cNvPr>
          <p:cNvSpPr txBox="1"/>
          <p:nvPr/>
        </p:nvSpPr>
        <p:spPr>
          <a:xfrm>
            <a:off x="377825" y="1201738"/>
            <a:ext cx="8269288" cy="5002212"/>
          </a:xfrm>
          <a:prstGeom prst="rect">
            <a:avLst/>
          </a:prstGeom>
          <a:noFill/>
          <a:ln>
            <a:noFill/>
          </a:ln>
        </p:spPr>
        <p:txBody>
          <a:bodyPr spcFirstLastPara="1" lIns="91425" tIns="91425" rIns="91425" bIns="91425">
            <a:spAutoFit/>
          </a:bodyPr>
          <a:lstStyle/>
          <a:p>
            <a:pPr marL="457200" indent="-355600" eaLnBrk="1" fontAlgn="auto" hangingPunct="1">
              <a:lnSpc>
                <a:spcPct val="115000"/>
              </a:lnSpc>
              <a:spcBef>
                <a:spcPts val="0"/>
              </a:spcBef>
              <a:spcAft>
                <a:spcPts val="0"/>
              </a:spcAft>
              <a:buClr>
                <a:schemeClr val="dk1"/>
              </a:buClr>
              <a:buSzPts val="2000"/>
              <a:buFont typeface="Roboto"/>
              <a:buChar char="●"/>
              <a:defRPr/>
            </a:pPr>
            <a:r>
              <a:rPr lang="en-US" sz="2000" kern="0" dirty="0">
                <a:solidFill>
                  <a:schemeClr val="dk1"/>
                </a:solidFill>
                <a:latin typeface="Times New Roman" panose="02020603050405020304" pitchFamily="18" charset="0"/>
                <a:ea typeface="Aleo"/>
                <a:cs typeface="Times New Roman" panose="02020603050405020304" pitchFamily="18" charset="0"/>
                <a:sym typeface="Aleo"/>
              </a:rPr>
              <a:t>The Maternity Bundle is designed to better integrate clinical and non-clinical services</a:t>
            </a:r>
            <a:endParaRPr sz="2000" kern="0" dirty="0">
              <a:solidFill>
                <a:schemeClr val="dk1"/>
              </a:solidFill>
              <a:latin typeface="Times New Roman" panose="02020603050405020304" pitchFamily="18" charset="0"/>
              <a:ea typeface="Aleo"/>
              <a:cs typeface="Times New Roman" panose="02020603050405020304" pitchFamily="18" charset="0"/>
              <a:sym typeface="Aleo"/>
            </a:endParaRPr>
          </a:p>
          <a:p>
            <a:pPr marL="457200" indent="-355600" eaLnBrk="1" fontAlgn="auto" hangingPunct="1">
              <a:lnSpc>
                <a:spcPct val="115000"/>
              </a:lnSpc>
              <a:spcBef>
                <a:spcPts val="500"/>
              </a:spcBef>
              <a:spcAft>
                <a:spcPts val="0"/>
              </a:spcAft>
              <a:buClr>
                <a:schemeClr val="dk1"/>
              </a:buClr>
              <a:buSzPts val="2000"/>
              <a:buFont typeface="Aleo"/>
              <a:buChar char="●"/>
              <a:defRPr/>
            </a:pPr>
            <a:r>
              <a:rPr lang="en-US" sz="2000" kern="0" dirty="0">
                <a:solidFill>
                  <a:schemeClr val="dk1"/>
                </a:solidFill>
                <a:latin typeface="Times New Roman" panose="02020603050405020304" pitchFamily="18" charset="0"/>
                <a:ea typeface="Aleo"/>
                <a:cs typeface="Times New Roman" panose="02020603050405020304" pitchFamily="18" charset="0"/>
                <a:sym typeface="Aleo"/>
              </a:rPr>
              <a:t>Team-based care has potential to address the broader needs of patients</a:t>
            </a:r>
            <a:endParaRPr sz="2000" kern="0" dirty="0">
              <a:solidFill>
                <a:schemeClr val="dk1"/>
              </a:solidFill>
              <a:latin typeface="Times New Roman" panose="02020603050405020304" pitchFamily="18" charset="0"/>
              <a:ea typeface="Aleo"/>
              <a:cs typeface="Times New Roman" panose="02020603050405020304" pitchFamily="18" charset="0"/>
              <a:sym typeface="Aleo"/>
            </a:endParaRPr>
          </a:p>
          <a:p>
            <a:pPr marL="457200" indent="-355600" eaLnBrk="1" fontAlgn="auto" hangingPunct="1">
              <a:lnSpc>
                <a:spcPct val="115000"/>
              </a:lnSpc>
              <a:spcBef>
                <a:spcPts val="500"/>
              </a:spcBef>
              <a:spcAft>
                <a:spcPts val="0"/>
              </a:spcAft>
              <a:buClr>
                <a:schemeClr val="dk1"/>
              </a:buClr>
              <a:buSzPts val="2000"/>
              <a:buFont typeface="Aleo"/>
              <a:buChar char="●"/>
              <a:defRPr/>
            </a:pPr>
            <a:r>
              <a:rPr lang="en-US" sz="2000" kern="0" dirty="0">
                <a:solidFill>
                  <a:schemeClr val="dk1"/>
                </a:solidFill>
                <a:latin typeface="Times New Roman" panose="02020603050405020304" pitchFamily="18" charset="0"/>
                <a:ea typeface="Aleo"/>
                <a:cs typeface="Times New Roman" panose="02020603050405020304" pitchFamily="18" charset="0"/>
                <a:sym typeface="Aleo"/>
              </a:rPr>
              <a:t>Doulas can focus on activities that clinicians lack time or skills for: </a:t>
            </a:r>
            <a:endParaRPr sz="2000" kern="0" dirty="0">
              <a:solidFill>
                <a:schemeClr val="dk1"/>
              </a:solidFill>
              <a:latin typeface="Times New Roman" panose="02020603050405020304" pitchFamily="18" charset="0"/>
              <a:ea typeface="Aleo"/>
              <a:cs typeface="Times New Roman" panose="02020603050405020304" pitchFamily="18" charset="0"/>
              <a:sym typeface="Aleo"/>
            </a:endParaRPr>
          </a:p>
          <a:p>
            <a:pPr marL="914400" lvl="1" indent="-355600" eaLnBrk="1" fontAlgn="auto" hangingPunct="1">
              <a:lnSpc>
                <a:spcPct val="115000"/>
              </a:lnSpc>
              <a:spcBef>
                <a:spcPts val="500"/>
              </a:spcBef>
              <a:spcAft>
                <a:spcPts val="0"/>
              </a:spcAft>
              <a:buClr>
                <a:schemeClr val="dk1"/>
              </a:buClr>
              <a:buSzPts val="2000"/>
              <a:buFont typeface="Aleo"/>
              <a:buChar char="○"/>
              <a:defRPr/>
            </a:pPr>
            <a:r>
              <a:rPr lang="en-US" sz="2000" kern="0" dirty="0">
                <a:solidFill>
                  <a:schemeClr val="dk1"/>
                </a:solidFill>
                <a:latin typeface="Times New Roman" panose="02020603050405020304" pitchFamily="18" charset="0"/>
                <a:ea typeface="Aleo"/>
                <a:cs typeface="Times New Roman" panose="02020603050405020304" pitchFamily="18" charset="0"/>
                <a:sym typeface="Aleo"/>
              </a:rPr>
              <a:t>education</a:t>
            </a:r>
            <a:endParaRPr sz="2000" kern="0" dirty="0">
              <a:solidFill>
                <a:schemeClr val="dk1"/>
              </a:solidFill>
              <a:latin typeface="Times New Roman" panose="02020603050405020304" pitchFamily="18" charset="0"/>
              <a:ea typeface="Aleo"/>
              <a:cs typeface="Times New Roman" panose="02020603050405020304" pitchFamily="18" charset="0"/>
              <a:sym typeface="Aleo"/>
            </a:endParaRPr>
          </a:p>
          <a:p>
            <a:pPr marL="914400" lvl="1" indent="-355600" eaLnBrk="1" fontAlgn="auto" hangingPunct="1">
              <a:lnSpc>
                <a:spcPct val="115000"/>
              </a:lnSpc>
              <a:spcBef>
                <a:spcPts val="500"/>
              </a:spcBef>
              <a:spcAft>
                <a:spcPts val="0"/>
              </a:spcAft>
              <a:buClr>
                <a:schemeClr val="dk1"/>
              </a:buClr>
              <a:buSzPts val="2000"/>
              <a:buFont typeface="Aleo"/>
              <a:buChar char="○"/>
              <a:defRPr/>
            </a:pPr>
            <a:r>
              <a:rPr lang="en-US" sz="2000" kern="0" dirty="0">
                <a:solidFill>
                  <a:schemeClr val="dk1"/>
                </a:solidFill>
                <a:latin typeface="Times New Roman" panose="02020603050405020304" pitchFamily="18" charset="0"/>
                <a:ea typeface="Aleo"/>
                <a:cs typeface="Times New Roman" panose="02020603050405020304" pitchFamily="18" charset="0"/>
                <a:sym typeface="Aleo"/>
              </a:rPr>
              <a:t>community service navigation</a:t>
            </a:r>
            <a:endParaRPr sz="2000" kern="0" dirty="0">
              <a:solidFill>
                <a:schemeClr val="dk1"/>
              </a:solidFill>
              <a:latin typeface="Times New Roman" panose="02020603050405020304" pitchFamily="18" charset="0"/>
              <a:ea typeface="Aleo"/>
              <a:cs typeface="Times New Roman" panose="02020603050405020304" pitchFamily="18" charset="0"/>
              <a:sym typeface="Aleo"/>
            </a:endParaRPr>
          </a:p>
          <a:p>
            <a:pPr marL="914400" lvl="1" indent="-355600" eaLnBrk="1" fontAlgn="auto" hangingPunct="1">
              <a:lnSpc>
                <a:spcPct val="115000"/>
              </a:lnSpc>
              <a:spcBef>
                <a:spcPts val="500"/>
              </a:spcBef>
              <a:spcAft>
                <a:spcPts val="0"/>
              </a:spcAft>
              <a:buClr>
                <a:schemeClr val="dk1"/>
              </a:buClr>
              <a:buSzPts val="2000"/>
              <a:buFont typeface="Aleo"/>
              <a:buChar char="○"/>
              <a:defRPr/>
            </a:pPr>
            <a:r>
              <a:rPr lang="en-US" sz="2000" kern="0" dirty="0">
                <a:solidFill>
                  <a:schemeClr val="dk1"/>
                </a:solidFill>
                <a:latin typeface="Times New Roman" panose="02020603050405020304" pitchFamily="18" charset="0"/>
                <a:ea typeface="Aleo"/>
                <a:cs typeface="Times New Roman" panose="02020603050405020304" pitchFamily="18" charset="0"/>
                <a:sym typeface="Aleo"/>
              </a:rPr>
              <a:t>hands-on comfort measures</a:t>
            </a:r>
            <a:endParaRPr sz="2000" kern="0" dirty="0">
              <a:solidFill>
                <a:schemeClr val="dk1"/>
              </a:solidFill>
              <a:latin typeface="Times New Roman" panose="02020603050405020304" pitchFamily="18" charset="0"/>
              <a:ea typeface="Aleo"/>
              <a:cs typeface="Times New Roman" panose="02020603050405020304" pitchFamily="18" charset="0"/>
              <a:sym typeface="Aleo"/>
            </a:endParaRPr>
          </a:p>
          <a:p>
            <a:pPr marL="914400" lvl="1" indent="-355600" eaLnBrk="1" fontAlgn="auto" hangingPunct="1">
              <a:lnSpc>
                <a:spcPct val="115000"/>
              </a:lnSpc>
              <a:spcBef>
                <a:spcPts val="500"/>
              </a:spcBef>
              <a:spcAft>
                <a:spcPts val="0"/>
              </a:spcAft>
              <a:buClr>
                <a:schemeClr val="dk1"/>
              </a:buClr>
              <a:buSzPts val="2000"/>
              <a:buFont typeface="Aleo"/>
              <a:buChar char="○"/>
              <a:defRPr/>
            </a:pPr>
            <a:r>
              <a:rPr lang="en-US" sz="2000" kern="0" dirty="0">
                <a:solidFill>
                  <a:schemeClr val="dk1"/>
                </a:solidFill>
                <a:latin typeface="Times New Roman" panose="02020603050405020304" pitchFamily="18" charset="0"/>
                <a:ea typeface="Aleo"/>
                <a:cs typeface="Times New Roman" panose="02020603050405020304" pitchFamily="18" charset="0"/>
                <a:sym typeface="Aleo"/>
              </a:rPr>
              <a:t>continuous bedside support</a:t>
            </a:r>
            <a:endParaRPr sz="2000" kern="0" dirty="0">
              <a:solidFill>
                <a:schemeClr val="dk1"/>
              </a:solidFill>
              <a:latin typeface="Times New Roman" panose="02020603050405020304" pitchFamily="18" charset="0"/>
              <a:ea typeface="Aleo"/>
              <a:cs typeface="Times New Roman" panose="02020603050405020304" pitchFamily="18" charset="0"/>
              <a:sym typeface="Aleo"/>
            </a:endParaRPr>
          </a:p>
          <a:p>
            <a:pPr marL="457200" indent="-355600" eaLnBrk="1" fontAlgn="auto" hangingPunct="1">
              <a:lnSpc>
                <a:spcPct val="115000"/>
              </a:lnSpc>
              <a:spcBef>
                <a:spcPts val="500"/>
              </a:spcBef>
              <a:spcAft>
                <a:spcPts val="0"/>
              </a:spcAft>
              <a:buClr>
                <a:schemeClr val="dk1"/>
              </a:buClr>
              <a:buSzPts val="2000"/>
              <a:buFont typeface="Aleo"/>
              <a:buChar char="●"/>
              <a:defRPr/>
            </a:pPr>
            <a:r>
              <a:rPr lang="en-US" sz="2000" kern="0" dirty="0">
                <a:solidFill>
                  <a:schemeClr val="dk1"/>
                </a:solidFill>
                <a:latin typeface="Times New Roman" panose="02020603050405020304" pitchFamily="18" charset="0"/>
                <a:ea typeface="Aleo"/>
                <a:cs typeface="Times New Roman" panose="02020603050405020304" pitchFamily="18" charset="0"/>
                <a:sym typeface="Aleo"/>
              </a:rPr>
              <a:t>Goal of including doulas and increased breastfeeding support is to </a:t>
            </a:r>
            <a:r>
              <a:rPr lang="en-US" sz="2000" u="sng" kern="0" dirty="0">
                <a:solidFill>
                  <a:schemeClr val="dk1"/>
                </a:solidFill>
                <a:latin typeface="Times New Roman" panose="02020603050405020304" pitchFamily="18" charset="0"/>
                <a:ea typeface="Aleo"/>
                <a:cs typeface="Times New Roman" panose="02020603050405020304" pitchFamily="18" charset="0"/>
                <a:sym typeface="Aleo"/>
              </a:rPr>
              <a:t>remedy disparities in access, utilization, and outcomes for pregnant people</a:t>
            </a:r>
            <a:r>
              <a:rPr lang="en-US" sz="2000" kern="0" dirty="0">
                <a:solidFill>
                  <a:schemeClr val="dk1"/>
                </a:solidFill>
                <a:latin typeface="Times New Roman" panose="02020603050405020304" pitchFamily="18" charset="0"/>
                <a:ea typeface="Aleo"/>
                <a:cs typeface="Times New Roman" panose="02020603050405020304" pitchFamily="18" charset="0"/>
                <a:sym typeface="Aleo"/>
              </a:rPr>
              <a:t>, with an emphasis on people of color and people with substance use disorders</a:t>
            </a:r>
            <a:endParaRPr sz="2000" kern="0" dirty="0">
              <a:solidFill>
                <a:schemeClr val="dk1"/>
              </a:solidFill>
              <a:latin typeface="Times New Roman" panose="02020603050405020304" pitchFamily="18" charset="0"/>
              <a:ea typeface="Aleo"/>
              <a:cs typeface="Times New Roman" panose="02020603050405020304" pitchFamily="18" charset="0"/>
              <a:sym typeface="Aleo"/>
            </a:endParaRPr>
          </a:p>
          <a:p>
            <a:pPr eaLnBrk="1" fontAlgn="auto" hangingPunct="1">
              <a:lnSpc>
                <a:spcPct val="115000"/>
              </a:lnSpc>
              <a:spcBef>
                <a:spcPts val="500"/>
              </a:spcBef>
              <a:spcAft>
                <a:spcPts val="1000"/>
              </a:spcAft>
              <a:buClr>
                <a:srgbClr val="000000"/>
              </a:buClr>
              <a:buSzPts val="1600"/>
              <a:buFont typeface="Arial"/>
              <a:buNone/>
              <a:defRPr/>
            </a:pPr>
            <a:endParaRPr sz="1600" kern="0" dirty="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Google Shape;407;g24b2355348e_0_752">
            <a:extLst>
              <a:ext uri="{FF2B5EF4-FFF2-40B4-BE49-F238E27FC236}">
                <a16:creationId xmlns:a16="http://schemas.microsoft.com/office/drawing/2014/main" id="{0801B650-4D07-3DFF-FCE2-6D0A3BF3D64F}"/>
              </a:ext>
            </a:extLst>
          </p:cNvPr>
          <p:cNvSpPr txBox="1">
            <a:spLocks noGrp="1" noChangeArrowheads="1"/>
          </p:cNvSpPr>
          <p:nvPr>
            <p:ph type="ctrTitle" idx="4294967295"/>
          </p:nvPr>
        </p:nvSpPr>
        <p:spPr>
          <a:xfrm>
            <a:off x="250825" y="112713"/>
            <a:ext cx="8642350" cy="585787"/>
          </a:xfrm>
          <a:solidFill>
            <a:srgbClr val="F4ABA1"/>
          </a:solidFill>
        </p:spPr>
        <p:txBody>
          <a:bodyPr anchor="t"/>
          <a:lstStyle/>
          <a:p>
            <a:pPr eaLnBrk="1" hangingPunct="1">
              <a:lnSpc>
                <a:spcPct val="90000"/>
              </a:lnSpc>
              <a:buClr>
                <a:schemeClr val="accent2"/>
              </a:buClr>
              <a:buSzPts val="3000"/>
              <a:buFont typeface="Lato" panose="020F0502020204030203" pitchFamily="34" charset="0"/>
              <a:buNone/>
            </a:pPr>
            <a:r>
              <a:rPr lang="en-US" altLang="en-US" sz="3500" b="1">
                <a:solidFill>
                  <a:srgbClr val="0B0D63"/>
                </a:solidFill>
                <a:latin typeface="Lato" panose="020F0502020204030203" pitchFamily="34" charset="0"/>
                <a:cs typeface="Arial" panose="020B0604020202020204" pitchFamily="34" charset="0"/>
                <a:sym typeface="Lato" panose="020F0502020204030203" pitchFamily="34" charset="0"/>
              </a:rPr>
              <a:t>Integration roles</a:t>
            </a:r>
          </a:p>
        </p:txBody>
      </p:sp>
      <p:grpSp>
        <p:nvGrpSpPr>
          <p:cNvPr id="83970" name="Google Shape;408;g24b2355348e_0_752">
            <a:extLst>
              <a:ext uri="{FF2B5EF4-FFF2-40B4-BE49-F238E27FC236}">
                <a16:creationId xmlns:a16="http://schemas.microsoft.com/office/drawing/2014/main" id="{8AC3CBAE-7EE0-AEF4-22A9-3FFD099B4B55}"/>
              </a:ext>
            </a:extLst>
          </p:cNvPr>
          <p:cNvGrpSpPr>
            <a:grpSpLocks/>
          </p:cNvGrpSpPr>
          <p:nvPr/>
        </p:nvGrpSpPr>
        <p:grpSpPr bwMode="auto">
          <a:xfrm>
            <a:off x="95250" y="1533525"/>
            <a:ext cx="3540125" cy="4887913"/>
            <a:chOff x="41101" y="1321326"/>
            <a:chExt cx="3539612" cy="3680400"/>
          </a:xfrm>
        </p:grpSpPr>
        <p:sp>
          <p:nvSpPr>
            <p:cNvPr id="409" name="Google Shape;409;g24b2355348e_0_752">
              <a:extLst>
                <a:ext uri="{FF2B5EF4-FFF2-40B4-BE49-F238E27FC236}">
                  <a16:creationId xmlns:a16="http://schemas.microsoft.com/office/drawing/2014/main" id="{E90CB256-4CE3-BE2C-26EE-ED32DA0FCDFF}"/>
                </a:ext>
              </a:extLst>
            </p:cNvPr>
            <p:cNvSpPr txBox="1"/>
            <p:nvPr/>
          </p:nvSpPr>
          <p:spPr>
            <a:xfrm>
              <a:off x="41101" y="1321326"/>
              <a:ext cx="2974544" cy="3680400"/>
            </a:xfrm>
            <a:prstGeom prst="rect">
              <a:avLst/>
            </a:prstGeom>
            <a:noFill/>
            <a:ln w="9525" cap="flat" cmpd="sng">
              <a:solidFill>
                <a:srgbClr val="0B0D6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SzPts val="1600"/>
                <a:buFont typeface="Arial"/>
                <a:buNone/>
                <a:defRPr/>
              </a:pPr>
              <a:endParaRPr sz="1600" b="1" kern="0" dirty="0">
                <a:latin typeface="Lato"/>
                <a:ea typeface="Lato"/>
                <a:cs typeface="Lato"/>
                <a:sym typeface="Lato"/>
              </a:endParaRPr>
            </a:p>
            <a:p>
              <a:pPr marL="457200" eaLnBrk="1" fontAlgn="auto" hangingPunct="1">
                <a:spcBef>
                  <a:spcPts val="500"/>
                </a:spcBef>
                <a:spcAft>
                  <a:spcPts val="0"/>
                </a:spcAft>
                <a:buClr>
                  <a:srgbClr val="000000"/>
                </a:buClr>
                <a:buSzPts val="1650"/>
                <a:buFont typeface="Arial"/>
                <a:buNone/>
                <a:defRPr/>
              </a:pP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Pay a monthly payment (PMPM) to providers </a:t>
              </a: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Set bundle performance parameters</a:t>
              </a: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Set reimbursement rate for doula services, paid to providers</a:t>
              </a: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Provide sample supporting materials to facilitate provider + doula partnerships</a:t>
              </a: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0"/>
                </a:spcAft>
                <a:buClr>
                  <a:srgbClr val="000000"/>
                </a:buClr>
                <a:buSzPts val="1650"/>
                <a:buFont typeface="Lato"/>
                <a:buChar char="●"/>
                <a:defRPr/>
              </a:pPr>
              <a:r>
                <a:rPr lang="en-US" sz="1650" kern="0" dirty="0">
                  <a:solidFill>
                    <a:schemeClr val="dk1"/>
                  </a:solidFill>
                  <a:latin typeface="Times New Roman" panose="02020603050405020304" pitchFamily="18" charset="0"/>
                  <a:ea typeface="Lato"/>
                  <a:cs typeface="Times New Roman" panose="02020603050405020304" pitchFamily="18" charset="0"/>
                  <a:sym typeface="Lato"/>
                </a:rPr>
                <a:t>Pursuing parallel, direct doula payment pathway (fee-for-service) using DPH credentialing standard</a:t>
              </a:r>
              <a:endParaRPr kern="0" dirty="0">
                <a:latin typeface="Times New Roman" panose="02020603050405020304" pitchFamily="18" charset="0"/>
                <a:ea typeface="Lato"/>
                <a:cs typeface="Times New Roman" panose="02020603050405020304" pitchFamily="18" charset="0"/>
                <a:sym typeface="Lato"/>
              </a:endParaRPr>
            </a:p>
            <a:p>
              <a:pPr algn="r" eaLnBrk="1" fontAlgn="auto" hangingPunct="1">
                <a:spcBef>
                  <a:spcPts val="1600"/>
                </a:spcBef>
                <a:spcAft>
                  <a:spcPts val="1600"/>
                </a:spcAft>
                <a:buClr>
                  <a:srgbClr val="000000"/>
                </a:buClr>
                <a:buSzPts val="800"/>
                <a:buFont typeface="Arial"/>
                <a:buNone/>
                <a:defRPr/>
              </a:pPr>
              <a:endParaRPr sz="800" kern="0" dirty="0">
                <a:latin typeface="Lato"/>
                <a:ea typeface="Lato"/>
                <a:cs typeface="Lato"/>
                <a:sym typeface="Lato"/>
              </a:endParaRPr>
            </a:p>
          </p:txBody>
        </p:sp>
        <p:cxnSp>
          <p:nvCxnSpPr>
            <p:cNvPr id="83995" name="Google Shape;410;g24b2355348e_0_752">
              <a:extLst>
                <a:ext uri="{FF2B5EF4-FFF2-40B4-BE49-F238E27FC236}">
                  <a16:creationId xmlns:a16="http://schemas.microsoft.com/office/drawing/2014/main" id="{C6D1A253-BD47-E075-35A4-B1547E49F0AD}"/>
                </a:ext>
              </a:extLst>
            </p:cNvPr>
            <p:cNvCxnSpPr>
              <a:cxnSpLocks noChangeShapeType="1"/>
            </p:cNvCxnSpPr>
            <p:nvPr/>
          </p:nvCxnSpPr>
          <p:spPr bwMode="auto">
            <a:xfrm rot="10800000">
              <a:off x="2672613" y="2032634"/>
              <a:ext cx="908100" cy="3600"/>
            </a:xfrm>
            <a:prstGeom prst="straightConnector1">
              <a:avLst/>
            </a:prstGeom>
            <a:noFill/>
            <a:ln w="9525">
              <a:solidFill>
                <a:srgbClr val="0B0D63"/>
              </a:solidFill>
              <a:round/>
              <a:headEnd type="none" w="sm" len="sm"/>
              <a:tailEnd type="oval" w="med" len="med"/>
            </a:ln>
            <a:extLst>
              <a:ext uri="{909E8E84-426E-40DD-AFC4-6F175D3DCCD1}">
                <a14:hiddenFill xmlns:a14="http://schemas.microsoft.com/office/drawing/2010/main">
                  <a:noFill/>
                </a14:hiddenFill>
              </a:ext>
            </a:extLst>
          </p:spPr>
        </p:cxnSp>
      </p:grpSp>
      <p:grpSp>
        <p:nvGrpSpPr>
          <p:cNvPr id="83971" name="Google Shape;411;g24b2355348e_0_752">
            <a:extLst>
              <a:ext uri="{FF2B5EF4-FFF2-40B4-BE49-F238E27FC236}">
                <a16:creationId xmlns:a16="http://schemas.microsoft.com/office/drawing/2014/main" id="{E7F2F9A2-2F51-6BF5-A9CD-1029079E621D}"/>
              </a:ext>
            </a:extLst>
          </p:cNvPr>
          <p:cNvGrpSpPr>
            <a:grpSpLocks/>
          </p:cNvGrpSpPr>
          <p:nvPr/>
        </p:nvGrpSpPr>
        <p:grpSpPr bwMode="auto">
          <a:xfrm>
            <a:off x="4759325" y="777875"/>
            <a:ext cx="4060825" cy="3140075"/>
            <a:chOff x="4584238" y="-137550"/>
            <a:chExt cx="4061501" cy="3174552"/>
          </a:xfrm>
        </p:grpSpPr>
        <p:sp>
          <p:nvSpPr>
            <p:cNvPr id="412" name="Google Shape;412;g24b2355348e_0_752">
              <a:extLst>
                <a:ext uri="{FF2B5EF4-FFF2-40B4-BE49-F238E27FC236}">
                  <a16:creationId xmlns:a16="http://schemas.microsoft.com/office/drawing/2014/main" id="{B09FB338-ADFB-37ED-F4EC-B40B20F9A351}"/>
                </a:ext>
              </a:extLst>
            </p:cNvPr>
            <p:cNvSpPr txBox="1"/>
            <p:nvPr/>
          </p:nvSpPr>
          <p:spPr>
            <a:xfrm>
              <a:off x="6011639" y="-137550"/>
              <a:ext cx="2634100" cy="3174552"/>
            </a:xfrm>
            <a:prstGeom prst="rect">
              <a:avLst/>
            </a:prstGeom>
            <a:noFill/>
            <a:ln w="9525" cap="flat" cmpd="sng">
              <a:solidFill>
                <a:srgbClr val="0B0D63"/>
              </a:solidFill>
              <a:prstDash val="solid"/>
              <a:round/>
              <a:headEnd type="none" w="sm" len="sm"/>
              <a:tailEnd type="none" w="sm" len="sm"/>
            </a:ln>
          </p:spPr>
          <p:txBody>
            <a:bodyPr spcFirstLastPara="1" lIns="91425" tIns="91425" rIns="91425" bIns="91425"/>
            <a:lstStyle/>
            <a:p>
              <a:pPr marL="457200" indent="-333375" eaLnBrk="1" fontAlgn="auto" hangingPunct="1">
                <a:spcBef>
                  <a:spcPts val="0"/>
                </a:spcBef>
                <a:spcAft>
                  <a:spcPts val="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Contract with providers</a:t>
              </a: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Meet competencies</a:t>
              </a: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Communicate findings requiring clinical attention</a:t>
              </a: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Report visits + outcomes to providers</a:t>
              </a: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50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Invoice provider for services</a:t>
              </a:r>
              <a:endParaRPr sz="1650" kern="0" dirty="0">
                <a:latin typeface="Times New Roman" panose="02020603050405020304" pitchFamily="18" charset="0"/>
                <a:ea typeface="Lato"/>
                <a:cs typeface="Times New Roman" panose="02020603050405020304" pitchFamily="18" charset="0"/>
                <a:sym typeface="Lato"/>
              </a:endParaRPr>
            </a:p>
          </p:txBody>
        </p:sp>
        <p:cxnSp>
          <p:nvCxnSpPr>
            <p:cNvPr id="83993" name="Google Shape;413;g24b2355348e_0_752">
              <a:extLst>
                <a:ext uri="{FF2B5EF4-FFF2-40B4-BE49-F238E27FC236}">
                  <a16:creationId xmlns:a16="http://schemas.microsoft.com/office/drawing/2014/main" id="{8BB00A5A-FFFA-7CFC-CECA-79D8C78CDCDB}"/>
                </a:ext>
              </a:extLst>
            </p:cNvPr>
            <p:cNvCxnSpPr>
              <a:cxnSpLocks noChangeShapeType="1"/>
            </p:cNvCxnSpPr>
            <p:nvPr/>
          </p:nvCxnSpPr>
          <p:spPr bwMode="auto">
            <a:xfrm rot="10800000" flipH="1">
              <a:off x="4584238" y="1252207"/>
              <a:ext cx="1833900" cy="16200"/>
            </a:xfrm>
            <a:prstGeom prst="straightConnector1">
              <a:avLst/>
            </a:prstGeom>
            <a:noFill/>
            <a:ln w="9525">
              <a:solidFill>
                <a:srgbClr val="0B0D63"/>
              </a:solidFill>
              <a:round/>
              <a:headEnd type="none" w="sm" len="sm"/>
              <a:tailEnd type="oval" w="med" len="med"/>
            </a:ln>
            <a:extLst>
              <a:ext uri="{909E8E84-426E-40DD-AFC4-6F175D3DCCD1}">
                <a14:hiddenFill xmlns:a14="http://schemas.microsoft.com/office/drawing/2010/main">
                  <a:noFill/>
                </a14:hiddenFill>
              </a:ext>
            </a:extLst>
          </p:spPr>
        </p:cxnSp>
      </p:grpSp>
      <p:grpSp>
        <p:nvGrpSpPr>
          <p:cNvPr id="83972" name="Google Shape;414;g24b2355348e_0_752">
            <a:extLst>
              <a:ext uri="{FF2B5EF4-FFF2-40B4-BE49-F238E27FC236}">
                <a16:creationId xmlns:a16="http://schemas.microsoft.com/office/drawing/2014/main" id="{8C4D9D21-3E28-1E36-B49E-0397F477F43F}"/>
              </a:ext>
            </a:extLst>
          </p:cNvPr>
          <p:cNvGrpSpPr>
            <a:grpSpLocks/>
          </p:cNvGrpSpPr>
          <p:nvPr/>
        </p:nvGrpSpPr>
        <p:grpSpPr bwMode="auto">
          <a:xfrm>
            <a:off x="5245100" y="3937000"/>
            <a:ext cx="3575050" cy="2827338"/>
            <a:chOff x="5262250" y="2636578"/>
            <a:chExt cx="3575238" cy="2120400"/>
          </a:xfrm>
        </p:grpSpPr>
        <p:sp>
          <p:nvSpPr>
            <p:cNvPr id="415" name="Google Shape;415;g24b2355348e_0_752">
              <a:extLst>
                <a:ext uri="{FF2B5EF4-FFF2-40B4-BE49-F238E27FC236}">
                  <a16:creationId xmlns:a16="http://schemas.microsoft.com/office/drawing/2014/main" id="{6F5DF773-6C6D-067A-CF76-8B419CC949D3}"/>
                </a:ext>
              </a:extLst>
            </p:cNvPr>
            <p:cNvSpPr txBox="1"/>
            <p:nvPr/>
          </p:nvSpPr>
          <p:spPr>
            <a:xfrm>
              <a:off x="6213213" y="2636578"/>
              <a:ext cx="2624275" cy="2120400"/>
            </a:xfrm>
            <a:prstGeom prst="rect">
              <a:avLst/>
            </a:prstGeom>
            <a:noFill/>
            <a:ln w="9525" cap="flat" cmpd="sng">
              <a:solidFill>
                <a:srgbClr val="0B0D63"/>
              </a:solidFill>
              <a:prstDash val="solid"/>
              <a:round/>
              <a:headEnd type="none" w="sm" len="sm"/>
              <a:tailEnd type="none" w="sm" len="sm"/>
            </a:ln>
          </p:spPr>
          <p:txBody>
            <a:bodyPr spcFirstLastPara="1" lIns="91425" tIns="91425" rIns="91425" bIns="91425"/>
            <a:lstStyle/>
            <a:p>
              <a:pPr marL="457200" indent="-333375" eaLnBrk="1" fontAlgn="auto" hangingPunct="1">
                <a:spcBef>
                  <a:spcPts val="0"/>
                </a:spcBef>
                <a:spcAft>
                  <a:spcPts val="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Manage doula relationship</a:t>
              </a: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Supervise doulas</a:t>
              </a: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Assist with member referrals</a:t>
              </a: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Set own doula rate + pay doulas</a:t>
              </a:r>
              <a:endParaRPr sz="1650" kern="0" dirty="0">
                <a:latin typeface="Times New Roman" panose="02020603050405020304" pitchFamily="18" charset="0"/>
                <a:ea typeface="Lato"/>
                <a:cs typeface="Times New Roman" panose="02020603050405020304" pitchFamily="18" charset="0"/>
                <a:sym typeface="Lato"/>
              </a:endParaRPr>
            </a:p>
            <a:p>
              <a:pPr marL="457200" indent="-333375" eaLnBrk="1" fontAlgn="auto" hangingPunct="1">
                <a:spcBef>
                  <a:spcPts val="500"/>
                </a:spcBef>
                <a:spcAft>
                  <a:spcPts val="500"/>
                </a:spcAft>
                <a:buClr>
                  <a:srgbClr val="000000"/>
                </a:buClr>
                <a:buSzPts val="1650"/>
                <a:buFont typeface="Lato"/>
                <a:buChar char="●"/>
                <a:defRPr/>
              </a:pPr>
              <a:r>
                <a:rPr lang="en-US" sz="1650" kern="0" dirty="0">
                  <a:latin typeface="Times New Roman" panose="02020603050405020304" pitchFamily="18" charset="0"/>
                  <a:ea typeface="Lato"/>
                  <a:cs typeface="Times New Roman" panose="02020603050405020304" pitchFamily="18" charset="0"/>
                  <a:sym typeface="Lato"/>
                </a:rPr>
                <a:t>Collect and report outcomes to DSS</a:t>
              </a:r>
              <a:endParaRPr sz="1650" kern="0" dirty="0">
                <a:latin typeface="Times New Roman" panose="02020603050405020304" pitchFamily="18" charset="0"/>
                <a:ea typeface="Lato"/>
                <a:cs typeface="Times New Roman" panose="02020603050405020304" pitchFamily="18" charset="0"/>
                <a:sym typeface="Lato"/>
              </a:endParaRPr>
            </a:p>
          </p:txBody>
        </p:sp>
        <p:cxnSp>
          <p:nvCxnSpPr>
            <p:cNvPr id="83991" name="Google Shape;416;g24b2355348e_0_752">
              <a:extLst>
                <a:ext uri="{FF2B5EF4-FFF2-40B4-BE49-F238E27FC236}">
                  <a16:creationId xmlns:a16="http://schemas.microsoft.com/office/drawing/2014/main" id="{B11FE76D-8DE1-9031-20C6-7C1E0BB4D661}"/>
                </a:ext>
              </a:extLst>
            </p:cNvPr>
            <p:cNvCxnSpPr>
              <a:cxnSpLocks noChangeShapeType="1"/>
            </p:cNvCxnSpPr>
            <p:nvPr/>
          </p:nvCxnSpPr>
          <p:spPr bwMode="auto">
            <a:xfrm>
              <a:off x="5262250" y="3011135"/>
              <a:ext cx="1372800" cy="6900"/>
            </a:xfrm>
            <a:prstGeom prst="straightConnector1">
              <a:avLst/>
            </a:prstGeom>
            <a:noFill/>
            <a:ln w="9525">
              <a:solidFill>
                <a:schemeClr val="accent2"/>
              </a:solidFill>
              <a:round/>
              <a:headEnd type="none" w="sm" len="sm"/>
              <a:tailEnd type="oval" w="med" len="med"/>
            </a:ln>
            <a:extLst>
              <a:ext uri="{909E8E84-426E-40DD-AFC4-6F175D3DCCD1}">
                <a14:hiddenFill xmlns:a14="http://schemas.microsoft.com/office/drawing/2010/main">
                  <a:noFill/>
                </a14:hiddenFill>
              </a:ext>
            </a:extLst>
          </p:spPr>
        </p:cxnSp>
      </p:grpSp>
      <p:sp>
        <p:nvSpPr>
          <p:cNvPr id="83973" name="Google Shape;417;g24b2355348e_0_752">
            <a:extLst>
              <a:ext uri="{FF2B5EF4-FFF2-40B4-BE49-F238E27FC236}">
                <a16:creationId xmlns:a16="http://schemas.microsoft.com/office/drawing/2014/main" id="{18278964-2EA7-7015-9777-983C7F876DCA}"/>
              </a:ext>
            </a:extLst>
          </p:cNvPr>
          <p:cNvSpPr txBox="1">
            <a:spLocks noChangeArrowheads="1"/>
          </p:cNvSpPr>
          <p:nvPr/>
        </p:nvSpPr>
        <p:spPr bwMode="auto">
          <a:xfrm>
            <a:off x="3898900" y="2921000"/>
            <a:ext cx="134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pPr>
            <a:r>
              <a:rPr lang="en-US" altLang="en-US" sz="1800" b="1">
                <a:solidFill>
                  <a:srgbClr val="0B0D63"/>
                </a:solidFill>
                <a:latin typeface="Times New Roman" panose="02020603050405020304" pitchFamily="18" charset="0"/>
                <a:ea typeface="Aleo" pitchFamily="2" charset="77"/>
                <a:cs typeface="Times New Roman" panose="02020603050405020304" pitchFamily="18" charset="0"/>
                <a:sym typeface="Aleo" pitchFamily="2" charset="77"/>
              </a:rPr>
              <a:t>HUSKY Health Member</a:t>
            </a:r>
          </a:p>
        </p:txBody>
      </p:sp>
      <p:grpSp>
        <p:nvGrpSpPr>
          <p:cNvPr id="83974" name="Google Shape;418;g24b2355348e_0_752">
            <a:extLst>
              <a:ext uri="{FF2B5EF4-FFF2-40B4-BE49-F238E27FC236}">
                <a16:creationId xmlns:a16="http://schemas.microsoft.com/office/drawing/2014/main" id="{166EC527-04D9-2B36-B43B-1A8EB1624152}"/>
              </a:ext>
            </a:extLst>
          </p:cNvPr>
          <p:cNvGrpSpPr>
            <a:grpSpLocks/>
          </p:cNvGrpSpPr>
          <p:nvPr/>
        </p:nvGrpSpPr>
        <p:grpSpPr bwMode="auto">
          <a:xfrm>
            <a:off x="2663825" y="1533525"/>
            <a:ext cx="3816350" cy="3790950"/>
            <a:chOff x="2661487" y="676343"/>
            <a:chExt cx="3815560" cy="3790409"/>
          </a:xfrm>
        </p:grpSpPr>
        <p:sp>
          <p:nvSpPr>
            <p:cNvPr id="419" name="Google Shape;419;g24b2355348e_0_752">
              <a:extLst>
                <a:ext uri="{FF2B5EF4-FFF2-40B4-BE49-F238E27FC236}">
                  <a16:creationId xmlns:a16="http://schemas.microsoft.com/office/drawing/2014/main" id="{AB4E809C-329F-1BCA-879C-2B980DFA635E}"/>
                </a:ext>
              </a:extLst>
            </p:cNvPr>
            <p:cNvSpPr/>
            <p:nvPr/>
          </p:nvSpPr>
          <p:spPr>
            <a:xfrm rot="3600185">
              <a:off x="3169293" y="1184360"/>
              <a:ext cx="2774554" cy="2774376"/>
            </a:xfrm>
            <a:prstGeom prst="blockArc">
              <a:avLst>
                <a:gd name="adj1" fmla="val 12622480"/>
                <a:gd name="adj2" fmla="val 19781569"/>
                <a:gd name="adj3" fmla="val 20773"/>
              </a:avLst>
            </a:prstGeom>
            <a:solidFill>
              <a:srgbClr val="0B0D63"/>
            </a:solidFill>
            <a:ln>
              <a:noFill/>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420" name="Google Shape;420;g24b2355348e_0_752">
              <a:extLst>
                <a:ext uri="{FF2B5EF4-FFF2-40B4-BE49-F238E27FC236}">
                  <a16:creationId xmlns:a16="http://schemas.microsoft.com/office/drawing/2014/main" id="{6106D3E1-1CA8-191E-1B0A-7D3BB9BEA34B}"/>
                </a:ext>
              </a:extLst>
            </p:cNvPr>
            <p:cNvSpPr/>
            <p:nvPr/>
          </p:nvSpPr>
          <p:spPr>
            <a:xfrm rot="10800000">
              <a:off x="3183667" y="1163636"/>
              <a:ext cx="2774376" cy="2774554"/>
            </a:xfrm>
            <a:prstGeom prst="blockArc">
              <a:avLst>
                <a:gd name="adj1" fmla="val 12622480"/>
                <a:gd name="adj2" fmla="val 19662822"/>
                <a:gd name="adj3" fmla="val 20729"/>
              </a:avLst>
            </a:prstGeom>
            <a:solidFill>
              <a:srgbClr val="FF887B"/>
            </a:solidFill>
            <a:ln>
              <a:noFill/>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421" name="Google Shape;421;g24b2355348e_0_752">
              <a:extLst>
                <a:ext uri="{FF2B5EF4-FFF2-40B4-BE49-F238E27FC236}">
                  <a16:creationId xmlns:a16="http://schemas.microsoft.com/office/drawing/2014/main" id="{591B7BEC-AB65-E08B-8608-E56F924B1684}"/>
                </a:ext>
              </a:extLst>
            </p:cNvPr>
            <p:cNvSpPr/>
            <p:nvPr/>
          </p:nvSpPr>
          <p:spPr>
            <a:xfrm rot="-3600185">
              <a:off x="3194687" y="1184360"/>
              <a:ext cx="2774554" cy="2774376"/>
            </a:xfrm>
            <a:prstGeom prst="blockArc">
              <a:avLst>
                <a:gd name="adj1" fmla="val 12622480"/>
                <a:gd name="adj2" fmla="val 19703271"/>
                <a:gd name="adj3" fmla="val 20851"/>
              </a:avLst>
            </a:prstGeom>
            <a:solidFill>
              <a:srgbClr val="F2CFC9"/>
            </a:solidFill>
            <a:ln>
              <a:noFill/>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grpSp>
          <p:nvGrpSpPr>
            <p:cNvPr id="83978" name="Google Shape;422;g24b2355348e_0_752">
              <a:extLst>
                <a:ext uri="{FF2B5EF4-FFF2-40B4-BE49-F238E27FC236}">
                  <a16:creationId xmlns:a16="http://schemas.microsoft.com/office/drawing/2014/main" id="{729AB98D-456C-FE56-CC10-ACB140C1C615}"/>
                </a:ext>
              </a:extLst>
            </p:cNvPr>
            <p:cNvGrpSpPr>
              <a:grpSpLocks/>
            </p:cNvGrpSpPr>
            <p:nvPr/>
          </p:nvGrpSpPr>
          <p:grpSpPr bwMode="auto">
            <a:xfrm rot="-7200165">
              <a:off x="3337679" y="2826786"/>
              <a:ext cx="585010" cy="585535"/>
              <a:chOff x="1967628" y="812211"/>
              <a:chExt cx="587999" cy="587999"/>
            </a:xfrm>
          </p:grpSpPr>
          <p:sp>
            <p:nvSpPr>
              <p:cNvPr id="423" name="Google Shape;423;g24b2355348e_0_752">
                <a:extLst>
                  <a:ext uri="{FF2B5EF4-FFF2-40B4-BE49-F238E27FC236}">
                    <a16:creationId xmlns:a16="http://schemas.microsoft.com/office/drawing/2014/main" id="{F2814DF6-C127-9106-DD93-4B705C257A96}"/>
                  </a:ext>
                </a:extLst>
              </p:cNvPr>
              <p:cNvSpPr/>
              <p:nvPr/>
            </p:nvSpPr>
            <p:spPr>
              <a:xfrm rot="39023">
                <a:off x="1968499" y="814970"/>
                <a:ext cx="583911" cy="581756"/>
              </a:xfrm>
              <a:prstGeom prst="pie">
                <a:avLst>
                  <a:gd name="adj1" fmla="val 6190354"/>
                  <a:gd name="adj2" fmla="val 14996165"/>
                </a:avLst>
              </a:prstGeom>
              <a:solidFill>
                <a:srgbClr val="F2CFC9"/>
              </a:solidFill>
              <a:ln>
                <a:noFill/>
              </a:ln>
              <a:effectLst>
                <a:outerShdw blurRad="142875" algn="bl" rotWithShape="0">
                  <a:srgbClr val="000000">
                    <a:alpha val="42352"/>
                  </a:srgbClr>
                </a:outerShdw>
              </a:effectLst>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424" name="Google Shape;424;g24b2355348e_0_752">
                <a:extLst>
                  <a:ext uri="{FF2B5EF4-FFF2-40B4-BE49-F238E27FC236}">
                    <a16:creationId xmlns:a16="http://schemas.microsoft.com/office/drawing/2014/main" id="{6AD9C922-BF6E-1224-2BCF-79C134DFBE23}"/>
                  </a:ext>
                </a:extLst>
              </p:cNvPr>
              <p:cNvSpPr/>
              <p:nvPr/>
            </p:nvSpPr>
            <p:spPr>
              <a:xfrm rot="10800000">
                <a:off x="1968499" y="814970"/>
                <a:ext cx="583911" cy="581756"/>
              </a:xfrm>
              <a:prstGeom prst="pie">
                <a:avLst>
                  <a:gd name="adj1" fmla="val 4028252"/>
                  <a:gd name="adj2" fmla="val 17183677"/>
                </a:avLst>
              </a:prstGeom>
              <a:solidFill>
                <a:srgbClr val="F2CFC9"/>
              </a:solidFill>
              <a:ln>
                <a:noFill/>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grpSp>
        <p:grpSp>
          <p:nvGrpSpPr>
            <p:cNvPr id="83979" name="Google Shape;425;g24b2355348e_0_752">
              <a:extLst>
                <a:ext uri="{FF2B5EF4-FFF2-40B4-BE49-F238E27FC236}">
                  <a16:creationId xmlns:a16="http://schemas.microsoft.com/office/drawing/2014/main" id="{6A9D8DA5-8206-65ED-C7EC-D3B148C4FE51}"/>
                </a:ext>
              </a:extLst>
            </p:cNvPr>
            <p:cNvGrpSpPr>
              <a:grpSpLocks/>
            </p:cNvGrpSpPr>
            <p:nvPr/>
          </p:nvGrpSpPr>
          <p:grpSpPr bwMode="auto">
            <a:xfrm>
              <a:off x="4264097" y="1180331"/>
              <a:ext cx="585000" cy="585529"/>
              <a:chOff x="1970048" y="811613"/>
              <a:chExt cx="587999" cy="587999"/>
            </a:xfrm>
          </p:grpSpPr>
          <p:sp>
            <p:nvSpPr>
              <p:cNvPr id="426" name="Google Shape;426;g24b2355348e_0_752">
                <a:extLst>
                  <a:ext uri="{FF2B5EF4-FFF2-40B4-BE49-F238E27FC236}">
                    <a16:creationId xmlns:a16="http://schemas.microsoft.com/office/drawing/2014/main" id="{B22EA34A-936D-CD6A-DC6A-AD016E0C8C20}"/>
                  </a:ext>
                </a:extLst>
              </p:cNvPr>
              <p:cNvSpPr/>
              <p:nvPr/>
            </p:nvSpPr>
            <p:spPr>
              <a:xfrm rot="39023">
                <a:off x="1973674" y="815569"/>
                <a:ext cx="580692" cy="580204"/>
              </a:xfrm>
              <a:prstGeom prst="pie">
                <a:avLst>
                  <a:gd name="adj1" fmla="val 6190354"/>
                  <a:gd name="adj2" fmla="val 14996165"/>
                </a:avLst>
              </a:prstGeom>
              <a:solidFill>
                <a:srgbClr val="0B0D63"/>
              </a:solidFill>
              <a:ln>
                <a:noFill/>
              </a:ln>
              <a:effectLst>
                <a:outerShdw blurRad="142875" algn="bl" rotWithShape="0">
                  <a:srgbClr val="000000">
                    <a:alpha val="42352"/>
                  </a:srgbClr>
                </a:outerShdw>
              </a:effectLst>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427" name="Google Shape;427;g24b2355348e_0_752">
                <a:extLst>
                  <a:ext uri="{FF2B5EF4-FFF2-40B4-BE49-F238E27FC236}">
                    <a16:creationId xmlns:a16="http://schemas.microsoft.com/office/drawing/2014/main" id="{BD1C2916-45FC-B990-49B6-55992A4FBB63}"/>
                  </a:ext>
                </a:extLst>
              </p:cNvPr>
              <p:cNvSpPr/>
              <p:nvPr/>
            </p:nvSpPr>
            <p:spPr>
              <a:xfrm rot="10800000">
                <a:off x="1973674" y="815569"/>
                <a:ext cx="580692" cy="580204"/>
              </a:xfrm>
              <a:prstGeom prst="pie">
                <a:avLst>
                  <a:gd name="adj1" fmla="val 4028252"/>
                  <a:gd name="adj2" fmla="val 17183677"/>
                </a:avLst>
              </a:prstGeom>
              <a:solidFill>
                <a:srgbClr val="0B0D63"/>
              </a:solidFill>
              <a:ln>
                <a:noFill/>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grpSp>
        <p:grpSp>
          <p:nvGrpSpPr>
            <p:cNvPr id="83980" name="Google Shape;428;g24b2355348e_0_752">
              <a:extLst>
                <a:ext uri="{FF2B5EF4-FFF2-40B4-BE49-F238E27FC236}">
                  <a16:creationId xmlns:a16="http://schemas.microsoft.com/office/drawing/2014/main" id="{B46EE7F3-1A67-53AF-C397-B651F8C3F323}"/>
                </a:ext>
              </a:extLst>
            </p:cNvPr>
            <p:cNvGrpSpPr>
              <a:grpSpLocks/>
            </p:cNvGrpSpPr>
            <p:nvPr/>
          </p:nvGrpSpPr>
          <p:grpSpPr bwMode="auto">
            <a:xfrm rot="7200165">
              <a:off x="5229931" y="2804716"/>
              <a:ext cx="585010" cy="585535"/>
              <a:chOff x="1977085" y="811649"/>
              <a:chExt cx="587999" cy="587999"/>
            </a:xfrm>
          </p:grpSpPr>
          <p:sp>
            <p:nvSpPr>
              <p:cNvPr id="429" name="Google Shape;429;g24b2355348e_0_752">
                <a:extLst>
                  <a:ext uri="{FF2B5EF4-FFF2-40B4-BE49-F238E27FC236}">
                    <a16:creationId xmlns:a16="http://schemas.microsoft.com/office/drawing/2014/main" id="{46D1A6CE-6093-5765-DE63-67CF9E82B71A}"/>
                  </a:ext>
                </a:extLst>
              </p:cNvPr>
              <p:cNvSpPr/>
              <p:nvPr/>
            </p:nvSpPr>
            <p:spPr>
              <a:xfrm rot="39023">
                <a:off x="1980178" y="814710"/>
                <a:ext cx="582315" cy="581756"/>
              </a:xfrm>
              <a:prstGeom prst="pie">
                <a:avLst>
                  <a:gd name="adj1" fmla="val 6190354"/>
                  <a:gd name="adj2" fmla="val 14996165"/>
                </a:avLst>
              </a:prstGeom>
              <a:solidFill>
                <a:srgbClr val="FF887B"/>
              </a:solidFill>
              <a:ln>
                <a:noFill/>
              </a:ln>
              <a:effectLst>
                <a:outerShdw blurRad="142875" algn="bl" rotWithShape="0">
                  <a:srgbClr val="000000">
                    <a:alpha val="42352"/>
                  </a:srgbClr>
                </a:outerShdw>
              </a:effectLst>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430" name="Google Shape;430;g24b2355348e_0_752">
                <a:extLst>
                  <a:ext uri="{FF2B5EF4-FFF2-40B4-BE49-F238E27FC236}">
                    <a16:creationId xmlns:a16="http://schemas.microsoft.com/office/drawing/2014/main" id="{E82D8D18-E43F-B9BD-3DA3-165E0C810801}"/>
                  </a:ext>
                </a:extLst>
              </p:cNvPr>
              <p:cNvSpPr/>
              <p:nvPr/>
            </p:nvSpPr>
            <p:spPr>
              <a:xfrm rot="10800000">
                <a:off x="1980178" y="814710"/>
                <a:ext cx="582315" cy="581756"/>
              </a:xfrm>
              <a:prstGeom prst="pie">
                <a:avLst>
                  <a:gd name="adj1" fmla="val 4028252"/>
                  <a:gd name="adj2" fmla="val 17183677"/>
                </a:avLst>
              </a:prstGeom>
              <a:solidFill>
                <a:srgbClr val="FF887B"/>
              </a:solidFill>
              <a:ln>
                <a:noFill/>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grpSp>
        <p:sp>
          <p:nvSpPr>
            <p:cNvPr id="83981" name="Google Shape;431;g24b2355348e_0_752">
              <a:extLst>
                <a:ext uri="{FF2B5EF4-FFF2-40B4-BE49-F238E27FC236}">
                  <a16:creationId xmlns:a16="http://schemas.microsoft.com/office/drawing/2014/main" id="{FA918239-518C-5514-048A-95F4073D474C}"/>
                </a:ext>
              </a:extLst>
            </p:cNvPr>
            <p:cNvSpPr txBox="1">
              <a:spLocks noChangeArrowheads="1"/>
            </p:cNvSpPr>
            <p:nvPr/>
          </p:nvSpPr>
          <p:spPr bwMode="auto">
            <a:xfrm>
              <a:off x="4325775" y="1339605"/>
              <a:ext cx="1415100" cy="2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000"/>
              </a:pPr>
              <a:r>
                <a:rPr lang="en-US" altLang="en-US" sz="2000" b="1">
                  <a:solidFill>
                    <a:srgbClr val="FFFFFF"/>
                  </a:solidFill>
                  <a:latin typeface="Times New Roman" panose="02020603050405020304" pitchFamily="18" charset="0"/>
                  <a:ea typeface="Aleo" pitchFamily="2" charset="77"/>
                  <a:cs typeface="Times New Roman" panose="02020603050405020304" pitchFamily="18" charset="0"/>
                  <a:sym typeface="Aleo" pitchFamily="2" charset="77"/>
                </a:rPr>
                <a:t>Doulas</a:t>
              </a:r>
              <a:r>
                <a:rPr lang="en-US" altLang="en-US" sz="2000" b="1">
                  <a:solidFill>
                    <a:srgbClr val="FFFFFF"/>
                  </a:solidFill>
                  <a:latin typeface="Aleo" pitchFamily="2" charset="77"/>
                  <a:ea typeface="Aleo" pitchFamily="2" charset="77"/>
                  <a:cs typeface="Times New Roman" panose="02020603050405020304" pitchFamily="18" charset="0"/>
                  <a:sym typeface="Aleo" pitchFamily="2" charset="77"/>
                </a:rPr>
                <a:t> </a:t>
              </a:r>
            </a:p>
          </p:txBody>
        </p:sp>
        <p:sp>
          <p:nvSpPr>
            <p:cNvPr id="83982" name="Google Shape;432;g24b2355348e_0_752">
              <a:extLst>
                <a:ext uri="{FF2B5EF4-FFF2-40B4-BE49-F238E27FC236}">
                  <a16:creationId xmlns:a16="http://schemas.microsoft.com/office/drawing/2014/main" id="{B56C7C24-CA7B-AA48-D514-860BE61F64D6}"/>
                </a:ext>
              </a:extLst>
            </p:cNvPr>
            <p:cNvSpPr txBox="1">
              <a:spLocks noChangeArrowheads="1"/>
            </p:cNvSpPr>
            <p:nvPr/>
          </p:nvSpPr>
          <p:spPr bwMode="auto">
            <a:xfrm>
              <a:off x="3234888" y="1934680"/>
              <a:ext cx="701100" cy="2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000"/>
              </a:pPr>
              <a:r>
                <a:rPr lang="en-US" altLang="en-US" sz="2000" b="1">
                  <a:solidFill>
                    <a:schemeClr val="accent2"/>
                  </a:solidFill>
                  <a:latin typeface="Times New Roman" panose="02020603050405020304" pitchFamily="18" charset="0"/>
                  <a:ea typeface="Aleo" pitchFamily="2" charset="77"/>
                  <a:cs typeface="Times New Roman" panose="02020603050405020304" pitchFamily="18" charset="0"/>
                  <a:sym typeface="Aleo" pitchFamily="2" charset="77"/>
                </a:rPr>
                <a:t>DSS</a:t>
              </a:r>
              <a:r>
                <a:rPr lang="en-US" altLang="en-US" sz="2000" b="1">
                  <a:solidFill>
                    <a:schemeClr val="accent2"/>
                  </a:solidFill>
                  <a:latin typeface="Aleo" pitchFamily="2" charset="77"/>
                  <a:ea typeface="Aleo" pitchFamily="2" charset="77"/>
                  <a:cs typeface="Times New Roman" panose="02020603050405020304" pitchFamily="18" charset="0"/>
                  <a:sym typeface="Aleo" pitchFamily="2" charset="77"/>
                </a:rPr>
                <a:t> </a:t>
              </a:r>
            </a:p>
          </p:txBody>
        </p:sp>
        <p:sp>
          <p:nvSpPr>
            <p:cNvPr id="83983" name="Google Shape;433;g24b2355348e_0_752">
              <a:extLst>
                <a:ext uri="{FF2B5EF4-FFF2-40B4-BE49-F238E27FC236}">
                  <a16:creationId xmlns:a16="http://schemas.microsoft.com/office/drawing/2014/main" id="{1EEA4BAF-2FFB-B398-FFF9-4F91BA2B4150}"/>
                </a:ext>
              </a:extLst>
            </p:cNvPr>
            <p:cNvSpPr txBox="1">
              <a:spLocks noChangeArrowheads="1"/>
            </p:cNvSpPr>
            <p:nvPr/>
          </p:nvSpPr>
          <p:spPr bwMode="auto">
            <a:xfrm>
              <a:off x="3936000" y="3377255"/>
              <a:ext cx="1415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000"/>
              </a:pPr>
              <a:r>
                <a:rPr lang="en-US" altLang="en-US" sz="2000" b="1">
                  <a:solidFill>
                    <a:schemeClr val="accent2"/>
                  </a:solidFill>
                  <a:latin typeface="Times New Roman" panose="02020603050405020304" pitchFamily="18" charset="0"/>
                  <a:ea typeface="Aleo" pitchFamily="2" charset="77"/>
                  <a:cs typeface="Times New Roman" panose="02020603050405020304" pitchFamily="18" charset="0"/>
                  <a:sym typeface="Aleo" pitchFamily="2" charset="77"/>
                </a:rPr>
                <a:t>Providers</a:t>
              </a:r>
              <a:r>
                <a:rPr lang="en-US" altLang="en-US" sz="2000" b="1">
                  <a:solidFill>
                    <a:schemeClr val="accent2"/>
                  </a:solidFill>
                  <a:latin typeface="Aleo" pitchFamily="2" charset="77"/>
                  <a:ea typeface="Aleo" pitchFamily="2" charset="77"/>
                  <a:cs typeface="Times New Roman" panose="02020603050405020304" pitchFamily="18" charset="0"/>
                  <a:sym typeface="Aleo" pitchFamily="2" charset="77"/>
                </a:rPr>
                <a:t> </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Google Shape;438;g24b2355348e_0_782">
            <a:extLst>
              <a:ext uri="{FF2B5EF4-FFF2-40B4-BE49-F238E27FC236}">
                <a16:creationId xmlns:a16="http://schemas.microsoft.com/office/drawing/2014/main" id="{D9613FC9-DEED-15D5-0F92-628411F7046B}"/>
              </a:ext>
            </a:extLst>
          </p:cNvPr>
          <p:cNvSpPr txBox="1">
            <a:spLocks noGrp="1" noChangeArrowheads="1"/>
          </p:cNvSpPr>
          <p:nvPr>
            <p:ph type="title" idx="4294967295"/>
          </p:nvPr>
        </p:nvSpPr>
        <p:spPr>
          <a:xfrm>
            <a:off x="246063" y="120650"/>
            <a:ext cx="8651875" cy="657225"/>
          </a:xfrm>
          <a:solidFill>
            <a:schemeClr val="tx2"/>
          </a:solidFill>
        </p:spPr>
        <p:txBody>
          <a:bodyPr/>
          <a:lstStyle/>
          <a:p>
            <a:pPr eaLnBrk="1" hangingPunct="1">
              <a:lnSpc>
                <a:spcPct val="90000"/>
              </a:lnSpc>
              <a:buClr>
                <a:srgbClr val="FFFFFF"/>
              </a:buClr>
              <a:buSzPts val="3000"/>
              <a:buFont typeface="Corbel" panose="020B0503020204020204" pitchFamily="34" charset="0"/>
              <a:buNone/>
            </a:pPr>
            <a:r>
              <a:rPr lang="en-US" altLang="en-US" sz="35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The doula role </a:t>
            </a:r>
          </a:p>
        </p:txBody>
      </p:sp>
      <p:pic>
        <p:nvPicPr>
          <p:cNvPr id="86018" name="Google Shape;439;g24b2355348e_0_782">
            <a:extLst>
              <a:ext uri="{FF2B5EF4-FFF2-40B4-BE49-F238E27FC236}">
                <a16:creationId xmlns:a16="http://schemas.microsoft.com/office/drawing/2014/main" id="{5D1BB71A-60A3-D3CA-A567-9340951E81D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363" y="2489200"/>
            <a:ext cx="6691312"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 name="Google Shape;440;g24b2355348e_0_782">
            <a:extLst>
              <a:ext uri="{FF2B5EF4-FFF2-40B4-BE49-F238E27FC236}">
                <a16:creationId xmlns:a16="http://schemas.microsoft.com/office/drawing/2014/main" id="{31A2C083-703B-B508-B25E-615322BF6D15}"/>
              </a:ext>
            </a:extLst>
          </p:cNvPr>
          <p:cNvSpPr txBox="1">
            <a:spLocks noGrp="1"/>
          </p:cNvSpPr>
          <p:nvPr>
            <p:ph type="body" idx="4294967295"/>
          </p:nvPr>
        </p:nvSpPr>
        <p:spPr>
          <a:xfrm>
            <a:off x="323850" y="1090613"/>
            <a:ext cx="8131175" cy="4924425"/>
          </a:xfrm>
        </p:spPr>
        <p:txBody>
          <a:bodyPr spcFirstLastPara="1">
            <a:normAutofit/>
          </a:bodyPr>
          <a:lstStyle/>
          <a:p>
            <a:pPr eaLnBrk="1" fontAlgn="auto" hangingPunct="1">
              <a:spcBef>
                <a:spcPts val="0"/>
              </a:spcBef>
              <a:spcAft>
                <a:spcPts val="0"/>
              </a:spcAft>
              <a:buClr>
                <a:schemeClr val="accent1"/>
              </a:buClr>
              <a:buSzPts val="1900"/>
              <a:buFont typeface="Lato"/>
              <a:buNone/>
              <a:defRPr/>
            </a:pPr>
            <a:r>
              <a:rPr lang="en-US" sz="2500" b="1" dirty="0">
                <a:solidFill>
                  <a:schemeClr val="accent2"/>
                </a:solidFill>
                <a:latin typeface="Times New Roman" panose="02020603050405020304" pitchFamily="18" charset="0"/>
                <a:ea typeface="Aleo"/>
                <a:cs typeface="Times New Roman" panose="02020603050405020304" pitchFamily="18" charset="0"/>
                <a:sym typeface="Aleo"/>
              </a:rPr>
              <a:t>Doulas participating in the bundle will …</a:t>
            </a:r>
            <a:endParaRPr sz="2400" dirty="0">
              <a:solidFill>
                <a:schemeClr val="accent2"/>
              </a:solidFill>
              <a:latin typeface="Times New Roman" panose="02020603050405020304" pitchFamily="18" charset="0"/>
              <a:ea typeface="Aleo"/>
              <a:cs typeface="Times New Roman" panose="02020603050405020304" pitchFamily="18" charset="0"/>
              <a:sym typeface="Aleo"/>
            </a:endParaRPr>
          </a:p>
          <a:p>
            <a:pPr marL="182880" indent="-182880" eaLnBrk="1" fontAlgn="auto" hangingPunct="1">
              <a:spcBef>
                <a:spcPts val="1500"/>
              </a:spcBef>
              <a:spcAft>
                <a:spcPts val="0"/>
              </a:spcAft>
              <a:buClr>
                <a:schemeClr val="accent2"/>
              </a:buClr>
              <a:buSzPts val="1900"/>
              <a:buFont typeface="Aleo"/>
              <a:buChar char="●"/>
              <a:defRPr/>
            </a:pPr>
            <a:r>
              <a:rPr lang="en-US" sz="1900" dirty="0">
                <a:solidFill>
                  <a:schemeClr val="accent2"/>
                </a:solidFill>
                <a:latin typeface="Times New Roman" panose="02020603050405020304" pitchFamily="18" charset="0"/>
                <a:ea typeface="Aleo"/>
                <a:cs typeface="Times New Roman" panose="02020603050405020304" pitchFamily="18" charset="0"/>
                <a:sym typeface="Aleo"/>
              </a:rPr>
              <a:t>Provide </a:t>
            </a:r>
            <a:r>
              <a:rPr lang="en-US" sz="1900" b="1" dirty="0">
                <a:solidFill>
                  <a:schemeClr val="accent2"/>
                </a:solidFill>
                <a:latin typeface="Times New Roman" panose="02020603050405020304" pitchFamily="18" charset="0"/>
                <a:ea typeface="Aleo"/>
                <a:cs typeface="Times New Roman" panose="02020603050405020304" pitchFamily="18" charset="0"/>
                <a:sym typeface="Aleo"/>
              </a:rPr>
              <a:t>non-clinical physical and emotional support</a:t>
            </a:r>
            <a:endParaRPr sz="1900" b="1" dirty="0">
              <a:solidFill>
                <a:schemeClr val="accent2"/>
              </a:solidFill>
              <a:latin typeface="Times New Roman" panose="02020603050405020304" pitchFamily="18" charset="0"/>
              <a:ea typeface="Aleo"/>
              <a:cs typeface="Times New Roman" panose="02020603050405020304" pitchFamily="18" charset="0"/>
              <a:sym typeface="Aleo"/>
            </a:endParaRPr>
          </a:p>
          <a:p>
            <a:pPr marL="182880" indent="-182880" eaLnBrk="1" fontAlgn="auto" hangingPunct="1">
              <a:spcBef>
                <a:spcPts val="1500"/>
              </a:spcBef>
              <a:spcAft>
                <a:spcPts val="0"/>
              </a:spcAft>
              <a:buClr>
                <a:schemeClr val="accent2"/>
              </a:buClr>
              <a:buSzPts val="1900"/>
              <a:buFont typeface="Aleo"/>
              <a:buChar char="●"/>
              <a:defRPr/>
            </a:pPr>
            <a:r>
              <a:rPr lang="en-US" sz="1900" dirty="0">
                <a:solidFill>
                  <a:schemeClr val="accent2"/>
                </a:solidFill>
                <a:latin typeface="Times New Roman" panose="02020603050405020304" pitchFamily="18" charset="0"/>
                <a:ea typeface="Aleo"/>
                <a:cs typeface="Times New Roman" panose="02020603050405020304" pitchFamily="18" charset="0"/>
                <a:sym typeface="Aleo"/>
              </a:rPr>
              <a:t>Educate about the </a:t>
            </a:r>
            <a:r>
              <a:rPr lang="en-US" sz="1900" b="1" dirty="0">
                <a:solidFill>
                  <a:schemeClr val="accent2"/>
                </a:solidFill>
                <a:latin typeface="Times New Roman" panose="02020603050405020304" pitchFamily="18" charset="0"/>
                <a:ea typeface="Aleo"/>
                <a:cs typeface="Times New Roman" panose="02020603050405020304" pitchFamily="18" charset="0"/>
                <a:sym typeface="Aleo"/>
              </a:rPr>
              <a:t>common course of pregnancy, labor and delivery and postpartum,</a:t>
            </a:r>
            <a:r>
              <a:rPr lang="en-US" sz="1900" dirty="0">
                <a:solidFill>
                  <a:schemeClr val="accent2"/>
                </a:solidFill>
                <a:latin typeface="Times New Roman" panose="02020603050405020304" pitchFamily="18" charset="0"/>
                <a:ea typeface="Aleo"/>
                <a:cs typeface="Times New Roman" panose="02020603050405020304" pitchFamily="18" charset="0"/>
                <a:sym typeface="Aleo"/>
              </a:rPr>
              <a:t> and help clients prepare for their pregnancy and parenting journeys</a:t>
            </a:r>
            <a:endParaRPr sz="1900" dirty="0">
              <a:solidFill>
                <a:schemeClr val="accent2"/>
              </a:solidFill>
              <a:latin typeface="Times New Roman" panose="02020603050405020304" pitchFamily="18" charset="0"/>
              <a:ea typeface="Aleo"/>
              <a:cs typeface="Times New Roman" panose="02020603050405020304" pitchFamily="18" charset="0"/>
              <a:sym typeface="Aleo"/>
            </a:endParaRPr>
          </a:p>
          <a:p>
            <a:pPr marL="182880" indent="-182880" eaLnBrk="1" fontAlgn="auto" hangingPunct="1">
              <a:spcBef>
                <a:spcPts val="1500"/>
              </a:spcBef>
              <a:spcAft>
                <a:spcPts val="0"/>
              </a:spcAft>
              <a:buClr>
                <a:schemeClr val="accent2"/>
              </a:buClr>
              <a:buSzPts val="1900"/>
              <a:buFont typeface="Aleo"/>
              <a:buChar char="●"/>
              <a:defRPr/>
            </a:pPr>
            <a:r>
              <a:rPr lang="en-US" sz="1900" dirty="0">
                <a:solidFill>
                  <a:schemeClr val="accent2"/>
                </a:solidFill>
                <a:latin typeface="Times New Roman" panose="02020603050405020304" pitchFamily="18" charset="0"/>
                <a:ea typeface="Aleo"/>
                <a:cs typeface="Times New Roman" panose="02020603050405020304" pitchFamily="18" charset="0"/>
                <a:sym typeface="Aleo"/>
              </a:rPr>
              <a:t>Assist pregnant and birthing people with </a:t>
            </a:r>
            <a:r>
              <a:rPr lang="en-US" sz="1900" b="1" dirty="0">
                <a:solidFill>
                  <a:schemeClr val="accent2"/>
                </a:solidFill>
                <a:latin typeface="Times New Roman" panose="02020603050405020304" pitchFamily="18" charset="0"/>
                <a:ea typeface="Aleo"/>
                <a:cs typeface="Times New Roman" panose="02020603050405020304" pitchFamily="18" charset="0"/>
                <a:sym typeface="Aleo"/>
              </a:rPr>
              <a:t>access to community and/or social services</a:t>
            </a:r>
            <a:r>
              <a:rPr lang="en-US" sz="1900" dirty="0">
                <a:solidFill>
                  <a:schemeClr val="accent2"/>
                </a:solidFill>
                <a:latin typeface="Times New Roman" panose="02020603050405020304" pitchFamily="18" charset="0"/>
                <a:ea typeface="Aleo"/>
                <a:cs typeface="Times New Roman" panose="02020603050405020304" pitchFamily="18" charset="0"/>
                <a:sym typeface="Aleo"/>
              </a:rPr>
              <a:t> which may be beneficial to their pregnancy and childbearing experiences</a:t>
            </a:r>
            <a:endParaRPr sz="1900" dirty="0">
              <a:solidFill>
                <a:schemeClr val="accent2"/>
              </a:solidFill>
              <a:latin typeface="Times New Roman" panose="02020603050405020304" pitchFamily="18" charset="0"/>
              <a:ea typeface="Aleo"/>
              <a:cs typeface="Times New Roman" panose="02020603050405020304" pitchFamily="18" charset="0"/>
              <a:sym typeface="Aleo"/>
            </a:endParaRPr>
          </a:p>
          <a:p>
            <a:pPr marL="182880" indent="-182880" eaLnBrk="1" fontAlgn="auto" hangingPunct="1">
              <a:spcBef>
                <a:spcPts val="1500"/>
              </a:spcBef>
              <a:spcAft>
                <a:spcPts val="0"/>
              </a:spcAft>
              <a:buClr>
                <a:schemeClr val="accent2"/>
              </a:buClr>
              <a:buSzPts val="1900"/>
              <a:buFont typeface="Aleo"/>
              <a:buChar char="●"/>
              <a:defRPr/>
            </a:pPr>
            <a:r>
              <a:rPr lang="en-US" sz="1900" dirty="0">
                <a:solidFill>
                  <a:schemeClr val="accent2"/>
                </a:solidFill>
                <a:latin typeface="Times New Roman" panose="02020603050405020304" pitchFamily="18" charset="0"/>
                <a:ea typeface="Aleo"/>
                <a:cs typeface="Times New Roman" panose="02020603050405020304" pitchFamily="18" charset="0"/>
                <a:sym typeface="Aleo"/>
              </a:rPr>
              <a:t>Be a continuous and consistent source of </a:t>
            </a:r>
            <a:r>
              <a:rPr lang="en-US" sz="1900" b="1" dirty="0">
                <a:solidFill>
                  <a:schemeClr val="accent2"/>
                </a:solidFill>
                <a:latin typeface="Times New Roman" panose="02020603050405020304" pitchFamily="18" charset="0"/>
                <a:ea typeface="Aleo"/>
                <a:cs typeface="Times New Roman" panose="02020603050405020304" pitchFamily="18" charset="0"/>
                <a:sym typeface="Aleo"/>
              </a:rPr>
              <a:t>non-judgmental support</a:t>
            </a:r>
            <a:endParaRPr sz="1900" b="1" dirty="0">
              <a:solidFill>
                <a:schemeClr val="accent2"/>
              </a:solidFill>
              <a:latin typeface="Times New Roman" panose="02020603050405020304" pitchFamily="18" charset="0"/>
              <a:ea typeface="Aleo"/>
              <a:cs typeface="Times New Roman" panose="02020603050405020304" pitchFamily="18" charset="0"/>
              <a:sym typeface="Aleo"/>
            </a:endParaRPr>
          </a:p>
          <a:p>
            <a:pPr marL="182880" indent="-182880" eaLnBrk="1" fontAlgn="auto" hangingPunct="1">
              <a:spcBef>
                <a:spcPts val="1500"/>
              </a:spcBef>
              <a:spcAft>
                <a:spcPts val="1500"/>
              </a:spcAft>
              <a:buClr>
                <a:schemeClr val="accent2"/>
              </a:buClr>
              <a:buSzPts val="1900"/>
              <a:buFont typeface="Aleo"/>
              <a:buChar char="●"/>
              <a:defRPr/>
            </a:pPr>
            <a:r>
              <a:rPr lang="en-US" sz="1900" dirty="0">
                <a:solidFill>
                  <a:schemeClr val="accent2"/>
                </a:solidFill>
                <a:latin typeface="Times New Roman" panose="02020603050405020304" pitchFamily="18" charset="0"/>
                <a:ea typeface="Aleo"/>
                <a:cs typeface="Times New Roman" panose="02020603050405020304" pitchFamily="18" charset="0"/>
                <a:sym typeface="Aleo"/>
              </a:rPr>
              <a:t>Empower clients to </a:t>
            </a:r>
            <a:r>
              <a:rPr lang="en-US" sz="1900" b="1" dirty="0">
                <a:solidFill>
                  <a:schemeClr val="accent2"/>
                </a:solidFill>
                <a:latin typeface="Times New Roman" panose="02020603050405020304" pitchFamily="18" charset="0"/>
                <a:ea typeface="Aleo"/>
                <a:cs typeface="Times New Roman" panose="02020603050405020304" pitchFamily="18" charset="0"/>
                <a:sym typeface="Aleo"/>
              </a:rPr>
              <a:t>advocate for themselves;</a:t>
            </a:r>
            <a:r>
              <a:rPr lang="en-US" sz="1900" dirty="0">
                <a:solidFill>
                  <a:schemeClr val="accent2"/>
                </a:solidFill>
                <a:latin typeface="Times New Roman" panose="02020603050405020304" pitchFamily="18" charset="0"/>
                <a:ea typeface="Aleo"/>
                <a:cs typeface="Times New Roman" panose="02020603050405020304" pitchFamily="18" charset="0"/>
                <a:sym typeface="Aleo"/>
              </a:rPr>
              <a:t> speak up                                         for their healthcare needs and the healthcare needs                                               of their babies </a:t>
            </a:r>
            <a:endParaRPr sz="1900" dirty="0">
              <a:solidFill>
                <a:schemeClr val="accent2"/>
              </a:solidFill>
              <a:latin typeface="Times New Roman" panose="02020603050405020304" pitchFamily="18" charset="0"/>
              <a:ea typeface="Aleo"/>
              <a:cs typeface="Times New Roman" panose="02020603050405020304" pitchFamily="18" charset="0"/>
              <a:sym typeface="Ale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Google Shape;446;g24b2355348e_0_788">
            <a:extLst>
              <a:ext uri="{FF2B5EF4-FFF2-40B4-BE49-F238E27FC236}">
                <a16:creationId xmlns:a16="http://schemas.microsoft.com/office/drawing/2014/main" id="{57755B3B-5538-837B-8181-DB613A8144B0}"/>
              </a:ext>
            </a:extLst>
          </p:cNvPr>
          <p:cNvSpPr txBox="1">
            <a:spLocks noGrp="1" noChangeArrowheads="1"/>
          </p:cNvSpPr>
          <p:nvPr>
            <p:ph type="title" idx="4294967295"/>
          </p:nvPr>
        </p:nvSpPr>
        <p:spPr>
          <a:xfrm>
            <a:off x="201613" y="239713"/>
            <a:ext cx="8789987" cy="620712"/>
          </a:xfrm>
          <a:solidFill>
            <a:schemeClr val="tx2"/>
          </a:solidFill>
        </p:spPr>
        <p:txBody>
          <a:bodyPr/>
          <a:lstStyle/>
          <a:p>
            <a:pPr eaLnBrk="1" hangingPunct="1">
              <a:lnSpc>
                <a:spcPct val="90000"/>
              </a:lnSpc>
              <a:buClr>
                <a:srgbClr val="FFFFFF"/>
              </a:buClr>
              <a:buSzPts val="3000"/>
              <a:buFont typeface="Corbel" panose="020B0503020204020204" pitchFamily="34" charset="0"/>
              <a:buNone/>
            </a:pPr>
            <a:r>
              <a:rPr lang="en-US" altLang="en-US" sz="35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Provider supervision </a:t>
            </a:r>
          </a:p>
        </p:txBody>
      </p:sp>
      <p:sp>
        <p:nvSpPr>
          <p:cNvPr id="88066" name="Google Shape;447;g24b2355348e_0_788">
            <a:extLst>
              <a:ext uri="{FF2B5EF4-FFF2-40B4-BE49-F238E27FC236}">
                <a16:creationId xmlns:a16="http://schemas.microsoft.com/office/drawing/2014/main" id="{B409AC92-56B5-E3FA-FFC9-8061ADDDB291}"/>
              </a:ext>
            </a:extLst>
          </p:cNvPr>
          <p:cNvSpPr txBox="1">
            <a:spLocks noChangeArrowheads="1"/>
          </p:cNvSpPr>
          <p:nvPr/>
        </p:nvSpPr>
        <p:spPr bwMode="auto">
          <a:xfrm>
            <a:off x="201613" y="1111250"/>
            <a:ext cx="8789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2300"/>
            </a:pPr>
            <a:r>
              <a:rPr lang="en-US" altLang="en-US" sz="2300" b="1">
                <a:solidFill>
                  <a:schemeClr val="accent2"/>
                </a:solidFill>
                <a:latin typeface="Times New Roman" panose="02020603050405020304" pitchFamily="18" charset="0"/>
                <a:ea typeface="Aleo" pitchFamily="2" charset="77"/>
                <a:cs typeface="Times New Roman" panose="02020603050405020304" pitchFamily="18" charset="0"/>
                <a:sym typeface="Aleo" pitchFamily="2" charset="77"/>
              </a:rPr>
              <a:t>Doula services will be</a:t>
            </a:r>
            <a:r>
              <a:rPr lang="en-US" altLang="en-US" sz="2300" b="1">
                <a:solidFill>
                  <a:srgbClr val="073763"/>
                </a:solidFill>
                <a:latin typeface="Times New Roman" panose="02020603050405020304" pitchFamily="18" charset="0"/>
                <a:ea typeface="Aleo" pitchFamily="2" charset="77"/>
                <a:cs typeface="Times New Roman" panose="02020603050405020304" pitchFamily="18" charset="0"/>
                <a:sym typeface="Aleo" pitchFamily="2" charset="77"/>
              </a:rPr>
              <a:t> </a:t>
            </a:r>
            <a:r>
              <a:rPr lang="en-US" altLang="en-US" sz="2300" b="1" u="sng">
                <a:solidFill>
                  <a:schemeClr val="accent2"/>
                </a:solidFill>
                <a:latin typeface="Times New Roman" panose="02020603050405020304" pitchFamily="18" charset="0"/>
                <a:ea typeface="Aleo" pitchFamily="2" charset="77"/>
                <a:cs typeface="Times New Roman" panose="02020603050405020304" pitchFamily="18" charset="0"/>
                <a:sym typeface="Aleo" pitchFamily="2" charset="77"/>
              </a:rPr>
              <a:t>rendered and reimbursed</a:t>
            </a:r>
            <a:r>
              <a:rPr lang="en-US" altLang="en-US" sz="2300" b="1">
                <a:solidFill>
                  <a:srgbClr val="073763"/>
                </a:solidFill>
                <a:latin typeface="Times New Roman" panose="02020603050405020304" pitchFamily="18" charset="0"/>
                <a:ea typeface="Aleo" pitchFamily="2" charset="77"/>
                <a:cs typeface="Times New Roman" panose="02020603050405020304" pitchFamily="18" charset="0"/>
                <a:sym typeface="Aleo" pitchFamily="2" charset="77"/>
              </a:rPr>
              <a:t> </a:t>
            </a:r>
            <a:r>
              <a:rPr lang="en-US" altLang="en-US" sz="2300" b="1">
                <a:solidFill>
                  <a:schemeClr val="accent2"/>
                </a:solidFill>
                <a:latin typeface="Times New Roman" panose="02020603050405020304" pitchFamily="18" charset="0"/>
                <a:ea typeface="Aleo" pitchFamily="2" charset="77"/>
                <a:cs typeface="Times New Roman" panose="02020603050405020304" pitchFamily="18" charset="0"/>
                <a:sym typeface="Aleo" pitchFamily="2" charset="77"/>
              </a:rPr>
              <a:t>under the </a:t>
            </a:r>
            <a:r>
              <a:rPr lang="en-US" altLang="en-US" sz="2300" b="1" u="sng">
                <a:solidFill>
                  <a:schemeClr val="accent2"/>
                </a:solidFill>
                <a:latin typeface="Times New Roman" panose="02020603050405020304" pitchFamily="18" charset="0"/>
                <a:ea typeface="Aleo" pitchFamily="2" charset="77"/>
                <a:cs typeface="Times New Roman" panose="02020603050405020304" pitchFamily="18" charset="0"/>
                <a:sym typeface="Aleo" pitchFamily="2" charset="77"/>
              </a:rPr>
              <a:t>medical provider’s supervision</a:t>
            </a:r>
            <a:r>
              <a:rPr lang="en-US" altLang="en-US" sz="2300" b="1" u="sng">
                <a:solidFill>
                  <a:srgbClr val="073763"/>
                </a:solidFill>
                <a:latin typeface="Times New Roman" panose="02020603050405020304" pitchFamily="18" charset="0"/>
                <a:ea typeface="Aleo" pitchFamily="2" charset="77"/>
                <a:cs typeface="Times New Roman" panose="02020603050405020304" pitchFamily="18" charset="0"/>
                <a:sym typeface="Aleo" pitchFamily="2" charset="77"/>
              </a:rPr>
              <a:t> </a:t>
            </a:r>
            <a:r>
              <a:rPr lang="en-US" altLang="en-US" sz="2300" b="1">
                <a:solidFill>
                  <a:schemeClr val="accent2"/>
                </a:solidFill>
                <a:latin typeface="Times New Roman" panose="02020603050405020304" pitchFamily="18" charset="0"/>
                <a:ea typeface="Aleo" pitchFamily="2" charset="77"/>
                <a:cs typeface="Times New Roman" panose="02020603050405020304" pitchFamily="18" charset="0"/>
                <a:sym typeface="Aleo" pitchFamily="2" charset="77"/>
              </a:rPr>
              <a:t>through the bundle payment</a:t>
            </a:r>
            <a:r>
              <a:rPr lang="en-US" altLang="en-US" sz="2300" b="1">
                <a:solidFill>
                  <a:schemeClr val="accent2"/>
                </a:solidFill>
                <a:latin typeface="Aleo" pitchFamily="2" charset="77"/>
                <a:ea typeface="Aleo" pitchFamily="2" charset="77"/>
                <a:cs typeface="Times New Roman" panose="02020603050405020304" pitchFamily="18" charset="0"/>
                <a:sym typeface="Aleo" pitchFamily="2" charset="77"/>
              </a:rPr>
              <a:t>.</a:t>
            </a:r>
            <a:r>
              <a:rPr lang="en-US" altLang="en-US" sz="2300" b="1">
                <a:solidFill>
                  <a:srgbClr val="073763"/>
                </a:solidFill>
                <a:latin typeface="Aleo" pitchFamily="2" charset="77"/>
                <a:ea typeface="Aleo" pitchFamily="2" charset="77"/>
                <a:cs typeface="Times New Roman" panose="02020603050405020304" pitchFamily="18" charset="0"/>
                <a:sym typeface="Aleo" pitchFamily="2" charset="77"/>
              </a:rPr>
              <a:t> </a:t>
            </a:r>
          </a:p>
        </p:txBody>
      </p:sp>
      <p:sp>
        <p:nvSpPr>
          <p:cNvPr id="448" name="Google Shape;448;g24b2355348e_0_788">
            <a:extLst>
              <a:ext uri="{FF2B5EF4-FFF2-40B4-BE49-F238E27FC236}">
                <a16:creationId xmlns:a16="http://schemas.microsoft.com/office/drawing/2014/main" id="{8C7BCA59-0550-2E57-705E-24004454A73D}"/>
              </a:ext>
            </a:extLst>
          </p:cNvPr>
          <p:cNvSpPr txBox="1"/>
          <p:nvPr/>
        </p:nvSpPr>
        <p:spPr>
          <a:xfrm>
            <a:off x="357188" y="2255838"/>
            <a:ext cx="7507287" cy="4160837"/>
          </a:xfrm>
          <a:prstGeom prst="rect">
            <a:avLst/>
          </a:prstGeom>
          <a:noFill/>
          <a:ln>
            <a:noFill/>
          </a:ln>
        </p:spPr>
        <p:txBody>
          <a:bodyPr spcFirstLastPara="1" lIns="91425" tIns="91425" rIns="91425" bIns="91425">
            <a:spAutoFit/>
          </a:bodyPr>
          <a:lstStyle/>
          <a:p>
            <a:pPr indent="457200" eaLnBrk="1" fontAlgn="auto" hangingPunct="1">
              <a:spcBef>
                <a:spcPts val="0"/>
              </a:spcBef>
              <a:spcAft>
                <a:spcPts val="0"/>
              </a:spcAft>
              <a:buClr>
                <a:srgbClr val="000000"/>
              </a:buClr>
              <a:buSzPts val="2800"/>
              <a:buFont typeface="Arial"/>
              <a:buNone/>
              <a:defRPr/>
            </a:pPr>
            <a:r>
              <a:rPr lang="en-US" sz="2800" b="1" kern="0" dirty="0">
                <a:solidFill>
                  <a:schemeClr val="accent2"/>
                </a:solidFill>
                <a:latin typeface="Times New Roman" panose="02020603050405020304" pitchFamily="18" charset="0"/>
                <a:ea typeface="Lato"/>
                <a:cs typeface="Times New Roman" panose="02020603050405020304" pitchFamily="18" charset="0"/>
                <a:sym typeface="Lato"/>
              </a:rPr>
              <a:t>Provider supervision means …</a:t>
            </a:r>
            <a:endParaRPr sz="2800" b="1" kern="0" dirty="0">
              <a:solidFill>
                <a:schemeClr val="accent2"/>
              </a:solidFill>
              <a:latin typeface="Times New Roman" panose="02020603050405020304" pitchFamily="18" charset="0"/>
              <a:ea typeface="Lato"/>
              <a:cs typeface="Times New Roman" panose="02020603050405020304" pitchFamily="18" charset="0"/>
              <a:sym typeface="Lato"/>
            </a:endParaRPr>
          </a:p>
          <a:p>
            <a:pPr marL="1371600" indent="-361950" eaLnBrk="1" fontAlgn="auto" hangingPunct="1">
              <a:spcBef>
                <a:spcPts val="2000"/>
              </a:spcBef>
              <a:spcAft>
                <a:spcPts val="0"/>
              </a:spcAft>
              <a:buClr>
                <a:srgbClr val="073763"/>
              </a:buClr>
              <a:buSzPts val="2100"/>
              <a:buFont typeface="Aleo"/>
              <a:buChar char="●"/>
              <a:defRPr/>
            </a:pPr>
            <a:r>
              <a:rPr lang="en-US" sz="2100" b="1" kern="0" dirty="0">
                <a:solidFill>
                  <a:schemeClr val="accent2"/>
                </a:solidFill>
                <a:latin typeface="Times New Roman" panose="02020603050405020304" pitchFamily="18" charset="0"/>
                <a:ea typeface="Aleo"/>
                <a:cs typeface="Times New Roman" panose="02020603050405020304" pitchFamily="18" charset="0"/>
                <a:sym typeface="Aleo"/>
              </a:rPr>
              <a:t>medical provider sets the </a:t>
            </a:r>
            <a:r>
              <a:rPr lang="en-US" sz="2100" b="1" u="sng" kern="0" dirty="0">
                <a:solidFill>
                  <a:schemeClr val="accent2"/>
                </a:solidFill>
                <a:latin typeface="Times New Roman" panose="02020603050405020304" pitchFamily="18" charset="0"/>
                <a:ea typeface="Aleo"/>
                <a:cs typeface="Times New Roman" panose="02020603050405020304" pitchFamily="18" charset="0"/>
                <a:sym typeface="Aleo"/>
              </a:rPr>
              <a:t>overall care plan</a:t>
            </a:r>
            <a:endParaRPr sz="2100" b="1" u="sng" kern="0" dirty="0">
              <a:solidFill>
                <a:schemeClr val="accent2"/>
              </a:solidFill>
              <a:latin typeface="Times New Roman" panose="02020603050405020304" pitchFamily="18" charset="0"/>
              <a:ea typeface="Aleo"/>
              <a:cs typeface="Times New Roman" panose="02020603050405020304" pitchFamily="18" charset="0"/>
              <a:sym typeface="Aleo"/>
            </a:endParaRPr>
          </a:p>
          <a:p>
            <a:pPr marL="1371600" indent="-361950" eaLnBrk="1" fontAlgn="auto" hangingPunct="1">
              <a:spcBef>
                <a:spcPts val="2000"/>
              </a:spcBef>
              <a:spcAft>
                <a:spcPts val="0"/>
              </a:spcAft>
              <a:buClr>
                <a:srgbClr val="073763"/>
              </a:buClr>
              <a:buSzPts val="2100"/>
              <a:buFont typeface="Aleo"/>
              <a:buChar char="●"/>
              <a:defRPr/>
            </a:pPr>
            <a:r>
              <a:rPr lang="en-US" sz="2100" b="1" kern="0" dirty="0">
                <a:solidFill>
                  <a:schemeClr val="accent2"/>
                </a:solidFill>
                <a:latin typeface="Times New Roman" panose="02020603050405020304" pitchFamily="18" charset="0"/>
                <a:ea typeface="Aleo"/>
                <a:cs typeface="Times New Roman" panose="02020603050405020304" pitchFamily="18" charset="0"/>
                <a:sym typeface="Aleo"/>
              </a:rPr>
              <a:t>medical provider holds</a:t>
            </a:r>
            <a:r>
              <a:rPr lang="en-US" sz="2100" b="1" kern="0" dirty="0">
                <a:solidFill>
                  <a:srgbClr val="073763"/>
                </a:solidFill>
                <a:latin typeface="Times New Roman" panose="02020603050405020304" pitchFamily="18" charset="0"/>
                <a:ea typeface="Aleo"/>
                <a:cs typeface="Times New Roman" panose="02020603050405020304" pitchFamily="18" charset="0"/>
                <a:sym typeface="Aleo"/>
              </a:rPr>
              <a:t> </a:t>
            </a:r>
            <a:r>
              <a:rPr lang="en-US" sz="2100" b="1" u="sng" kern="0" dirty="0">
                <a:solidFill>
                  <a:schemeClr val="accent2"/>
                </a:solidFill>
                <a:latin typeface="Times New Roman" panose="02020603050405020304" pitchFamily="18" charset="0"/>
                <a:ea typeface="Aleo"/>
                <a:cs typeface="Times New Roman" panose="02020603050405020304" pitchFamily="18" charset="0"/>
                <a:sym typeface="Aleo"/>
              </a:rPr>
              <a:t>professional </a:t>
            </a:r>
            <a:r>
              <a:rPr lang="en-US" sz="2100" b="1" u="sng" kern="0" dirty="0">
                <a:solidFill>
                  <a:schemeClr val="accent2"/>
                </a:solidFill>
                <a:latin typeface="Times New Roman" panose="02020603050405020304" pitchFamily="18" charset="0"/>
                <a:ea typeface="Aleo"/>
                <a:cs typeface="Times New Roman" panose="02020603050405020304" pitchFamily="18" charset="0"/>
                <a:sym typeface="Aleo"/>
                <a:extLst>
                  <a:ext uri="http://customooxmlschemas.google.com/"/>
                </a:extLst>
              </a:rPr>
              <a:t>and </a:t>
            </a:r>
            <a:r>
              <a:rPr lang="en-US" sz="2100" b="1" u="sng" kern="0" dirty="0">
                <a:solidFill>
                  <a:schemeClr val="accent2"/>
                </a:solidFill>
                <a:latin typeface="Times New Roman" panose="02020603050405020304" pitchFamily="18" charset="0"/>
                <a:ea typeface="Aleo"/>
                <a:cs typeface="Times New Roman" panose="02020603050405020304" pitchFamily="18" charset="0"/>
                <a:sym typeface="Aleo"/>
              </a:rPr>
              <a:t>administrative responsibility</a:t>
            </a:r>
            <a:r>
              <a:rPr lang="en-US" sz="2100" b="1" kern="0" dirty="0">
                <a:solidFill>
                  <a:srgbClr val="073763"/>
                </a:solidFill>
                <a:latin typeface="Times New Roman" panose="02020603050405020304" pitchFamily="18" charset="0"/>
                <a:ea typeface="Aleo"/>
                <a:cs typeface="Times New Roman" panose="02020603050405020304" pitchFamily="18" charset="0"/>
                <a:sym typeface="Aleo"/>
              </a:rPr>
              <a:t> </a:t>
            </a:r>
            <a:r>
              <a:rPr lang="en-US" sz="2100" b="1" kern="0" dirty="0">
                <a:solidFill>
                  <a:schemeClr val="accent2"/>
                </a:solidFill>
                <a:latin typeface="Times New Roman" panose="02020603050405020304" pitchFamily="18" charset="0"/>
                <a:ea typeface="Aleo"/>
                <a:cs typeface="Times New Roman" panose="02020603050405020304" pitchFamily="18" charset="0"/>
                <a:sym typeface="Aleo"/>
              </a:rPr>
              <a:t>for the doula’s services</a:t>
            </a:r>
            <a:endParaRPr sz="2100" b="1" kern="0" dirty="0">
              <a:solidFill>
                <a:schemeClr val="accent2"/>
              </a:solidFill>
              <a:latin typeface="Times New Roman" panose="02020603050405020304" pitchFamily="18" charset="0"/>
              <a:ea typeface="Aleo"/>
              <a:cs typeface="Times New Roman" panose="02020603050405020304" pitchFamily="18" charset="0"/>
              <a:sym typeface="Aleo"/>
            </a:endParaRPr>
          </a:p>
          <a:p>
            <a:pPr marL="1371600" indent="-361950" eaLnBrk="1" fontAlgn="auto" hangingPunct="1">
              <a:spcBef>
                <a:spcPts val="2000"/>
              </a:spcBef>
              <a:spcAft>
                <a:spcPts val="0"/>
              </a:spcAft>
              <a:buClr>
                <a:srgbClr val="073763"/>
              </a:buClr>
              <a:buSzPts val="2100"/>
              <a:buFont typeface="Aleo"/>
              <a:buChar char="●"/>
              <a:defRPr/>
            </a:pPr>
            <a:r>
              <a:rPr lang="en-US" sz="2100" b="1" kern="0" dirty="0">
                <a:solidFill>
                  <a:schemeClr val="accent2"/>
                </a:solidFill>
                <a:latin typeface="Times New Roman" panose="02020603050405020304" pitchFamily="18" charset="0"/>
                <a:ea typeface="Aleo"/>
                <a:cs typeface="Times New Roman" panose="02020603050405020304" pitchFamily="18" charset="0"/>
                <a:sym typeface="Aleo"/>
              </a:rPr>
              <a:t>doula uses their own </a:t>
            </a:r>
            <a:r>
              <a:rPr lang="en-US" sz="2100" b="1" u="sng" kern="0" dirty="0">
                <a:solidFill>
                  <a:schemeClr val="accent2"/>
                </a:solidFill>
                <a:latin typeface="Times New Roman" panose="02020603050405020304" pitchFamily="18" charset="0"/>
                <a:ea typeface="Aleo"/>
                <a:cs typeface="Times New Roman" panose="02020603050405020304" pitchFamily="18" charset="0"/>
                <a:sym typeface="Aleo"/>
              </a:rPr>
              <a:t>professional judgment</a:t>
            </a:r>
            <a:r>
              <a:rPr lang="en-US" sz="2100" b="1" kern="0" dirty="0">
                <a:solidFill>
                  <a:srgbClr val="073763"/>
                </a:solidFill>
                <a:latin typeface="Times New Roman" panose="02020603050405020304" pitchFamily="18" charset="0"/>
                <a:ea typeface="Aleo"/>
                <a:cs typeface="Times New Roman" panose="02020603050405020304" pitchFamily="18" charset="0"/>
                <a:sym typeface="Aleo"/>
              </a:rPr>
              <a:t> </a:t>
            </a:r>
            <a:r>
              <a:rPr lang="en-US" sz="2100" b="1" kern="0" dirty="0">
                <a:solidFill>
                  <a:schemeClr val="accent2"/>
                </a:solidFill>
                <a:latin typeface="Times New Roman" panose="02020603050405020304" pitchFamily="18" charset="0"/>
                <a:ea typeface="Aleo"/>
                <a:cs typeface="Times New Roman" panose="02020603050405020304" pitchFamily="18" charset="0"/>
                <a:sym typeface="Aleo"/>
              </a:rPr>
              <a:t>in performing services</a:t>
            </a:r>
            <a:endParaRPr sz="2100" b="1" kern="0" dirty="0">
              <a:solidFill>
                <a:schemeClr val="accent2"/>
              </a:solidFill>
              <a:latin typeface="Times New Roman" panose="02020603050405020304" pitchFamily="18" charset="0"/>
              <a:ea typeface="Aleo"/>
              <a:cs typeface="Times New Roman" panose="02020603050405020304" pitchFamily="18" charset="0"/>
              <a:sym typeface="Aleo"/>
            </a:endParaRPr>
          </a:p>
          <a:p>
            <a:pPr marL="1371600" indent="-361950" eaLnBrk="1" fontAlgn="auto" hangingPunct="1">
              <a:spcBef>
                <a:spcPts val="2000"/>
              </a:spcBef>
              <a:spcAft>
                <a:spcPts val="2000"/>
              </a:spcAft>
              <a:buClr>
                <a:srgbClr val="073763"/>
              </a:buClr>
              <a:buSzPts val="2100"/>
              <a:buFont typeface="Aleo"/>
              <a:buChar char="●"/>
              <a:defRPr/>
            </a:pPr>
            <a:r>
              <a:rPr lang="en-US" sz="2100" b="1" kern="0" dirty="0">
                <a:solidFill>
                  <a:schemeClr val="accent2"/>
                </a:solidFill>
                <a:latin typeface="Times New Roman" panose="02020603050405020304" pitchFamily="18" charset="0"/>
                <a:ea typeface="Aleo"/>
                <a:cs typeface="Times New Roman" panose="02020603050405020304" pitchFamily="18" charset="0"/>
                <a:sym typeface="Aleo"/>
              </a:rPr>
              <a:t>doula works to the</a:t>
            </a:r>
            <a:r>
              <a:rPr lang="en-US" sz="2100" b="1" kern="0" dirty="0">
                <a:solidFill>
                  <a:srgbClr val="073763"/>
                </a:solidFill>
                <a:latin typeface="Times New Roman" panose="02020603050405020304" pitchFamily="18" charset="0"/>
                <a:ea typeface="Aleo"/>
                <a:cs typeface="Times New Roman" panose="02020603050405020304" pitchFamily="18" charset="0"/>
                <a:sym typeface="Aleo"/>
              </a:rPr>
              <a:t> </a:t>
            </a:r>
            <a:r>
              <a:rPr lang="en-US" sz="2100" b="1" u="sng" kern="0" dirty="0">
                <a:solidFill>
                  <a:schemeClr val="accent2"/>
                </a:solidFill>
                <a:latin typeface="Times New Roman" panose="02020603050405020304" pitchFamily="18" charset="0"/>
                <a:ea typeface="Aleo"/>
                <a:cs typeface="Times New Roman" panose="02020603050405020304" pitchFamily="18" charset="0"/>
                <a:sym typeface="Aleo"/>
              </a:rPr>
              <a:t>full extent of their scope of practice</a:t>
            </a:r>
            <a:endParaRPr sz="1700" u="sng" kern="0" dirty="0">
              <a:solidFill>
                <a:schemeClr val="accent2"/>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Google Shape;453;g24b2355348e_0_795">
            <a:extLst>
              <a:ext uri="{FF2B5EF4-FFF2-40B4-BE49-F238E27FC236}">
                <a16:creationId xmlns:a16="http://schemas.microsoft.com/office/drawing/2014/main" id="{1F44FD07-B9E2-C88C-274E-80D33BEA980F}"/>
              </a:ext>
            </a:extLst>
          </p:cNvPr>
          <p:cNvSpPr txBox="1">
            <a:spLocks noGrp="1" noChangeArrowheads="1"/>
          </p:cNvSpPr>
          <p:nvPr>
            <p:ph type="title" idx="4294967295"/>
          </p:nvPr>
        </p:nvSpPr>
        <p:spPr>
          <a:xfrm>
            <a:off x="179388" y="285750"/>
            <a:ext cx="8785225" cy="649288"/>
          </a:xfrm>
          <a:solidFill>
            <a:schemeClr val="tx2"/>
          </a:solidFill>
        </p:spPr>
        <p:txBody>
          <a:bodyPr/>
          <a:lstStyle/>
          <a:p>
            <a:pPr eaLnBrk="1" hangingPunct="1">
              <a:lnSpc>
                <a:spcPct val="90000"/>
              </a:lnSpc>
              <a:buClr>
                <a:srgbClr val="FFFFFF"/>
              </a:buClr>
              <a:buSzPts val="3000"/>
              <a:buFont typeface="Corbel" panose="020B0503020204020204" pitchFamily="34" charset="0"/>
              <a:buNone/>
            </a:pPr>
            <a:r>
              <a:rPr lang="en-US" altLang="en-US" sz="35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Provider supervision </a:t>
            </a:r>
          </a:p>
        </p:txBody>
      </p:sp>
      <p:sp>
        <p:nvSpPr>
          <p:cNvPr id="454" name="Google Shape;454;g24b2355348e_0_795">
            <a:extLst>
              <a:ext uri="{FF2B5EF4-FFF2-40B4-BE49-F238E27FC236}">
                <a16:creationId xmlns:a16="http://schemas.microsoft.com/office/drawing/2014/main" id="{6BCED2E6-640C-99BB-2D23-4FF48BF8BFC1}"/>
              </a:ext>
            </a:extLst>
          </p:cNvPr>
          <p:cNvSpPr txBox="1">
            <a:spLocks noGrp="1"/>
          </p:cNvSpPr>
          <p:nvPr>
            <p:ph type="body" idx="4294967295"/>
          </p:nvPr>
        </p:nvSpPr>
        <p:spPr>
          <a:xfrm>
            <a:off x="347663" y="1123950"/>
            <a:ext cx="8285162" cy="3654425"/>
          </a:xfrm>
          <a:ln cap="flat">
            <a:solidFill>
              <a:srgbClr val="F08E80"/>
            </a:solidFill>
            <a:round/>
            <a:headEnd type="none" w="sm" len="sm"/>
            <a:tailEnd type="none" w="sm" len="sm"/>
          </a:ln>
        </p:spPr>
        <p:txBody>
          <a:bodyPr spcFirstLastPara="1" anchor="t">
            <a:noAutofit/>
          </a:bodyPr>
          <a:lstStyle/>
          <a:p>
            <a:pPr eaLnBrk="1" fontAlgn="auto" hangingPunct="1">
              <a:spcBef>
                <a:spcPts val="0"/>
              </a:spcBef>
              <a:spcAft>
                <a:spcPts val="0"/>
              </a:spcAft>
              <a:buClr>
                <a:schemeClr val="accent1"/>
              </a:buClr>
              <a:buSzPts val="1900"/>
              <a:buFont typeface="Lato"/>
              <a:buNone/>
              <a:defRPr/>
            </a:pPr>
            <a:r>
              <a:rPr lang="en-US" sz="2800" b="1" dirty="0">
                <a:solidFill>
                  <a:srgbClr val="0B0D63"/>
                </a:solidFill>
                <a:latin typeface="Times New Roman" panose="02020603050405020304" pitchFamily="18" charset="0"/>
                <a:ea typeface="Lato"/>
                <a:cs typeface="Times New Roman" panose="02020603050405020304" pitchFamily="18" charset="0"/>
                <a:sym typeface="Lato"/>
              </a:rPr>
              <a:t>What’s involved …</a:t>
            </a:r>
            <a:endParaRPr sz="2800" b="1"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spcBef>
                <a:spcPts val="1000"/>
              </a:spcBef>
              <a:spcAft>
                <a:spcPts val="0"/>
              </a:spcAft>
              <a:buClr>
                <a:srgbClr val="0B0D63"/>
              </a:buClr>
              <a:buSzPts val="2400"/>
              <a:buFont typeface="Aleo"/>
              <a:buChar char="●"/>
              <a:defRPr/>
            </a:pPr>
            <a:r>
              <a:rPr lang="en-US" sz="2400" dirty="0">
                <a:solidFill>
                  <a:srgbClr val="0B0D63"/>
                </a:solidFill>
                <a:latin typeface="Times New Roman" panose="02020603050405020304" pitchFamily="18" charset="0"/>
                <a:ea typeface="Aleo"/>
                <a:cs typeface="Times New Roman" panose="02020603050405020304" pitchFamily="18" charset="0"/>
                <a:sym typeface="Aleo"/>
              </a:rPr>
              <a:t>The organization and coordination of patient’s maternity care</a:t>
            </a:r>
            <a:endParaRPr sz="2400" dirty="0">
              <a:solidFill>
                <a:srgbClr val="0B0D63"/>
              </a:solidFill>
              <a:latin typeface="Times New Roman" panose="02020603050405020304" pitchFamily="18" charset="0"/>
              <a:ea typeface="Aleo"/>
              <a:cs typeface="Times New Roman" panose="02020603050405020304" pitchFamily="18" charset="0"/>
              <a:sym typeface="Aleo"/>
            </a:endParaRPr>
          </a:p>
          <a:p>
            <a:pPr marL="457200" indent="-381000" eaLnBrk="1" fontAlgn="auto" hangingPunct="1">
              <a:spcBef>
                <a:spcPts val="1000"/>
              </a:spcBef>
              <a:spcAft>
                <a:spcPts val="0"/>
              </a:spcAft>
              <a:buClr>
                <a:srgbClr val="0B0D63"/>
              </a:buClr>
              <a:buSzPts val="2400"/>
              <a:buFont typeface="Aleo"/>
              <a:buChar char="●"/>
              <a:defRPr/>
            </a:pPr>
            <a:r>
              <a:rPr lang="en-US" sz="2400" dirty="0">
                <a:solidFill>
                  <a:srgbClr val="0B0D63"/>
                </a:solidFill>
                <a:latin typeface="Times New Roman" panose="02020603050405020304" pitchFamily="18" charset="0"/>
                <a:ea typeface="Aleo"/>
                <a:cs typeface="Times New Roman" panose="02020603050405020304" pitchFamily="18" charset="0"/>
                <a:sym typeface="Aleo"/>
              </a:rPr>
              <a:t>Guidance on patient care doulas can provide (likely via job description and doula policy)</a:t>
            </a:r>
            <a:endParaRPr sz="2400" dirty="0">
              <a:solidFill>
                <a:srgbClr val="0B0D63"/>
              </a:solidFill>
              <a:latin typeface="Times New Roman" panose="02020603050405020304" pitchFamily="18" charset="0"/>
              <a:ea typeface="Aleo"/>
              <a:cs typeface="Times New Roman" panose="02020603050405020304" pitchFamily="18" charset="0"/>
              <a:sym typeface="Aleo"/>
            </a:endParaRPr>
          </a:p>
          <a:p>
            <a:pPr marL="457200" indent="-381000" eaLnBrk="1" fontAlgn="auto" hangingPunct="1">
              <a:spcBef>
                <a:spcPts val="1000"/>
              </a:spcBef>
              <a:spcAft>
                <a:spcPts val="0"/>
              </a:spcAft>
              <a:buClr>
                <a:srgbClr val="0B0D63"/>
              </a:buClr>
              <a:buSzPts val="2400"/>
              <a:buFont typeface="Aleo"/>
              <a:buChar char="●"/>
              <a:defRPr/>
            </a:pPr>
            <a:r>
              <a:rPr lang="en-US" sz="2400" dirty="0">
                <a:solidFill>
                  <a:srgbClr val="0B0D63"/>
                </a:solidFill>
                <a:latin typeface="Times New Roman" panose="02020603050405020304" pitchFamily="18" charset="0"/>
                <a:ea typeface="Aleo"/>
                <a:cs typeface="Times New Roman" panose="02020603050405020304" pitchFamily="18" charset="0"/>
                <a:sym typeface="Aleo"/>
              </a:rPr>
              <a:t>Respectful of the doula role and doula scope of practice</a:t>
            </a:r>
            <a:endParaRPr sz="2400" dirty="0">
              <a:solidFill>
                <a:srgbClr val="0B0D63"/>
              </a:solidFill>
              <a:latin typeface="Times New Roman" panose="02020603050405020304" pitchFamily="18" charset="0"/>
              <a:ea typeface="Aleo"/>
              <a:cs typeface="Times New Roman" panose="02020603050405020304" pitchFamily="18" charset="0"/>
              <a:sym typeface="Aleo"/>
            </a:endParaRPr>
          </a:p>
          <a:p>
            <a:pPr marL="457200" indent="-381000" eaLnBrk="1" fontAlgn="auto" hangingPunct="1">
              <a:spcBef>
                <a:spcPts val="1000"/>
              </a:spcBef>
              <a:spcAft>
                <a:spcPts val="1000"/>
              </a:spcAft>
              <a:buClr>
                <a:srgbClr val="0B0D63"/>
              </a:buClr>
              <a:buSzPts val="2400"/>
              <a:buFont typeface="Aleo"/>
              <a:buChar char="●"/>
              <a:defRPr/>
            </a:pPr>
            <a:r>
              <a:rPr lang="en-US" sz="2400" dirty="0">
                <a:solidFill>
                  <a:schemeClr val="accent2"/>
                </a:solidFill>
                <a:latin typeface="Times New Roman" panose="02020603050405020304" pitchFamily="18" charset="0"/>
                <a:ea typeface="Aleo"/>
                <a:cs typeface="Times New Roman" panose="02020603050405020304" pitchFamily="18" charset="0"/>
                <a:sym typeface="Aleo"/>
              </a:rPr>
              <a:t>Independent contractor or employer/employee relationship</a:t>
            </a:r>
            <a:endParaRPr sz="2400" dirty="0">
              <a:solidFill>
                <a:srgbClr val="0B0D63"/>
              </a:solidFill>
              <a:latin typeface="Times New Roman" panose="02020603050405020304" pitchFamily="18" charset="0"/>
              <a:ea typeface="Aleo"/>
              <a:cs typeface="Times New Roman" panose="02020603050405020304" pitchFamily="18" charset="0"/>
              <a:sym typeface="Aleo"/>
            </a:endParaRPr>
          </a:p>
        </p:txBody>
      </p:sp>
      <p:sp>
        <p:nvSpPr>
          <p:cNvPr id="455" name="Google Shape;455;g24b2355348e_0_795">
            <a:extLst>
              <a:ext uri="{FF2B5EF4-FFF2-40B4-BE49-F238E27FC236}">
                <a16:creationId xmlns:a16="http://schemas.microsoft.com/office/drawing/2014/main" id="{23CE7160-B6B7-0D49-1A88-6AAB1D675329}"/>
              </a:ext>
            </a:extLst>
          </p:cNvPr>
          <p:cNvSpPr txBox="1">
            <a:spLocks noGrp="1"/>
          </p:cNvSpPr>
          <p:nvPr>
            <p:ph type="body" idx="4294967295"/>
          </p:nvPr>
        </p:nvSpPr>
        <p:spPr>
          <a:xfrm>
            <a:off x="347663" y="4938713"/>
            <a:ext cx="8285162" cy="1752600"/>
          </a:xfrm>
          <a:ln cap="flat">
            <a:solidFill>
              <a:srgbClr val="F08E80"/>
            </a:solidFill>
            <a:round/>
            <a:headEnd type="none" w="sm" len="sm"/>
            <a:tailEnd type="none" w="sm" len="sm"/>
          </a:ln>
        </p:spPr>
        <p:txBody>
          <a:bodyPr spcFirstLastPara="1" anchor="t">
            <a:noAutofit/>
          </a:bodyPr>
          <a:lstStyle/>
          <a:p>
            <a:pPr eaLnBrk="1" fontAlgn="auto" hangingPunct="1">
              <a:spcBef>
                <a:spcPts val="0"/>
              </a:spcBef>
              <a:spcAft>
                <a:spcPts val="0"/>
              </a:spcAft>
              <a:buClr>
                <a:schemeClr val="accent1"/>
              </a:buClr>
              <a:buSzPts val="1900"/>
              <a:buFont typeface="Lato"/>
              <a:buNone/>
              <a:defRPr/>
            </a:pPr>
            <a:r>
              <a:rPr lang="en-US" sz="2800" b="1" dirty="0">
                <a:solidFill>
                  <a:srgbClr val="0B0D63"/>
                </a:solidFill>
                <a:latin typeface="Times New Roman" panose="02020603050405020304" pitchFamily="18" charset="0"/>
                <a:ea typeface="Lato"/>
                <a:cs typeface="Times New Roman" panose="02020603050405020304" pitchFamily="18" charset="0"/>
                <a:sym typeface="Lato"/>
              </a:rPr>
              <a:t>What’s not involved …</a:t>
            </a:r>
            <a:endParaRPr sz="2800" b="1"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spcBef>
                <a:spcPts val="1000"/>
              </a:spcBef>
              <a:spcAft>
                <a:spcPts val="0"/>
              </a:spcAft>
              <a:buClr>
                <a:srgbClr val="0B0D63"/>
              </a:buClr>
              <a:buSzPts val="2400"/>
              <a:buFont typeface="Aleo"/>
              <a:buChar char="●"/>
              <a:defRPr/>
            </a:pPr>
            <a:r>
              <a:rPr lang="en-US" sz="2400" dirty="0">
                <a:solidFill>
                  <a:srgbClr val="0B0D63"/>
                </a:solidFill>
                <a:latin typeface="Times New Roman" panose="02020603050405020304" pitchFamily="18" charset="0"/>
                <a:ea typeface="Aleo"/>
                <a:cs typeface="Times New Roman" panose="02020603050405020304" pitchFamily="18" charset="0"/>
                <a:sym typeface="Aleo"/>
              </a:rPr>
              <a:t>Restrictive oversight of doula/patient interaction</a:t>
            </a:r>
            <a:endParaRPr sz="2400" dirty="0">
              <a:solidFill>
                <a:srgbClr val="0B0D63"/>
              </a:solidFill>
              <a:latin typeface="Times New Roman" panose="02020603050405020304" pitchFamily="18" charset="0"/>
              <a:ea typeface="Aleo"/>
              <a:cs typeface="Times New Roman" panose="02020603050405020304" pitchFamily="18" charset="0"/>
              <a:sym typeface="Aleo"/>
            </a:endParaRPr>
          </a:p>
          <a:p>
            <a:pPr marL="457200" indent="-381000" eaLnBrk="1" fontAlgn="auto" hangingPunct="1">
              <a:spcBef>
                <a:spcPts val="1000"/>
              </a:spcBef>
              <a:spcAft>
                <a:spcPts val="0"/>
              </a:spcAft>
              <a:buClr>
                <a:srgbClr val="0B0D63"/>
              </a:buClr>
              <a:buSzPts val="2400"/>
              <a:buFont typeface="Aleo"/>
              <a:buChar char="●"/>
              <a:defRPr/>
            </a:pPr>
            <a:r>
              <a:rPr lang="en-US" sz="2400" dirty="0">
                <a:solidFill>
                  <a:srgbClr val="0B0D63"/>
                </a:solidFill>
                <a:latin typeface="Times New Roman" panose="02020603050405020304" pitchFamily="18" charset="0"/>
                <a:ea typeface="Aleo"/>
                <a:cs typeface="Times New Roman" panose="02020603050405020304" pitchFamily="18" charset="0"/>
                <a:sym typeface="Aleo"/>
              </a:rPr>
              <a:t>Limitations on doula scope of practice </a:t>
            </a:r>
            <a:endParaRPr sz="2400" dirty="0">
              <a:solidFill>
                <a:srgbClr val="0B0D63"/>
              </a:solidFill>
              <a:latin typeface="Times New Roman" panose="02020603050405020304" pitchFamily="18" charset="0"/>
              <a:ea typeface="Aleo"/>
              <a:cs typeface="Times New Roman" panose="02020603050405020304" pitchFamily="18" charset="0"/>
              <a:sym typeface="Aleo"/>
            </a:endParaRPr>
          </a:p>
          <a:p>
            <a:pPr marL="457200" eaLnBrk="1" fontAlgn="auto" hangingPunct="1">
              <a:lnSpc>
                <a:spcPct val="90000"/>
              </a:lnSpc>
              <a:spcBef>
                <a:spcPts val="1000"/>
              </a:spcBef>
              <a:spcAft>
                <a:spcPts val="0"/>
              </a:spcAft>
              <a:buClr>
                <a:schemeClr val="accent1"/>
              </a:buClr>
              <a:buSzPts val="1900"/>
              <a:buFont typeface="Lato"/>
              <a:buNone/>
              <a:defRPr/>
            </a:pPr>
            <a:endParaRPr sz="1900" dirty="0">
              <a:solidFill>
                <a:srgbClr val="073763"/>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Google Shape;461;g24b2355348e_0_801">
            <a:extLst>
              <a:ext uri="{FF2B5EF4-FFF2-40B4-BE49-F238E27FC236}">
                <a16:creationId xmlns:a16="http://schemas.microsoft.com/office/drawing/2014/main" id="{F280C4D6-576A-E230-8E33-B77A26D5E4D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7448" t="22218" r="27168" b="11113"/>
          <a:stretch>
            <a:fillRect/>
          </a:stretch>
        </p:blipFill>
        <p:spPr bwMode="auto">
          <a:xfrm>
            <a:off x="755650" y="4573588"/>
            <a:ext cx="2530475"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Google Shape;462;g24b2355348e_0_801">
            <a:extLst>
              <a:ext uri="{FF2B5EF4-FFF2-40B4-BE49-F238E27FC236}">
                <a16:creationId xmlns:a16="http://schemas.microsoft.com/office/drawing/2014/main" id="{C74422B4-86AC-EB0B-4BC7-A4BC66BADF84}"/>
              </a:ext>
            </a:extLst>
          </p:cNvPr>
          <p:cNvSpPr txBox="1">
            <a:spLocks noGrp="1" noChangeArrowheads="1"/>
          </p:cNvSpPr>
          <p:nvPr>
            <p:ph type="title" idx="4294967295"/>
          </p:nvPr>
        </p:nvSpPr>
        <p:spPr>
          <a:xfrm>
            <a:off x="282575" y="215900"/>
            <a:ext cx="8578850" cy="747713"/>
          </a:xfrm>
          <a:solidFill>
            <a:schemeClr val="tx2"/>
          </a:solidFill>
        </p:spPr>
        <p:txBody>
          <a:bodyPr/>
          <a:lstStyle/>
          <a:p>
            <a:pPr eaLnBrk="1" hangingPunct="1">
              <a:lnSpc>
                <a:spcPct val="90000"/>
              </a:lnSpc>
              <a:buClr>
                <a:srgbClr val="222222"/>
              </a:buClr>
              <a:buSzPts val="3200"/>
            </a:pPr>
            <a:r>
              <a:rPr lang="en-US" altLang="en-US" sz="35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Who is eligible to participate?</a:t>
            </a:r>
          </a:p>
        </p:txBody>
      </p:sp>
      <p:sp>
        <p:nvSpPr>
          <p:cNvPr id="92163" name="Google Shape;463;g24b2355348e_0_801">
            <a:extLst>
              <a:ext uri="{FF2B5EF4-FFF2-40B4-BE49-F238E27FC236}">
                <a16:creationId xmlns:a16="http://schemas.microsoft.com/office/drawing/2014/main" id="{6FA2874F-1B51-D35D-076B-5F3F40BB6237}"/>
              </a:ext>
            </a:extLst>
          </p:cNvPr>
          <p:cNvSpPr txBox="1">
            <a:spLocks noChangeArrowheads="1"/>
          </p:cNvSpPr>
          <p:nvPr/>
        </p:nvSpPr>
        <p:spPr bwMode="auto">
          <a:xfrm>
            <a:off x="396875" y="1130300"/>
            <a:ext cx="83502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2300"/>
            </a:pPr>
            <a:r>
              <a:rPr lang="en-US" altLang="en-US" sz="2300">
                <a:solidFill>
                  <a:srgbClr val="0B0D63"/>
                </a:solidFill>
                <a:latin typeface="Times New Roman" panose="02020603050405020304" pitchFamily="18" charset="0"/>
                <a:ea typeface="Aleo" pitchFamily="2" charset="77"/>
                <a:cs typeface="Times New Roman" panose="02020603050405020304" pitchFamily="18" charset="0"/>
                <a:sym typeface="Aleo" pitchFamily="2" charset="77"/>
              </a:rPr>
              <a:t>Doulas who …</a:t>
            </a:r>
          </a:p>
          <a:p>
            <a:pPr eaLnBrk="1" hangingPunct="1">
              <a:lnSpc>
                <a:spcPct val="150000"/>
              </a:lnSpc>
              <a:spcBef>
                <a:spcPts val="2000"/>
              </a:spcBef>
              <a:buSzPts val="2000"/>
            </a:pPr>
            <a:endParaRPr lang="en-US" altLang="en-US" sz="2000">
              <a:solidFill>
                <a:srgbClr val="073763"/>
              </a:solidFill>
              <a:latin typeface="Aleo" pitchFamily="2" charset="77"/>
              <a:ea typeface="Aleo" pitchFamily="2" charset="77"/>
              <a:cs typeface="Times New Roman" panose="02020603050405020304" pitchFamily="18" charset="0"/>
              <a:sym typeface="Aleo" pitchFamily="2" charset="77"/>
            </a:endParaRPr>
          </a:p>
        </p:txBody>
      </p:sp>
      <p:sp>
        <p:nvSpPr>
          <p:cNvPr id="92164" name="Google Shape;464;g24b2355348e_0_801">
            <a:extLst>
              <a:ext uri="{FF2B5EF4-FFF2-40B4-BE49-F238E27FC236}">
                <a16:creationId xmlns:a16="http://schemas.microsoft.com/office/drawing/2014/main" id="{B3DF7664-B07A-2C79-FF2F-13833FA703E5}"/>
              </a:ext>
            </a:extLst>
          </p:cNvPr>
          <p:cNvSpPr txBox="1">
            <a:spLocks noChangeArrowheads="1"/>
          </p:cNvSpPr>
          <p:nvPr/>
        </p:nvSpPr>
        <p:spPr bwMode="auto">
          <a:xfrm>
            <a:off x="3714750" y="4794250"/>
            <a:ext cx="50323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SzPts val="1100"/>
            </a:pPr>
            <a:r>
              <a:rPr lang="en-US" altLang="en-US" sz="1900" i="1" dirty="0">
                <a:solidFill>
                  <a:srgbClr val="0B0D63"/>
                </a:solidFill>
                <a:latin typeface="Aleo" pitchFamily="2" charset="77"/>
                <a:sym typeface="Aleo" pitchFamily="2" charset="77"/>
              </a:rPr>
              <a:t>*</a:t>
            </a:r>
            <a:r>
              <a:rPr lang="en-US" altLang="en-US" sz="1900" i="1" dirty="0">
                <a:solidFill>
                  <a:srgbClr val="0B0D63"/>
                </a:solidFill>
                <a:latin typeface="Times New Roman" panose="02020603050405020304" pitchFamily="18" charset="0"/>
                <a:ea typeface="Aleo" pitchFamily="2" charset="77"/>
                <a:cs typeface="Times New Roman" panose="02020603050405020304" pitchFamily="18" charset="0"/>
                <a:sym typeface="Aleo" pitchFamily="2" charset="77"/>
              </a:rPr>
              <a:t>Best practice, not necessarily required. Each practice will set their own standards. Find the CT DPH proposed standards </a:t>
            </a:r>
            <a:r>
              <a:rPr lang="en-US" altLang="en-US" sz="1900" i="1" u="sng" dirty="0">
                <a:solidFill>
                  <a:srgbClr val="0B0D63"/>
                </a:solidFill>
                <a:latin typeface="Times New Roman" panose="02020603050405020304" pitchFamily="18" charset="0"/>
                <a:ea typeface="Aleo" pitchFamily="2" charset="77"/>
                <a:cs typeface="Times New Roman" panose="02020603050405020304" pitchFamily="18" charset="0"/>
                <a:sym typeface="Aleo" pitchFamily="2" charset="77"/>
                <a:hlinkClick r:id="rId4">
                  <a:extLst>
                    <a:ext uri="{A12FA001-AC4F-418D-AE19-62706E023703}">
                      <ahyp:hlinkClr xmlns:ahyp="http://schemas.microsoft.com/office/drawing/2018/hyperlinkcolor" val="tx"/>
                    </a:ext>
                  </a:extLst>
                </a:hlinkClick>
              </a:rPr>
              <a:t>here</a:t>
            </a:r>
            <a:r>
              <a:rPr lang="en-US" altLang="en-US" sz="1900" i="1" dirty="0">
                <a:solidFill>
                  <a:srgbClr val="0B0D63"/>
                </a:solidFill>
                <a:latin typeface="Times New Roman" panose="02020603050405020304" pitchFamily="18" charset="0"/>
                <a:ea typeface="Aleo" pitchFamily="2" charset="77"/>
                <a:cs typeface="Times New Roman" panose="02020603050405020304" pitchFamily="18" charset="0"/>
                <a:sym typeface="Aleo" pitchFamily="2" charset="77"/>
              </a:rPr>
              <a:t>. </a:t>
            </a:r>
          </a:p>
          <a:p>
            <a:pPr eaLnBrk="1" hangingPunct="1">
              <a:spcBef>
                <a:spcPts val="2000"/>
              </a:spcBef>
              <a:buSzPts val="1200"/>
            </a:pPr>
            <a:endParaRPr lang="en-US" altLang="en-US" sz="1200" dirty="0">
              <a:latin typeface="Lato" panose="020F0502020204030203" pitchFamily="34" charset="0"/>
              <a:sym typeface="Lato" panose="020F0502020204030203" pitchFamily="34" charset="0"/>
            </a:endParaRPr>
          </a:p>
        </p:txBody>
      </p:sp>
      <p:sp>
        <p:nvSpPr>
          <p:cNvPr id="465" name="Google Shape;465;g24b2355348e_0_801">
            <a:extLst>
              <a:ext uri="{FF2B5EF4-FFF2-40B4-BE49-F238E27FC236}">
                <a16:creationId xmlns:a16="http://schemas.microsoft.com/office/drawing/2014/main" id="{ADD7A740-3730-F950-533C-8595E9772AE8}"/>
              </a:ext>
            </a:extLst>
          </p:cNvPr>
          <p:cNvSpPr txBox="1"/>
          <p:nvPr/>
        </p:nvSpPr>
        <p:spPr>
          <a:xfrm>
            <a:off x="493713" y="1766888"/>
            <a:ext cx="8156575" cy="3578225"/>
          </a:xfrm>
          <a:prstGeom prst="rect">
            <a:avLst/>
          </a:prstGeom>
          <a:noFill/>
          <a:ln>
            <a:noFill/>
          </a:ln>
        </p:spPr>
        <p:txBody>
          <a:bodyPr spcFirstLastPara="1" lIns="91425" tIns="91425" rIns="91425" bIns="91425">
            <a:spAutoFit/>
          </a:bodyPr>
          <a:lstStyle/>
          <a:p>
            <a:pPr marL="457200" indent="-368300" eaLnBrk="1" fontAlgn="auto" hangingPunct="1">
              <a:lnSpc>
                <a:spcPct val="115000"/>
              </a:lnSpc>
              <a:spcBef>
                <a:spcPts val="0"/>
              </a:spcBef>
              <a:spcAft>
                <a:spcPts val="0"/>
              </a:spcAft>
              <a:buClr>
                <a:srgbClr val="0B0D63"/>
              </a:buClr>
              <a:buSzPts val="2200"/>
              <a:buFont typeface="Aleo"/>
              <a:buChar char="●"/>
              <a:defRPr/>
            </a:pPr>
            <a:r>
              <a:rPr lang="en-US" sz="2200" kern="0" dirty="0">
                <a:solidFill>
                  <a:srgbClr val="0B0D63"/>
                </a:solidFill>
                <a:latin typeface="Times New Roman" panose="02020603050405020304" pitchFamily="18" charset="0"/>
                <a:ea typeface="Aleo"/>
                <a:cs typeface="Times New Roman" panose="02020603050405020304" pitchFamily="18" charset="0"/>
                <a:sym typeface="Aleo"/>
              </a:rPr>
              <a:t>Want to support childbearing HUSKY Health members</a:t>
            </a:r>
            <a:endParaRPr sz="2200" kern="0" dirty="0">
              <a:solidFill>
                <a:srgbClr val="0B0D63"/>
              </a:solidFill>
              <a:latin typeface="Times New Roman" panose="02020603050405020304" pitchFamily="18" charset="0"/>
              <a:ea typeface="Aleo"/>
              <a:cs typeface="Times New Roman" panose="02020603050405020304" pitchFamily="18" charset="0"/>
              <a:sym typeface="Aleo"/>
            </a:endParaRPr>
          </a:p>
          <a:p>
            <a:pPr marL="457200" indent="-368300" eaLnBrk="1" fontAlgn="auto" hangingPunct="1">
              <a:lnSpc>
                <a:spcPct val="115000"/>
              </a:lnSpc>
              <a:spcBef>
                <a:spcPts val="2000"/>
              </a:spcBef>
              <a:spcAft>
                <a:spcPts val="0"/>
              </a:spcAft>
              <a:buClr>
                <a:srgbClr val="0B0D63"/>
              </a:buClr>
              <a:buSzPts val="2200"/>
              <a:buFont typeface="Aleo"/>
              <a:buChar char="●"/>
              <a:defRPr/>
            </a:pPr>
            <a:r>
              <a:rPr lang="en-US" sz="2200" kern="0" dirty="0">
                <a:solidFill>
                  <a:srgbClr val="0B0D63"/>
                </a:solidFill>
                <a:latin typeface="Times New Roman" panose="02020603050405020304" pitchFamily="18" charset="0"/>
                <a:ea typeface="Aleo"/>
                <a:cs typeface="Times New Roman" panose="02020603050405020304" pitchFamily="18" charset="0"/>
                <a:sym typeface="Aleo"/>
              </a:rPr>
              <a:t>Can demonstrate that they meet the Core Competencies set forth by the CT DPH*</a:t>
            </a:r>
            <a:endParaRPr sz="2200" kern="0" dirty="0">
              <a:solidFill>
                <a:srgbClr val="0B0D63"/>
              </a:solidFill>
              <a:latin typeface="Times New Roman" panose="02020603050405020304" pitchFamily="18" charset="0"/>
              <a:ea typeface="Aleo"/>
              <a:cs typeface="Times New Roman" panose="02020603050405020304" pitchFamily="18" charset="0"/>
              <a:sym typeface="Aleo"/>
            </a:endParaRPr>
          </a:p>
          <a:p>
            <a:pPr marL="457200" indent="-368300" eaLnBrk="1" fontAlgn="auto" hangingPunct="1">
              <a:lnSpc>
                <a:spcPct val="115000"/>
              </a:lnSpc>
              <a:spcBef>
                <a:spcPts val="2000"/>
              </a:spcBef>
              <a:spcAft>
                <a:spcPts val="0"/>
              </a:spcAft>
              <a:buClr>
                <a:srgbClr val="0B0D63"/>
              </a:buClr>
              <a:buSzPts val="2200"/>
              <a:buFont typeface="Aleo"/>
              <a:buChar char="●"/>
              <a:defRPr/>
            </a:pPr>
            <a:r>
              <a:rPr lang="en-US" sz="2200" kern="0" dirty="0">
                <a:solidFill>
                  <a:srgbClr val="0B0D63"/>
                </a:solidFill>
                <a:latin typeface="Times New Roman" panose="02020603050405020304" pitchFamily="18" charset="0"/>
                <a:ea typeface="Aleo"/>
                <a:cs typeface="Times New Roman" panose="02020603050405020304" pitchFamily="18" charset="0"/>
                <a:sym typeface="Aleo"/>
              </a:rPr>
              <a:t>Are interested in a contractual relationship with a participating practice that provides maternity care services </a:t>
            </a:r>
            <a:endParaRPr sz="2200" kern="0" dirty="0">
              <a:solidFill>
                <a:srgbClr val="0B0D63"/>
              </a:solidFill>
              <a:latin typeface="Times New Roman" panose="02020603050405020304" pitchFamily="18" charset="0"/>
              <a:ea typeface="Aleo"/>
              <a:cs typeface="Times New Roman" panose="02020603050405020304" pitchFamily="18" charset="0"/>
              <a:sym typeface="Aleo"/>
            </a:endParaRPr>
          </a:p>
          <a:p>
            <a:pPr eaLnBrk="1" fontAlgn="auto" hangingPunct="1">
              <a:lnSpc>
                <a:spcPct val="150000"/>
              </a:lnSpc>
              <a:spcBef>
                <a:spcPts val="2000"/>
              </a:spcBef>
              <a:spcAft>
                <a:spcPts val="0"/>
              </a:spcAft>
              <a:buClr>
                <a:schemeClr val="dk1"/>
              </a:buClr>
              <a:buSzPts val="1100"/>
              <a:buFont typeface="Arial"/>
              <a:buNone/>
              <a:defRPr/>
            </a:pPr>
            <a:endParaRPr sz="2000" kern="0" dirty="0">
              <a:solidFill>
                <a:srgbClr val="0B0D63"/>
              </a:solidFill>
              <a:latin typeface="Times New Roman" panose="02020603050405020304" pitchFamily="18" charset="0"/>
              <a:ea typeface="Aleo"/>
              <a:cs typeface="Times New Roman" panose="02020603050405020304" pitchFamily="18" charset="0"/>
              <a:sym typeface="Aleo"/>
            </a:endParaRPr>
          </a:p>
          <a:p>
            <a:pPr eaLnBrk="1" fontAlgn="auto" hangingPunct="1">
              <a:spcBef>
                <a:spcPts val="0"/>
              </a:spcBef>
              <a:spcAft>
                <a:spcPts val="0"/>
              </a:spcAft>
              <a:buClr>
                <a:srgbClr val="000000"/>
              </a:buClr>
              <a:buSzPts val="1400"/>
              <a:buFont typeface="Arial"/>
              <a:buNone/>
              <a:defRPr/>
            </a:pPr>
            <a:endParaRPr kern="0" dirty="0">
              <a:solidFill>
                <a:srgbClr val="0B0D63"/>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Google Shape;300;g24b2355348e_0_732">
            <a:extLst>
              <a:ext uri="{FF2B5EF4-FFF2-40B4-BE49-F238E27FC236}">
                <a16:creationId xmlns:a16="http://schemas.microsoft.com/office/drawing/2014/main" id="{379D423B-939B-ADD0-A3E3-361C806D095E}"/>
              </a:ext>
            </a:extLst>
          </p:cNvPr>
          <p:cNvSpPr txBox="1">
            <a:spLocks noGrp="1" noChangeArrowheads="1"/>
          </p:cNvSpPr>
          <p:nvPr>
            <p:ph type="title" idx="4294967295"/>
          </p:nvPr>
        </p:nvSpPr>
        <p:spPr>
          <a:noFill/>
          <a:extLst>
            <a:ext uri="{909E8E84-426E-40DD-AFC4-6F175D3DCCD1}">
              <a14:hiddenFill xmlns:a14="http://schemas.microsoft.com/office/drawing/2010/main">
                <a:solidFill>
                  <a:srgbClr val="F08E80">
                    <a:alpha val="73724"/>
                  </a:srgbClr>
                </a:solidFill>
              </a14:hiddenFill>
            </a:ext>
          </a:extLst>
        </p:spPr>
        <p:txBody>
          <a:bodyPr/>
          <a:lstStyle/>
          <a:p>
            <a:pPr eaLnBrk="1" hangingPunct="1">
              <a:lnSpc>
                <a:spcPct val="90000"/>
              </a:lnSpc>
              <a:buClr>
                <a:srgbClr val="FFFFFF"/>
              </a:buClr>
              <a:buSzPts val="3000"/>
              <a:buFont typeface="Corbel" panose="020B0503020204020204" pitchFamily="34" charset="0"/>
              <a:buNone/>
            </a:pPr>
            <a:r>
              <a:rPr lang="en-US" altLang="en-US" sz="4700">
                <a:solidFill>
                  <a:schemeClr val="accent2"/>
                </a:solidFill>
                <a:latin typeface="Lato" panose="020F0502020204030203" pitchFamily="34" charset="0"/>
                <a:cs typeface="Arial" panose="020B0604020202020204" pitchFamily="34" charset="0"/>
                <a:sym typeface="Lato" panose="020F0502020204030203" pitchFamily="34" charset="0"/>
              </a:rPr>
              <a:t>Outline </a:t>
            </a:r>
          </a:p>
        </p:txBody>
      </p:sp>
      <p:sp>
        <p:nvSpPr>
          <p:cNvPr id="301" name="Google Shape;301;g24b2355348e_0_732">
            <a:extLst>
              <a:ext uri="{FF2B5EF4-FFF2-40B4-BE49-F238E27FC236}">
                <a16:creationId xmlns:a16="http://schemas.microsoft.com/office/drawing/2014/main" id="{11F0AE59-B6DD-B565-0316-D6B7BF33A82D}"/>
              </a:ext>
            </a:extLst>
          </p:cNvPr>
          <p:cNvSpPr txBox="1"/>
          <p:nvPr/>
        </p:nvSpPr>
        <p:spPr>
          <a:xfrm>
            <a:off x="2784475" y="330200"/>
            <a:ext cx="5486400" cy="6224588"/>
          </a:xfrm>
          <a:prstGeom prst="rect">
            <a:avLst/>
          </a:prstGeom>
          <a:noFill/>
          <a:ln w="19050" cap="flat" cmpd="sng">
            <a:solidFill>
              <a:srgbClr val="F08E80"/>
            </a:solidFill>
            <a:prstDash val="solid"/>
            <a:round/>
            <a:headEnd type="none" w="sm" len="sm"/>
            <a:tailEnd type="none" w="sm" len="sm"/>
          </a:ln>
        </p:spPr>
        <p:txBody>
          <a:bodyPr spcFirstLastPara="1" lIns="91425" tIns="45700" rIns="91425" bIns="45700" anchor="ctr"/>
          <a:lstStyle/>
          <a:p>
            <a:pPr marL="640080" indent="-220980" eaLnBrk="1" fontAlgn="auto" hangingPunct="1">
              <a:lnSpc>
                <a:spcPct val="115000"/>
              </a:lnSpc>
              <a:spcBef>
                <a:spcPts val="0"/>
              </a:spcBef>
              <a:spcAft>
                <a:spcPts val="0"/>
              </a:spcAft>
              <a:buClr>
                <a:schemeClr val="accent2"/>
              </a:buClr>
              <a:buSzPts val="2500"/>
              <a:buFont typeface="Aleo"/>
              <a:buChar char="●"/>
              <a:defRPr/>
            </a:pPr>
            <a:r>
              <a:rPr lang="en-US" sz="2500" kern="0" dirty="0">
                <a:solidFill>
                  <a:schemeClr val="accent2"/>
                </a:solidFill>
                <a:latin typeface="Times New Roman" panose="02020603050405020304" pitchFamily="18" charset="0"/>
                <a:ea typeface="Aleo"/>
                <a:cs typeface="Times New Roman" panose="02020603050405020304" pitchFamily="18" charset="0"/>
                <a:sym typeface="Aleo"/>
              </a:rPr>
              <a:t>What is a birth doula?</a:t>
            </a:r>
            <a:endParaRPr sz="25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640080" indent="-220980" eaLnBrk="1" fontAlgn="auto" hangingPunct="1">
              <a:lnSpc>
                <a:spcPct val="115000"/>
              </a:lnSpc>
              <a:spcBef>
                <a:spcPts val="1500"/>
              </a:spcBef>
              <a:spcAft>
                <a:spcPts val="0"/>
              </a:spcAft>
              <a:buClr>
                <a:schemeClr val="accent2"/>
              </a:buClr>
              <a:buSzPts val="2500"/>
              <a:buFont typeface="Aleo"/>
              <a:buChar char="●"/>
              <a:defRPr/>
            </a:pPr>
            <a:r>
              <a:rPr lang="en-US" sz="2500" kern="0" dirty="0">
                <a:solidFill>
                  <a:schemeClr val="accent2"/>
                </a:solidFill>
                <a:latin typeface="Times New Roman" panose="02020603050405020304" pitchFamily="18" charset="0"/>
                <a:ea typeface="Aleo"/>
                <a:cs typeface="Times New Roman" panose="02020603050405020304" pitchFamily="18" charset="0"/>
                <a:sym typeface="Aleo"/>
              </a:rPr>
              <a:t>Why use a doula?</a:t>
            </a:r>
            <a:endParaRPr sz="25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640080" indent="-220980" eaLnBrk="1" fontAlgn="auto" hangingPunct="1">
              <a:lnSpc>
                <a:spcPct val="115000"/>
              </a:lnSpc>
              <a:spcBef>
                <a:spcPts val="1500"/>
              </a:spcBef>
              <a:spcAft>
                <a:spcPts val="0"/>
              </a:spcAft>
              <a:buClr>
                <a:schemeClr val="accent2"/>
              </a:buClr>
              <a:buSzPts val="2500"/>
              <a:buFont typeface="Aleo"/>
              <a:buChar char="●"/>
              <a:defRPr/>
            </a:pPr>
            <a:r>
              <a:rPr lang="en-US" sz="2500" kern="0" dirty="0">
                <a:solidFill>
                  <a:schemeClr val="accent2"/>
                </a:solidFill>
                <a:latin typeface="Times New Roman" panose="02020603050405020304" pitchFamily="18" charset="0"/>
                <a:ea typeface="Aleo"/>
                <a:cs typeface="Times New Roman" panose="02020603050405020304" pitchFamily="18" charset="0"/>
                <a:sym typeface="Aleo"/>
              </a:rPr>
              <a:t>What is the HUSKY Health bundle?</a:t>
            </a:r>
            <a:endParaRPr sz="23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640080" indent="-227330" eaLnBrk="1" fontAlgn="auto" hangingPunct="1">
              <a:lnSpc>
                <a:spcPct val="115000"/>
              </a:lnSpc>
              <a:spcBef>
                <a:spcPts val="1500"/>
              </a:spcBef>
              <a:spcAft>
                <a:spcPts val="0"/>
              </a:spcAft>
              <a:buClr>
                <a:schemeClr val="accent2"/>
              </a:buClr>
              <a:buSzPts val="2500"/>
              <a:buFont typeface="Aleo"/>
              <a:buChar char="●"/>
              <a:defRPr/>
            </a:pPr>
            <a:r>
              <a:rPr lang="en-US" sz="2500" kern="0" dirty="0">
                <a:solidFill>
                  <a:schemeClr val="accent2"/>
                </a:solidFill>
                <a:latin typeface="Times New Roman" panose="02020603050405020304" pitchFamily="18" charset="0"/>
                <a:ea typeface="Aleo"/>
                <a:cs typeface="Times New Roman" panose="02020603050405020304" pitchFamily="18" charset="0"/>
                <a:sym typeface="Aleo"/>
              </a:rPr>
              <a:t>Doula services in the Maternity Bundle</a:t>
            </a:r>
            <a:endParaRPr sz="23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640080" indent="-227330" eaLnBrk="1" fontAlgn="auto" hangingPunct="1">
              <a:lnSpc>
                <a:spcPct val="115000"/>
              </a:lnSpc>
              <a:spcBef>
                <a:spcPts val="1500"/>
              </a:spcBef>
              <a:spcAft>
                <a:spcPts val="0"/>
              </a:spcAft>
              <a:buClr>
                <a:schemeClr val="accent2"/>
              </a:buClr>
              <a:buSzPts val="2500"/>
              <a:buFont typeface="Aleo"/>
              <a:buChar char="●"/>
              <a:defRPr/>
            </a:pPr>
            <a:r>
              <a:rPr lang="en-US" sz="2500" kern="0" dirty="0">
                <a:solidFill>
                  <a:schemeClr val="accent2"/>
                </a:solidFill>
                <a:latin typeface="Times New Roman" panose="02020603050405020304" pitchFamily="18" charset="0"/>
                <a:ea typeface="Aleo"/>
                <a:cs typeface="Times New Roman" panose="02020603050405020304" pitchFamily="18" charset="0"/>
                <a:sym typeface="Aleo"/>
              </a:rPr>
              <a:t>Integration toolkit</a:t>
            </a:r>
            <a:endParaRPr sz="23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640080" indent="-227330" eaLnBrk="1" fontAlgn="auto" hangingPunct="1">
              <a:lnSpc>
                <a:spcPct val="115000"/>
              </a:lnSpc>
              <a:spcBef>
                <a:spcPts val="1500"/>
              </a:spcBef>
              <a:spcAft>
                <a:spcPts val="0"/>
              </a:spcAft>
              <a:buClr>
                <a:schemeClr val="accent2"/>
              </a:buClr>
              <a:buSzPts val="2500"/>
              <a:buFont typeface="Aleo"/>
              <a:buChar char="●"/>
              <a:defRPr/>
            </a:pPr>
            <a:r>
              <a:rPr lang="en-US" sz="2500" kern="0" dirty="0">
                <a:solidFill>
                  <a:schemeClr val="accent2"/>
                </a:solidFill>
                <a:latin typeface="Times New Roman" panose="02020603050405020304" pitchFamily="18" charset="0"/>
                <a:ea typeface="Aleo"/>
                <a:cs typeface="Times New Roman" panose="02020603050405020304" pitchFamily="18" charset="0"/>
                <a:sym typeface="Aleo"/>
              </a:rPr>
              <a:t>How doulas can participate</a:t>
            </a:r>
            <a:endParaRPr sz="25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640080" indent="-227330" eaLnBrk="1" fontAlgn="auto" hangingPunct="1">
              <a:lnSpc>
                <a:spcPct val="115000"/>
              </a:lnSpc>
              <a:spcBef>
                <a:spcPts val="1500"/>
              </a:spcBef>
              <a:spcAft>
                <a:spcPts val="1500"/>
              </a:spcAft>
              <a:buClr>
                <a:schemeClr val="accent2"/>
              </a:buClr>
              <a:buSzPts val="2500"/>
              <a:buFont typeface="Aleo"/>
              <a:buChar char="●"/>
              <a:defRPr/>
            </a:pPr>
            <a:r>
              <a:rPr lang="en-US" sz="2500" kern="0" dirty="0">
                <a:solidFill>
                  <a:schemeClr val="accent2"/>
                </a:solidFill>
                <a:latin typeface="Times New Roman" panose="02020603050405020304" pitchFamily="18" charset="0"/>
                <a:ea typeface="Aleo"/>
                <a:cs typeface="Times New Roman" panose="02020603050405020304" pitchFamily="18" charset="0"/>
                <a:sym typeface="Aleo"/>
              </a:rPr>
              <a:t>Q/A</a:t>
            </a:r>
            <a:endParaRPr sz="2500" kern="0" dirty="0">
              <a:solidFill>
                <a:schemeClr val="accent2"/>
              </a:solidFill>
              <a:latin typeface="Times New Roman" panose="02020603050405020304" pitchFamily="18" charset="0"/>
              <a:ea typeface="Aleo"/>
              <a:cs typeface="Times New Roman" panose="02020603050405020304" pitchFamily="18" charset="0"/>
              <a:sym typeface="Ale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Google Shape;470;g24b2355348e_0_811">
            <a:extLst>
              <a:ext uri="{FF2B5EF4-FFF2-40B4-BE49-F238E27FC236}">
                <a16:creationId xmlns:a16="http://schemas.microsoft.com/office/drawing/2014/main" id="{96DEB3D0-7E1D-9B7C-2257-5CC0430E95DA}"/>
              </a:ext>
            </a:extLst>
          </p:cNvPr>
          <p:cNvSpPr txBox="1">
            <a:spLocks noGrp="1"/>
          </p:cNvSpPr>
          <p:nvPr>
            <p:ph type="body" idx="4294967295"/>
          </p:nvPr>
        </p:nvSpPr>
        <p:spPr>
          <a:xfrm>
            <a:off x="387350" y="974725"/>
            <a:ext cx="4554538" cy="4319588"/>
          </a:xfrm>
        </p:spPr>
        <p:txBody>
          <a:bodyPr spcFirstLastPara="1" anchor="t">
            <a:noAutofit/>
          </a:bodyPr>
          <a:lstStyle/>
          <a:p>
            <a:pPr eaLnBrk="1" fontAlgn="auto" hangingPunct="1">
              <a:spcBef>
                <a:spcPts val="0"/>
              </a:spcBef>
              <a:spcAft>
                <a:spcPts val="0"/>
              </a:spcAft>
              <a:buClr>
                <a:schemeClr val="accent1"/>
              </a:buClr>
              <a:buSzPts val="1900"/>
              <a:buFont typeface="Lato"/>
              <a:buNone/>
              <a:defRPr/>
            </a:pPr>
            <a:r>
              <a:rPr lang="en-US" sz="2000" b="1" dirty="0">
                <a:solidFill>
                  <a:srgbClr val="BD7064"/>
                </a:solidFill>
                <a:latin typeface="Times New Roman" panose="02020603050405020304" pitchFamily="18" charset="0"/>
                <a:ea typeface="Lato"/>
                <a:cs typeface="Times New Roman" panose="02020603050405020304" pitchFamily="18" charset="0"/>
                <a:sym typeface="Lato"/>
              </a:rPr>
              <a:t>Prenatal/Postpartum visits (including, but not limited to)</a:t>
            </a:r>
            <a:endParaRPr sz="2000" b="1" dirty="0">
              <a:solidFill>
                <a:srgbClr val="BD7064"/>
              </a:solidFill>
              <a:latin typeface="Times New Roman" panose="02020603050405020304" pitchFamily="18" charset="0"/>
              <a:ea typeface="Lato"/>
              <a:cs typeface="Times New Roman" panose="02020603050405020304" pitchFamily="18" charset="0"/>
              <a:sym typeface="Lato"/>
            </a:endParaRPr>
          </a:p>
          <a:p>
            <a:pPr marL="457200" indent="-355600" eaLnBrk="1" fontAlgn="auto" hangingPunct="1">
              <a:spcBef>
                <a:spcPts val="1500"/>
              </a:spcBef>
              <a:spcAft>
                <a:spcPts val="0"/>
              </a:spcAft>
              <a:buClr>
                <a:schemeClr val="accent2"/>
              </a:buClr>
              <a:buSzPts val="2000"/>
              <a:buFont typeface="Lato"/>
              <a:buChar char="●"/>
              <a:defRPr/>
            </a:pPr>
            <a:r>
              <a:rPr lang="en-US" sz="2000" dirty="0">
                <a:solidFill>
                  <a:schemeClr val="accent2"/>
                </a:solidFill>
                <a:latin typeface="Times New Roman" panose="02020603050405020304" pitchFamily="18" charset="0"/>
                <a:ea typeface="Lato"/>
                <a:cs typeface="Times New Roman" panose="02020603050405020304" pitchFamily="18" charset="0"/>
                <a:sym typeface="Lato"/>
              </a:rPr>
              <a:t>Childbirth education</a:t>
            </a:r>
            <a:endParaRPr sz="2000" dirty="0">
              <a:solidFill>
                <a:schemeClr val="accent2"/>
              </a:solidFill>
              <a:latin typeface="Times New Roman" panose="02020603050405020304" pitchFamily="18" charset="0"/>
              <a:ea typeface="Lato"/>
              <a:cs typeface="Times New Roman" panose="02020603050405020304" pitchFamily="18" charset="0"/>
              <a:sym typeface="Lato"/>
            </a:endParaRPr>
          </a:p>
          <a:p>
            <a:pPr marL="457200" indent="-355600" eaLnBrk="1" fontAlgn="auto" hangingPunct="1">
              <a:spcBef>
                <a:spcPts val="1500"/>
              </a:spcBef>
              <a:spcAft>
                <a:spcPts val="0"/>
              </a:spcAft>
              <a:buClr>
                <a:schemeClr val="accent2"/>
              </a:buClr>
              <a:buSzPts val="2000"/>
              <a:buFont typeface="Lato"/>
              <a:buChar char="●"/>
              <a:defRPr/>
            </a:pPr>
            <a:r>
              <a:rPr lang="en-US" sz="2000" dirty="0">
                <a:solidFill>
                  <a:schemeClr val="accent2"/>
                </a:solidFill>
                <a:latin typeface="Times New Roman" panose="02020603050405020304" pitchFamily="18" charset="0"/>
                <a:ea typeface="Lato"/>
                <a:cs typeface="Times New Roman" panose="02020603050405020304" pitchFamily="18" charset="0"/>
                <a:sym typeface="Lato"/>
              </a:rPr>
              <a:t>Birth/postpartum planning</a:t>
            </a:r>
            <a:endParaRPr sz="2000" dirty="0">
              <a:solidFill>
                <a:schemeClr val="accent2"/>
              </a:solidFill>
              <a:latin typeface="Times New Roman" panose="02020603050405020304" pitchFamily="18" charset="0"/>
              <a:ea typeface="Lato"/>
              <a:cs typeface="Times New Roman" panose="02020603050405020304" pitchFamily="18" charset="0"/>
              <a:sym typeface="Lato"/>
            </a:endParaRPr>
          </a:p>
          <a:p>
            <a:pPr marL="457200" indent="-355600" eaLnBrk="1" fontAlgn="auto" hangingPunct="1">
              <a:spcBef>
                <a:spcPts val="1500"/>
              </a:spcBef>
              <a:spcAft>
                <a:spcPts val="0"/>
              </a:spcAft>
              <a:buClr>
                <a:schemeClr val="accent2"/>
              </a:buClr>
              <a:buSzPts val="2000"/>
              <a:buFont typeface="Lato"/>
              <a:buChar char="●"/>
              <a:defRPr/>
            </a:pPr>
            <a:r>
              <a:rPr lang="en-US" sz="2000" dirty="0">
                <a:solidFill>
                  <a:schemeClr val="accent2"/>
                </a:solidFill>
                <a:latin typeface="Times New Roman" panose="02020603050405020304" pitchFamily="18" charset="0"/>
                <a:ea typeface="Lato"/>
                <a:cs typeface="Times New Roman" panose="02020603050405020304" pitchFamily="18" charset="0"/>
                <a:sym typeface="Lato"/>
              </a:rPr>
              <a:t>Personal advocacy and communication skills building</a:t>
            </a:r>
            <a:endParaRPr sz="2000" dirty="0">
              <a:solidFill>
                <a:schemeClr val="accent2"/>
              </a:solidFill>
              <a:latin typeface="Times New Roman" panose="02020603050405020304" pitchFamily="18" charset="0"/>
              <a:ea typeface="Lato"/>
              <a:cs typeface="Times New Roman" panose="02020603050405020304" pitchFamily="18" charset="0"/>
              <a:sym typeface="Lato"/>
            </a:endParaRPr>
          </a:p>
          <a:p>
            <a:pPr marL="457200" indent="-355600" eaLnBrk="1" fontAlgn="auto" hangingPunct="1">
              <a:spcBef>
                <a:spcPts val="1500"/>
              </a:spcBef>
              <a:spcAft>
                <a:spcPts val="0"/>
              </a:spcAft>
              <a:buClr>
                <a:schemeClr val="accent2"/>
              </a:buClr>
              <a:buSzPts val="2000"/>
              <a:buFont typeface="Lato"/>
              <a:buChar char="●"/>
              <a:defRPr/>
            </a:pPr>
            <a:r>
              <a:rPr lang="en-US" sz="2000" dirty="0">
                <a:solidFill>
                  <a:schemeClr val="accent2"/>
                </a:solidFill>
                <a:latin typeface="Times New Roman" panose="02020603050405020304" pitchFamily="18" charset="0"/>
                <a:ea typeface="Lato"/>
                <a:cs typeface="Times New Roman" panose="02020603050405020304" pitchFamily="18" charset="0"/>
                <a:sym typeface="Lato"/>
              </a:rPr>
              <a:t>Comfort measures to relieve common aches and pains </a:t>
            </a:r>
            <a:endParaRPr sz="2000" dirty="0">
              <a:solidFill>
                <a:schemeClr val="accent2"/>
              </a:solidFill>
              <a:latin typeface="Times New Roman" panose="02020603050405020304" pitchFamily="18" charset="0"/>
              <a:ea typeface="Lato"/>
              <a:cs typeface="Times New Roman" panose="02020603050405020304" pitchFamily="18" charset="0"/>
              <a:sym typeface="Lato"/>
            </a:endParaRPr>
          </a:p>
          <a:p>
            <a:pPr marL="457200" indent="-355600" eaLnBrk="1" fontAlgn="auto" hangingPunct="1">
              <a:spcBef>
                <a:spcPts val="1500"/>
              </a:spcBef>
              <a:spcAft>
                <a:spcPts val="0"/>
              </a:spcAft>
              <a:buClr>
                <a:schemeClr val="accent2"/>
              </a:buClr>
              <a:buSzPts val="2000"/>
              <a:buFont typeface="Lato"/>
              <a:buChar char="●"/>
              <a:defRPr/>
            </a:pPr>
            <a:r>
              <a:rPr lang="en-US" sz="2000" dirty="0">
                <a:solidFill>
                  <a:schemeClr val="accent2"/>
                </a:solidFill>
                <a:latin typeface="Times New Roman" panose="02020603050405020304" pitchFamily="18" charset="0"/>
                <a:ea typeface="Lato"/>
                <a:cs typeface="Times New Roman" panose="02020603050405020304" pitchFamily="18" charset="0"/>
                <a:sym typeface="Lato"/>
              </a:rPr>
              <a:t>Education on newborn care</a:t>
            </a:r>
            <a:endParaRPr sz="2000" dirty="0">
              <a:solidFill>
                <a:schemeClr val="accent2"/>
              </a:solidFill>
              <a:latin typeface="Times New Roman" panose="02020603050405020304" pitchFamily="18" charset="0"/>
              <a:ea typeface="Lato"/>
              <a:cs typeface="Times New Roman" panose="02020603050405020304" pitchFamily="18" charset="0"/>
              <a:sym typeface="Lato"/>
            </a:endParaRPr>
          </a:p>
          <a:p>
            <a:pPr marL="457200" indent="-355600" eaLnBrk="1" fontAlgn="auto" hangingPunct="1">
              <a:spcBef>
                <a:spcPts val="1500"/>
              </a:spcBef>
              <a:spcAft>
                <a:spcPts val="1500"/>
              </a:spcAft>
              <a:buClr>
                <a:schemeClr val="accent2"/>
              </a:buClr>
              <a:buSzPts val="2000"/>
              <a:buFont typeface="Lato"/>
              <a:buChar char="●"/>
              <a:defRPr/>
            </a:pPr>
            <a:r>
              <a:rPr lang="en-US" sz="2000" dirty="0">
                <a:solidFill>
                  <a:schemeClr val="accent2"/>
                </a:solidFill>
                <a:latin typeface="Times New Roman" panose="02020603050405020304" pitchFamily="18" charset="0"/>
                <a:ea typeface="Lato"/>
                <a:cs typeface="Times New Roman" panose="02020603050405020304" pitchFamily="18" charset="0"/>
                <a:sym typeface="Lato"/>
              </a:rPr>
              <a:t>Routine lactation support</a:t>
            </a:r>
            <a:endParaRPr sz="2000" dirty="0">
              <a:solidFill>
                <a:schemeClr val="accent2"/>
              </a:solidFill>
              <a:latin typeface="Times New Roman" panose="02020603050405020304" pitchFamily="18" charset="0"/>
              <a:ea typeface="Lato"/>
              <a:cs typeface="Times New Roman" panose="02020603050405020304" pitchFamily="18" charset="0"/>
              <a:sym typeface="Lato"/>
            </a:endParaRPr>
          </a:p>
        </p:txBody>
      </p:sp>
      <p:sp>
        <p:nvSpPr>
          <p:cNvPr id="94210" name="Google Shape;471;g24b2355348e_0_811">
            <a:extLst>
              <a:ext uri="{FF2B5EF4-FFF2-40B4-BE49-F238E27FC236}">
                <a16:creationId xmlns:a16="http://schemas.microsoft.com/office/drawing/2014/main" id="{2AEDB7AC-1214-A98B-1975-0226893FEF87}"/>
              </a:ext>
            </a:extLst>
          </p:cNvPr>
          <p:cNvSpPr txBox="1">
            <a:spLocks noChangeArrowheads="1"/>
          </p:cNvSpPr>
          <p:nvPr/>
        </p:nvSpPr>
        <p:spPr bwMode="auto">
          <a:xfrm>
            <a:off x="279400" y="174625"/>
            <a:ext cx="8585200" cy="6873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latin typeface="Lato" panose="020F0502020204030203" pitchFamily="34" charset="0"/>
              <a:sym typeface="Lato" panose="020F0502020204030203" pitchFamily="34" charset="0"/>
            </a:endParaRPr>
          </a:p>
        </p:txBody>
      </p:sp>
      <p:sp>
        <p:nvSpPr>
          <p:cNvPr id="94211" name="Google Shape;472;g24b2355348e_0_811">
            <a:extLst>
              <a:ext uri="{FF2B5EF4-FFF2-40B4-BE49-F238E27FC236}">
                <a16:creationId xmlns:a16="http://schemas.microsoft.com/office/drawing/2014/main" id="{3A752706-8160-7339-014B-881106AEFCD4}"/>
              </a:ext>
            </a:extLst>
          </p:cNvPr>
          <p:cNvSpPr txBox="1">
            <a:spLocks noGrp="1" noChangeArrowheads="1"/>
          </p:cNvSpPr>
          <p:nvPr>
            <p:ph type="title" idx="4294967295"/>
          </p:nvPr>
        </p:nvSpPr>
        <p:spPr>
          <a:xfrm>
            <a:off x="387350" y="276225"/>
            <a:ext cx="4360863" cy="569913"/>
          </a:xfrm>
          <a:noFill/>
          <a:extLst>
            <a:ext uri="{909E8E84-426E-40DD-AFC4-6F175D3DCCD1}">
              <a14:hiddenFill xmlns:a14="http://schemas.microsoft.com/office/drawing/2010/main">
                <a:solidFill>
                  <a:srgbClr val="F08E80">
                    <a:alpha val="73724"/>
                  </a:srgbClr>
                </a:solidFill>
              </a14:hiddenFill>
            </a:ext>
          </a:extLst>
        </p:spPr>
        <p:txBody>
          <a:bodyPr anchor="t"/>
          <a:lstStyle/>
          <a:p>
            <a:pPr eaLnBrk="1" hangingPunct="1">
              <a:lnSpc>
                <a:spcPct val="90000"/>
              </a:lnSpc>
              <a:buClr>
                <a:srgbClr val="FFFFFF"/>
              </a:buClr>
              <a:buSzPts val="3000"/>
              <a:buFont typeface="Corbel" panose="020B0503020204020204" pitchFamily="34" charset="0"/>
              <a:buNone/>
            </a:pPr>
            <a:r>
              <a:rPr lang="en-US" altLang="en-US" sz="35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What’s covered?</a:t>
            </a:r>
            <a:br>
              <a:rPr lang="en-US" altLang="en-US" sz="3500" b="1">
                <a:solidFill>
                  <a:schemeClr val="accent2"/>
                </a:solidFill>
                <a:latin typeface="Lato" panose="020F0502020204030203" pitchFamily="34" charset="0"/>
                <a:ea typeface="Lato" panose="020F0502020204030203" pitchFamily="34" charset="0"/>
                <a:cs typeface="Times New Roman" panose="02020603050405020304" pitchFamily="18" charset="0"/>
                <a:sym typeface="Lato" panose="020F0502020204030203" pitchFamily="34" charset="0"/>
              </a:rPr>
            </a:br>
            <a:endParaRPr lang="en-US" altLang="en-US" sz="3500" b="1">
              <a:solidFill>
                <a:schemeClr val="accent2"/>
              </a:solidFill>
              <a:latin typeface="Lato" panose="020F0502020204030203" pitchFamily="34" charset="0"/>
              <a:ea typeface="Lato" panose="020F0502020204030203" pitchFamily="34" charset="0"/>
              <a:cs typeface="Times New Roman" panose="02020603050405020304" pitchFamily="18" charset="0"/>
              <a:sym typeface="Lato" panose="020F0502020204030203" pitchFamily="34" charset="0"/>
            </a:endParaRPr>
          </a:p>
        </p:txBody>
      </p:sp>
      <p:pic>
        <p:nvPicPr>
          <p:cNvPr id="94212" name="Google Shape;473;g24b2355348e_0_811">
            <a:extLst>
              <a:ext uri="{FF2B5EF4-FFF2-40B4-BE49-F238E27FC236}">
                <a16:creationId xmlns:a16="http://schemas.microsoft.com/office/drawing/2014/main" id="{3B25D513-553C-FE2B-F8AC-A76E4DE41D7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263" y="3281363"/>
            <a:ext cx="4770437"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Google Shape;474;g24b2355348e_0_811">
            <a:extLst>
              <a:ext uri="{FF2B5EF4-FFF2-40B4-BE49-F238E27FC236}">
                <a16:creationId xmlns:a16="http://schemas.microsoft.com/office/drawing/2014/main" id="{2ACD7702-BC09-5804-FBE0-34BA59B22C5F}"/>
              </a:ext>
            </a:extLst>
          </p:cNvPr>
          <p:cNvSpPr txBox="1">
            <a:spLocks noChangeArrowheads="1"/>
          </p:cNvSpPr>
          <p:nvPr/>
        </p:nvSpPr>
        <p:spPr bwMode="auto">
          <a:xfrm>
            <a:off x="387350" y="5421313"/>
            <a:ext cx="6024563" cy="1016000"/>
          </a:xfrm>
          <a:prstGeom prst="rect">
            <a:avLst/>
          </a:prstGeom>
          <a:noFill/>
          <a:ln w="952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buSzPts val="1900"/>
            </a:pPr>
            <a:r>
              <a:rPr lang="en-US" altLang="en-US" sz="2000">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If doulas offer additional services (ex: belly binding, placenta encapsulation), they are</a:t>
            </a:r>
            <a:r>
              <a:rPr lang="en-US" altLang="en-US" sz="20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 </a:t>
            </a:r>
            <a:r>
              <a:rPr lang="en-US" altLang="en-US" sz="2000" b="1" u="sng">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not allowed to bill</a:t>
            </a:r>
            <a:r>
              <a:rPr lang="en-US" altLang="en-US" sz="2000">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 HUSKY Health members for these services</a:t>
            </a:r>
            <a:r>
              <a:rPr lang="en-US" altLang="en-US" sz="2000">
                <a:solidFill>
                  <a:schemeClr val="accent2"/>
                </a:solidFill>
                <a:latin typeface="Lato" panose="020F0502020204030203" pitchFamily="34" charset="0"/>
                <a:ea typeface="Lato" panose="020F0502020204030203" pitchFamily="34" charset="0"/>
                <a:cs typeface="Times New Roman" panose="02020603050405020304" pitchFamily="18" charset="0"/>
                <a:sym typeface="Lato" panose="020F0502020204030203" pitchFamily="34" charset="0"/>
              </a:rPr>
              <a:t>. </a:t>
            </a:r>
          </a:p>
        </p:txBody>
      </p:sp>
      <p:sp>
        <p:nvSpPr>
          <p:cNvPr id="475" name="Google Shape;475;g24b2355348e_0_811">
            <a:extLst>
              <a:ext uri="{FF2B5EF4-FFF2-40B4-BE49-F238E27FC236}">
                <a16:creationId xmlns:a16="http://schemas.microsoft.com/office/drawing/2014/main" id="{65666F72-19B8-1A2F-5411-06755E69591C}"/>
              </a:ext>
            </a:extLst>
          </p:cNvPr>
          <p:cNvSpPr txBox="1"/>
          <p:nvPr/>
        </p:nvSpPr>
        <p:spPr>
          <a:xfrm>
            <a:off x="5059363" y="974725"/>
            <a:ext cx="3644900" cy="3416300"/>
          </a:xfrm>
          <a:prstGeom prst="rect">
            <a:avLst/>
          </a:prstGeom>
          <a:noFill/>
          <a:ln>
            <a:noFill/>
          </a:ln>
        </p:spPr>
        <p:txBody>
          <a:bodyPr spcFirstLastPara="1" lIns="91425" tIns="91425" rIns="91425" bIns="91425">
            <a:spAutoFit/>
          </a:bodyPr>
          <a:lstStyle/>
          <a:p>
            <a:pPr eaLnBrk="1" fontAlgn="auto" hangingPunct="1">
              <a:spcBef>
                <a:spcPts val="0"/>
              </a:spcBef>
              <a:spcAft>
                <a:spcPts val="0"/>
              </a:spcAft>
              <a:buClr>
                <a:srgbClr val="000000"/>
              </a:buClr>
              <a:buSzPts val="2000"/>
              <a:buFont typeface="Arial"/>
              <a:buNone/>
              <a:defRPr/>
            </a:pPr>
            <a:r>
              <a:rPr lang="en-US" sz="2000" b="1" kern="0" dirty="0">
                <a:solidFill>
                  <a:srgbClr val="BD7064"/>
                </a:solidFill>
                <a:latin typeface="Times New Roman" panose="02020603050405020304" pitchFamily="18" charset="0"/>
                <a:ea typeface="Lato"/>
                <a:cs typeface="Times New Roman" panose="02020603050405020304" pitchFamily="18" charset="0"/>
                <a:sym typeface="Lato"/>
              </a:rPr>
              <a:t>Labor and Delivery Support</a:t>
            </a:r>
            <a:endParaRPr sz="2000" b="1" kern="0" dirty="0">
              <a:solidFill>
                <a:srgbClr val="BD7064"/>
              </a:solidFill>
              <a:latin typeface="Times New Roman" panose="02020603050405020304" pitchFamily="18" charset="0"/>
              <a:ea typeface="Lato"/>
              <a:cs typeface="Times New Roman" panose="02020603050405020304" pitchFamily="18" charset="0"/>
              <a:sym typeface="Lato"/>
            </a:endParaRPr>
          </a:p>
          <a:p>
            <a:pPr marL="457200" indent="-355600" eaLnBrk="1" fontAlgn="auto" hangingPunct="1">
              <a:spcBef>
                <a:spcPts val="1500"/>
              </a:spcBef>
              <a:spcAft>
                <a:spcPts val="0"/>
              </a:spcAft>
              <a:buClr>
                <a:schemeClr val="accent2"/>
              </a:buClr>
              <a:buSzPts val="2000"/>
              <a:buFont typeface="Lato"/>
              <a:buChar char="●"/>
              <a:defRPr/>
            </a:pPr>
            <a:r>
              <a:rPr lang="en-US" sz="2000" kern="0" dirty="0">
                <a:solidFill>
                  <a:schemeClr val="accent2"/>
                </a:solidFill>
                <a:latin typeface="Times New Roman" panose="02020603050405020304" pitchFamily="18" charset="0"/>
                <a:ea typeface="Lato"/>
                <a:cs typeface="Times New Roman" panose="02020603050405020304" pitchFamily="18" charset="0"/>
                <a:sym typeface="Lato"/>
              </a:rPr>
              <a:t>Continuous support </a:t>
            </a:r>
            <a:endParaRPr sz="2000" kern="0" dirty="0">
              <a:solidFill>
                <a:schemeClr val="accent2"/>
              </a:solidFill>
              <a:latin typeface="Times New Roman" panose="02020603050405020304" pitchFamily="18" charset="0"/>
              <a:ea typeface="Lato"/>
              <a:cs typeface="Times New Roman" panose="02020603050405020304" pitchFamily="18" charset="0"/>
              <a:sym typeface="Lato"/>
            </a:endParaRPr>
          </a:p>
          <a:p>
            <a:pPr marL="457200" indent="-355600" eaLnBrk="1" fontAlgn="auto" hangingPunct="1">
              <a:spcBef>
                <a:spcPts val="1500"/>
              </a:spcBef>
              <a:spcAft>
                <a:spcPts val="0"/>
              </a:spcAft>
              <a:buClr>
                <a:schemeClr val="accent2"/>
              </a:buClr>
              <a:buSzPts val="2000"/>
              <a:buFont typeface="Lato"/>
              <a:buChar char="●"/>
              <a:defRPr/>
            </a:pPr>
            <a:r>
              <a:rPr lang="en-US" sz="2000" kern="0" dirty="0">
                <a:solidFill>
                  <a:schemeClr val="accent2"/>
                </a:solidFill>
                <a:latin typeface="Times New Roman" panose="02020603050405020304" pitchFamily="18" charset="0"/>
                <a:ea typeface="Lato"/>
                <a:cs typeface="Times New Roman" panose="02020603050405020304" pitchFamily="18" charset="0"/>
                <a:sym typeface="Lato"/>
              </a:rPr>
              <a:t>Non-medical comfort measures</a:t>
            </a:r>
            <a:endParaRPr sz="2000" kern="0" dirty="0">
              <a:solidFill>
                <a:schemeClr val="accent2"/>
              </a:solidFill>
              <a:latin typeface="Times New Roman" panose="02020603050405020304" pitchFamily="18" charset="0"/>
              <a:ea typeface="Lato"/>
              <a:cs typeface="Times New Roman" panose="02020603050405020304" pitchFamily="18" charset="0"/>
              <a:sym typeface="Lato"/>
            </a:endParaRPr>
          </a:p>
          <a:p>
            <a:pPr eaLnBrk="1" fontAlgn="auto" hangingPunct="1">
              <a:spcBef>
                <a:spcPts val="1500"/>
              </a:spcBef>
              <a:spcAft>
                <a:spcPts val="1500"/>
              </a:spcAft>
              <a:buClr>
                <a:srgbClr val="000000"/>
              </a:buClr>
              <a:buSzPts val="2000"/>
              <a:buFont typeface="Arial"/>
              <a:buNone/>
              <a:defRPr/>
            </a:pPr>
            <a:r>
              <a:rPr lang="en-US" sz="2000" b="1" kern="0" dirty="0">
                <a:solidFill>
                  <a:srgbClr val="BD7064"/>
                </a:solidFill>
                <a:latin typeface="Times New Roman" panose="02020603050405020304" pitchFamily="18" charset="0"/>
                <a:ea typeface="Lato"/>
                <a:cs typeface="Times New Roman" panose="02020603050405020304" pitchFamily="18" charset="0"/>
                <a:sym typeface="Lato"/>
              </a:rPr>
              <a:t>NOTE</a:t>
            </a:r>
            <a:r>
              <a:rPr lang="en-US" sz="2000" kern="0" dirty="0">
                <a:solidFill>
                  <a:srgbClr val="BD7064"/>
                </a:solidFill>
                <a:latin typeface="Times New Roman" panose="02020603050405020304" pitchFamily="18" charset="0"/>
                <a:ea typeface="Lato"/>
                <a:cs typeface="Times New Roman" panose="02020603050405020304" pitchFamily="18" charset="0"/>
                <a:sym typeface="Lato"/>
              </a:rPr>
              <a:t>: </a:t>
            </a:r>
            <a:r>
              <a:rPr lang="en-US" sz="2000" kern="0" dirty="0">
                <a:solidFill>
                  <a:schemeClr val="accent2"/>
                </a:solidFill>
                <a:latin typeface="Times New Roman" panose="02020603050405020304" pitchFamily="18" charset="0"/>
                <a:ea typeface="Lato"/>
                <a:cs typeface="Times New Roman" panose="02020603050405020304" pitchFamily="18" charset="0"/>
                <a:sym typeface="Lato"/>
              </a:rPr>
              <a:t>This is an example. Doula services are limited to the services covered by the supervising practice. </a:t>
            </a:r>
            <a:endParaRPr sz="2000" kern="0" dirty="0">
              <a:solidFill>
                <a:schemeClr val="accent2"/>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Google Shape;481;g24b2355348e_0_820">
            <a:extLst>
              <a:ext uri="{FF2B5EF4-FFF2-40B4-BE49-F238E27FC236}">
                <a16:creationId xmlns:a16="http://schemas.microsoft.com/office/drawing/2014/main" id="{3C2BC751-DF39-B3EF-CA67-534FEF5757E9}"/>
              </a:ext>
            </a:extLst>
          </p:cNvPr>
          <p:cNvSpPr txBox="1">
            <a:spLocks noChangeArrowheads="1"/>
          </p:cNvSpPr>
          <p:nvPr/>
        </p:nvSpPr>
        <p:spPr bwMode="auto">
          <a:xfrm>
            <a:off x="279400" y="174625"/>
            <a:ext cx="8585200" cy="7254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latin typeface="Lato" panose="020F0502020204030203" pitchFamily="34" charset="0"/>
              <a:sym typeface="Lato" panose="020F0502020204030203" pitchFamily="34" charset="0"/>
            </a:endParaRPr>
          </a:p>
        </p:txBody>
      </p:sp>
      <p:sp>
        <p:nvSpPr>
          <p:cNvPr id="482" name="Google Shape;482;g24b2355348e_0_820">
            <a:extLst>
              <a:ext uri="{FF2B5EF4-FFF2-40B4-BE49-F238E27FC236}">
                <a16:creationId xmlns:a16="http://schemas.microsoft.com/office/drawing/2014/main" id="{7B03CEA5-DFF9-3640-CCB7-8D38125DEE0B}"/>
              </a:ext>
            </a:extLst>
          </p:cNvPr>
          <p:cNvSpPr txBox="1">
            <a:spLocks noGrp="1"/>
          </p:cNvSpPr>
          <p:nvPr>
            <p:ph type="title" idx="4294967295"/>
          </p:nvPr>
        </p:nvSpPr>
        <p:spPr>
          <a:xfrm>
            <a:off x="349150" y="306825"/>
            <a:ext cx="4362000" cy="460800"/>
          </a:xfrm>
          <a:noFill/>
        </p:spPr>
        <p:txBody>
          <a:bodyPr spcFirstLastPara="1" anchor="t">
            <a:noAutofit/>
          </a:bodyPr>
          <a:lstStyle/>
          <a:p>
            <a:pPr eaLnBrk="1" fontAlgn="auto" hangingPunct="1">
              <a:lnSpc>
                <a:spcPct val="90000"/>
              </a:lnSpc>
              <a:spcBef>
                <a:spcPts val="0"/>
              </a:spcBef>
              <a:spcAft>
                <a:spcPts val="0"/>
              </a:spcAft>
              <a:buClr>
                <a:srgbClr val="FFFFFF"/>
              </a:buClr>
              <a:buSzPts val="3000"/>
              <a:buFont typeface="Corbel"/>
              <a:buNone/>
              <a:defRPr/>
            </a:pPr>
            <a:r>
              <a:rPr lang="en-US" sz="3500" b="1" dirty="0">
                <a:solidFill>
                  <a:schemeClr val="accent2"/>
                </a:solidFill>
                <a:latin typeface="Times New Roman" panose="02020603050405020304" pitchFamily="18" charset="0"/>
                <a:ea typeface="Lato"/>
                <a:cs typeface="Times New Roman" panose="02020603050405020304" pitchFamily="18" charset="0"/>
                <a:sym typeface="Lato"/>
              </a:rPr>
              <a:t>Payment rate</a:t>
            </a:r>
            <a:endParaRPr sz="3500" b="1" dirty="0">
              <a:solidFill>
                <a:schemeClr val="accent2"/>
              </a:solidFill>
              <a:highlight>
                <a:srgbClr val="FFFF00"/>
              </a:highlight>
              <a:latin typeface="Times New Roman" panose="02020603050405020304" pitchFamily="18" charset="0"/>
              <a:ea typeface="Lato"/>
              <a:cs typeface="Times New Roman" panose="02020603050405020304" pitchFamily="18" charset="0"/>
              <a:sym typeface="Lato"/>
            </a:endParaRPr>
          </a:p>
        </p:txBody>
      </p:sp>
      <p:graphicFrame>
        <p:nvGraphicFramePr>
          <p:cNvPr id="483" name="Google Shape;483;g24b2355348e_0_820">
            <a:extLst>
              <a:ext uri="{FF2B5EF4-FFF2-40B4-BE49-F238E27FC236}">
                <a16:creationId xmlns:a16="http://schemas.microsoft.com/office/drawing/2014/main" id="{F736704A-0EFE-A07F-4DDC-724C3F7C887F}"/>
              </a:ext>
            </a:extLst>
          </p:cNvPr>
          <p:cNvGraphicFramePr/>
          <p:nvPr/>
        </p:nvGraphicFramePr>
        <p:xfrm>
          <a:off x="279400" y="1354138"/>
          <a:ext cx="8585201" cy="3654425"/>
        </p:xfrm>
        <a:graphic>
          <a:graphicData uri="http://schemas.openxmlformats.org/drawingml/2006/table">
            <a:tbl>
              <a:tblPr>
                <a:noFill/>
                <a:tableStyleId>{B05CEA61-BA80-47C1-B12E-7A9C20E88434}</a:tableStyleId>
              </a:tblPr>
              <a:tblGrid>
                <a:gridCol w="3158078">
                  <a:extLst>
                    <a:ext uri="{9D8B030D-6E8A-4147-A177-3AD203B41FA5}">
                      <a16:colId xmlns:a16="http://schemas.microsoft.com/office/drawing/2014/main" val="20000"/>
                    </a:ext>
                  </a:extLst>
                </a:gridCol>
                <a:gridCol w="1554414">
                  <a:extLst>
                    <a:ext uri="{9D8B030D-6E8A-4147-A177-3AD203B41FA5}">
                      <a16:colId xmlns:a16="http://schemas.microsoft.com/office/drawing/2014/main" val="20001"/>
                    </a:ext>
                  </a:extLst>
                </a:gridCol>
                <a:gridCol w="1958217">
                  <a:extLst>
                    <a:ext uri="{9D8B030D-6E8A-4147-A177-3AD203B41FA5}">
                      <a16:colId xmlns:a16="http://schemas.microsoft.com/office/drawing/2014/main" val="20002"/>
                    </a:ext>
                  </a:extLst>
                </a:gridCol>
                <a:gridCol w="1914492">
                  <a:extLst>
                    <a:ext uri="{9D8B030D-6E8A-4147-A177-3AD203B41FA5}">
                      <a16:colId xmlns:a16="http://schemas.microsoft.com/office/drawing/2014/main" val="20003"/>
                    </a:ext>
                  </a:extLst>
                </a:gridCol>
              </a:tblGrid>
              <a:tr h="1112887">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Visit Type</a:t>
                      </a:r>
                      <a:endParaRPr sz="2100" b="1"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dirty="0">
                          <a:solidFill>
                            <a:schemeClr val="accent2"/>
                          </a:solidFill>
                          <a:latin typeface="Times New Roman" panose="02020603050405020304" pitchFamily="18" charset="0"/>
                          <a:ea typeface="Aleo"/>
                          <a:cs typeface="Times New Roman" panose="02020603050405020304" pitchFamily="18" charset="0"/>
                          <a:sym typeface="Aleo"/>
                        </a:rPr>
                        <a:t>Limit per pregnancy*</a:t>
                      </a:r>
                      <a:endParaRPr sz="2100" b="1" u="none" strike="noStrike" cap="none" dirty="0">
                        <a:solidFill>
                          <a:schemeClr val="accent2"/>
                        </a:solidFill>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solidFill>
                            <a:schemeClr val="accent2"/>
                          </a:solidFill>
                          <a:latin typeface="Times New Roman" panose="02020603050405020304" pitchFamily="18" charset="0"/>
                          <a:ea typeface="Aleo"/>
                          <a:cs typeface="Times New Roman" panose="02020603050405020304" pitchFamily="18" charset="0"/>
                          <a:sym typeface="Aleo"/>
                        </a:rPr>
                        <a:t>Bundle Payment Rate</a:t>
                      </a:r>
                      <a:endParaRPr sz="2100" b="1" u="none" strike="noStrike" cap="none">
                        <a:solidFill>
                          <a:schemeClr val="accent2"/>
                        </a:solidFill>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solidFill>
                            <a:schemeClr val="accent2"/>
                          </a:solidFill>
                          <a:latin typeface="Times New Roman" panose="02020603050405020304" pitchFamily="18" charset="0"/>
                          <a:ea typeface="Aleo"/>
                          <a:cs typeface="Times New Roman" panose="02020603050405020304" pitchFamily="18" charset="0"/>
                          <a:sym typeface="Aleo"/>
                        </a:rPr>
                        <a:t>Doula Subcontract Rate</a:t>
                      </a:r>
                      <a:endParaRPr sz="2100" b="1" u="none" strike="noStrike" cap="none">
                        <a:solidFill>
                          <a:schemeClr val="accent2"/>
                        </a:solidFill>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623074">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dirty="0">
                          <a:latin typeface="Times New Roman" panose="02020603050405020304" pitchFamily="18" charset="0"/>
                          <a:ea typeface="Aleo"/>
                          <a:cs typeface="Times New Roman" panose="02020603050405020304" pitchFamily="18" charset="0"/>
                          <a:sym typeface="Aleo"/>
                        </a:rPr>
                        <a:t>Prenatal/Postpartum visits</a:t>
                      </a:r>
                      <a:endParaRPr sz="2100" b="1" u="none" strike="noStrike" cap="none" dirty="0">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latin typeface="Times New Roman" panose="02020603050405020304" pitchFamily="18" charset="0"/>
                          <a:ea typeface="Aleo"/>
                          <a:cs typeface="Times New Roman" panose="02020603050405020304" pitchFamily="18" charset="0"/>
                          <a:sym typeface="Aleo"/>
                        </a:rPr>
                        <a:t>4</a:t>
                      </a:r>
                      <a:endParaRPr sz="2100" b="1" u="none" strike="noStrike" cap="none">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latin typeface="Times New Roman" panose="02020603050405020304" pitchFamily="18" charset="0"/>
                          <a:ea typeface="Aleo"/>
                          <a:cs typeface="Times New Roman" panose="02020603050405020304" pitchFamily="18" charset="0"/>
                          <a:sym typeface="Aleo"/>
                        </a:rPr>
                        <a:t>$100</a:t>
                      </a:r>
                      <a:endParaRPr sz="2100" b="1" u="none" strike="noStrike" cap="none">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latin typeface="Times New Roman" panose="02020603050405020304" pitchFamily="18" charset="0"/>
                          <a:ea typeface="Aleo"/>
                          <a:cs typeface="Times New Roman" panose="02020603050405020304" pitchFamily="18" charset="0"/>
                          <a:sym typeface="Aleo"/>
                        </a:rPr>
                        <a:t>**</a:t>
                      </a:r>
                      <a:endParaRPr sz="2100" b="1" u="none" strike="noStrike" cap="none">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r h="805577">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dirty="0">
                          <a:latin typeface="Times New Roman" panose="02020603050405020304" pitchFamily="18" charset="0"/>
                          <a:ea typeface="Aleo"/>
                          <a:cs typeface="Times New Roman" panose="02020603050405020304" pitchFamily="18" charset="0"/>
                          <a:sym typeface="Aleo"/>
                        </a:rPr>
                        <a:t>Attendance at labor and birth</a:t>
                      </a:r>
                      <a:endParaRPr sz="2100" b="1" u="none" strike="noStrike" cap="none" dirty="0">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dirty="0">
                          <a:latin typeface="Times New Roman" panose="02020603050405020304" pitchFamily="18" charset="0"/>
                          <a:ea typeface="Aleo"/>
                          <a:cs typeface="Times New Roman" panose="02020603050405020304" pitchFamily="18" charset="0"/>
                          <a:sym typeface="Aleo"/>
                        </a:rPr>
                        <a:t>1</a:t>
                      </a:r>
                      <a:endParaRPr sz="2100" b="1" u="none" strike="noStrike" cap="none" dirty="0">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latin typeface="Times New Roman" panose="02020603050405020304" pitchFamily="18" charset="0"/>
                          <a:ea typeface="Aleo"/>
                          <a:cs typeface="Times New Roman" panose="02020603050405020304" pitchFamily="18" charset="0"/>
                          <a:sym typeface="Aleo"/>
                        </a:rPr>
                        <a:t>$800</a:t>
                      </a:r>
                      <a:endParaRPr sz="2100" b="1" u="none" strike="noStrike" cap="none">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latin typeface="Times New Roman" panose="02020603050405020304" pitchFamily="18" charset="0"/>
                          <a:ea typeface="Aleo"/>
                          <a:cs typeface="Times New Roman" panose="02020603050405020304" pitchFamily="18" charset="0"/>
                          <a:sym typeface="Aleo"/>
                        </a:rPr>
                        <a:t>**</a:t>
                      </a:r>
                      <a:endParaRPr sz="2100" b="1" u="none" strike="noStrike" cap="none">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extLst>
                  <a:ext uri="{0D108BD9-81ED-4DB2-BD59-A6C34878D82A}">
                    <a16:rowId xmlns:a16="http://schemas.microsoft.com/office/drawing/2014/main" val="10002"/>
                  </a:ext>
                </a:extLst>
              </a:tr>
              <a:tr h="1112887">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a:latin typeface="Times New Roman" panose="02020603050405020304" pitchFamily="18" charset="0"/>
                          <a:ea typeface="Aleo"/>
                          <a:cs typeface="Times New Roman" panose="02020603050405020304" pitchFamily="18" charset="0"/>
                          <a:sym typeface="Aleo"/>
                        </a:rPr>
                        <a:t>Maximum Reimbursement per Doula per member/birth</a:t>
                      </a:r>
                      <a:endParaRPr sz="2100" b="1" u="none" strike="noStrike" cap="none">
                        <a:latin typeface="Times New Roman" panose="02020603050405020304" pitchFamily="18" charset="0"/>
                        <a:ea typeface="Aleo"/>
                        <a:cs typeface="Times New Roman" panose="02020603050405020304" pitchFamily="18" charset="0"/>
                        <a:sym typeface="Aleo"/>
                      </a:endParaRPr>
                    </a:p>
                  </a:txBody>
                  <a:tcPr marL="91426" marR="91426"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2500"/>
                        <a:buFont typeface="Arial"/>
                        <a:buNone/>
                      </a:pPr>
                      <a:endParaRPr sz="2500" b="1" u="none" strike="noStrike" cap="none" dirty="0">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dirty="0">
                          <a:latin typeface="Times New Roman" panose="02020603050405020304" pitchFamily="18" charset="0"/>
                          <a:ea typeface="Aleo"/>
                          <a:cs typeface="Times New Roman" panose="02020603050405020304" pitchFamily="18" charset="0"/>
                          <a:sym typeface="Aleo"/>
                        </a:rPr>
                        <a:t>$1,200</a:t>
                      </a:r>
                      <a:endParaRPr sz="2100" b="1" u="none" strike="noStrike" cap="none" dirty="0">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2100"/>
                        <a:buFont typeface="Arial"/>
                        <a:buNone/>
                      </a:pPr>
                      <a:r>
                        <a:rPr lang="en-US" sz="2100" b="1" u="none" strike="noStrike" cap="none" dirty="0">
                          <a:latin typeface="Times New Roman" panose="02020603050405020304" pitchFamily="18" charset="0"/>
                          <a:ea typeface="Aleo"/>
                          <a:cs typeface="Times New Roman" panose="02020603050405020304" pitchFamily="18" charset="0"/>
                          <a:sym typeface="Aleo"/>
                        </a:rPr>
                        <a:t>**</a:t>
                      </a:r>
                      <a:endParaRPr sz="2100" b="1" u="none" strike="noStrike" cap="none" dirty="0">
                        <a:latin typeface="Times New Roman" panose="02020603050405020304" pitchFamily="18" charset="0"/>
                        <a:ea typeface="Aleo"/>
                        <a:cs typeface="Times New Roman" panose="02020603050405020304" pitchFamily="18" charset="0"/>
                        <a:sym typeface="Aleo"/>
                      </a:endParaRPr>
                    </a:p>
                  </a:txBody>
                  <a:tcPr marL="28575" marR="28575" marT="19053" marB="19053"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bl>
          </a:graphicData>
        </a:graphic>
      </p:graphicFrame>
      <p:sp>
        <p:nvSpPr>
          <p:cNvPr id="96286" name="Google Shape;484;g24b2355348e_0_820">
            <a:extLst>
              <a:ext uri="{FF2B5EF4-FFF2-40B4-BE49-F238E27FC236}">
                <a16:creationId xmlns:a16="http://schemas.microsoft.com/office/drawing/2014/main" id="{8B933D86-2AA0-6A64-7528-D98A97D9220A}"/>
              </a:ext>
            </a:extLst>
          </p:cNvPr>
          <p:cNvSpPr txBox="1">
            <a:spLocks noChangeArrowheads="1"/>
          </p:cNvSpPr>
          <p:nvPr/>
        </p:nvSpPr>
        <p:spPr bwMode="auto">
          <a:xfrm>
            <a:off x="420688" y="5462588"/>
            <a:ext cx="8443912"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pPr>
            <a:r>
              <a:rPr lang="en-US" altLang="en-US" sz="1800" dirty="0">
                <a:latin typeface="Times New Roman" panose="02020603050405020304" pitchFamily="18" charset="0"/>
                <a:ea typeface="Aleo" pitchFamily="2" charset="77"/>
                <a:cs typeface="Times New Roman" panose="02020603050405020304" pitchFamily="18" charset="0"/>
                <a:sym typeface="Aleo" pitchFamily="2" charset="77"/>
              </a:rPr>
              <a:t>*Limit is per pregnancy, not per doula. If patient chooses to switch doulas during pregnancy, total number of allowed visits will be decreased based on visits rendered with original doula.</a:t>
            </a:r>
          </a:p>
          <a:p>
            <a:pPr eaLnBrk="1" hangingPunct="1">
              <a:spcBef>
                <a:spcPts val="500"/>
              </a:spcBef>
              <a:buSzPts val="100"/>
            </a:pPr>
            <a:endParaRPr lang="en-US" altLang="en-US" sz="100" dirty="0">
              <a:latin typeface="Times New Roman" panose="02020603050405020304" pitchFamily="18" charset="0"/>
              <a:ea typeface="Aleo" pitchFamily="2" charset="77"/>
              <a:cs typeface="Times New Roman" panose="02020603050405020304" pitchFamily="18" charset="0"/>
              <a:sym typeface="Aleo" pitchFamily="2" charset="77"/>
            </a:endParaRPr>
          </a:p>
          <a:p>
            <a:pPr eaLnBrk="1" hangingPunct="1">
              <a:spcBef>
                <a:spcPts val="500"/>
              </a:spcBef>
              <a:spcAft>
                <a:spcPts val="500"/>
              </a:spcAft>
              <a:buSzPts val="1100"/>
            </a:pPr>
            <a:r>
              <a:rPr lang="en-US" altLang="en-US" sz="1800" dirty="0">
                <a:latin typeface="Times New Roman" panose="02020603050405020304" pitchFamily="18" charset="0"/>
                <a:ea typeface="Aleo" pitchFamily="2" charset="77"/>
                <a:cs typeface="Times New Roman" panose="02020603050405020304" pitchFamily="18" charset="0"/>
                <a:sym typeface="Aleo" pitchFamily="2" charset="77"/>
              </a:rPr>
              <a:t>**To be completed by practice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Google Shape;490;g24f19e3b8e7_0_87">
            <a:extLst>
              <a:ext uri="{FF2B5EF4-FFF2-40B4-BE49-F238E27FC236}">
                <a16:creationId xmlns:a16="http://schemas.microsoft.com/office/drawing/2014/main" id="{8E2AC6BE-92C3-2FE3-6983-F33C2715934A}"/>
              </a:ext>
            </a:extLst>
          </p:cNvPr>
          <p:cNvSpPr txBox="1">
            <a:spLocks noChangeArrowheads="1"/>
          </p:cNvSpPr>
          <p:nvPr/>
        </p:nvSpPr>
        <p:spPr bwMode="auto">
          <a:xfrm>
            <a:off x="279400" y="174625"/>
            <a:ext cx="8585200" cy="7254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latin typeface="Lato" panose="020F0502020204030203" pitchFamily="34" charset="0"/>
              <a:sym typeface="Lato" panose="020F0502020204030203" pitchFamily="34" charset="0"/>
            </a:endParaRPr>
          </a:p>
        </p:txBody>
      </p:sp>
      <p:sp>
        <p:nvSpPr>
          <p:cNvPr id="98306" name="Google Shape;491;g24f19e3b8e7_0_87">
            <a:extLst>
              <a:ext uri="{FF2B5EF4-FFF2-40B4-BE49-F238E27FC236}">
                <a16:creationId xmlns:a16="http://schemas.microsoft.com/office/drawing/2014/main" id="{AB0B4768-D1D5-2FEB-F091-39774FCD9C3D}"/>
              </a:ext>
            </a:extLst>
          </p:cNvPr>
          <p:cNvSpPr txBox="1">
            <a:spLocks noGrp="1" noChangeArrowheads="1"/>
          </p:cNvSpPr>
          <p:nvPr>
            <p:ph type="title" idx="4294967295"/>
          </p:nvPr>
        </p:nvSpPr>
        <p:spPr>
          <a:xfrm>
            <a:off x="349250" y="306388"/>
            <a:ext cx="8332788" cy="461962"/>
          </a:xfrm>
          <a:noFill/>
          <a:extLst>
            <a:ext uri="{909E8E84-426E-40DD-AFC4-6F175D3DCCD1}">
              <a14:hiddenFill xmlns:a14="http://schemas.microsoft.com/office/drawing/2010/main">
                <a:solidFill>
                  <a:srgbClr val="F08E80">
                    <a:alpha val="73724"/>
                  </a:srgbClr>
                </a:solidFill>
              </a14:hiddenFill>
            </a:ext>
          </a:extLst>
        </p:spPr>
        <p:txBody>
          <a:bodyPr anchor="t"/>
          <a:lstStyle/>
          <a:p>
            <a:pPr eaLnBrk="1" hangingPunct="1">
              <a:lnSpc>
                <a:spcPct val="90000"/>
              </a:lnSpc>
              <a:buClr>
                <a:srgbClr val="FFFFFF"/>
              </a:buClr>
              <a:buSzPts val="3000"/>
              <a:buFont typeface="Corbel" panose="020B0503020204020204" pitchFamily="34" charset="0"/>
              <a:buNone/>
            </a:pPr>
            <a:r>
              <a:rPr lang="en-US" altLang="en-US" sz="35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Notification form reporting</a:t>
            </a:r>
          </a:p>
        </p:txBody>
      </p:sp>
      <p:grpSp>
        <p:nvGrpSpPr>
          <p:cNvPr id="98307" name="Google Shape;492;g24f19e3b8e7_0_87">
            <a:extLst>
              <a:ext uri="{FF2B5EF4-FFF2-40B4-BE49-F238E27FC236}">
                <a16:creationId xmlns:a16="http://schemas.microsoft.com/office/drawing/2014/main" id="{22BCE36D-D701-43F4-B69E-D50FBFFB4157}"/>
              </a:ext>
            </a:extLst>
          </p:cNvPr>
          <p:cNvGrpSpPr>
            <a:grpSpLocks/>
          </p:cNvGrpSpPr>
          <p:nvPr/>
        </p:nvGrpSpPr>
        <p:grpSpPr bwMode="auto">
          <a:xfrm rot="1572398">
            <a:off x="2986088" y="1309688"/>
            <a:ext cx="3224212" cy="3403600"/>
            <a:chOff x="2820225" y="891450"/>
            <a:chExt cx="3175200" cy="3175200"/>
          </a:xfrm>
        </p:grpSpPr>
        <p:sp>
          <p:nvSpPr>
            <p:cNvPr id="493" name="Google Shape;493;g24f19e3b8e7_0_87">
              <a:extLst>
                <a:ext uri="{FF2B5EF4-FFF2-40B4-BE49-F238E27FC236}">
                  <a16:creationId xmlns:a16="http://schemas.microsoft.com/office/drawing/2014/main" id="{9F9D464E-369B-292F-C30E-FC913DEC6143}"/>
                </a:ext>
              </a:extLst>
            </p:cNvPr>
            <p:cNvSpPr/>
            <p:nvPr/>
          </p:nvSpPr>
          <p:spPr>
            <a:xfrm rot="10800000">
              <a:off x="2820225" y="891450"/>
              <a:ext cx="3175200" cy="3175200"/>
            </a:xfrm>
            <a:prstGeom prst="blockArc">
              <a:avLst>
                <a:gd name="adj1" fmla="val 5399801"/>
                <a:gd name="adj2" fmla="val 3012680"/>
                <a:gd name="adj3" fmla="val 6939"/>
              </a:avLst>
            </a:prstGeom>
            <a:solidFill>
              <a:schemeClr val="dk2"/>
            </a:solidFill>
            <a:ln>
              <a:noFill/>
            </a:ln>
          </p:spPr>
          <p:txBody>
            <a:bodyPr spcFirstLastPara="1" lIns="91425" tIns="91425" rIns="91425" bIns="91425" anchor="ctr"/>
            <a:lstStyle/>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
          <p:nvSpPr>
            <p:cNvPr id="98317" name="Google Shape;494;g24f19e3b8e7_0_87">
              <a:extLst>
                <a:ext uri="{FF2B5EF4-FFF2-40B4-BE49-F238E27FC236}">
                  <a16:creationId xmlns:a16="http://schemas.microsoft.com/office/drawing/2014/main" id="{D6DE0162-C402-F3BF-50FE-26C669569331}"/>
                </a:ext>
              </a:extLst>
            </p:cNvPr>
            <p:cNvSpPr>
              <a:spLocks noChangeArrowheads="1"/>
            </p:cNvSpPr>
            <p:nvPr/>
          </p:nvSpPr>
          <p:spPr bwMode="auto">
            <a:xfrm rot="10800000">
              <a:off x="3175023" y="1179900"/>
              <a:ext cx="450600" cy="450600"/>
            </a:xfrm>
            <a:prstGeom prst="rtTriangle">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grpSp>
      <p:grpSp>
        <p:nvGrpSpPr>
          <p:cNvPr id="98308" name="Google Shape;495;g24f19e3b8e7_0_87">
            <a:extLst>
              <a:ext uri="{FF2B5EF4-FFF2-40B4-BE49-F238E27FC236}">
                <a16:creationId xmlns:a16="http://schemas.microsoft.com/office/drawing/2014/main" id="{F0866BFF-5407-F3B1-DBA0-57C8C889233A}"/>
              </a:ext>
            </a:extLst>
          </p:cNvPr>
          <p:cNvGrpSpPr>
            <a:grpSpLocks/>
          </p:cNvGrpSpPr>
          <p:nvPr/>
        </p:nvGrpSpPr>
        <p:grpSpPr bwMode="auto">
          <a:xfrm>
            <a:off x="6169025" y="1119188"/>
            <a:ext cx="2513013" cy="5262562"/>
            <a:chOff x="6082125" y="-139158"/>
            <a:chExt cx="2513700" cy="5262300"/>
          </a:xfrm>
        </p:grpSpPr>
        <p:sp>
          <p:nvSpPr>
            <p:cNvPr id="496" name="Google Shape;496;g24f19e3b8e7_0_87">
              <a:extLst>
                <a:ext uri="{FF2B5EF4-FFF2-40B4-BE49-F238E27FC236}">
                  <a16:creationId xmlns:a16="http://schemas.microsoft.com/office/drawing/2014/main" id="{FA12487A-CDCA-B04E-B5C0-BF28696C9758}"/>
                </a:ext>
              </a:extLst>
            </p:cNvPr>
            <p:cNvSpPr/>
            <p:nvPr/>
          </p:nvSpPr>
          <p:spPr>
            <a:xfrm>
              <a:off x="6082125" y="691242"/>
              <a:ext cx="2513700" cy="4431900"/>
            </a:xfrm>
            <a:prstGeom prst="rect">
              <a:avLst/>
            </a:prstGeom>
            <a:solidFill>
              <a:schemeClr val="lt1"/>
            </a:solidFill>
            <a:ln w="38100" cap="flat" cmpd="sng">
              <a:solidFill>
                <a:schemeClr val="dk2"/>
              </a:solidFill>
              <a:prstDash val="solid"/>
              <a:round/>
              <a:headEnd type="none" w="sm" len="sm"/>
              <a:tailEnd type="none" w="sm" len="sm"/>
            </a:ln>
          </p:spPr>
          <p:txBody>
            <a:bodyPr spcFirstLastPara="1" lIns="91425" tIns="91425" rIns="91425" bIns="91425"/>
            <a:lstStyle/>
            <a:p>
              <a:pPr marL="285750" marR="58851" indent="-171450" eaLnBrk="1" fontAlgn="auto" hangingPunct="1">
                <a:spcBef>
                  <a:spcPts val="0"/>
                </a:spcBef>
                <a:spcAft>
                  <a:spcPts val="0"/>
                </a:spcAft>
                <a:buClr>
                  <a:schemeClr val="dk1"/>
                </a:buClr>
                <a:buSzPts val="1800"/>
                <a:buFont typeface="Aleo"/>
                <a:buChar char="●"/>
                <a:defRPr/>
              </a:pPr>
              <a:r>
                <a:rPr lang="en-US" sz="1800" kern="0" dirty="0">
                  <a:solidFill>
                    <a:schemeClr val="dk1"/>
                  </a:solidFill>
                  <a:latin typeface="Times New Roman" panose="02020603050405020304" pitchFamily="18" charset="0"/>
                  <a:ea typeface="Aleo"/>
                  <a:cs typeface="Times New Roman" panose="02020603050405020304" pitchFamily="18" charset="0"/>
                  <a:sym typeface="Aleo"/>
                </a:rPr>
                <a:t>Were doula services offered prenatally</a:t>
              </a:r>
              <a:endParaRPr sz="1800" kern="0" dirty="0">
                <a:solidFill>
                  <a:schemeClr val="dk1"/>
                </a:solidFill>
                <a:highlight>
                  <a:srgbClr val="FFFF00"/>
                </a:highlight>
                <a:latin typeface="Times New Roman" panose="02020603050405020304" pitchFamily="18" charset="0"/>
                <a:ea typeface="Aleo"/>
                <a:cs typeface="Times New Roman" panose="02020603050405020304" pitchFamily="18" charset="0"/>
                <a:sym typeface="Aleo"/>
              </a:endParaRPr>
            </a:p>
            <a:p>
              <a:pPr marL="285750" marR="58851" indent="-171450" eaLnBrk="1" fontAlgn="auto" hangingPunct="1">
                <a:spcBef>
                  <a:spcPts val="0"/>
                </a:spcBef>
                <a:spcAft>
                  <a:spcPts val="0"/>
                </a:spcAft>
                <a:buClr>
                  <a:schemeClr val="dk1"/>
                </a:buClr>
                <a:buSzPts val="1800"/>
                <a:buFont typeface="Aleo"/>
                <a:buChar char="●"/>
                <a:defRPr/>
              </a:pPr>
              <a:r>
                <a:rPr lang="en-US" sz="1800" kern="0" dirty="0">
                  <a:solidFill>
                    <a:schemeClr val="dk1"/>
                  </a:solidFill>
                  <a:latin typeface="Times New Roman" panose="02020603050405020304" pitchFamily="18" charset="0"/>
                  <a:ea typeface="Aleo"/>
                  <a:cs typeface="Times New Roman" panose="02020603050405020304" pitchFamily="18" charset="0"/>
                  <a:sym typeface="Aleo"/>
                </a:rPr>
                <a:t>Number of prenatal visits with a doula</a:t>
              </a:r>
              <a:endParaRPr sz="1800" kern="0" dirty="0">
                <a:solidFill>
                  <a:schemeClr val="dk1"/>
                </a:solidFill>
                <a:latin typeface="Times New Roman" panose="02020603050405020304" pitchFamily="18" charset="0"/>
                <a:ea typeface="Aleo"/>
                <a:cs typeface="Times New Roman" panose="02020603050405020304" pitchFamily="18" charset="0"/>
                <a:sym typeface="Aleo"/>
              </a:endParaRPr>
            </a:p>
            <a:p>
              <a:pPr marL="285750" indent="-171450" eaLnBrk="1" fontAlgn="auto" hangingPunct="1">
                <a:spcBef>
                  <a:spcPts val="0"/>
                </a:spcBef>
                <a:spcAft>
                  <a:spcPts val="0"/>
                </a:spcAft>
                <a:buClr>
                  <a:schemeClr val="dk1"/>
                </a:buClr>
                <a:buSzPts val="1800"/>
                <a:buFont typeface="Aleo"/>
                <a:buChar char="●"/>
                <a:defRPr/>
              </a:pPr>
              <a:r>
                <a:rPr lang="en-US" sz="1800" kern="0" dirty="0">
                  <a:solidFill>
                    <a:schemeClr val="dk1"/>
                  </a:solidFill>
                  <a:latin typeface="Times New Roman" panose="02020603050405020304" pitchFamily="18" charset="0"/>
                  <a:ea typeface="Aleo"/>
                  <a:cs typeface="Times New Roman" panose="02020603050405020304" pitchFamily="18" charset="0"/>
                  <a:sym typeface="Aleo"/>
                </a:rPr>
                <a:t>Doula attendance at labor and delivery</a:t>
              </a:r>
              <a:endParaRPr sz="1800" kern="0" dirty="0">
                <a:solidFill>
                  <a:schemeClr val="dk1"/>
                </a:solidFill>
                <a:latin typeface="Times New Roman" panose="02020603050405020304" pitchFamily="18" charset="0"/>
                <a:ea typeface="Aleo"/>
                <a:cs typeface="Times New Roman" panose="02020603050405020304" pitchFamily="18" charset="0"/>
                <a:sym typeface="Aleo"/>
              </a:endParaRPr>
            </a:p>
            <a:p>
              <a:pPr marL="285750" indent="-171450" eaLnBrk="1" fontAlgn="auto" hangingPunct="1">
                <a:spcBef>
                  <a:spcPts val="0"/>
                </a:spcBef>
                <a:spcAft>
                  <a:spcPts val="0"/>
                </a:spcAft>
                <a:buClr>
                  <a:schemeClr val="dk1"/>
                </a:buClr>
                <a:buSzPts val="1800"/>
                <a:buFont typeface="Aleo"/>
                <a:buChar char="●"/>
                <a:defRPr/>
              </a:pPr>
              <a:r>
                <a:rPr lang="en-US" sz="1800" kern="0" dirty="0">
                  <a:solidFill>
                    <a:schemeClr val="dk1"/>
                  </a:solidFill>
                  <a:latin typeface="Times New Roman" panose="02020603050405020304" pitchFamily="18" charset="0"/>
                  <a:ea typeface="Aleo"/>
                  <a:cs typeface="Times New Roman" panose="02020603050405020304" pitchFamily="18" charset="0"/>
                  <a:sym typeface="Aleo"/>
                </a:rPr>
                <a:t>Number of postpartum visits with a doula</a:t>
              </a:r>
              <a:endParaRPr sz="1800" kern="0" dirty="0">
                <a:solidFill>
                  <a:schemeClr val="dk1"/>
                </a:solidFill>
                <a:latin typeface="Times New Roman" panose="02020603050405020304" pitchFamily="18" charset="0"/>
                <a:ea typeface="Aleo"/>
                <a:cs typeface="Times New Roman" panose="02020603050405020304" pitchFamily="18" charset="0"/>
                <a:sym typeface="Aleo"/>
              </a:endParaRPr>
            </a:p>
            <a:p>
              <a:pPr marL="285750" indent="-171450" eaLnBrk="1" fontAlgn="auto" hangingPunct="1">
                <a:spcBef>
                  <a:spcPts val="0"/>
                </a:spcBef>
                <a:spcAft>
                  <a:spcPts val="0"/>
                </a:spcAft>
                <a:buClr>
                  <a:schemeClr val="dk1"/>
                </a:buClr>
                <a:buSzPts val="1800"/>
                <a:buFont typeface="Aleo"/>
                <a:buChar char="●"/>
                <a:defRPr/>
              </a:pPr>
              <a:r>
                <a:rPr lang="en-US" sz="1800" kern="0" dirty="0">
                  <a:solidFill>
                    <a:schemeClr val="dk1"/>
                  </a:solidFill>
                  <a:latin typeface="Times New Roman" panose="02020603050405020304" pitchFamily="18" charset="0"/>
                  <a:ea typeface="Aleo"/>
                  <a:cs typeface="Times New Roman" panose="02020603050405020304" pitchFamily="18" charset="0"/>
                  <a:sym typeface="Aleo"/>
                </a:rPr>
                <a:t>Report on the Maternity Bundle Notification Form</a:t>
              </a:r>
              <a:endParaRPr sz="1800" kern="0" dirty="0">
                <a:solidFill>
                  <a:schemeClr val="dk1"/>
                </a:solidFill>
                <a:latin typeface="Times New Roman" panose="02020603050405020304" pitchFamily="18" charset="0"/>
                <a:ea typeface="Aleo"/>
                <a:cs typeface="Times New Roman" panose="02020603050405020304" pitchFamily="18" charset="0"/>
                <a:sym typeface="Aleo"/>
              </a:endParaRPr>
            </a:p>
            <a:p>
              <a:pPr eaLnBrk="1" fontAlgn="auto" hangingPunct="1">
                <a:spcBef>
                  <a:spcPts val="500"/>
                </a:spcBef>
                <a:spcAft>
                  <a:spcPts val="0"/>
                </a:spcAft>
                <a:buClr>
                  <a:srgbClr val="000000"/>
                </a:buClr>
                <a:buSzPts val="800"/>
                <a:buFont typeface="Arial"/>
                <a:buNone/>
                <a:defRPr/>
              </a:pPr>
              <a:endParaRPr sz="800" kern="0" dirty="0">
                <a:solidFill>
                  <a:srgbClr val="FFFFFF"/>
                </a:solidFill>
                <a:latin typeface="Roboto"/>
                <a:ea typeface="Roboto"/>
                <a:cs typeface="Roboto"/>
                <a:sym typeface="Roboto"/>
              </a:endParaRPr>
            </a:p>
          </p:txBody>
        </p:sp>
        <p:sp>
          <p:nvSpPr>
            <p:cNvPr id="497" name="Google Shape;497;g24f19e3b8e7_0_87">
              <a:extLst>
                <a:ext uri="{FF2B5EF4-FFF2-40B4-BE49-F238E27FC236}">
                  <a16:creationId xmlns:a16="http://schemas.microsoft.com/office/drawing/2014/main" id="{B7C2BAA1-83BB-6EF1-1C39-C8A6EEB2168B}"/>
                </a:ext>
              </a:extLst>
            </p:cNvPr>
            <p:cNvSpPr/>
            <p:nvPr/>
          </p:nvSpPr>
          <p:spPr>
            <a:xfrm>
              <a:off x="6082125" y="-139158"/>
              <a:ext cx="2513700" cy="725451"/>
            </a:xfrm>
            <a:prstGeom prst="round1Rect">
              <a:avLst>
                <a:gd name="adj" fmla="val 50000"/>
              </a:avLst>
            </a:prstGeom>
            <a:solidFill>
              <a:schemeClr val="accent2"/>
            </a:solidFill>
            <a:ln>
              <a:noFill/>
            </a:ln>
          </p:spPr>
          <p:txBody>
            <a:bodyPr spcFirstLastPara="1" lIns="91425" tIns="91425" rIns="91425" bIns="91425" anchor="ctr"/>
            <a:lstStyle/>
            <a:p>
              <a:pPr eaLnBrk="1" fontAlgn="auto" hangingPunct="1">
                <a:spcBef>
                  <a:spcPts val="0"/>
                </a:spcBef>
                <a:spcAft>
                  <a:spcPts val="0"/>
                </a:spcAft>
                <a:buClr>
                  <a:srgbClr val="000000"/>
                </a:buClr>
                <a:buSzPts val="1800"/>
                <a:buFont typeface="Arial"/>
                <a:buNone/>
                <a:defRPr/>
              </a:pPr>
              <a:r>
                <a:rPr lang="en-US" sz="1800" kern="0" dirty="0">
                  <a:solidFill>
                    <a:schemeClr val="lt1"/>
                  </a:solidFill>
                  <a:latin typeface="Times New Roman" panose="02020603050405020304" pitchFamily="18" charset="0"/>
                  <a:ea typeface="Aleo"/>
                  <a:cs typeface="Times New Roman" panose="02020603050405020304" pitchFamily="18" charset="0"/>
                  <a:sym typeface="Aleo"/>
                </a:rPr>
                <a:t>Collect and enter high-level doula data</a:t>
              </a:r>
              <a:endParaRPr sz="1800" kern="0" dirty="0">
                <a:solidFill>
                  <a:schemeClr val="lt1"/>
                </a:solidFill>
                <a:latin typeface="Times New Roman" panose="02020603050405020304" pitchFamily="18" charset="0"/>
                <a:ea typeface="Aleo"/>
                <a:cs typeface="Times New Roman" panose="02020603050405020304" pitchFamily="18" charset="0"/>
                <a:sym typeface="Aleo"/>
              </a:endParaRPr>
            </a:p>
          </p:txBody>
        </p:sp>
      </p:grpSp>
      <p:grpSp>
        <p:nvGrpSpPr>
          <p:cNvPr id="98309" name="Google Shape;498;g24f19e3b8e7_0_87">
            <a:extLst>
              <a:ext uri="{FF2B5EF4-FFF2-40B4-BE49-F238E27FC236}">
                <a16:creationId xmlns:a16="http://schemas.microsoft.com/office/drawing/2014/main" id="{90907BAE-AB72-4FDB-9295-2C79B957F7A9}"/>
              </a:ext>
            </a:extLst>
          </p:cNvPr>
          <p:cNvGrpSpPr>
            <a:grpSpLocks/>
          </p:cNvGrpSpPr>
          <p:nvPr/>
        </p:nvGrpSpPr>
        <p:grpSpPr bwMode="auto">
          <a:xfrm>
            <a:off x="279400" y="1009650"/>
            <a:ext cx="2709863" cy="1785938"/>
            <a:chOff x="937850" y="-490033"/>
            <a:chExt cx="2181306" cy="1787475"/>
          </a:xfrm>
        </p:grpSpPr>
        <p:sp>
          <p:nvSpPr>
            <p:cNvPr id="98312" name="Google Shape;499;g24f19e3b8e7_0_87">
              <a:extLst>
                <a:ext uri="{FF2B5EF4-FFF2-40B4-BE49-F238E27FC236}">
                  <a16:creationId xmlns:a16="http://schemas.microsoft.com/office/drawing/2014/main" id="{12563956-00E8-FA90-BFEC-D54886526520}"/>
                </a:ext>
              </a:extLst>
            </p:cNvPr>
            <p:cNvSpPr>
              <a:spLocks noChangeArrowheads="1"/>
            </p:cNvSpPr>
            <p:nvPr/>
          </p:nvSpPr>
          <p:spPr bwMode="auto">
            <a:xfrm>
              <a:off x="937856" y="836642"/>
              <a:ext cx="2181300" cy="460800"/>
            </a:xfrm>
            <a:prstGeom prst="rect">
              <a:avLst/>
            </a:prstGeom>
            <a:solidFill>
              <a:schemeClr val="bg1"/>
            </a:solidFill>
            <a:ln w="38100">
              <a:solidFill>
                <a:schemeClr val="bg2"/>
              </a:solidFill>
              <a:round/>
              <a:headEnd type="none" w="sm" len="sm"/>
              <a:tailEnd type="none" w="sm" len="sm"/>
            </a:ln>
          </p:spPr>
          <p:txBody>
            <a:bodyPr lIns="91425" tIns="91425" rIns="91425" bIns="91425"/>
            <a:lstStyle>
              <a:lvl1pPr marL="17145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buFont typeface="Aleo" pitchFamily="2" charset="77"/>
                <a:buChar char="●"/>
              </a:pPr>
              <a:r>
                <a:rPr lang="en-US" altLang="en-US" sz="1800">
                  <a:latin typeface="Times New Roman" panose="02020603050405020304" pitchFamily="18" charset="0"/>
                  <a:ea typeface="Aleo" pitchFamily="2" charset="77"/>
                  <a:cs typeface="Times New Roman" panose="02020603050405020304" pitchFamily="18" charset="0"/>
                  <a:sym typeface="Aleo" pitchFamily="2" charset="77"/>
                </a:rPr>
                <a:t>Annually for Y1 </a:t>
              </a:r>
            </a:p>
          </p:txBody>
        </p:sp>
        <p:sp>
          <p:nvSpPr>
            <p:cNvPr id="500" name="Google Shape;500;g24f19e3b8e7_0_87">
              <a:extLst>
                <a:ext uri="{FF2B5EF4-FFF2-40B4-BE49-F238E27FC236}">
                  <a16:creationId xmlns:a16="http://schemas.microsoft.com/office/drawing/2014/main" id="{FF29C93D-CD03-728C-E40B-83909DF16777}"/>
                </a:ext>
              </a:extLst>
            </p:cNvPr>
            <p:cNvSpPr/>
            <p:nvPr/>
          </p:nvSpPr>
          <p:spPr>
            <a:xfrm>
              <a:off x="937850" y="-490033"/>
              <a:ext cx="2181306" cy="1256794"/>
            </a:xfrm>
            <a:prstGeom prst="round1Rect">
              <a:avLst>
                <a:gd name="adj" fmla="val 50000"/>
              </a:avLst>
            </a:prstGeom>
            <a:solidFill>
              <a:schemeClr val="accent2"/>
            </a:solidFill>
            <a:ln>
              <a:noFill/>
            </a:ln>
          </p:spPr>
          <p:txBody>
            <a:bodyPr spcFirstLastPara="1" lIns="91425" tIns="91425" rIns="91425" bIns="91425" anchor="ctr"/>
            <a:lstStyle/>
            <a:p>
              <a:pPr eaLnBrk="1" fontAlgn="auto" hangingPunct="1">
                <a:spcBef>
                  <a:spcPts val="0"/>
                </a:spcBef>
                <a:spcAft>
                  <a:spcPts val="0"/>
                </a:spcAft>
                <a:buClr>
                  <a:srgbClr val="000000"/>
                </a:buClr>
                <a:buSzPts val="1800"/>
                <a:buFont typeface="Arial"/>
                <a:buNone/>
                <a:defRPr/>
              </a:pPr>
              <a:r>
                <a:rPr lang="en-US" sz="1800" kern="0" dirty="0">
                  <a:solidFill>
                    <a:schemeClr val="lt1"/>
                  </a:solidFill>
                  <a:latin typeface="Times New Roman" panose="02020603050405020304" pitchFamily="18" charset="0"/>
                  <a:ea typeface="Aleo"/>
                  <a:cs typeface="Times New Roman" panose="02020603050405020304" pitchFamily="18" charset="0"/>
                  <a:sym typeface="Aleo"/>
                </a:rPr>
                <a:t>Financial reconciliation is calculated by DSS</a:t>
              </a:r>
              <a:endParaRPr sz="700" kern="0" dirty="0">
                <a:solidFill>
                  <a:srgbClr val="FFFFFF"/>
                </a:solidFill>
                <a:latin typeface="Times New Roman" panose="02020603050405020304" pitchFamily="18" charset="0"/>
                <a:ea typeface="Roboto"/>
                <a:cs typeface="Times New Roman" panose="02020603050405020304" pitchFamily="18" charset="0"/>
                <a:sym typeface="Roboto"/>
              </a:endParaRPr>
            </a:p>
          </p:txBody>
        </p:sp>
      </p:grpSp>
      <p:sp>
        <p:nvSpPr>
          <p:cNvPr id="501" name="Google Shape;501;g24f19e3b8e7_0_87">
            <a:extLst>
              <a:ext uri="{FF2B5EF4-FFF2-40B4-BE49-F238E27FC236}">
                <a16:creationId xmlns:a16="http://schemas.microsoft.com/office/drawing/2014/main" id="{81886A41-3B12-81B7-1F18-4C093F1B04D0}"/>
              </a:ext>
            </a:extLst>
          </p:cNvPr>
          <p:cNvSpPr/>
          <p:nvPr/>
        </p:nvSpPr>
        <p:spPr>
          <a:xfrm>
            <a:off x="890588" y="3589338"/>
            <a:ext cx="2425700" cy="1089025"/>
          </a:xfrm>
          <a:prstGeom prst="round1Rect">
            <a:avLst>
              <a:gd name="adj" fmla="val 50000"/>
            </a:avLst>
          </a:prstGeom>
          <a:solidFill>
            <a:schemeClr val="accent2"/>
          </a:solidFill>
          <a:ln>
            <a:noFill/>
          </a:ln>
        </p:spPr>
        <p:txBody>
          <a:bodyPr spcFirstLastPara="1" lIns="91425" tIns="91425" rIns="91425" bIns="91425" anchor="ctr"/>
          <a:lstStyle/>
          <a:p>
            <a:pPr eaLnBrk="1" fontAlgn="auto" hangingPunct="1">
              <a:spcBef>
                <a:spcPts val="0"/>
              </a:spcBef>
              <a:spcAft>
                <a:spcPts val="0"/>
              </a:spcAft>
              <a:buClr>
                <a:srgbClr val="000000"/>
              </a:buClr>
              <a:buSzPts val="200"/>
              <a:buFont typeface="Arial"/>
              <a:buNone/>
              <a:defRPr/>
            </a:pPr>
            <a:endParaRPr sz="200" kern="0" dirty="0">
              <a:solidFill>
                <a:schemeClr val="dk1"/>
              </a:solidFill>
              <a:latin typeface="Aleo"/>
              <a:ea typeface="Aleo"/>
              <a:cs typeface="Aleo"/>
              <a:sym typeface="Aleo"/>
            </a:endParaRPr>
          </a:p>
          <a:p>
            <a:pPr eaLnBrk="1" fontAlgn="auto" hangingPunct="1">
              <a:spcBef>
                <a:spcPts val="1500"/>
              </a:spcBef>
              <a:spcAft>
                <a:spcPts val="1500"/>
              </a:spcAft>
              <a:buClr>
                <a:srgbClr val="000000"/>
              </a:buClr>
              <a:buSzPts val="1800"/>
              <a:buFont typeface="Arial"/>
              <a:buNone/>
              <a:defRPr/>
            </a:pPr>
            <a:r>
              <a:rPr lang="en-US" sz="1800" kern="0" dirty="0">
                <a:solidFill>
                  <a:schemeClr val="lt1"/>
                </a:solidFill>
                <a:latin typeface="Times New Roman" panose="02020603050405020304" pitchFamily="18" charset="0"/>
                <a:ea typeface="Aleo"/>
                <a:cs typeface="Times New Roman" panose="02020603050405020304" pitchFamily="18" charset="0"/>
                <a:sym typeface="Aleo"/>
              </a:rPr>
              <a:t>Doula measures scored with pay-for-reporting</a:t>
            </a:r>
            <a:endParaRPr sz="800" kern="0" dirty="0">
              <a:solidFill>
                <a:schemeClr val="lt1"/>
              </a:solidFill>
              <a:latin typeface="Times New Roman" panose="02020603050405020304" pitchFamily="18" charset="0"/>
              <a:ea typeface="Roboto"/>
              <a:cs typeface="Times New Roman" panose="02020603050405020304" pitchFamily="18" charset="0"/>
              <a:sym typeface="Roboto"/>
            </a:endParaRPr>
          </a:p>
        </p:txBody>
      </p:sp>
      <p:sp>
        <p:nvSpPr>
          <p:cNvPr id="98311" name="Google Shape;502;g24f19e3b8e7_0_87">
            <a:extLst>
              <a:ext uri="{FF2B5EF4-FFF2-40B4-BE49-F238E27FC236}">
                <a16:creationId xmlns:a16="http://schemas.microsoft.com/office/drawing/2014/main" id="{F38EFE8E-71DE-CB2E-FAD5-0A2D9916A4BE}"/>
              </a:ext>
            </a:extLst>
          </p:cNvPr>
          <p:cNvSpPr>
            <a:spLocks noChangeArrowheads="1"/>
          </p:cNvSpPr>
          <p:nvPr/>
        </p:nvSpPr>
        <p:spPr bwMode="auto">
          <a:xfrm>
            <a:off x="906463" y="4767263"/>
            <a:ext cx="2393950" cy="1785937"/>
          </a:xfrm>
          <a:prstGeom prst="rect">
            <a:avLst/>
          </a:prstGeom>
          <a:solidFill>
            <a:schemeClr val="bg1"/>
          </a:solidFill>
          <a:ln w="38100">
            <a:solidFill>
              <a:schemeClr val="bg2"/>
            </a:solidFill>
            <a:round/>
            <a:headEnd type="none" w="sm" len="sm"/>
            <a:tailEnd type="none" w="sm" len="sm"/>
          </a:ln>
        </p:spPr>
        <p:txBody>
          <a:bodyPr lIns="91425" tIns="91425" rIns="91425" bIns="91425"/>
          <a:lstStyle>
            <a:lvl1pPr marL="228600" indent="-1714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chemeClr val="accent2"/>
              </a:buClr>
              <a:buSzPts val="1800"/>
              <a:buFont typeface="Aleo" pitchFamily="2" charset="77"/>
              <a:buChar char="●"/>
            </a:pPr>
            <a:r>
              <a:rPr lang="en-US" altLang="en-US" sz="1800">
                <a:solidFill>
                  <a:schemeClr val="accent2"/>
                </a:solidFill>
                <a:latin typeface="Times New Roman" panose="02020603050405020304" pitchFamily="18" charset="0"/>
                <a:ea typeface="Aleo" pitchFamily="2" charset="77"/>
                <a:cs typeface="Times New Roman" panose="02020603050405020304" pitchFamily="18" charset="0"/>
                <a:sym typeface="Aleo" pitchFamily="2" charset="77"/>
              </a:rPr>
              <a:t>Point is given whether doula was present or not, as long as information is reported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Google Shape;508;g24b2355348e_0_875">
            <a:extLst>
              <a:ext uri="{FF2B5EF4-FFF2-40B4-BE49-F238E27FC236}">
                <a16:creationId xmlns:a16="http://schemas.microsoft.com/office/drawing/2014/main" id="{1C3363DA-3564-2FFC-B38C-71E1857F63BB}"/>
              </a:ext>
            </a:extLst>
          </p:cNvPr>
          <p:cNvSpPr txBox="1">
            <a:spLocks noChangeArrowheads="1"/>
          </p:cNvSpPr>
          <p:nvPr/>
        </p:nvSpPr>
        <p:spPr bwMode="auto">
          <a:xfrm>
            <a:off x="246063" y="160338"/>
            <a:ext cx="8651875" cy="723900"/>
          </a:xfrm>
          <a:prstGeom prst="rect">
            <a:avLst/>
          </a:prstGeom>
          <a:solidFill>
            <a:srgbClr val="F08E80">
              <a:alpha val="7372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500"/>
            </a:pPr>
            <a:r>
              <a:rPr lang="en-US" altLang="en-US" sz="35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Financial flow example</a:t>
            </a:r>
          </a:p>
        </p:txBody>
      </p:sp>
      <p:graphicFrame>
        <p:nvGraphicFramePr>
          <p:cNvPr id="509" name="Google Shape;509;g24b2355348e_0_875">
            <a:extLst>
              <a:ext uri="{FF2B5EF4-FFF2-40B4-BE49-F238E27FC236}">
                <a16:creationId xmlns:a16="http://schemas.microsoft.com/office/drawing/2014/main" id="{81A5727B-B677-C48A-DD5D-A2438EE988A9}"/>
              </a:ext>
            </a:extLst>
          </p:cNvPr>
          <p:cNvGraphicFramePr/>
          <p:nvPr/>
        </p:nvGraphicFramePr>
        <p:xfrm>
          <a:off x="246063" y="884238"/>
          <a:ext cx="8651876" cy="5656261"/>
        </p:xfrm>
        <a:graphic>
          <a:graphicData uri="http://schemas.openxmlformats.org/drawingml/2006/table">
            <a:tbl>
              <a:tblPr>
                <a:noFill/>
                <a:tableStyleId>{B05CEA61-BA80-47C1-B12E-7A9C20E88434}</a:tableStyleId>
              </a:tblPr>
              <a:tblGrid>
                <a:gridCol w="3412194">
                  <a:extLst>
                    <a:ext uri="{9D8B030D-6E8A-4147-A177-3AD203B41FA5}">
                      <a16:colId xmlns:a16="http://schemas.microsoft.com/office/drawing/2014/main" val="20000"/>
                    </a:ext>
                  </a:extLst>
                </a:gridCol>
                <a:gridCol w="1423179">
                  <a:extLst>
                    <a:ext uri="{9D8B030D-6E8A-4147-A177-3AD203B41FA5}">
                      <a16:colId xmlns:a16="http://schemas.microsoft.com/office/drawing/2014/main" val="20001"/>
                    </a:ext>
                  </a:extLst>
                </a:gridCol>
                <a:gridCol w="1071872">
                  <a:extLst>
                    <a:ext uri="{9D8B030D-6E8A-4147-A177-3AD203B41FA5}">
                      <a16:colId xmlns:a16="http://schemas.microsoft.com/office/drawing/2014/main" val="20002"/>
                    </a:ext>
                  </a:extLst>
                </a:gridCol>
                <a:gridCol w="2744631">
                  <a:extLst>
                    <a:ext uri="{9D8B030D-6E8A-4147-A177-3AD203B41FA5}">
                      <a16:colId xmlns:a16="http://schemas.microsoft.com/office/drawing/2014/main" val="20003"/>
                    </a:ext>
                  </a:extLst>
                </a:gridCol>
              </a:tblGrid>
              <a:tr h="728718">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B0D63"/>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EFD6"/>
                          </a:solidFill>
                          <a:latin typeface="Times New Roman" panose="02020603050405020304" pitchFamily="18" charset="0"/>
                          <a:ea typeface="Lato"/>
                          <a:cs typeface="Times New Roman" panose="02020603050405020304" pitchFamily="18" charset="0"/>
                          <a:sym typeface="Lato"/>
                        </a:rPr>
                        <a:t>January</a:t>
                      </a:r>
                      <a:endParaRPr sz="1400" b="1" u="none" strike="noStrike" cap="none">
                        <a:solidFill>
                          <a:srgbClr val="FFEFD6"/>
                        </a:solidFill>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B0D63"/>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EFD6"/>
                          </a:solidFill>
                          <a:latin typeface="Times New Roman" panose="02020603050405020304" pitchFamily="18" charset="0"/>
                          <a:ea typeface="Lato"/>
                          <a:cs typeface="Times New Roman" panose="02020603050405020304" pitchFamily="18" charset="0"/>
                          <a:sym typeface="Lato"/>
                        </a:rPr>
                        <a:t>February</a:t>
                      </a:r>
                      <a:endParaRPr sz="1400" b="1" u="none" strike="noStrike" cap="none">
                        <a:solidFill>
                          <a:srgbClr val="FFEFD6"/>
                        </a:solidFill>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B0D63"/>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EFD6"/>
                          </a:solidFill>
                          <a:latin typeface="Times New Roman" panose="02020603050405020304" pitchFamily="18" charset="0"/>
                          <a:ea typeface="Lato"/>
                          <a:cs typeface="Times New Roman" panose="02020603050405020304" pitchFamily="18" charset="0"/>
                          <a:sym typeface="Lato"/>
                        </a:rPr>
                        <a:t>Total (Assumes 12 months of year follow same pattern)</a:t>
                      </a:r>
                      <a:endParaRPr sz="1400" b="1" u="none" strike="noStrike" cap="none">
                        <a:solidFill>
                          <a:srgbClr val="FFEFD6"/>
                        </a:solidFill>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B0D63"/>
                    </a:solidFill>
                    <a:extLst>
                      <a:ext uri="http://customooxmlschemas.google.com/"/>
                    </a:extLst>
                  </a:tcPr>
                </a:tc>
                <a:extLst>
                  <a:ext uri="{0D108BD9-81ED-4DB2-BD59-A6C34878D82A}">
                    <a16:rowId xmlns:a16="http://schemas.microsoft.com/office/drawing/2014/main" val="10000"/>
                  </a:ext>
                </a:extLst>
              </a:tr>
              <a:tr h="279927">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dirty="0">
                          <a:latin typeface="Times New Roman" panose="02020603050405020304" pitchFamily="18" charset="0"/>
                          <a:ea typeface="Lato"/>
                          <a:cs typeface="Times New Roman" panose="02020603050405020304" pitchFamily="18" charset="0"/>
                          <a:sym typeface="Lato"/>
                        </a:rPr>
                        <a:t># births/</a:t>
                      </a:r>
                      <a:r>
                        <a:rPr lang="en-US" sz="1500" b="1" u="none" strike="noStrike" cap="none" dirty="0" err="1">
                          <a:latin typeface="Times New Roman" panose="02020603050405020304" pitchFamily="18" charset="0"/>
                          <a:ea typeface="Lato"/>
                          <a:cs typeface="Times New Roman" panose="02020603050405020304" pitchFamily="18" charset="0"/>
                          <a:sym typeface="Lato"/>
                        </a:rPr>
                        <a:t>mo</a:t>
                      </a:r>
                      <a:endParaRPr sz="15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10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10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120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extLst>
                  <a:ext uri="{0D108BD9-81ED-4DB2-BD59-A6C34878D82A}">
                    <a16:rowId xmlns:a16="http://schemas.microsoft.com/office/drawing/2014/main" val="10001"/>
                  </a:ext>
                </a:extLst>
              </a:tr>
              <a:tr h="327684">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 caseload 2nd tri - 3 mos PP</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90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90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l" rtl="0">
                        <a:lnSpc>
                          <a:spcPct val="100000"/>
                        </a:lnSpc>
                        <a:spcBef>
                          <a:spcPts val="0"/>
                        </a:spcBef>
                        <a:spcAft>
                          <a:spcPts val="0"/>
                        </a:spcAft>
                        <a:buClr>
                          <a:srgbClr val="000000"/>
                        </a:buClr>
                        <a:buSzPts val="1900"/>
                        <a:buFont typeface="Arial"/>
                        <a:buNone/>
                      </a:pPr>
                      <a:endParaRPr sz="19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extLst>
                  <a:ext uri="{0D108BD9-81ED-4DB2-BD59-A6C34878D82A}">
                    <a16:rowId xmlns:a16="http://schemas.microsoft.com/office/drawing/2014/main" val="10002"/>
                  </a:ext>
                </a:extLst>
              </a:tr>
              <a:tr h="542845">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Total PMPM funding </a:t>
                      </a:r>
                      <a:endParaRPr sz="1500" b="1" u="none" strike="noStrike" cap="none">
                        <a:latin typeface="Times New Roman" panose="02020603050405020304" pitchFamily="18" charset="0"/>
                        <a:ea typeface="Lato"/>
                        <a:cs typeface="Times New Roman" panose="02020603050405020304" pitchFamily="18" charset="0"/>
                        <a:sym typeface="Lato"/>
                      </a:endParaRPr>
                    </a:p>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(includes doula + lactation)</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dirty="0">
                          <a:latin typeface="Times New Roman" panose="02020603050405020304" pitchFamily="18" charset="0"/>
                          <a:ea typeface="Lato"/>
                          <a:cs typeface="Times New Roman" panose="02020603050405020304" pitchFamily="18" charset="0"/>
                          <a:sym typeface="Lato"/>
                        </a:rPr>
                        <a:t>$1,890</a:t>
                      </a:r>
                      <a:endParaRPr sz="15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$1,890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$22,680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extLst>
                  <a:ext uri="{0D108BD9-81ED-4DB2-BD59-A6C34878D82A}">
                    <a16:rowId xmlns:a16="http://schemas.microsoft.com/office/drawing/2014/main" val="10003"/>
                  </a:ext>
                </a:extLst>
              </a:tr>
              <a:tr h="279927">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Breastfeeding funds</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$630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$630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dirty="0">
                          <a:latin typeface="Times New Roman" panose="02020603050405020304" pitchFamily="18" charset="0"/>
                          <a:ea typeface="Lato"/>
                          <a:cs typeface="Times New Roman" panose="02020603050405020304" pitchFamily="18" charset="0"/>
                          <a:sym typeface="Lato"/>
                        </a:rPr>
                        <a:t>$7,560</a:t>
                      </a:r>
                      <a:endParaRPr sz="15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extLst>
                  <a:ext uri="{0D108BD9-81ED-4DB2-BD59-A6C34878D82A}">
                    <a16:rowId xmlns:a16="http://schemas.microsoft.com/office/drawing/2014/main" val="10004"/>
                  </a:ext>
                </a:extLst>
              </a:tr>
              <a:tr h="279927">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PMPM available for doula services</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dirty="0">
                          <a:latin typeface="Times New Roman" panose="02020603050405020304" pitchFamily="18" charset="0"/>
                          <a:ea typeface="Lato"/>
                          <a:cs typeface="Times New Roman" panose="02020603050405020304" pitchFamily="18" charset="0"/>
                          <a:sym typeface="Lato"/>
                        </a:rPr>
                        <a:t>$1,260</a:t>
                      </a:r>
                      <a:endParaRPr sz="15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$1,260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$15,120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extLst>
                  <a:ext uri="{0D108BD9-81ED-4DB2-BD59-A6C34878D82A}">
                    <a16:rowId xmlns:a16="http://schemas.microsoft.com/office/drawing/2014/main" val="10005"/>
                  </a:ext>
                </a:extLst>
              </a:tr>
              <a:tr h="327684">
                <a:tc>
                  <a:txBody>
                    <a:bodyPr/>
                    <a:lstStyle/>
                    <a:p>
                      <a:pPr marL="0" marR="0" lvl="0" indent="0" algn="l" rtl="0">
                        <a:lnSpc>
                          <a:spcPct val="100000"/>
                        </a:lnSpc>
                        <a:spcBef>
                          <a:spcPts val="0"/>
                        </a:spcBef>
                        <a:spcAft>
                          <a:spcPts val="0"/>
                        </a:spcAft>
                        <a:buClr>
                          <a:srgbClr val="000000"/>
                        </a:buClr>
                        <a:buSzPts val="1900"/>
                        <a:buFont typeface="Arial"/>
                        <a:buNone/>
                      </a:pPr>
                      <a:endParaRPr sz="19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B0D63"/>
                    </a:solidFill>
                    <a:extLst>
                      <a:ext uri="http://customooxmlschemas.google.com/"/>
                    </a:extLst>
                  </a:tcPr>
                </a:tc>
                <a:tc>
                  <a:txBody>
                    <a:bodyPr/>
                    <a:lstStyle/>
                    <a:p>
                      <a:pPr marL="0" marR="0" lvl="0" indent="0" algn="l" rtl="0">
                        <a:lnSpc>
                          <a:spcPct val="100000"/>
                        </a:lnSpc>
                        <a:spcBef>
                          <a:spcPts val="0"/>
                        </a:spcBef>
                        <a:spcAft>
                          <a:spcPts val="0"/>
                        </a:spcAft>
                        <a:buClr>
                          <a:srgbClr val="000000"/>
                        </a:buClr>
                        <a:buSzPts val="1900"/>
                        <a:buFont typeface="Arial"/>
                        <a:buNone/>
                      </a:pPr>
                      <a:endParaRPr sz="19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B0D63"/>
                    </a:solidFill>
                    <a:extLst>
                      <a:ext uri="http://customooxmlschemas.google.com/"/>
                    </a:extLst>
                  </a:tcPr>
                </a:tc>
                <a:tc>
                  <a:txBody>
                    <a:bodyPr/>
                    <a:lstStyle/>
                    <a:p>
                      <a:pPr marL="0" marR="0" lvl="0" indent="0" algn="l" rtl="0">
                        <a:lnSpc>
                          <a:spcPct val="100000"/>
                        </a:lnSpc>
                        <a:spcBef>
                          <a:spcPts val="0"/>
                        </a:spcBef>
                        <a:spcAft>
                          <a:spcPts val="0"/>
                        </a:spcAft>
                        <a:buClr>
                          <a:srgbClr val="000000"/>
                        </a:buClr>
                        <a:buSzPts val="1900"/>
                        <a:buFont typeface="Arial"/>
                        <a:buNone/>
                      </a:pPr>
                      <a:endParaRPr sz="19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B0D63"/>
                    </a:solidFill>
                    <a:extLst>
                      <a:ext uri="http://customooxmlschemas.google.com/"/>
                    </a:extLst>
                  </a:tcPr>
                </a:tc>
                <a:tc>
                  <a:txBody>
                    <a:bodyPr/>
                    <a:lstStyle/>
                    <a:p>
                      <a:pPr marL="0" marR="0" lvl="0" indent="0" algn="l" rtl="0">
                        <a:lnSpc>
                          <a:spcPct val="100000"/>
                        </a:lnSpc>
                        <a:spcBef>
                          <a:spcPts val="0"/>
                        </a:spcBef>
                        <a:spcAft>
                          <a:spcPts val="0"/>
                        </a:spcAft>
                        <a:buClr>
                          <a:srgbClr val="000000"/>
                        </a:buClr>
                        <a:buSzPts val="1900"/>
                        <a:buFont typeface="Arial"/>
                        <a:buNone/>
                      </a:pPr>
                      <a:endParaRPr sz="19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B0D63"/>
                    </a:solidFill>
                    <a:extLst>
                      <a:ext uri="http://customooxmlschemas.google.com/"/>
                    </a:extLst>
                  </a:tcPr>
                </a:tc>
                <a:extLst>
                  <a:ext uri="{0D108BD9-81ED-4DB2-BD59-A6C34878D82A}">
                    <a16:rowId xmlns:a16="http://schemas.microsoft.com/office/drawing/2014/main" val="10006"/>
                  </a:ext>
                </a:extLst>
              </a:tr>
              <a:tr h="279927">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10% doula utilization</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1</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dirty="0">
                          <a:latin typeface="Times New Roman" panose="02020603050405020304" pitchFamily="18" charset="0"/>
                          <a:ea typeface="Lato"/>
                          <a:cs typeface="Times New Roman" panose="02020603050405020304" pitchFamily="18" charset="0"/>
                          <a:sym typeface="Lato"/>
                        </a:rPr>
                        <a:t>1</a:t>
                      </a:r>
                      <a:endParaRPr sz="15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12</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extLst>
                  <a:ext uri="{0D108BD9-81ED-4DB2-BD59-A6C34878D82A}">
                    <a16:rowId xmlns:a16="http://schemas.microsoft.com/office/drawing/2014/main" val="10007"/>
                  </a:ext>
                </a:extLst>
              </a:tr>
              <a:tr h="279927">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Doula payment total for reconciliation</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$1,200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dirty="0">
                          <a:latin typeface="Times New Roman" panose="02020603050405020304" pitchFamily="18" charset="0"/>
                          <a:ea typeface="Lato"/>
                          <a:cs typeface="Times New Roman" panose="02020603050405020304" pitchFamily="18" charset="0"/>
                          <a:sym typeface="Lato"/>
                        </a:rPr>
                        <a:t>$1,200</a:t>
                      </a:r>
                      <a:endParaRPr sz="15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dirty="0">
                          <a:latin typeface="Times New Roman" panose="02020603050405020304" pitchFamily="18" charset="0"/>
                          <a:ea typeface="Lato"/>
                          <a:cs typeface="Times New Roman" panose="02020603050405020304" pitchFamily="18" charset="0"/>
                          <a:sym typeface="Lato"/>
                        </a:rPr>
                        <a:t>$14,400</a:t>
                      </a:r>
                      <a:endParaRPr sz="15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extLst>
                  <a:ext uri="{0D108BD9-81ED-4DB2-BD59-A6C34878D82A}">
                    <a16:rowId xmlns:a16="http://schemas.microsoft.com/office/drawing/2014/main" val="10008"/>
                  </a:ext>
                </a:extLst>
              </a:tr>
              <a:tr h="279927">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Remaining PMPM funds</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$60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$60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dirty="0">
                          <a:latin typeface="Times New Roman" panose="02020603050405020304" pitchFamily="18" charset="0"/>
                          <a:ea typeface="Lato"/>
                          <a:cs typeface="Times New Roman" panose="02020603050405020304" pitchFamily="18" charset="0"/>
                          <a:sym typeface="Lato"/>
                        </a:rPr>
                        <a:t>$720</a:t>
                      </a:r>
                      <a:endParaRPr sz="15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extLst>
                  <a:ext uri="{0D108BD9-81ED-4DB2-BD59-A6C34878D82A}">
                    <a16:rowId xmlns:a16="http://schemas.microsoft.com/office/drawing/2014/main" val="10009"/>
                  </a:ext>
                </a:extLst>
              </a:tr>
              <a:tr h="263861">
                <a:tc gridSpan="4">
                  <a:txBody>
                    <a:bodyPr/>
                    <a:lstStyle/>
                    <a:p>
                      <a:pPr marL="0" marR="0" lvl="0" indent="0" algn="l" rtl="0">
                        <a:lnSpc>
                          <a:spcPct val="115000"/>
                        </a:lnSpc>
                        <a:spcBef>
                          <a:spcPts val="0"/>
                        </a:spcBef>
                        <a:spcAft>
                          <a:spcPts val="0"/>
                        </a:spcAft>
                        <a:buClr>
                          <a:srgbClr val="000000"/>
                        </a:buClr>
                        <a:buSzPts val="1400"/>
                        <a:buFont typeface="Arial"/>
                        <a:buNone/>
                      </a:pPr>
                      <a:r>
                        <a:rPr lang="en-US" sz="1400" b="1" i="1" u="none" strike="noStrike" cap="none" dirty="0">
                          <a:latin typeface="Times New Roman" panose="02020603050405020304" pitchFamily="18" charset="0"/>
                          <a:ea typeface="Lato"/>
                          <a:cs typeface="Times New Roman" panose="02020603050405020304" pitchFamily="18" charset="0"/>
                          <a:sym typeface="Lato"/>
                        </a:rPr>
                        <a:t>To be recouped by DSS at the time of retrospective reconciliation, adjusted against potential shared savings</a:t>
                      </a:r>
                      <a:endParaRPr sz="1400" b="1" i="1" u="none" strike="noStrike" cap="none" dirty="0">
                        <a:latin typeface="Times New Roman" panose="02020603050405020304" pitchFamily="18" charset="0"/>
                        <a:ea typeface="Lato"/>
                        <a:cs typeface="Times New Roman" panose="02020603050405020304" pitchFamily="18" charset="0"/>
                        <a:sym typeface="Lato"/>
                      </a:endParaRPr>
                    </a:p>
                  </a:txBody>
                  <a:tcPr marL="91427" marR="91427"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27684">
                <a:tc>
                  <a:txBody>
                    <a:bodyPr/>
                    <a:lstStyle/>
                    <a:p>
                      <a:pPr marL="0" marR="0" lvl="0" indent="0" algn="l" rtl="0">
                        <a:lnSpc>
                          <a:spcPct val="100000"/>
                        </a:lnSpc>
                        <a:spcBef>
                          <a:spcPts val="0"/>
                        </a:spcBef>
                        <a:spcAft>
                          <a:spcPts val="0"/>
                        </a:spcAft>
                        <a:buClr>
                          <a:srgbClr val="000000"/>
                        </a:buClr>
                        <a:buSzPts val="1900"/>
                        <a:buFont typeface="Arial"/>
                        <a:buNone/>
                      </a:pPr>
                      <a:endParaRPr sz="19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B0D63"/>
                    </a:solidFill>
                    <a:extLst>
                      <a:ext uri="http://customooxmlschemas.google.com/"/>
                    </a:extLst>
                  </a:tcPr>
                </a:tc>
                <a:tc>
                  <a:txBody>
                    <a:bodyPr/>
                    <a:lstStyle/>
                    <a:p>
                      <a:pPr marL="0" marR="0" lvl="0" indent="0" algn="l" rtl="0">
                        <a:lnSpc>
                          <a:spcPct val="100000"/>
                        </a:lnSpc>
                        <a:spcBef>
                          <a:spcPts val="0"/>
                        </a:spcBef>
                        <a:spcAft>
                          <a:spcPts val="0"/>
                        </a:spcAft>
                        <a:buClr>
                          <a:srgbClr val="000000"/>
                        </a:buClr>
                        <a:buSzPts val="1900"/>
                        <a:buFont typeface="Arial"/>
                        <a:buNone/>
                      </a:pPr>
                      <a:endParaRPr sz="19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B0D63"/>
                    </a:solidFill>
                    <a:extLst>
                      <a:ext uri="http://customooxmlschemas.google.com/"/>
                    </a:extLst>
                  </a:tcPr>
                </a:tc>
                <a:tc>
                  <a:txBody>
                    <a:bodyPr/>
                    <a:lstStyle/>
                    <a:p>
                      <a:pPr marL="0" marR="0" lvl="0" indent="0" algn="l" rtl="0">
                        <a:lnSpc>
                          <a:spcPct val="100000"/>
                        </a:lnSpc>
                        <a:spcBef>
                          <a:spcPts val="0"/>
                        </a:spcBef>
                        <a:spcAft>
                          <a:spcPts val="0"/>
                        </a:spcAft>
                        <a:buClr>
                          <a:srgbClr val="000000"/>
                        </a:buClr>
                        <a:buSzPts val="1900"/>
                        <a:buFont typeface="Arial"/>
                        <a:buNone/>
                      </a:pPr>
                      <a:endParaRPr sz="19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B0D63"/>
                    </a:solidFill>
                    <a:extLst>
                      <a:ext uri="http://customooxmlschemas.google.com/"/>
                    </a:extLst>
                  </a:tcPr>
                </a:tc>
                <a:tc>
                  <a:txBody>
                    <a:bodyPr/>
                    <a:lstStyle/>
                    <a:p>
                      <a:pPr marL="0" marR="0" lvl="0" indent="0" algn="l" rtl="0">
                        <a:lnSpc>
                          <a:spcPct val="100000"/>
                        </a:lnSpc>
                        <a:spcBef>
                          <a:spcPts val="0"/>
                        </a:spcBef>
                        <a:spcAft>
                          <a:spcPts val="0"/>
                        </a:spcAft>
                        <a:buClr>
                          <a:srgbClr val="000000"/>
                        </a:buClr>
                        <a:buSzPts val="1900"/>
                        <a:buFont typeface="Arial"/>
                        <a:buNone/>
                      </a:pPr>
                      <a:endParaRPr sz="19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0B0D63"/>
                    </a:solidFill>
                    <a:extLst>
                      <a:ext uri="http://customooxmlschemas.google.com/"/>
                    </a:extLst>
                  </a:tcPr>
                </a:tc>
                <a:extLst>
                  <a:ext uri="{0D108BD9-81ED-4DB2-BD59-A6C34878D82A}">
                    <a16:rowId xmlns:a16="http://schemas.microsoft.com/office/drawing/2014/main" val="10011"/>
                  </a:ext>
                </a:extLst>
              </a:tr>
              <a:tr h="279927">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20% doula utilization</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2</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2</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dirty="0">
                          <a:latin typeface="Times New Roman" panose="02020603050405020304" pitchFamily="18" charset="0"/>
                          <a:ea typeface="Lato"/>
                          <a:cs typeface="Times New Roman" panose="02020603050405020304" pitchFamily="18" charset="0"/>
                          <a:sym typeface="Lato"/>
                        </a:rPr>
                        <a:t>24</a:t>
                      </a:r>
                      <a:endParaRPr sz="15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extLst>
                  <a:ext uri="{0D108BD9-81ED-4DB2-BD59-A6C34878D82A}">
                    <a16:rowId xmlns:a16="http://schemas.microsoft.com/office/drawing/2014/main" val="10012"/>
                  </a:ext>
                </a:extLst>
              </a:tr>
              <a:tr h="279927">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Doula payment total for reconciliation</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$2,400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$2,400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dirty="0">
                          <a:latin typeface="Times New Roman" panose="02020603050405020304" pitchFamily="18" charset="0"/>
                          <a:ea typeface="Lato"/>
                          <a:cs typeface="Times New Roman" panose="02020603050405020304" pitchFamily="18" charset="0"/>
                          <a:sym typeface="Lato"/>
                        </a:rPr>
                        <a:t>$28,800</a:t>
                      </a:r>
                      <a:endParaRPr sz="15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extLst>
                  <a:ext uri="{0D108BD9-81ED-4DB2-BD59-A6C34878D82A}">
                    <a16:rowId xmlns:a16="http://schemas.microsoft.com/office/drawing/2014/main" val="10013"/>
                  </a:ext>
                </a:extLst>
              </a:tr>
              <a:tr h="279927">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In excess of PMPM funds</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-$1,140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latin typeface="Times New Roman" panose="02020603050405020304" pitchFamily="18" charset="0"/>
                          <a:ea typeface="Lato"/>
                          <a:cs typeface="Times New Roman" panose="02020603050405020304" pitchFamily="18" charset="0"/>
                          <a:sym typeface="Lato"/>
                        </a:rPr>
                        <a:t>-$1,140</a:t>
                      </a:r>
                      <a:endParaRPr sz="1500" b="1" u="none" strike="noStrike" cap="none">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dirty="0">
                          <a:latin typeface="Times New Roman" panose="02020603050405020304" pitchFamily="18" charset="0"/>
                          <a:ea typeface="Lato"/>
                          <a:cs typeface="Times New Roman" panose="02020603050405020304" pitchFamily="18" charset="0"/>
                          <a:sym typeface="Lato"/>
                        </a:rPr>
                        <a:t>-$13,680</a:t>
                      </a:r>
                      <a:endParaRPr sz="1500" b="1" u="none" strike="noStrike" cap="none" dirty="0">
                        <a:latin typeface="Times New Roman" panose="02020603050405020304" pitchFamily="18" charset="0"/>
                        <a:ea typeface="Lato"/>
                        <a:cs typeface="Times New Roman" panose="02020603050405020304" pitchFamily="18" charset="0"/>
                        <a:sym typeface="Lato"/>
                      </a:endParaRPr>
                    </a:p>
                  </a:txBody>
                  <a:tcPr marL="28576" marR="28576"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D9D9D9"/>
                    </a:solidFill>
                    <a:extLst>
                      <a:ext uri="http://customooxmlschemas.google.com/"/>
                    </a:extLst>
                  </a:tcPr>
                </a:tc>
                <a:extLst>
                  <a:ext uri="{0D108BD9-81ED-4DB2-BD59-A6C34878D82A}">
                    <a16:rowId xmlns:a16="http://schemas.microsoft.com/office/drawing/2014/main" val="10014"/>
                  </a:ext>
                </a:extLst>
              </a:tr>
              <a:tr h="351724">
                <a:tc gridSpan="4">
                  <a:txBody>
                    <a:bodyPr/>
                    <a:lstStyle/>
                    <a:p>
                      <a:pPr marL="0" marR="0" lvl="0" indent="0" algn="l" rtl="0">
                        <a:lnSpc>
                          <a:spcPct val="115000"/>
                        </a:lnSpc>
                        <a:spcBef>
                          <a:spcPts val="0"/>
                        </a:spcBef>
                        <a:spcAft>
                          <a:spcPts val="0"/>
                        </a:spcAft>
                        <a:buClr>
                          <a:srgbClr val="000000"/>
                        </a:buClr>
                        <a:buSzPts val="1400"/>
                        <a:buFont typeface="Arial"/>
                        <a:buNone/>
                      </a:pPr>
                      <a:r>
                        <a:rPr lang="en-US" sz="1400" b="1" i="1" u="none" strike="noStrike" cap="none" dirty="0">
                          <a:latin typeface="Times New Roman" panose="02020603050405020304" pitchFamily="18" charset="0"/>
                          <a:ea typeface="Lato"/>
                          <a:cs typeface="Times New Roman" panose="02020603050405020304" pitchFamily="18" charset="0"/>
                          <a:sym typeface="Lato"/>
                        </a:rPr>
                        <a:t>To be paid by DSS at the time of retrospective reconciliation, in conjunction with potential shared savings</a:t>
                      </a:r>
                      <a:endParaRPr sz="1400" b="1" i="1" u="none" strike="noStrike" cap="none" dirty="0">
                        <a:latin typeface="Times New Roman" panose="02020603050405020304" pitchFamily="18" charset="0"/>
                        <a:ea typeface="Lato"/>
                        <a:cs typeface="Times New Roman" panose="02020603050405020304" pitchFamily="18" charset="0"/>
                        <a:sym typeface="Lato"/>
                      </a:endParaRPr>
                    </a:p>
                  </a:txBody>
                  <a:tcPr marL="91427" marR="91427" marT="19047" marB="19047" anchor="b">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extLst>
                      <a:ext uri="http://customooxmlschemas.google.com/"/>
                    </a:extLs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266718">
                <a:tc gridSpan="4">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dirty="0">
                        <a:latin typeface="Times New Roman" panose="02020603050405020304" pitchFamily="18" charset="0"/>
                        <a:cs typeface="Times New Roman" panose="02020603050405020304" pitchFamily="18" charset="0"/>
                      </a:endParaRPr>
                    </a:p>
                  </a:txBody>
                  <a:tcPr marL="28576" marR="28576" marT="19047" marB="19047"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rgbClr val="CCCCCC"/>
                      </a:solidFill>
                      <a:prstDash val="solid"/>
                      <a:round/>
                      <a:headEnd type="none" w="sm" len="sm"/>
                      <a:tailEnd type="none" w="sm" len="sm"/>
                    </a:lnB>
                    <a:solidFill>
                      <a:srgbClr val="0B0D63"/>
                    </a:solidFill>
                    <a:extLst>
                      <a:ext uri="http://customooxmlschemas.google.com/"/>
                    </a:extLs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Google Shape;515;p2">
            <a:extLst>
              <a:ext uri="{FF2B5EF4-FFF2-40B4-BE49-F238E27FC236}">
                <a16:creationId xmlns:a16="http://schemas.microsoft.com/office/drawing/2014/main" id="{47B8FCB4-899D-5777-852F-BDF6EDCD2ACE}"/>
              </a:ext>
            </a:extLst>
          </p:cNvPr>
          <p:cNvSpPr txBox="1"/>
          <p:nvPr/>
        </p:nvSpPr>
        <p:spPr>
          <a:xfrm>
            <a:off x="246063" y="1100138"/>
            <a:ext cx="8651875" cy="5368925"/>
          </a:xfrm>
          <a:prstGeom prst="rect">
            <a:avLst/>
          </a:prstGeom>
          <a:noFill/>
          <a:ln>
            <a:noFill/>
          </a:ln>
        </p:spPr>
        <p:txBody>
          <a:bodyPr spcFirstLastPara="1" lIns="91425" tIns="91425" rIns="91425" bIns="91425">
            <a:spAutoFit/>
          </a:bodyPr>
          <a:lstStyle/>
          <a:p>
            <a:pPr algn="ctr" eaLnBrk="1" fontAlgn="auto" hangingPunct="1">
              <a:lnSpc>
                <a:spcPct val="115000"/>
              </a:lnSpc>
              <a:spcBef>
                <a:spcPts val="0"/>
              </a:spcBef>
              <a:spcAft>
                <a:spcPts val="0"/>
              </a:spcAft>
              <a:buClr>
                <a:srgbClr val="000000"/>
              </a:buClr>
              <a:buSzPts val="2400"/>
              <a:buFont typeface="Arial"/>
              <a:buNone/>
              <a:defRPr/>
            </a:pPr>
            <a:r>
              <a:rPr lang="en-US" sz="2400" kern="0" dirty="0">
                <a:solidFill>
                  <a:srgbClr val="020202"/>
                </a:solidFill>
                <a:latin typeface="Times New Roman" panose="02020603050405020304" pitchFamily="18" charset="0"/>
                <a:ea typeface="Lato"/>
                <a:cs typeface="Times New Roman" panose="02020603050405020304" pitchFamily="18" charset="0"/>
                <a:sym typeface="Lato"/>
              </a:rPr>
              <a:t>We invite you to attend a </a:t>
            </a:r>
            <a:r>
              <a:rPr lang="en-US" sz="2400" b="1" kern="0" dirty="0">
                <a:solidFill>
                  <a:srgbClr val="020202"/>
                </a:solidFill>
                <a:latin typeface="Times New Roman" panose="02020603050405020304" pitchFamily="18" charset="0"/>
                <a:ea typeface="Lato"/>
                <a:cs typeface="Times New Roman" panose="02020603050405020304" pitchFamily="18" charset="0"/>
                <a:sym typeface="Lato"/>
              </a:rPr>
              <a:t>Provider Forum</a:t>
            </a:r>
            <a:r>
              <a:rPr lang="en-US" sz="2400" kern="0" dirty="0">
                <a:solidFill>
                  <a:srgbClr val="020202"/>
                </a:solidFill>
                <a:latin typeface="Times New Roman" panose="02020603050405020304" pitchFamily="18" charset="0"/>
                <a:ea typeface="Lato"/>
                <a:cs typeface="Times New Roman" panose="02020603050405020304" pitchFamily="18" charset="0"/>
                <a:sym typeface="Lato"/>
              </a:rPr>
              <a:t>, hosted by DSS and Community Health Network of Connecticut, Inc.</a:t>
            </a:r>
            <a:r>
              <a:rPr lang="en-US" sz="2400" kern="0" baseline="30000" dirty="0">
                <a:solidFill>
                  <a:srgbClr val="020202"/>
                </a:solidFill>
                <a:latin typeface="Times New Roman" panose="02020603050405020304" pitchFamily="18" charset="0"/>
                <a:ea typeface="Lato"/>
                <a:cs typeface="Times New Roman" panose="02020603050405020304" pitchFamily="18" charset="0"/>
                <a:sym typeface="Lato"/>
              </a:rPr>
              <a:t>®</a:t>
            </a:r>
            <a:r>
              <a:rPr lang="en-US" sz="2400" kern="0" dirty="0">
                <a:solidFill>
                  <a:srgbClr val="020202"/>
                </a:solidFill>
                <a:latin typeface="Times New Roman" panose="02020603050405020304" pitchFamily="18" charset="0"/>
                <a:ea typeface="Lato"/>
                <a:cs typeface="Times New Roman" panose="02020603050405020304" pitchFamily="18" charset="0"/>
                <a:sym typeface="Lato"/>
              </a:rPr>
              <a:t> (CHNCT)</a:t>
            </a:r>
            <a:endParaRPr sz="1000" kern="0" dirty="0">
              <a:solidFill>
                <a:srgbClr val="020202"/>
              </a:solidFill>
              <a:latin typeface="Times New Roman" panose="02020603050405020304" pitchFamily="18" charset="0"/>
              <a:ea typeface="Lato"/>
              <a:cs typeface="Times New Roman" panose="02020603050405020304" pitchFamily="18" charset="0"/>
              <a:sym typeface="Lato"/>
            </a:endParaRPr>
          </a:p>
          <a:p>
            <a:pPr algn="ctr" eaLnBrk="1" fontAlgn="auto" hangingPunct="1">
              <a:lnSpc>
                <a:spcPct val="115000"/>
              </a:lnSpc>
              <a:spcBef>
                <a:spcPts val="500"/>
              </a:spcBef>
              <a:spcAft>
                <a:spcPts val="0"/>
              </a:spcAft>
              <a:buClr>
                <a:srgbClr val="000000"/>
              </a:buClr>
              <a:buSzPts val="2400"/>
              <a:buFont typeface="Arial"/>
              <a:buNone/>
              <a:defRPr/>
            </a:pPr>
            <a:r>
              <a:rPr lang="en-US" sz="2400" kern="0" dirty="0">
                <a:solidFill>
                  <a:srgbClr val="020202"/>
                </a:solidFill>
                <a:latin typeface="Times New Roman" panose="02020603050405020304" pitchFamily="18" charset="0"/>
                <a:ea typeface="Lato"/>
                <a:cs typeface="Times New Roman" panose="02020603050405020304" pitchFamily="18" charset="0"/>
                <a:sym typeface="Lato"/>
              </a:rPr>
              <a:t>on</a:t>
            </a:r>
            <a:r>
              <a:rPr lang="en-US" sz="2400" b="1" kern="0" dirty="0">
                <a:solidFill>
                  <a:srgbClr val="020202"/>
                </a:solidFill>
                <a:latin typeface="Times New Roman" panose="02020603050405020304" pitchFamily="18" charset="0"/>
                <a:ea typeface="Lato"/>
                <a:cs typeface="Times New Roman" panose="02020603050405020304" pitchFamily="18" charset="0"/>
                <a:sym typeface="Lato"/>
              </a:rPr>
              <a:t> July 6</a:t>
            </a:r>
            <a:r>
              <a:rPr lang="en-US" sz="2400" b="1" kern="0" baseline="30000" dirty="0">
                <a:solidFill>
                  <a:srgbClr val="020202"/>
                </a:solidFill>
                <a:latin typeface="Times New Roman" panose="02020603050405020304" pitchFamily="18" charset="0"/>
                <a:ea typeface="Lato"/>
                <a:cs typeface="Times New Roman" panose="02020603050405020304" pitchFamily="18" charset="0"/>
                <a:sym typeface="Lato"/>
              </a:rPr>
              <a:t>th</a:t>
            </a:r>
            <a:r>
              <a:rPr lang="en-US" sz="2400" b="1" kern="0" dirty="0">
                <a:solidFill>
                  <a:srgbClr val="020202"/>
                </a:solidFill>
                <a:latin typeface="Times New Roman" panose="02020603050405020304" pitchFamily="18" charset="0"/>
                <a:ea typeface="Lato"/>
                <a:cs typeface="Times New Roman" panose="02020603050405020304" pitchFamily="18" charset="0"/>
                <a:sym typeface="Lato"/>
              </a:rPr>
              <a:t>, from 12:00 - 1:30 p.m.</a:t>
            </a:r>
            <a:r>
              <a:rPr lang="en-US" sz="2400" kern="0" dirty="0">
                <a:solidFill>
                  <a:srgbClr val="020202"/>
                </a:solidFill>
                <a:latin typeface="Times New Roman" panose="02020603050405020304" pitchFamily="18" charset="0"/>
                <a:ea typeface="Lato"/>
                <a:cs typeface="Times New Roman" panose="02020603050405020304" pitchFamily="18" charset="0"/>
                <a:sym typeface="Lato"/>
              </a:rPr>
              <a:t>, </a:t>
            </a:r>
            <a:endParaRPr sz="1000" kern="0" dirty="0">
              <a:solidFill>
                <a:srgbClr val="020202"/>
              </a:solidFill>
              <a:latin typeface="Times New Roman" panose="02020603050405020304" pitchFamily="18" charset="0"/>
              <a:ea typeface="Lato"/>
              <a:cs typeface="Times New Roman" panose="02020603050405020304" pitchFamily="18" charset="0"/>
              <a:sym typeface="Lato"/>
            </a:endParaRPr>
          </a:p>
          <a:p>
            <a:pPr algn="ctr" eaLnBrk="1" fontAlgn="auto" hangingPunct="1">
              <a:lnSpc>
                <a:spcPct val="115000"/>
              </a:lnSpc>
              <a:spcBef>
                <a:spcPts val="500"/>
              </a:spcBef>
              <a:spcAft>
                <a:spcPts val="0"/>
              </a:spcAft>
              <a:buClr>
                <a:srgbClr val="000000"/>
              </a:buClr>
              <a:buSzPts val="2400"/>
              <a:buFont typeface="Arial"/>
              <a:buNone/>
              <a:defRPr/>
            </a:pPr>
            <a:r>
              <a:rPr lang="en-US" sz="2400" kern="0" dirty="0">
                <a:solidFill>
                  <a:srgbClr val="020202"/>
                </a:solidFill>
                <a:latin typeface="Times New Roman" panose="02020603050405020304" pitchFamily="18" charset="0"/>
                <a:ea typeface="Lato"/>
                <a:cs typeface="Times New Roman" panose="02020603050405020304" pitchFamily="18" charset="0"/>
                <a:sym typeface="Lato"/>
              </a:rPr>
              <a:t>to </a:t>
            </a:r>
            <a:r>
              <a:rPr lang="en-US" sz="2400" b="1" kern="0" dirty="0">
                <a:solidFill>
                  <a:srgbClr val="020202"/>
                </a:solidFill>
                <a:latin typeface="Times New Roman" panose="02020603050405020304" pitchFamily="18" charset="0"/>
                <a:ea typeface="Lato"/>
                <a:cs typeface="Times New Roman" panose="02020603050405020304" pitchFamily="18" charset="0"/>
                <a:sym typeface="Lato"/>
              </a:rPr>
              <a:t>discuss the new payment model </a:t>
            </a:r>
            <a:r>
              <a:rPr lang="en-US" sz="2400" kern="0" dirty="0">
                <a:solidFill>
                  <a:srgbClr val="020202"/>
                </a:solidFill>
                <a:latin typeface="Times New Roman" panose="02020603050405020304" pitchFamily="18" charset="0"/>
                <a:ea typeface="Lato"/>
                <a:cs typeface="Times New Roman" panose="02020603050405020304" pitchFamily="18" charset="0"/>
                <a:sym typeface="Lato"/>
              </a:rPr>
              <a:t>and answer any questions you may have. </a:t>
            </a:r>
            <a:endParaRPr sz="2400" kern="0" dirty="0">
              <a:solidFill>
                <a:srgbClr val="020202"/>
              </a:solidFill>
              <a:latin typeface="Times New Roman" panose="02020603050405020304" pitchFamily="18" charset="0"/>
              <a:ea typeface="Lato"/>
              <a:cs typeface="Times New Roman" panose="02020603050405020304" pitchFamily="18" charset="0"/>
              <a:sym typeface="Lato"/>
            </a:endParaRPr>
          </a:p>
          <a:p>
            <a:pPr algn="ctr" eaLnBrk="1" fontAlgn="auto" hangingPunct="1">
              <a:lnSpc>
                <a:spcPct val="115000"/>
              </a:lnSpc>
              <a:spcBef>
                <a:spcPts val="500"/>
              </a:spcBef>
              <a:spcAft>
                <a:spcPts val="0"/>
              </a:spcAft>
              <a:buClr>
                <a:srgbClr val="000000"/>
              </a:buClr>
              <a:buSzPts val="2400"/>
              <a:buFont typeface="Arial"/>
              <a:buNone/>
              <a:defRPr/>
            </a:pPr>
            <a:endParaRPr sz="2400" kern="0" dirty="0">
              <a:solidFill>
                <a:srgbClr val="020202"/>
              </a:solidFill>
              <a:latin typeface="Times New Roman" panose="02020603050405020304" pitchFamily="18" charset="0"/>
              <a:ea typeface="Lato"/>
              <a:cs typeface="Times New Roman" panose="02020603050405020304" pitchFamily="18" charset="0"/>
              <a:sym typeface="Lato"/>
            </a:endParaRPr>
          </a:p>
          <a:p>
            <a:pPr algn="ctr" eaLnBrk="1" fontAlgn="auto" hangingPunct="1">
              <a:lnSpc>
                <a:spcPct val="115000"/>
              </a:lnSpc>
              <a:spcBef>
                <a:spcPts val="500"/>
              </a:spcBef>
              <a:spcAft>
                <a:spcPts val="0"/>
              </a:spcAft>
              <a:buClr>
                <a:srgbClr val="000000"/>
              </a:buClr>
              <a:buSzPts val="2400"/>
              <a:buFont typeface="Arial"/>
              <a:buNone/>
              <a:defRPr/>
            </a:pPr>
            <a:r>
              <a:rPr lang="en-US" sz="2400" kern="0" dirty="0">
                <a:solidFill>
                  <a:srgbClr val="020202"/>
                </a:solidFill>
                <a:latin typeface="Times New Roman" panose="02020603050405020304" pitchFamily="18" charset="0"/>
                <a:ea typeface="Lato"/>
                <a:cs typeface="Times New Roman" panose="02020603050405020304" pitchFamily="18" charset="0"/>
                <a:sym typeface="Lato"/>
              </a:rPr>
              <a:t>If you would like to attend, please </a:t>
            </a:r>
            <a:r>
              <a:rPr lang="en-US" sz="2400" b="1" u="sng" kern="0" dirty="0">
                <a:solidFill>
                  <a:schemeClr val="tx1"/>
                </a:solidFill>
                <a:latin typeface="Times New Roman" panose="02020603050405020304" pitchFamily="18" charset="0"/>
                <a:ea typeface="Lato"/>
                <a:cs typeface="Times New Roman" panose="02020603050405020304" pitchFamily="18" charset="0"/>
                <a:sym typeface="Lato"/>
                <a:hlinkClick r:id="rId3">
                  <a:extLst>
                    <a:ext uri="{A12FA001-AC4F-418D-AE19-62706E023703}">
                      <ahyp:hlinkClr xmlns:ahyp="http://schemas.microsoft.com/office/drawing/2018/hyperlinkcolor" val="tx"/>
                    </a:ext>
                  </a:extLst>
                </a:hlinkClick>
              </a:rPr>
              <a:t>click here</a:t>
            </a:r>
            <a:r>
              <a:rPr lang="en-US" sz="2400" kern="0" dirty="0">
                <a:solidFill>
                  <a:schemeClr val="tx1"/>
                </a:solidFill>
                <a:latin typeface="Times New Roman" panose="02020603050405020304" pitchFamily="18" charset="0"/>
                <a:ea typeface="Lato"/>
                <a:cs typeface="Times New Roman" panose="02020603050405020304" pitchFamily="18" charset="0"/>
                <a:sym typeface="Lato"/>
              </a:rPr>
              <a:t> </a:t>
            </a:r>
            <a:r>
              <a:rPr lang="en-US" sz="2400" kern="0" dirty="0">
                <a:solidFill>
                  <a:srgbClr val="020202"/>
                </a:solidFill>
                <a:latin typeface="Times New Roman" panose="02020603050405020304" pitchFamily="18" charset="0"/>
                <a:ea typeface="Lato"/>
                <a:cs typeface="Times New Roman" panose="02020603050405020304" pitchFamily="18" charset="0"/>
                <a:sym typeface="Lato"/>
              </a:rPr>
              <a:t>to register.</a:t>
            </a:r>
            <a:endParaRPr sz="2400" kern="0" dirty="0">
              <a:solidFill>
                <a:srgbClr val="020202"/>
              </a:solidFill>
              <a:latin typeface="Times New Roman" panose="02020603050405020304" pitchFamily="18" charset="0"/>
              <a:ea typeface="Lato"/>
              <a:cs typeface="Times New Roman" panose="02020603050405020304" pitchFamily="18" charset="0"/>
              <a:sym typeface="Lato"/>
            </a:endParaRPr>
          </a:p>
          <a:p>
            <a:pPr algn="ctr" eaLnBrk="1" fontAlgn="auto" hangingPunct="1">
              <a:lnSpc>
                <a:spcPct val="115000"/>
              </a:lnSpc>
              <a:spcBef>
                <a:spcPts val="500"/>
              </a:spcBef>
              <a:spcAft>
                <a:spcPts val="0"/>
              </a:spcAft>
              <a:buClr>
                <a:srgbClr val="000000"/>
              </a:buClr>
              <a:buSzPts val="2400"/>
              <a:buFont typeface="Arial"/>
              <a:buNone/>
              <a:defRPr/>
            </a:pPr>
            <a:endParaRPr sz="2400" kern="0" dirty="0">
              <a:solidFill>
                <a:srgbClr val="020202"/>
              </a:solidFill>
              <a:latin typeface="Times New Roman" panose="02020603050405020304" pitchFamily="18" charset="0"/>
              <a:ea typeface="Lato"/>
              <a:cs typeface="Times New Roman" panose="02020603050405020304" pitchFamily="18" charset="0"/>
              <a:sym typeface="Lato"/>
            </a:endParaRPr>
          </a:p>
          <a:p>
            <a:pPr algn="ctr" eaLnBrk="1" fontAlgn="auto" hangingPunct="1">
              <a:lnSpc>
                <a:spcPct val="115000"/>
              </a:lnSpc>
              <a:spcBef>
                <a:spcPts val="500"/>
              </a:spcBef>
              <a:spcAft>
                <a:spcPts val="0"/>
              </a:spcAft>
              <a:buClr>
                <a:srgbClr val="000000"/>
              </a:buClr>
              <a:buSzPts val="2400"/>
              <a:buFont typeface="Arial"/>
              <a:buNone/>
              <a:defRPr/>
            </a:pPr>
            <a:r>
              <a:rPr lang="en-US" sz="2400" kern="0" dirty="0">
                <a:solidFill>
                  <a:srgbClr val="020202"/>
                </a:solidFill>
                <a:latin typeface="Times New Roman" panose="02020603050405020304" pitchFamily="18" charset="0"/>
                <a:ea typeface="Lato"/>
                <a:cs typeface="Times New Roman" panose="02020603050405020304" pitchFamily="18" charset="0"/>
                <a:sym typeface="Lato"/>
              </a:rPr>
              <a:t>DSS has provided an </a:t>
            </a:r>
            <a:r>
              <a:rPr lang="en-US" sz="2400" b="1" kern="0" dirty="0">
                <a:solidFill>
                  <a:srgbClr val="020202"/>
                </a:solidFill>
                <a:latin typeface="Times New Roman" panose="02020603050405020304" pitchFamily="18" charset="0"/>
                <a:ea typeface="Lato"/>
                <a:cs typeface="Times New Roman" panose="02020603050405020304" pitchFamily="18" charset="0"/>
                <a:sym typeface="Lato"/>
              </a:rPr>
              <a:t>overview about the HUSKY Maternity Bundle:</a:t>
            </a:r>
            <a:endParaRPr sz="2400" b="1" kern="0" dirty="0">
              <a:solidFill>
                <a:srgbClr val="020202"/>
              </a:solidFill>
              <a:latin typeface="Times New Roman" panose="02020603050405020304" pitchFamily="18" charset="0"/>
              <a:ea typeface="Lato"/>
              <a:cs typeface="Times New Roman" panose="02020603050405020304" pitchFamily="18" charset="0"/>
              <a:sym typeface="Lato"/>
            </a:endParaRPr>
          </a:p>
          <a:p>
            <a:pPr algn="ctr" eaLnBrk="1" fontAlgn="auto" hangingPunct="1">
              <a:lnSpc>
                <a:spcPct val="115000"/>
              </a:lnSpc>
              <a:spcBef>
                <a:spcPts val="500"/>
              </a:spcBef>
              <a:spcAft>
                <a:spcPts val="500"/>
              </a:spcAft>
              <a:buClr>
                <a:srgbClr val="000000"/>
              </a:buClr>
              <a:buSzPts val="2400"/>
              <a:buFont typeface="Arial"/>
              <a:buNone/>
              <a:defRPr/>
            </a:pPr>
            <a:r>
              <a:rPr lang="en-US" sz="2400" b="1" u="sng" kern="0" dirty="0">
                <a:solidFill>
                  <a:schemeClr val="tx1"/>
                </a:solidFill>
                <a:latin typeface="Times New Roman" panose="02020603050405020304" pitchFamily="18" charset="0"/>
                <a:ea typeface="Lato"/>
                <a:cs typeface="Times New Roman" panose="02020603050405020304" pitchFamily="18" charset="0"/>
                <a:sym typeface="Lato"/>
                <a:hlinkClick r:id="rId4">
                  <a:extLst>
                    <a:ext uri="{A12FA001-AC4F-418D-AE19-62706E023703}">
                      <ahyp:hlinkClr xmlns:ahyp="http://schemas.microsoft.com/office/drawing/2018/hyperlinkcolor" val="tx"/>
                    </a:ext>
                  </a:extLst>
                </a:hlinkClick>
              </a:rPr>
              <a:t>Understanding the Maternity Bundle</a:t>
            </a:r>
            <a:endParaRPr sz="2400" b="1" u="sng" kern="0" dirty="0">
              <a:solidFill>
                <a:schemeClr val="tx1"/>
              </a:solidFill>
              <a:latin typeface="Times New Roman" panose="02020603050405020304" pitchFamily="18" charset="0"/>
              <a:ea typeface="Lato"/>
              <a:cs typeface="Times New Roman" panose="02020603050405020304" pitchFamily="18" charset="0"/>
              <a:sym typeface="Lato"/>
            </a:endParaRPr>
          </a:p>
        </p:txBody>
      </p:sp>
      <p:sp>
        <p:nvSpPr>
          <p:cNvPr id="102402" name="Google Shape;516;p2">
            <a:extLst>
              <a:ext uri="{FF2B5EF4-FFF2-40B4-BE49-F238E27FC236}">
                <a16:creationId xmlns:a16="http://schemas.microsoft.com/office/drawing/2014/main" id="{B33DAADB-FA95-DDFE-2A91-CBAA5896CC0D}"/>
              </a:ext>
            </a:extLst>
          </p:cNvPr>
          <p:cNvSpPr txBox="1">
            <a:spLocks noChangeArrowheads="1"/>
          </p:cNvSpPr>
          <p:nvPr/>
        </p:nvSpPr>
        <p:spPr bwMode="auto">
          <a:xfrm>
            <a:off x="246063" y="160338"/>
            <a:ext cx="8651875" cy="723900"/>
          </a:xfrm>
          <a:prstGeom prst="rect">
            <a:avLst/>
          </a:prstGeom>
          <a:solidFill>
            <a:srgbClr val="F08E80">
              <a:alpha val="7372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500"/>
            </a:pPr>
            <a:r>
              <a:rPr lang="en-US" altLang="en-US" sz="3500" b="1">
                <a:solidFill>
                  <a:schemeClr val="accent2"/>
                </a:solidFill>
                <a:latin typeface="Lato" panose="020F0502020204030203" pitchFamily="34" charset="0"/>
                <a:sym typeface="Lato" panose="020F0502020204030203" pitchFamily="34" charset="0"/>
              </a:rPr>
              <a:t>For more information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Google Shape;522;g24c19337f59_0_699">
            <a:extLst>
              <a:ext uri="{FF2B5EF4-FFF2-40B4-BE49-F238E27FC236}">
                <a16:creationId xmlns:a16="http://schemas.microsoft.com/office/drawing/2014/main" id="{23D51E5F-7D83-0BDD-EF79-073AC132CF8F}"/>
              </a:ext>
            </a:extLst>
          </p:cNvPr>
          <p:cNvSpPr txBox="1">
            <a:spLocks noGrp="1" noChangeArrowheads="1"/>
          </p:cNvSpPr>
          <p:nvPr>
            <p:ph type="title"/>
          </p:nvPr>
        </p:nvSpPr>
        <p:spPr>
          <a:xfrm>
            <a:off x="2900363" y="1298575"/>
            <a:ext cx="5486400" cy="3255963"/>
          </a:xfrm>
          <a:noFill/>
          <a:extLst>
            <a:ext uri="{909E8E84-426E-40DD-AFC4-6F175D3DCCD1}">
              <a14:hiddenFill xmlns:a14="http://schemas.microsoft.com/office/drawing/2010/main">
                <a:solidFill>
                  <a:srgbClr val="F08E80">
                    <a:alpha val="73724"/>
                  </a:srgbClr>
                </a:solidFill>
              </a14:hiddenFill>
            </a:ext>
          </a:extLst>
        </p:spPr>
        <p:txBody>
          <a:bodyPr/>
          <a:lstStyle/>
          <a:p>
            <a:pPr eaLnBrk="1" hangingPunct="1">
              <a:spcBef>
                <a:spcPct val="0"/>
              </a:spcBef>
              <a:spcAft>
                <a:spcPct val="0"/>
              </a:spcAft>
              <a:buFont typeface="Corbel" panose="020B0503020204020204" pitchFamily="34" charset="0"/>
              <a:buNone/>
            </a:pPr>
            <a:r>
              <a:rPr lang="en-US" altLang="en-US">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Integration Toolkit</a:t>
            </a:r>
          </a:p>
        </p:txBody>
      </p:sp>
      <p:sp>
        <p:nvSpPr>
          <p:cNvPr id="523" name="Google Shape;523;g24c19337f59_0_699">
            <a:extLst>
              <a:ext uri="{FF2B5EF4-FFF2-40B4-BE49-F238E27FC236}">
                <a16:creationId xmlns:a16="http://schemas.microsoft.com/office/drawing/2014/main" id="{285605F3-7A15-5668-772F-6A7F6D14998A}"/>
              </a:ext>
            </a:extLst>
          </p:cNvPr>
          <p:cNvSpPr txBox="1">
            <a:spLocks noGrp="1"/>
          </p:cNvSpPr>
          <p:nvPr>
            <p:ph type="body" idx="1"/>
          </p:nvPr>
        </p:nvSpPr>
        <p:spPr>
          <a:xfrm>
            <a:off x="2914650" y="4795838"/>
            <a:ext cx="5486400" cy="914400"/>
          </a:xfrm>
        </p:spPr>
        <p:txBody>
          <a:bodyPr>
            <a:normAutofit fontScale="92500" lnSpcReduction="20000"/>
          </a:bodyPr>
          <a:lstStyle/>
          <a:p>
            <a:pPr marL="0" indent="0" eaLnBrk="1" fontAlgn="auto" hangingPunct="1">
              <a:buClr>
                <a:schemeClr val="accent1"/>
              </a:buClr>
              <a:buSzPct val="69747"/>
              <a:buFont typeface="Lato"/>
              <a:buNone/>
              <a:defRPr/>
            </a:pPr>
            <a:r>
              <a:rPr lang="en-US" sz="3100" b="1" dirty="0">
                <a:solidFill>
                  <a:srgbClr val="BD7064"/>
                </a:solidFill>
                <a:latin typeface="Times New Roman" panose="02020603050405020304" pitchFamily="18" charset="0"/>
                <a:ea typeface="Lato"/>
                <a:cs typeface="Times New Roman" panose="02020603050405020304" pitchFamily="18" charset="0"/>
                <a:sym typeface="Lato"/>
              </a:rPr>
              <a:t>For Provider Practices and Doulas</a:t>
            </a:r>
            <a:endParaRPr sz="3100" b="1" dirty="0">
              <a:solidFill>
                <a:srgbClr val="BD7064"/>
              </a:solidFill>
              <a:latin typeface="Times New Roman" panose="02020603050405020304" pitchFamily="18" charset="0"/>
              <a:ea typeface="Lato"/>
              <a:cs typeface="Times New Roman" panose="02020603050405020304" pitchFamily="18" charset="0"/>
              <a:sym typeface="Lato"/>
            </a:endParaRPr>
          </a:p>
        </p:txBody>
      </p:sp>
      <p:sp>
        <p:nvSpPr>
          <p:cNvPr id="524" name="Google Shape;524;g24c19337f59_0_699">
            <a:extLst>
              <a:ext uri="{FF2B5EF4-FFF2-40B4-BE49-F238E27FC236}">
                <a16:creationId xmlns:a16="http://schemas.microsoft.com/office/drawing/2014/main" id="{97D41EC4-B815-7390-3227-B032E55912CF}"/>
              </a:ext>
            </a:extLst>
          </p:cNvPr>
          <p:cNvSpPr txBox="1"/>
          <p:nvPr/>
        </p:nvSpPr>
        <p:spPr>
          <a:xfrm>
            <a:off x="2646363" y="4554538"/>
            <a:ext cx="6022975" cy="47625"/>
          </a:xfrm>
          <a:prstGeom prst="rect">
            <a:avLst/>
          </a:prstGeom>
          <a:solidFill>
            <a:schemeClr val="accent4"/>
          </a:solidFill>
          <a:ln>
            <a:noFill/>
          </a:ln>
        </p:spPr>
        <p:txBody>
          <a:bodyPr spcFirstLastPara="1" lIns="91425" tIns="91425" rIns="91425" bIns="91425"/>
          <a:lstStyle/>
          <a:p>
            <a:pPr eaLnBrk="1" fontAlgn="auto" hangingPunct="1">
              <a:spcBef>
                <a:spcPts val="0"/>
              </a:spcBef>
              <a:spcAft>
                <a:spcPts val="0"/>
              </a:spcAft>
              <a:buClr>
                <a:srgbClr val="000000"/>
              </a:buClr>
              <a:buSzPts val="1400"/>
              <a:buFont typeface="Arial"/>
              <a:buNone/>
              <a:defRPr/>
            </a:pPr>
            <a:endParaRPr kern="0">
              <a:latin typeface="Lato"/>
              <a:ea typeface="Lato"/>
              <a:cs typeface="Lato"/>
              <a:sym typeface="Lato"/>
            </a:endParaRPr>
          </a:p>
        </p:txBody>
      </p:sp>
      <p:pic>
        <p:nvPicPr>
          <p:cNvPr id="104452" name="Google Shape;525;g24c19337f59_0_699">
            <a:extLst>
              <a:ext uri="{FF2B5EF4-FFF2-40B4-BE49-F238E27FC236}">
                <a16:creationId xmlns:a16="http://schemas.microsoft.com/office/drawing/2014/main" id="{4DF79BE5-A22A-5416-2F03-B144B5AC33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460500"/>
            <a:ext cx="4256088"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0E6"/>
        </a:solidFill>
        <a:effectLst/>
      </p:bgPr>
    </p:bg>
    <p:spTree>
      <p:nvGrpSpPr>
        <p:cNvPr id="1" name=""/>
        <p:cNvGrpSpPr/>
        <p:nvPr/>
      </p:nvGrpSpPr>
      <p:grpSpPr>
        <a:xfrm>
          <a:off x="0" y="0"/>
          <a:ext cx="0" cy="0"/>
          <a:chOff x="0" y="0"/>
          <a:chExt cx="0" cy="0"/>
        </a:xfrm>
      </p:grpSpPr>
      <p:sp>
        <p:nvSpPr>
          <p:cNvPr id="106498" name="Google Shape;530;g24b2355348e_0_828">
            <a:extLst>
              <a:ext uri="{FF2B5EF4-FFF2-40B4-BE49-F238E27FC236}">
                <a16:creationId xmlns:a16="http://schemas.microsoft.com/office/drawing/2014/main" id="{A0C74837-165F-7A40-7043-C0AE30A92761}"/>
              </a:ext>
            </a:extLst>
          </p:cNvPr>
          <p:cNvSpPr txBox="1">
            <a:spLocks noChangeArrowheads="1"/>
          </p:cNvSpPr>
          <p:nvPr/>
        </p:nvSpPr>
        <p:spPr bwMode="auto">
          <a:xfrm>
            <a:off x="207963" y="423863"/>
            <a:ext cx="8791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5000"/>
              </a:lnSpc>
              <a:buSzPts val="3600"/>
            </a:pPr>
            <a:r>
              <a:rPr lang="en-US" altLang="en-US" sz="3600" b="1">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Doula Integration Toolkit Components</a:t>
            </a:r>
          </a:p>
        </p:txBody>
      </p:sp>
      <p:sp>
        <p:nvSpPr>
          <p:cNvPr id="106499" name="Google Shape;531;g24b2355348e_0_828">
            <a:extLst>
              <a:ext uri="{FF2B5EF4-FFF2-40B4-BE49-F238E27FC236}">
                <a16:creationId xmlns:a16="http://schemas.microsoft.com/office/drawing/2014/main" id="{A880D0B7-AE79-C7D2-CBDE-28BE02F05576}"/>
              </a:ext>
            </a:extLst>
          </p:cNvPr>
          <p:cNvSpPr>
            <a:spLocks noChangeArrowheads="1"/>
          </p:cNvSpPr>
          <p:nvPr/>
        </p:nvSpPr>
        <p:spPr bwMode="auto">
          <a:xfrm>
            <a:off x="2390775" y="2135188"/>
            <a:ext cx="2801938" cy="8620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5000"/>
              </a:lnSpc>
              <a:buSzPts val="2500"/>
            </a:pPr>
            <a:r>
              <a:rPr lang="en-US" altLang="en-US" sz="2500">
                <a:solidFill>
                  <a:srgbClr val="0B0D63"/>
                </a:solidFill>
                <a:latin typeface="Times New Roman" panose="02020603050405020304" pitchFamily="18" charset="0"/>
                <a:ea typeface="Aleo" pitchFamily="2" charset="77"/>
                <a:cs typeface="Times New Roman" panose="02020603050405020304" pitchFamily="18" charset="0"/>
                <a:sym typeface="Aleo" pitchFamily="2" charset="77"/>
              </a:rPr>
              <a:t>Model Policies</a:t>
            </a:r>
          </a:p>
        </p:txBody>
      </p:sp>
      <p:sp>
        <p:nvSpPr>
          <p:cNvPr id="106500" name="Google Shape;532;g24b2355348e_0_828">
            <a:extLst>
              <a:ext uri="{FF2B5EF4-FFF2-40B4-BE49-F238E27FC236}">
                <a16:creationId xmlns:a16="http://schemas.microsoft.com/office/drawing/2014/main" id="{66B6BE06-AC2E-8E11-B481-C8C61E2FF287}"/>
              </a:ext>
            </a:extLst>
          </p:cNvPr>
          <p:cNvSpPr>
            <a:spLocks noChangeArrowheads="1"/>
          </p:cNvSpPr>
          <p:nvPr/>
        </p:nvSpPr>
        <p:spPr bwMode="auto">
          <a:xfrm>
            <a:off x="1703388" y="2803525"/>
            <a:ext cx="2801937" cy="8620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5000"/>
              </a:lnSpc>
              <a:buSzPts val="2500"/>
            </a:pPr>
            <a:r>
              <a:rPr lang="en-US" altLang="en-US" sz="2500">
                <a:solidFill>
                  <a:srgbClr val="0B0D63"/>
                </a:solidFill>
                <a:latin typeface="Times New Roman" panose="02020603050405020304" pitchFamily="18" charset="0"/>
                <a:ea typeface="Aleo" pitchFamily="2" charset="77"/>
                <a:cs typeface="Times New Roman" panose="02020603050405020304" pitchFamily="18" charset="0"/>
                <a:sym typeface="Aleo" pitchFamily="2" charset="77"/>
              </a:rPr>
              <a:t>Form Templates</a:t>
            </a:r>
          </a:p>
        </p:txBody>
      </p:sp>
      <p:sp>
        <p:nvSpPr>
          <p:cNvPr id="106501" name="Google Shape;533;g24b2355348e_0_828">
            <a:extLst>
              <a:ext uri="{FF2B5EF4-FFF2-40B4-BE49-F238E27FC236}">
                <a16:creationId xmlns:a16="http://schemas.microsoft.com/office/drawing/2014/main" id="{A2115A3F-9B13-5F2F-41CE-4BB91F7ADBCE}"/>
              </a:ext>
            </a:extLst>
          </p:cNvPr>
          <p:cNvSpPr>
            <a:spLocks noChangeArrowheads="1"/>
          </p:cNvSpPr>
          <p:nvPr/>
        </p:nvSpPr>
        <p:spPr bwMode="auto">
          <a:xfrm>
            <a:off x="3402013" y="1422400"/>
            <a:ext cx="1914525" cy="8620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5000"/>
              </a:lnSpc>
              <a:buSzPts val="2500"/>
            </a:pPr>
            <a:r>
              <a:rPr lang="en-US" altLang="en-US" sz="2500">
                <a:solidFill>
                  <a:srgbClr val="0B0D63"/>
                </a:solidFill>
                <a:latin typeface="Times New Roman" panose="02020603050405020304" pitchFamily="18" charset="0"/>
                <a:ea typeface="Aleo" pitchFamily="2" charset="77"/>
                <a:cs typeface="Times New Roman" panose="02020603050405020304" pitchFamily="18" charset="0"/>
                <a:sym typeface="Aleo" pitchFamily="2" charset="77"/>
              </a:rPr>
              <a:t>Resources</a:t>
            </a:r>
          </a:p>
        </p:txBody>
      </p:sp>
      <p:sp>
        <p:nvSpPr>
          <p:cNvPr id="106502" name="Google Shape;534;g24b2355348e_0_828">
            <a:extLst>
              <a:ext uri="{FF2B5EF4-FFF2-40B4-BE49-F238E27FC236}">
                <a16:creationId xmlns:a16="http://schemas.microsoft.com/office/drawing/2014/main" id="{D15B8F96-FAF6-0C2E-77FD-EDE8AEB7345C}"/>
              </a:ext>
            </a:extLst>
          </p:cNvPr>
          <p:cNvSpPr txBox="1">
            <a:spLocks noChangeArrowheads="1"/>
          </p:cNvSpPr>
          <p:nvPr/>
        </p:nvSpPr>
        <p:spPr bwMode="auto">
          <a:xfrm>
            <a:off x="260350" y="4794250"/>
            <a:ext cx="86233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5000"/>
              </a:lnSpc>
              <a:buSzPts val="3200"/>
            </a:pPr>
            <a:r>
              <a:rPr lang="en-US" altLang="en-US" sz="3200">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Publicly available </a:t>
            </a:r>
            <a:r>
              <a:rPr lang="en-US" altLang="en-US" sz="3200" b="1">
                <a:solidFill>
                  <a:srgbClr val="BD7064"/>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toolkit</a:t>
            </a:r>
            <a:r>
              <a:rPr lang="en-US" altLang="en-US" sz="3200">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 including </a:t>
            </a:r>
            <a:r>
              <a:rPr lang="en-US" altLang="en-US" sz="3200" b="1">
                <a:solidFill>
                  <a:srgbClr val="BD7064"/>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key resources</a:t>
            </a:r>
            <a:r>
              <a:rPr lang="en-US" altLang="en-US" sz="3200">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 for providers + doulas</a:t>
            </a:r>
          </a:p>
          <a:p>
            <a:pPr eaLnBrk="1" hangingPunct="1">
              <a:lnSpc>
                <a:spcPct val="115000"/>
              </a:lnSpc>
              <a:spcBef>
                <a:spcPts val="1000"/>
              </a:spcBef>
              <a:spcAft>
                <a:spcPts val="1000"/>
              </a:spcAft>
              <a:buSzPts val="3200"/>
            </a:pPr>
            <a:endParaRPr lang="en-US" altLang="en-US" sz="3200">
              <a:solidFill>
                <a:srgbClr val="0B0D63"/>
              </a:solidFill>
              <a:latin typeface="Lato" panose="020F0502020204030203" pitchFamily="34" charset="0"/>
              <a:ea typeface="Lato" panose="020F0502020204030203" pitchFamily="34" charset="0"/>
              <a:cs typeface="Times New Roman" panose="02020603050405020304" pitchFamily="18" charset="0"/>
              <a:sym typeface="Lato" panose="020F0502020204030203" pitchFamily="34" charset="0"/>
            </a:endParaRPr>
          </a:p>
        </p:txBody>
      </p:sp>
      <p:pic>
        <p:nvPicPr>
          <p:cNvPr id="106503" name="Google Shape;535;g24b2355348e_0_828">
            <a:extLst>
              <a:ext uri="{FF2B5EF4-FFF2-40B4-BE49-F238E27FC236}">
                <a16:creationId xmlns:a16="http://schemas.microsoft.com/office/drawing/2014/main" id="{B0E68121-0DF0-3268-5449-DCEC898943C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3910807" y="1958181"/>
            <a:ext cx="24003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Google Shape;540;g24b2355348e_0_837">
            <a:extLst>
              <a:ext uri="{FF2B5EF4-FFF2-40B4-BE49-F238E27FC236}">
                <a16:creationId xmlns:a16="http://schemas.microsoft.com/office/drawing/2014/main" id="{41E2FAD6-193B-781F-9CDA-A0C2D7C0F420}"/>
              </a:ext>
            </a:extLst>
          </p:cNvPr>
          <p:cNvSpPr txBox="1">
            <a:spLocks noGrp="1" noChangeArrowheads="1"/>
          </p:cNvSpPr>
          <p:nvPr>
            <p:ph type="ctrTitle" idx="4294967295"/>
          </p:nvPr>
        </p:nvSpPr>
        <p:spPr>
          <a:xfrm>
            <a:off x="311150" y="317500"/>
            <a:ext cx="8521700" cy="592138"/>
          </a:xfrm>
          <a:solidFill>
            <a:schemeClr val="tx2"/>
          </a:solidFill>
        </p:spPr>
        <p:txBody>
          <a:bodyPr anchor="t"/>
          <a:lstStyle/>
          <a:p>
            <a:pPr eaLnBrk="1" hangingPunct="1">
              <a:lnSpc>
                <a:spcPct val="90000"/>
              </a:lnSpc>
              <a:buClr>
                <a:schemeClr val="accent2"/>
              </a:buClr>
              <a:buSzPts val="3000"/>
              <a:buFont typeface="Lato" panose="020F0502020204030203" pitchFamily="34" charset="0"/>
              <a:buNone/>
            </a:pPr>
            <a:r>
              <a:rPr lang="en-US" altLang="en-US" sz="3500" b="1">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Form templates and model policies</a:t>
            </a:r>
          </a:p>
        </p:txBody>
      </p:sp>
      <p:sp>
        <p:nvSpPr>
          <p:cNvPr id="541" name="Google Shape;541;g24b2355348e_0_837">
            <a:extLst>
              <a:ext uri="{FF2B5EF4-FFF2-40B4-BE49-F238E27FC236}">
                <a16:creationId xmlns:a16="http://schemas.microsoft.com/office/drawing/2014/main" id="{D61A3971-1454-9ED6-30D7-68DDCD9797DA}"/>
              </a:ext>
            </a:extLst>
          </p:cNvPr>
          <p:cNvSpPr txBox="1"/>
          <p:nvPr/>
        </p:nvSpPr>
        <p:spPr>
          <a:xfrm>
            <a:off x="407988" y="1639888"/>
            <a:ext cx="3425825" cy="3244850"/>
          </a:xfrm>
          <a:prstGeom prst="rect">
            <a:avLst/>
          </a:prstGeom>
          <a:noFill/>
          <a:ln w="38100" cap="flat" cmpd="sng">
            <a:solidFill>
              <a:srgbClr val="FF887B"/>
            </a:solidFill>
            <a:prstDash val="solid"/>
            <a:round/>
            <a:headEnd type="none" w="sm" len="sm"/>
            <a:tailEnd type="none" w="sm" len="sm"/>
          </a:ln>
        </p:spPr>
        <p:txBody>
          <a:bodyPr spcFirstLastPara="1" lIns="91425" tIns="91425" rIns="91425" bIns="91425"/>
          <a:lstStyle/>
          <a:p>
            <a:pPr algn="ctr" eaLnBrk="1" fontAlgn="auto" hangingPunct="1">
              <a:lnSpc>
                <a:spcPct val="150000"/>
              </a:lnSpc>
              <a:spcBef>
                <a:spcPts val="0"/>
              </a:spcBef>
              <a:spcAft>
                <a:spcPts val="0"/>
              </a:spcAft>
              <a:buClr>
                <a:srgbClr val="000000"/>
              </a:buClr>
              <a:buSzPts val="2600"/>
              <a:buFont typeface="Arial"/>
              <a:buNone/>
              <a:defRPr/>
            </a:pPr>
            <a:r>
              <a:rPr lang="en-US" sz="2600" b="1" kern="0" dirty="0">
                <a:solidFill>
                  <a:srgbClr val="0B0D63"/>
                </a:solidFill>
                <a:latin typeface="Times New Roman" panose="02020603050405020304" pitchFamily="18" charset="0"/>
                <a:ea typeface="Lato"/>
                <a:cs typeface="Times New Roman" panose="02020603050405020304" pitchFamily="18" charset="0"/>
                <a:sym typeface="Lato"/>
              </a:rPr>
              <a:t>Form Templates</a:t>
            </a:r>
            <a:endParaRPr sz="2000" kern="0"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lnSpc>
                <a:spcPct val="150000"/>
              </a:lnSpc>
              <a:spcBef>
                <a:spcPts val="0"/>
              </a:spcBef>
              <a:spcAft>
                <a:spcPts val="0"/>
              </a:spcAft>
              <a:buClr>
                <a:srgbClr val="0B0D63"/>
              </a:buClr>
              <a:buSzPts val="2400"/>
              <a:buFont typeface="Lato"/>
              <a:buChar char="●"/>
              <a:defRPr/>
            </a:pPr>
            <a:r>
              <a:rPr lang="en-US" sz="2400" kern="0" dirty="0">
                <a:solidFill>
                  <a:srgbClr val="0B0D63"/>
                </a:solidFill>
                <a:latin typeface="Times New Roman" panose="02020603050405020304" pitchFamily="18" charset="0"/>
                <a:ea typeface="Lato"/>
                <a:cs typeface="Times New Roman" panose="02020603050405020304" pitchFamily="18" charset="0"/>
                <a:sym typeface="Lato"/>
              </a:rPr>
              <a:t>Referral form</a:t>
            </a:r>
            <a:endParaRPr sz="2400" kern="0"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lnSpc>
                <a:spcPct val="150000"/>
              </a:lnSpc>
              <a:spcBef>
                <a:spcPts val="0"/>
              </a:spcBef>
              <a:spcAft>
                <a:spcPts val="0"/>
              </a:spcAft>
              <a:buClr>
                <a:srgbClr val="0B0D63"/>
              </a:buClr>
              <a:buSzPts val="2400"/>
              <a:buFont typeface="Lato"/>
              <a:buChar char="●"/>
              <a:defRPr/>
            </a:pPr>
            <a:r>
              <a:rPr lang="en-US" sz="2400" kern="0" dirty="0">
                <a:solidFill>
                  <a:srgbClr val="0B0D63"/>
                </a:solidFill>
                <a:latin typeface="Times New Roman" panose="02020603050405020304" pitchFamily="18" charset="0"/>
                <a:ea typeface="Lato"/>
                <a:cs typeface="Times New Roman" panose="02020603050405020304" pitchFamily="18" charset="0"/>
                <a:sym typeface="Lato"/>
              </a:rPr>
              <a:t>Reporting form</a:t>
            </a:r>
            <a:endParaRPr sz="2400" kern="0"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lnSpc>
                <a:spcPct val="150000"/>
              </a:lnSpc>
              <a:spcBef>
                <a:spcPts val="0"/>
              </a:spcBef>
              <a:spcAft>
                <a:spcPts val="0"/>
              </a:spcAft>
              <a:buClr>
                <a:srgbClr val="0B0D63"/>
              </a:buClr>
              <a:buSzPts val="2400"/>
              <a:buFont typeface="Lato"/>
              <a:buChar char="●"/>
              <a:defRPr/>
            </a:pPr>
            <a:r>
              <a:rPr lang="en-US" sz="2400" kern="0" dirty="0">
                <a:solidFill>
                  <a:srgbClr val="0B0D63"/>
                </a:solidFill>
                <a:latin typeface="Times New Roman" panose="02020603050405020304" pitchFamily="18" charset="0"/>
                <a:ea typeface="Lato"/>
                <a:cs typeface="Times New Roman" panose="02020603050405020304" pitchFamily="18" charset="0"/>
                <a:sym typeface="Lato"/>
              </a:rPr>
              <a:t>Invoice form</a:t>
            </a:r>
            <a:endParaRPr sz="2400" kern="0"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lnSpc>
                <a:spcPct val="150000"/>
              </a:lnSpc>
              <a:spcBef>
                <a:spcPts val="0"/>
              </a:spcBef>
              <a:spcAft>
                <a:spcPts val="0"/>
              </a:spcAft>
              <a:buClr>
                <a:srgbClr val="0B0D63"/>
              </a:buClr>
              <a:buSzPts val="2400"/>
              <a:buFont typeface="Lato"/>
              <a:buChar char="●"/>
              <a:defRPr/>
            </a:pPr>
            <a:r>
              <a:rPr lang="en-US" sz="2400" kern="0" dirty="0">
                <a:solidFill>
                  <a:srgbClr val="0B0D63"/>
                </a:solidFill>
                <a:latin typeface="Times New Roman" panose="02020603050405020304" pitchFamily="18" charset="0"/>
                <a:ea typeface="Lato"/>
                <a:cs typeface="Times New Roman" panose="02020603050405020304" pitchFamily="18" charset="0"/>
                <a:sym typeface="Lato"/>
              </a:rPr>
              <a:t>Satisfaction Survey</a:t>
            </a:r>
            <a:endParaRPr sz="1700" kern="0" dirty="0">
              <a:latin typeface="Times New Roman" panose="02020603050405020304" pitchFamily="18" charset="0"/>
              <a:ea typeface="Arial"/>
              <a:cs typeface="Times New Roman" panose="02020603050405020304" pitchFamily="18" charset="0"/>
              <a:sym typeface="Arial"/>
            </a:endParaRPr>
          </a:p>
        </p:txBody>
      </p:sp>
      <p:sp>
        <p:nvSpPr>
          <p:cNvPr id="542" name="Google Shape;542;g24b2355348e_0_837">
            <a:extLst>
              <a:ext uri="{FF2B5EF4-FFF2-40B4-BE49-F238E27FC236}">
                <a16:creationId xmlns:a16="http://schemas.microsoft.com/office/drawing/2014/main" id="{DCB5494B-74F6-3DA0-499B-5E3F8FF34BF0}"/>
              </a:ext>
            </a:extLst>
          </p:cNvPr>
          <p:cNvSpPr txBox="1"/>
          <p:nvPr/>
        </p:nvSpPr>
        <p:spPr>
          <a:xfrm>
            <a:off x="4210050" y="1639888"/>
            <a:ext cx="4203700" cy="3244850"/>
          </a:xfrm>
          <a:prstGeom prst="rect">
            <a:avLst/>
          </a:prstGeom>
          <a:noFill/>
          <a:ln w="38100" cap="flat" cmpd="sng">
            <a:solidFill>
              <a:srgbClr val="F2CFC9"/>
            </a:solidFill>
            <a:prstDash val="solid"/>
            <a:round/>
            <a:headEnd type="none" w="sm" len="sm"/>
            <a:tailEnd type="none" w="sm" len="sm"/>
          </a:ln>
        </p:spPr>
        <p:txBody>
          <a:bodyPr spcFirstLastPara="1" lIns="91425" tIns="91425" rIns="91425" bIns="91425"/>
          <a:lstStyle/>
          <a:p>
            <a:pPr algn="ctr" eaLnBrk="1" fontAlgn="auto" hangingPunct="1">
              <a:lnSpc>
                <a:spcPct val="150000"/>
              </a:lnSpc>
              <a:spcBef>
                <a:spcPts val="0"/>
              </a:spcBef>
              <a:spcAft>
                <a:spcPts val="0"/>
              </a:spcAft>
              <a:buClr>
                <a:srgbClr val="000000"/>
              </a:buClr>
              <a:buSzPts val="2600"/>
              <a:buFont typeface="Arial"/>
              <a:buNone/>
              <a:defRPr/>
            </a:pPr>
            <a:r>
              <a:rPr lang="en-US" sz="2600" b="1" kern="0" dirty="0">
                <a:solidFill>
                  <a:srgbClr val="0B0D63"/>
                </a:solidFill>
                <a:latin typeface="Times New Roman" panose="02020603050405020304" pitchFamily="18" charset="0"/>
                <a:ea typeface="Lato"/>
                <a:cs typeface="Times New Roman" panose="02020603050405020304" pitchFamily="18" charset="0"/>
                <a:sym typeface="Lato"/>
              </a:rPr>
              <a:t>Model Policies</a:t>
            </a:r>
            <a:endParaRPr sz="2600" b="1" kern="0"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lnSpc>
                <a:spcPct val="150000"/>
              </a:lnSpc>
              <a:spcBef>
                <a:spcPts val="0"/>
              </a:spcBef>
              <a:spcAft>
                <a:spcPts val="0"/>
              </a:spcAft>
              <a:buClr>
                <a:srgbClr val="0B0D63"/>
              </a:buClr>
              <a:buSzPts val="2400"/>
              <a:buFont typeface="Lato"/>
              <a:buChar char="●"/>
              <a:defRPr/>
            </a:pPr>
            <a:r>
              <a:rPr lang="en-US" sz="2400" kern="0" dirty="0">
                <a:solidFill>
                  <a:srgbClr val="0B0D63"/>
                </a:solidFill>
                <a:latin typeface="Times New Roman" panose="02020603050405020304" pitchFamily="18" charset="0"/>
                <a:ea typeface="Lato"/>
                <a:cs typeface="Times New Roman" panose="02020603050405020304" pitchFamily="18" charset="0"/>
                <a:sym typeface="Lato"/>
              </a:rPr>
              <a:t>Doula job description</a:t>
            </a:r>
            <a:endParaRPr sz="2400" kern="0"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lnSpc>
                <a:spcPct val="150000"/>
              </a:lnSpc>
              <a:spcBef>
                <a:spcPts val="0"/>
              </a:spcBef>
              <a:spcAft>
                <a:spcPts val="0"/>
              </a:spcAft>
              <a:buClr>
                <a:srgbClr val="0B0D63"/>
              </a:buClr>
              <a:buSzPts val="2400"/>
              <a:buFont typeface="Lato"/>
              <a:buChar char="●"/>
              <a:defRPr/>
            </a:pPr>
            <a:r>
              <a:rPr lang="en-US" sz="2400" kern="0" dirty="0">
                <a:solidFill>
                  <a:srgbClr val="0B0D63"/>
                </a:solidFill>
                <a:latin typeface="Times New Roman" panose="02020603050405020304" pitchFamily="18" charset="0"/>
                <a:ea typeface="Lato"/>
                <a:cs typeface="Times New Roman" panose="02020603050405020304" pitchFamily="18" charset="0"/>
                <a:sym typeface="Lato"/>
              </a:rPr>
              <a:t>Doula policy</a:t>
            </a:r>
            <a:endParaRPr sz="2400" kern="0"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lnSpc>
                <a:spcPct val="150000"/>
              </a:lnSpc>
              <a:spcBef>
                <a:spcPts val="0"/>
              </a:spcBef>
              <a:spcAft>
                <a:spcPts val="0"/>
              </a:spcAft>
              <a:buClr>
                <a:srgbClr val="0B0D63"/>
              </a:buClr>
              <a:buSzPts val="2400"/>
              <a:buFont typeface="Lato"/>
              <a:buChar char="●"/>
              <a:defRPr/>
            </a:pPr>
            <a:r>
              <a:rPr lang="en-US" sz="2400" kern="0" dirty="0">
                <a:solidFill>
                  <a:srgbClr val="0B0D63"/>
                </a:solidFill>
                <a:latin typeface="Times New Roman" panose="02020603050405020304" pitchFamily="18" charset="0"/>
                <a:ea typeface="Lato"/>
                <a:cs typeface="Times New Roman" panose="02020603050405020304" pitchFamily="18" charset="0"/>
                <a:sym typeface="Lato"/>
              </a:rPr>
              <a:t>Fee schedule</a:t>
            </a:r>
            <a:endParaRPr sz="2400" kern="0" dirty="0">
              <a:solidFill>
                <a:srgbClr val="0B0D63"/>
              </a:solidFill>
              <a:latin typeface="Times New Roman" panose="02020603050405020304" pitchFamily="18" charset="0"/>
              <a:ea typeface="Lato"/>
              <a:cs typeface="Times New Roman" panose="02020603050405020304" pitchFamily="18" charset="0"/>
              <a:sym typeface="Lato"/>
            </a:endParaRPr>
          </a:p>
          <a:p>
            <a:pPr eaLnBrk="1" fontAlgn="auto" hangingPunct="1">
              <a:lnSpc>
                <a:spcPct val="150000"/>
              </a:lnSpc>
              <a:spcBef>
                <a:spcPts val="0"/>
              </a:spcBef>
              <a:spcAft>
                <a:spcPts val="0"/>
              </a:spcAft>
              <a:buClr>
                <a:srgbClr val="000000"/>
              </a:buClr>
              <a:buSzPts val="1800"/>
              <a:buFont typeface="Arial"/>
              <a:buNone/>
              <a:defRPr/>
            </a:pPr>
            <a:endParaRPr sz="1800" kern="0" dirty="0">
              <a:solidFill>
                <a:srgbClr val="0B0D63"/>
              </a:solidFill>
              <a:latin typeface="Lato"/>
              <a:ea typeface="Lato"/>
              <a:cs typeface="Lato"/>
              <a:sym typeface="Lato"/>
            </a:endParaRPr>
          </a:p>
        </p:txBody>
      </p:sp>
      <p:sp>
        <p:nvSpPr>
          <p:cNvPr id="108548" name="Google Shape;543;g24b2355348e_0_837">
            <a:extLst>
              <a:ext uri="{FF2B5EF4-FFF2-40B4-BE49-F238E27FC236}">
                <a16:creationId xmlns:a16="http://schemas.microsoft.com/office/drawing/2014/main" id="{A2F4A884-A07D-EC3C-C625-7A2E937D5FEB}"/>
              </a:ext>
            </a:extLst>
          </p:cNvPr>
          <p:cNvSpPr txBox="1">
            <a:spLocks noChangeArrowheads="1"/>
          </p:cNvSpPr>
          <p:nvPr/>
        </p:nvSpPr>
        <p:spPr bwMode="auto">
          <a:xfrm>
            <a:off x="488950" y="5387975"/>
            <a:ext cx="81661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2300"/>
            </a:pPr>
            <a:r>
              <a:rPr lang="en-US" altLang="en-US" sz="2300" i="1" dirty="0">
                <a:solidFill>
                  <a:srgbClr val="22222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Access the toolkit </a:t>
            </a:r>
            <a:r>
              <a:rPr lang="en-US" altLang="en-US" sz="2300" i="1" u="sng" dirty="0">
                <a:solidFill>
                  <a:srgbClr val="22222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hlinkClick r:id="rId3">
                  <a:extLst>
                    <a:ext uri="{A12FA001-AC4F-418D-AE19-62706E023703}">
                      <ahyp:hlinkClr xmlns:ahyp="http://schemas.microsoft.com/office/drawing/2018/hyperlinkcolor" val="tx"/>
                    </a:ext>
                  </a:extLst>
                </a:hlinkClick>
              </a:rPr>
              <a:t>here</a:t>
            </a:r>
            <a:r>
              <a:rPr lang="en-US" altLang="en-US" sz="2300" i="1" dirty="0">
                <a:solidFill>
                  <a:srgbClr val="22222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a:t>
            </a:r>
          </a:p>
        </p:txBody>
      </p:sp>
      <p:pic>
        <p:nvPicPr>
          <p:cNvPr id="108549" name="Google Shape;544;g24b2355348e_0_837">
            <a:extLst>
              <a:ext uri="{FF2B5EF4-FFF2-40B4-BE49-F238E27FC236}">
                <a16:creationId xmlns:a16="http://schemas.microsoft.com/office/drawing/2014/main" id="{35E70770-5626-65EE-AF45-63E6B19B23C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2906" t="38506" r="25954"/>
          <a:stretch>
            <a:fillRect/>
          </a:stretch>
        </p:blipFill>
        <p:spPr bwMode="auto">
          <a:xfrm>
            <a:off x="5337175" y="5065713"/>
            <a:ext cx="3167063"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3" name="Google Shape;549;g24c19337f59_0_98">
            <a:extLst>
              <a:ext uri="{FF2B5EF4-FFF2-40B4-BE49-F238E27FC236}">
                <a16:creationId xmlns:a16="http://schemas.microsoft.com/office/drawing/2014/main" id="{DFD9E1F6-5BC1-04EE-BEBB-5AE85ACB25AD}"/>
              </a:ext>
            </a:extLst>
          </p:cNvPr>
          <p:cNvGrpSpPr>
            <a:grpSpLocks/>
          </p:cNvGrpSpPr>
          <p:nvPr/>
        </p:nvGrpSpPr>
        <p:grpSpPr bwMode="auto">
          <a:xfrm>
            <a:off x="1181100" y="5084763"/>
            <a:ext cx="6781800" cy="1358900"/>
            <a:chOff x="2216517" y="2549661"/>
            <a:chExt cx="6188589" cy="1232409"/>
          </a:xfrm>
        </p:grpSpPr>
        <p:sp>
          <p:nvSpPr>
            <p:cNvPr id="110604" name="Google Shape;550;g24c19337f59_0_98">
              <a:extLst>
                <a:ext uri="{FF2B5EF4-FFF2-40B4-BE49-F238E27FC236}">
                  <a16:creationId xmlns:a16="http://schemas.microsoft.com/office/drawing/2014/main" id="{B645A00D-308A-2736-4FF4-CB1ED433B540}"/>
                </a:ext>
              </a:extLst>
            </p:cNvPr>
            <p:cNvSpPr>
              <a:spLocks noChangeArrowheads="1"/>
            </p:cNvSpPr>
            <p:nvPr/>
          </p:nvSpPr>
          <p:spPr bwMode="auto">
            <a:xfrm>
              <a:off x="3961206" y="2549670"/>
              <a:ext cx="4443900" cy="1232400"/>
            </a:xfrm>
            <a:prstGeom prst="rect">
              <a:avLst/>
            </a:prstGeom>
            <a:solidFill>
              <a:srgbClr val="EEEEEE"/>
            </a:solidFill>
            <a:ln w="28575">
              <a:solidFill>
                <a:schemeClr val="accent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110605" name="Google Shape;551;g24c19337f59_0_98">
              <a:extLst>
                <a:ext uri="{FF2B5EF4-FFF2-40B4-BE49-F238E27FC236}">
                  <a16:creationId xmlns:a16="http://schemas.microsoft.com/office/drawing/2014/main" id="{DF27FC19-9708-610F-AF76-89A331C5E11F}"/>
                </a:ext>
              </a:extLst>
            </p:cNvPr>
            <p:cNvSpPr>
              <a:spLocks noChangeArrowheads="1"/>
            </p:cNvSpPr>
            <p:nvPr/>
          </p:nvSpPr>
          <p:spPr bwMode="auto">
            <a:xfrm>
              <a:off x="2216517" y="2554765"/>
              <a:ext cx="1651800" cy="1222800"/>
            </a:xfrm>
            <a:prstGeom prst="rect">
              <a:avLst/>
            </a:prstGeom>
            <a:solidFill>
              <a:srgbClr val="0B0D63"/>
            </a:solidFill>
            <a:ln w="9525">
              <a:solidFill>
                <a:srgbClr val="0B0D63"/>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5000"/>
                </a:lnSpc>
                <a:buSzPts val="2500"/>
              </a:pPr>
              <a:r>
                <a:rPr lang="en-US" altLang="en-US" sz="2500" b="1">
                  <a:solidFill>
                    <a:srgbClr val="FFFFFF"/>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Doulas</a:t>
              </a:r>
            </a:p>
          </p:txBody>
        </p:sp>
        <p:sp>
          <p:nvSpPr>
            <p:cNvPr id="552" name="Google Shape;552;g24c19337f59_0_98">
              <a:extLst>
                <a:ext uri="{FF2B5EF4-FFF2-40B4-BE49-F238E27FC236}">
                  <a16:creationId xmlns:a16="http://schemas.microsoft.com/office/drawing/2014/main" id="{519165E8-2D65-2BB2-8E20-842B99A41EB7}"/>
                </a:ext>
              </a:extLst>
            </p:cNvPr>
            <p:cNvSpPr/>
            <p:nvPr/>
          </p:nvSpPr>
          <p:spPr>
            <a:xfrm>
              <a:off x="3960679" y="2549661"/>
              <a:ext cx="4425595" cy="1010691"/>
            </a:xfrm>
            <a:prstGeom prst="rect">
              <a:avLst/>
            </a:prstGeom>
            <a:noFill/>
            <a:ln>
              <a:noFill/>
            </a:ln>
          </p:spPr>
          <p:txBody>
            <a:bodyPr spcFirstLastPara="1" lIns="91425" tIns="91425" rIns="91425" bIns="91425" anchor="ctr"/>
            <a:lstStyle/>
            <a:p>
              <a:pPr eaLnBrk="1" fontAlgn="auto" hangingPunct="1">
                <a:lnSpc>
                  <a:spcPct val="115000"/>
                </a:lnSpc>
                <a:spcBef>
                  <a:spcPts val="0"/>
                </a:spcBef>
                <a:spcAft>
                  <a:spcPts val="0"/>
                </a:spcAft>
                <a:buClr>
                  <a:srgbClr val="000000"/>
                </a:buClr>
                <a:buSzPts val="1900"/>
                <a:buFont typeface="Arial"/>
                <a:buNone/>
                <a:defRPr/>
              </a:pPr>
              <a:endParaRPr sz="1900" kern="0"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49250" eaLnBrk="1" fontAlgn="auto" hangingPunct="1">
                <a:lnSpc>
                  <a:spcPct val="115000"/>
                </a:lnSpc>
                <a:spcBef>
                  <a:spcPts val="0"/>
                </a:spcBef>
                <a:spcAft>
                  <a:spcPts val="0"/>
                </a:spcAft>
                <a:buClr>
                  <a:schemeClr val="accent2"/>
                </a:buClr>
                <a:buSzPts val="1900"/>
                <a:buFont typeface="Lato"/>
                <a:buChar char="●"/>
                <a:defRPr/>
              </a:pPr>
              <a:r>
                <a:rPr lang="en-US" sz="1900" b="1" kern="0" dirty="0">
                  <a:solidFill>
                    <a:schemeClr val="accent2"/>
                  </a:solidFill>
                  <a:latin typeface="Times New Roman" panose="02020603050405020304" pitchFamily="18" charset="0"/>
                  <a:ea typeface="Lato"/>
                  <a:cs typeface="Times New Roman" panose="02020603050405020304" pitchFamily="18" charset="0"/>
                  <a:sym typeface="Lato"/>
                </a:rPr>
                <a:t>Referral workflow w/ visual aid</a:t>
              </a:r>
              <a:endParaRPr sz="1900" b="1" kern="0"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49250" eaLnBrk="1" fontAlgn="auto" hangingPunct="1">
                <a:lnSpc>
                  <a:spcPct val="115000"/>
                </a:lnSpc>
                <a:spcBef>
                  <a:spcPts val="0"/>
                </a:spcBef>
                <a:spcAft>
                  <a:spcPts val="0"/>
                </a:spcAft>
                <a:buClr>
                  <a:srgbClr val="0B0D63"/>
                </a:buClr>
                <a:buSzPts val="1900"/>
                <a:buFont typeface="Lato"/>
                <a:buChar char="●"/>
                <a:defRPr/>
              </a:pPr>
              <a:r>
                <a:rPr lang="en-US" sz="1900" b="1" kern="0" dirty="0">
                  <a:solidFill>
                    <a:srgbClr val="0B0D63"/>
                  </a:solidFill>
                  <a:latin typeface="Times New Roman" panose="02020603050405020304" pitchFamily="18" charset="0"/>
                  <a:ea typeface="Lato"/>
                  <a:cs typeface="Times New Roman" panose="02020603050405020304" pitchFamily="18" charset="0"/>
                  <a:sym typeface="Lato"/>
                </a:rPr>
                <a:t>FAQ </a:t>
              </a:r>
              <a:endParaRPr sz="1900" b="1" kern="0"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49250" eaLnBrk="1" fontAlgn="auto" hangingPunct="1">
                <a:lnSpc>
                  <a:spcPct val="115000"/>
                </a:lnSpc>
                <a:spcBef>
                  <a:spcPts val="0"/>
                </a:spcBef>
                <a:spcAft>
                  <a:spcPts val="0"/>
                </a:spcAft>
                <a:buClr>
                  <a:srgbClr val="0B0D63"/>
                </a:buClr>
                <a:buSzPts val="1900"/>
                <a:buFont typeface="Lato"/>
                <a:buChar char="●"/>
                <a:defRPr/>
              </a:pPr>
              <a:r>
                <a:rPr lang="en-US" sz="1900" b="1" kern="0" dirty="0">
                  <a:solidFill>
                    <a:srgbClr val="0B0D63"/>
                  </a:solidFill>
                  <a:latin typeface="Times New Roman" panose="02020603050405020304" pitchFamily="18" charset="0"/>
                  <a:ea typeface="Lato"/>
                  <a:cs typeface="Times New Roman" panose="02020603050405020304" pitchFamily="18" charset="0"/>
                  <a:sym typeface="Lato"/>
                </a:rPr>
                <a:t>Webinar recording</a:t>
              </a:r>
              <a:endParaRPr sz="1900" b="1" kern="0" dirty="0">
                <a:solidFill>
                  <a:srgbClr val="0B0D63"/>
                </a:solidFill>
                <a:latin typeface="Times New Roman" panose="02020603050405020304" pitchFamily="18" charset="0"/>
                <a:ea typeface="Lato"/>
                <a:cs typeface="Times New Roman" panose="02020603050405020304" pitchFamily="18" charset="0"/>
                <a:sym typeface="Lato"/>
              </a:endParaRPr>
            </a:p>
          </p:txBody>
        </p:sp>
      </p:grpSp>
      <p:grpSp>
        <p:nvGrpSpPr>
          <p:cNvPr id="110594" name="Google Shape;553;g24c19337f59_0_98">
            <a:extLst>
              <a:ext uri="{FF2B5EF4-FFF2-40B4-BE49-F238E27FC236}">
                <a16:creationId xmlns:a16="http://schemas.microsoft.com/office/drawing/2014/main" id="{48B9DAA0-3FDA-ABA8-3A3F-45D5F28F878E}"/>
              </a:ext>
            </a:extLst>
          </p:cNvPr>
          <p:cNvGrpSpPr>
            <a:grpSpLocks/>
          </p:cNvGrpSpPr>
          <p:nvPr/>
        </p:nvGrpSpPr>
        <p:grpSpPr bwMode="auto">
          <a:xfrm>
            <a:off x="1181100" y="954088"/>
            <a:ext cx="6783388" cy="1347787"/>
            <a:chOff x="2680523" y="2322585"/>
            <a:chExt cx="6615247" cy="1010625"/>
          </a:xfrm>
        </p:grpSpPr>
        <p:sp>
          <p:nvSpPr>
            <p:cNvPr id="110601" name="Google Shape;554;g24c19337f59_0_98">
              <a:extLst>
                <a:ext uri="{FF2B5EF4-FFF2-40B4-BE49-F238E27FC236}">
                  <a16:creationId xmlns:a16="http://schemas.microsoft.com/office/drawing/2014/main" id="{7992D26C-8D8A-3DA7-DF00-D73256A6CAB8}"/>
                </a:ext>
              </a:extLst>
            </p:cNvPr>
            <p:cNvSpPr>
              <a:spLocks noChangeArrowheads="1"/>
            </p:cNvSpPr>
            <p:nvPr/>
          </p:nvSpPr>
          <p:spPr bwMode="auto">
            <a:xfrm>
              <a:off x="4545870" y="2322585"/>
              <a:ext cx="4749900" cy="1009800"/>
            </a:xfrm>
            <a:prstGeom prst="rect">
              <a:avLst/>
            </a:prstGeom>
            <a:solidFill>
              <a:srgbClr val="EEEEEE"/>
            </a:solidFill>
            <a:ln w="9525">
              <a:solidFill>
                <a:srgbClr val="F2CFC9"/>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110602" name="Google Shape;555;g24c19337f59_0_98">
              <a:extLst>
                <a:ext uri="{FF2B5EF4-FFF2-40B4-BE49-F238E27FC236}">
                  <a16:creationId xmlns:a16="http://schemas.microsoft.com/office/drawing/2014/main" id="{1A3844B9-6F50-3CD6-8DFE-D91E470C3F8A}"/>
                </a:ext>
              </a:extLst>
            </p:cNvPr>
            <p:cNvSpPr>
              <a:spLocks noChangeArrowheads="1"/>
            </p:cNvSpPr>
            <p:nvPr/>
          </p:nvSpPr>
          <p:spPr bwMode="auto">
            <a:xfrm>
              <a:off x="2680523" y="2322585"/>
              <a:ext cx="1765500" cy="1009800"/>
            </a:xfrm>
            <a:prstGeom prst="rect">
              <a:avLst/>
            </a:prstGeom>
            <a:solidFill>
              <a:srgbClr val="F2CFC9"/>
            </a:solidFill>
            <a:ln w="9525">
              <a:solidFill>
                <a:srgbClr val="F2CFC9"/>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5000"/>
                </a:lnSpc>
                <a:buSzPts val="2500"/>
              </a:pPr>
              <a:r>
                <a:rPr lang="en-US" altLang="en-US" sz="2500" b="1">
                  <a:solidFill>
                    <a:srgbClr val="0B0D63"/>
                  </a:solidFill>
                  <a:latin typeface="Times New Roman" panose="02020603050405020304" pitchFamily="18" charset="0"/>
                  <a:cs typeface="Times New Roman" panose="02020603050405020304" pitchFamily="18" charset="0"/>
                  <a:sym typeface="Lato" panose="020F0502020204030203" pitchFamily="34" charset="0"/>
                </a:rPr>
                <a:t>Members</a:t>
              </a:r>
            </a:p>
          </p:txBody>
        </p:sp>
        <p:sp>
          <p:nvSpPr>
            <p:cNvPr id="556" name="Google Shape;556;g24c19337f59_0_98">
              <a:extLst>
                <a:ext uri="{FF2B5EF4-FFF2-40B4-BE49-F238E27FC236}">
                  <a16:creationId xmlns:a16="http://schemas.microsoft.com/office/drawing/2014/main" id="{1A7F59F8-9750-73EA-F44C-4A1FAA1C1439}"/>
                </a:ext>
              </a:extLst>
            </p:cNvPr>
            <p:cNvSpPr/>
            <p:nvPr/>
          </p:nvSpPr>
          <p:spPr>
            <a:xfrm>
              <a:off x="4546045" y="2323775"/>
              <a:ext cx="4749725" cy="1009435"/>
            </a:xfrm>
            <a:prstGeom prst="rect">
              <a:avLst/>
            </a:prstGeom>
            <a:noFill/>
            <a:ln w="28575" cap="flat" cmpd="sng">
              <a:solidFill>
                <a:schemeClr val="accent4"/>
              </a:solidFill>
              <a:prstDash val="solid"/>
              <a:round/>
              <a:headEnd type="none" w="sm" len="sm"/>
              <a:tailEnd type="none" w="sm" len="sm"/>
            </a:ln>
          </p:spPr>
          <p:txBody>
            <a:bodyPr spcFirstLastPara="1" lIns="91425" tIns="91425" rIns="91425" bIns="91425" anchor="ctr"/>
            <a:lstStyle/>
            <a:p>
              <a:pPr marL="457200" indent="-349250" eaLnBrk="1" fontAlgn="auto" hangingPunct="1">
                <a:lnSpc>
                  <a:spcPct val="115000"/>
                </a:lnSpc>
                <a:spcBef>
                  <a:spcPts val="0"/>
                </a:spcBef>
                <a:spcAft>
                  <a:spcPts val="0"/>
                </a:spcAft>
                <a:buClr>
                  <a:srgbClr val="0B0D63"/>
                </a:buClr>
                <a:buSzPts val="1900"/>
                <a:buFont typeface="Lato"/>
                <a:buChar char="●"/>
                <a:defRPr/>
              </a:pPr>
              <a:r>
                <a:rPr lang="en-US" sz="1900" b="1" kern="0" dirty="0">
                  <a:solidFill>
                    <a:srgbClr val="0B0D63"/>
                  </a:solidFill>
                  <a:latin typeface="Times New Roman" panose="02020603050405020304" pitchFamily="18" charset="0"/>
                  <a:ea typeface="Lato"/>
                  <a:cs typeface="Times New Roman" panose="02020603050405020304" pitchFamily="18" charset="0"/>
                  <a:sym typeface="Lato"/>
                </a:rPr>
                <a:t>FAQ</a:t>
              </a:r>
              <a:endParaRPr sz="1900" b="1" kern="0" dirty="0">
                <a:solidFill>
                  <a:srgbClr val="0B0D63"/>
                </a:solidFill>
                <a:latin typeface="Times New Roman" panose="02020603050405020304" pitchFamily="18" charset="0"/>
                <a:ea typeface="Lato"/>
                <a:cs typeface="Times New Roman" panose="02020603050405020304" pitchFamily="18" charset="0"/>
                <a:sym typeface="Lato"/>
              </a:endParaRPr>
            </a:p>
            <a:p>
              <a:pPr marL="457200" indent="-349250" eaLnBrk="1" fontAlgn="auto" hangingPunct="1">
                <a:lnSpc>
                  <a:spcPct val="115000"/>
                </a:lnSpc>
                <a:spcBef>
                  <a:spcPts val="0"/>
                </a:spcBef>
                <a:spcAft>
                  <a:spcPts val="0"/>
                </a:spcAft>
                <a:buClr>
                  <a:srgbClr val="0B0D63"/>
                </a:buClr>
                <a:buSzPts val="1900"/>
                <a:buFont typeface="Lato"/>
                <a:buChar char="●"/>
                <a:defRPr/>
              </a:pPr>
              <a:r>
                <a:rPr lang="en-US" sz="1900" b="1" kern="0" dirty="0">
                  <a:solidFill>
                    <a:srgbClr val="0B0D63"/>
                  </a:solidFill>
                  <a:latin typeface="Times New Roman" panose="02020603050405020304" pitchFamily="18" charset="0"/>
                  <a:ea typeface="Lato"/>
                  <a:cs typeface="Times New Roman" panose="02020603050405020304" pitchFamily="18" charset="0"/>
                  <a:sym typeface="Lato"/>
                </a:rPr>
                <a:t>Prenatal education - what is a doula &amp; how to access one</a:t>
              </a:r>
              <a:endParaRPr sz="1900" b="1" kern="0" dirty="0">
                <a:solidFill>
                  <a:srgbClr val="0B0D63"/>
                </a:solidFill>
                <a:latin typeface="Times New Roman" panose="02020603050405020304" pitchFamily="18" charset="0"/>
                <a:ea typeface="Lato"/>
                <a:cs typeface="Times New Roman" panose="02020603050405020304" pitchFamily="18" charset="0"/>
                <a:sym typeface="Lato"/>
              </a:endParaRPr>
            </a:p>
          </p:txBody>
        </p:sp>
      </p:grpSp>
      <p:grpSp>
        <p:nvGrpSpPr>
          <p:cNvPr id="110595" name="Google Shape;557;g24c19337f59_0_98">
            <a:extLst>
              <a:ext uri="{FF2B5EF4-FFF2-40B4-BE49-F238E27FC236}">
                <a16:creationId xmlns:a16="http://schemas.microsoft.com/office/drawing/2014/main" id="{E7D461C0-149A-CC62-97E3-FDA53DBD7203}"/>
              </a:ext>
            </a:extLst>
          </p:cNvPr>
          <p:cNvGrpSpPr>
            <a:grpSpLocks/>
          </p:cNvGrpSpPr>
          <p:nvPr/>
        </p:nvGrpSpPr>
        <p:grpSpPr bwMode="auto">
          <a:xfrm>
            <a:off x="1181100" y="2365375"/>
            <a:ext cx="6781800" cy="2655888"/>
            <a:chOff x="2226638" y="2322576"/>
            <a:chExt cx="5324308" cy="1898709"/>
          </a:xfrm>
        </p:grpSpPr>
        <p:sp>
          <p:nvSpPr>
            <p:cNvPr id="110597" name="Google Shape;558;g24c19337f59_0_98">
              <a:extLst>
                <a:ext uri="{FF2B5EF4-FFF2-40B4-BE49-F238E27FC236}">
                  <a16:creationId xmlns:a16="http://schemas.microsoft.com/office/drawing/2014/main" id="{41BD9A16-9BDA-AC02-A448-C8A209C0AD00}"/>
                </a:ext>
              </a:extLst>
            </p:cNvPr>
            <p:cNvSpPr>
              <a:spLocks noChangeArrowheads="1"/>
            </p:cNvSpPr>
            <p:nvPr/>
          </p:nvSpPr>
          <p:spPr bwMode="auto">
            <a:xfrm>
              <a:off x="3728346" y="2322576"/>
              <a:ext cx="3822600" cy="189870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110598" name="Google Shape;559;g24c19337f59_0_98">
              <a:extLst>
                <a:ext uri="{FF2B5EF4-FFF2-40B4-BE49-F238E27FC236}">
                  <a16:creationId xmlns:a16="http://schemas.microsoft.com/office/drawing/2014/main" id="{F490B317-DE0A-DF71-55E9-78311EA764BE}"/>
                </a:ext>
              </a:extLst>
            </p:cNvPr>
            <p:cNvSpPr>
              <a:spLocks noChangeArrowheads="1"/>
            </p:cNvSpPr>
            <p:nvPr/>
          </p:nvSpPr>
          <p:spPr bwMode="auto">
            <a:xfrm flipH="1">
              <a:off x="2226638" y="2322576"/>
              <a:ext cx="1418100" cy="1898700"/>
            </a:xfrm>
            <a:prstGeom prst="rect">
              <a:avLst/>
            </a:prstGeom>
            <a:solidFill>
              <a:srgbClr val="FF88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110599" name="Google Shape;560;g24c19337f59_0_98">
              <a:extLst>
                <a:ext uri="{FF2B5EF4-FFF2-40B4-BE49-F238E27FC236}">
                  <a16:creationId xmlns:a16="http://schemas.microsoft.com/office/drawing/2014/main" id="{8664B6B5-74EA-ABFC-A10E-58C46828D26B}"/>
                </a:ext>
              </a:extLst>
            </p:cNvPr>
            <p:cNvSpPr>
              <a:spLocks noChangeArrowheads="1"/>
            </p:cNvSpPr>
            <p:nvPr/>
          </p:nvSpPr>
          <p:spPr bwMode="auto">
            <a:xfrm>
              <a:off x="2226639" y="2322585"/>
              <a:ext cx="1418100" cy="18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5000"/>
                </a:lnSpc>
                <a:buSzPts val="2500"/>
              </a:pPr>
              <a:r>
                <a:rPr lang="en-US" altLang="en-US" sz="2500" b="1">
                  <a:solidFill>
                    <a:schemeClr val="accent2"/>
                  </a:solidFill>
                  <a:latin typeface="Times New Roman" panose="02020603050405020304" pitchFamily="18" charset="0"/>
                  <a:cs typeface="Times New Roman" panose="02020603050405020304" pitchFamily="18" charset="0"/>
                  <a:sym typeface="Lato" panose="020F0502020204030203" pitchFamily="34" charset="0"/>
                </a:rPr>
                <a:t>Providers</a:t>
              </a:r>
            </a:p>
          </p:txBody>
        </p:sp>
        <p:sp>
          <p:nvSpPr>
            <p:cNvPr id="110600" name="Google Shape;561;g24c19337f59_0_98">
              <a:extLst>
                <a:ext uri="{FF2B5EF4-FFF2-40B4-BE49-F238E27FC236}">
                  <a16:creationId xmlns:a16="http://schemas.microsoft.com/office/drawing/2014/main" id="{D62E8AC6-E95A-96D3-0A71-4A6038893AA8}"/>
                </a:ext>
              </a:extLst>
            </p:cNvPr>
            <p:cNvSpPr>
              <a:spLocks noChangeArrowheads="1"/>
            </p:cNvSpPr>
            <p:nvPr/>
          </p:nvSpPr>
          <p:spPr bwMode="auto">
            <a:xfrm>
              <a:off x="3728317" y="2322583"/>
              <a:ext cx="3822600" cy="1898700"/>
            </a:xfrm>
            <a:prstGeom prst="rect">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marL="457200" indent="-3492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Clr>
                  <a:srgbClr val="0B0D63"/>
                </a:buClr>
                <a:buSzPts val="1900"/>
                <a:buFont typeface="Lato" panose="020F0502020204030203" pitchFamily="34" charset="0"/>
                <a:buChar char="●"/>
              </a:pPr>
              <a:r>
                <a:rPr lang="en-US" altLang="en-US" sz="1900" b="1">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Referral workflow w/ visual aid</a:t>
              </a:r>
            </a:p>
            <a:p>
              <a:pPr eaLnBrk="1" hangingPunct="1">
                <a:lnSpc>
                  <a:spcPct val="115000"/>
                </a:lnSpc>
                <a:buClr>
                  <a:srgbClr val="0B0D63"/>
                </a:buClr>
                <a:buSzPts val="1900"/>
                <a:buFont typeface="Lato" panose="020F0502020204030203" pitchFamily="34" charset="0"/>
                <a:buChar char="●"/>
              </a:pPr>
              <a:r>
                <a:rPr lang="en-US" altLang="en-US" sz="1900" b="1">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FAQ</a:t>
              </a:r>
            </a:p>
            <a:p>
              <a:pPr eaLnBrk="1" hangingPunct="1">
                <a:lnSpc>
                  <a:spcPct val="115000"/>
                </a:lnSpc>
                <a:buClr>
                  <a:srgbClr val="0B0D63"/>
                </a:buClr>
                <a:buSzPts val="1900"/>
                <a:buFont typeface="Lato" panose="020F0502020204030203" pitchFamily="34" charset="0"/>
                <a:buChar char="●"/>
              </a:pPr>
              <a:r>
                <a:rPr lang="en-US" altLang="en-US" sz="1900" b="1">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Payment flow example</a:t>
              </a:r>
            </a:p>
            <a:p>
              <a:pPr eaLnBrk="1" hangingPunct="1">
                <a:lnSpc>
                  <a:spcPct val="115000"/>
                </a:lnSpc>
                <a:buClr>
                  <a:srgbClr val="0B0D63"/>
                </a:buClr>
                <a:buSzPts val="1900"/>
                <a:buFont typeface="Lato" panose="020F0502020204030203" pitchFamily="34" charset="0"/>
                <a:buChar char="●"/>
              </a:pPr>
              <a:r>
                <a:rPr lang="en-US" altLang="en-US" sz="1900" b="1">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Doula training programs vs. DPH core competencies </a:t>
              </a:r>
            </a:p>
            <a:p>
              <a:pPr eaLnBrk="1" hangingPunct="1">
                <a:lnSpc>
                  <a:spcPct val="115000"/>
                </a:lnSpc>
                <a:buClr>
                  <a:srgbClr val="0B0D63"/>
                </a:buClr>
                <a:buSzPts val="1900"/>
                <a:buFont typeface="Lato" panose="020F0502020204030203" pitchFamily="34" charset="0"/>
                <a:buChar char="●"/>
              </a:pPr>
              <a:r>
                <a:rPr lang="en-US" altLang="en-US" sz="1900" b="1">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Educational campaign materials</a:t>
              </a:r>
            </a:p>
            <a:p>
              <a:pPr eaLnBrk="1" hangingPunct="1">
                <a:lnSpc>
                  <a:spcPct val="115000"/>
                </a:lnSpc>
                <a:buClr>
                  <a:srgbClr val="0B0D63"/>
                </a:buClr>
                <a:buSzPts val="1900"/>
                <a:buFont typeface="Lato" panose="020F0502020204030203" pitchFamily="34" charset="0"/>
                <a:buChar char="●"/>
              </a:pPr>
              <a:r>
                <a:rPr lang="en-US" altLang="en-US" sz="1900" b="1">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Webinar recording</a:t>
              </a:r>
            </a:p>
          </p:txBody>
        </p:sp>
      </p:grpSp>
      <p:sp>
        <p:nvSpPr>
          <p:cNvPr id="110596" name="Google Shape;562;g24c19337f59_0_98">
            <a:extLst>
              <a:ext uri="{FF2B5EF4-FFF2-40B4-BE49-F238E27FC236}">
                <a16:creationId xmlns:a16="http://schemas.microsoft.com/office/drawing/2014/main" id="{4CB2AFB3-E38A-87F4-BDED-C0E84A444659}"/>
              </a:ext>
            </a:extLst>
          </p:cNvPr>
          <p:cNvSpPr txBox="1">
            <a:spLocks noGrp="1" noChangeArrowheads="1"/>
          </p:cNvSpPr>
          <p:nvPr>
            <p:ph type="ctrTitle" idx="4294967295"/>
          </p:nvPr>
        </p:nvSpPr>
        <p:spPr>
          <a:xfrm>
            <a:off x="311150" y="158750"/>
            <a:ext cx="8521700" cy="677863"/>
          </a:xfrm>
          <a:solidFill>
            <a:schemeClr val="tx2"/>
          </a:solidFill>
        </p:spPr>
        <p:txBody>
          <a:bodyPr anchor="t"/>
          <a:lstStyle/>
          <a:p>
            <a:pPr eaLnBrk="1" hangingPunct="1">
              <a:lnSpc>
                <a:spcPct val="90000"/>
              </a:lnSpc>
              <a:buClr>
                <a:schemeClr val="accent2"/>
              </a:buClr>
              <a:buSzPts val="3000"/>
              <a:buFont typeface="Lato" panose="020F0502020204030203" pitchFamily="34" charset="0"/>
              <a:buNone/>
            </a:pPr>
            <a:r>
              <a:rPr lang="en-US" altLang="en-US" sz="3500" b="1">
                <a:solidFill>
                  <a:srgbClr val="0B0D63"/>
                </a:solidFill>
                <a:latin typeface="Lato" panose="020F0502020204030203" pitchFamily="34" charset="0"/>
                <a:cs typeface="Arial" panose="020B0604020202020204" pitchFamily="34" charset="0"/>
                <a:sym typeface="Lato" panose="020F0502020204030203" pitchFamily="34" charset="0"/>
              </a:rPr>
              <a:t>Resources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Google Shape;568;g24b2355348e_0_861">
            <a:extLst>
              <a:ext uri="{FF2B5EF4-FFF2-40B4-BE49-F238E27FC236}">
                <a16:creationId xmlns:a16="http://schemas.microsoft.com/office/drawing/2014/main" id="{578E778E-0480-7E4B-F51E-258340D2E0B3}"/>
              </a:ext>
            </a:extLst>
          </p:cNvPr>
          <p:cNvSpPr txBox="1">
            <a:spLocks noChangeArrowheads="1"/>
          </p:cNvSpPr>
          <p:nvPr/>
        </p:nvSpPr>
        <p:spPr bwMode="auto">
          <a:xfrm>
            <a:off x="366713" y="188913"/>
            <a:ext cx="8410575" cy="722312"/>
          </a:xfrm>
          <a:prstGeom prst="rect">
            <a:avLst/>
          </a:prstGeom>
          <a:solidFill>
            <a:srgbClr val="F08E80">
              <a:alpha val="7372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500"/>
            </a:pPr>
            <a:r>
              <a:rPr lang="en-US" altLang="en-US" sz="3500" b="1">
                <a:solidFill>
                  <a:schemeClr val="accent2"/>
                </a:solidFill>
                <a:latin typeface="Times New Roman" panose="02020603050405020304" pitchFamily="18" charset="0"/>
                <a:cs typeface="Times New Roman" panose="02020603050405020304" pitchFamily="18" charset="0"/>
                <a:sym typeface="Lato" panose="020F0502020204030203" pitchFamily="34" charset="0"/>
              </a:rPr>
              <a:t>How to use the toolkit</a:t>
            </a:r>
          </a:p>
        </p:txBody>
      </p:sp>
      <p:sp>
        <p:nvSpPr>
          <p:cNvPr id="112642" name="Google Shape;569;g24b2355348e_0_861">
            <a:extLst>
              <a:ext uri="{FF2B5EF4-FFF2-40B4-BE49-F238E27FC236}">
                <a16:creationId xmlns:a16="http://schemas.microsoft.com/office/drawing/2014/main" id="{8FFC7DE5-C884-2F43-25B1-59AB06A80535}"/>
              </a:ext>
            </a:extLst>
          </p:cNvPr>
          <p:cNvSpPr txBox="1">
            <a:spLocks noChangeArrowheads="1"/>
          </p:cNvSpPr>
          <p:nvPr/>
        </p:nvSpPr>
        <p:spPr bwMode="auto">
          <a:xfrm>
            <a:off x="606425" y="1717675"/>
            <a:ext cx="793115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3815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Clr>
                <a:srgbClr val="0B0D63"/>
              </a:buClr>
              <a:buSzPts val="2100"/>
              <a:buFont typeface="Wingdings" pitchFamily="2" charset="2"/>
              <a:buChar char="q"/>
            </a:pPr>
            <a:r>
              <a:rPr lang="en-US" altLang="en-US" sz="2800">
                <a:solidFill>
                  <a:srgbClr val="0B0D63"/>
                </a:solidFill>
                <a:latin typeface="Times New Roman" panose="02020603050405020304" pitchFamily="18" charset="0"/>
                <a:ea typeface="Aleo" pitchFamily="2" charset="77"/>
                <a:cs typeface="Times New Roman" panose="02020603050405020304" pitchFamily="18" charset="0"/>
                <a:sym typeface="Aleo" pitchFamily="2" charset="77"/>
              </a:rPr>
              <a:t>Review introduction section with background for the document</a:t>
            </a:r>
          </a:p>
          <a:p>
            <a:pPr eaLnBrk="1" hangingPunct="1">
              <a:lnSpc>
                <a:spcPct val="115000"/>
              </a:lnSpc>
              <a:buClr>
                <a:srgbClr val="0B0D63"/>
              </a:buClr>
              <a:buSzPts val="2100"/>
              <a:buFont typeface="Wingdings" pitchFamily="2" charset="2"/>
              <a:buChar char="q"/>
            </a:pPr>
            <a:r>
              <a:rPr lang="en-US" altLang="en-US" sz="2800">
                <a:solidFill>
                  <a:srgbClr val="0B0D63"/>
                </a:solidFill>
                <a:latin typeface="Times New Roman" panose="02020603050405020304" pitchFamily="18" charset="0"/>
                <a:ea typeface="Aleo" pitchFamily="2" charset="77"/>
                <a:cs typeface="Times New Roman" panose="02020603050405020304" pitchFamily="18" charset="0"/>
                <a:sym typeface="Aleo" pitchFamily="2" charset="77"/>
              </a:rPr>
              <a:t>Make note of any questions </a:t>
            </a:r>
          </a:p>
          <a:p>
            <a:pPr eaLnBrk="1" hangingPunct="1">
              <a:lnSpc>
                <a:spcPct val="115000"/>
              </a:lnSpc>
              <a:buClr>
                <a:srgbClr val="0B0D63"/>
              </a:buClr>
              <a:buSzPts val="2100"/>
              <a:buFont typeface="Wingdings" pitchFamily="2" charset="2"/>
              <a:buChar char="q"/>
            </a:pPr>
            <a:r>
              <a:rPr lang="en-US" altLang="en-US" sz="2800">
                <a:solidFill>
                  <a:srgbClr val="0B0D63"/>
                </a:solidFill>
                <a:latin typeface="Times New Roman" panose="02020603050405020304" pitchFamily="18" charset="0"/>
                <a:ea typeface="Aleo" pitchFamily="2" charset="77"/>
                <a:cs typeface="Times New Roman" panose="02020603050405020304" pitchFamily="18" charset="0"/>
                <a:sym typeface="Aleo" pitchFamily="2" charset="77"/>
              </a:rPr>
              <a:t>Update to suit your anticipated partnership  </a:t>
            </a:r>
            <a:endParaRPr lang="en-US" altLang="en-US" sz="2800">
              <a:latin typeface="Times New Roman" panose="02020603050405020304" pitchFamily="18" charset="0"/>
              <a:ea typeface="Aleo" pitchFamily="2" charset="77"/>
              <a:cs typeface="Times New Roman" panose="02020603050405020304" pitchFamily="18" charset="0"/>
              <a:sym typeface="Aleo" pitchFamily="2"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Google Shape;307;g24c19337f59_0_188">
            <a:extLst>
              <a:ext uri="{FF2B5EF4-FFF2-40B4-BE49-F238E27FC236}">
                <a16:creationId xmlns:a16="http://schemas.microsoft.com/office/drawing/2014/main" id="{669D0A3B-25CD-8266-F4F6-784CD4784CA1}"/>
              </a:ext>
            </a:extLst>
          </p:cNvPr>
          <p:cNvSpPr txBox="1">
            <a:spLocks noChangeArrowheads="1"/>
          </p:cNvSpPr>
          <p:nvPr/>
        </p:nvSpPr>
        <p:spPr bwMode="auto">
          <a:xfrm>
            <a:off x="717550" y="1381125"/>
            <a:ext cx="71342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SzPts val="5400"/>
            </a:pPr>
            <a:r>
              <a:rPr lang="en-US" altLang="en-US" sz="5400">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What is a birth doula?</a:t>
            </a:r>
          </a:p>
        </p:txBody>
      </p:sp>
      <p:sp>
        <p:nvSpPr>
          <p:cNvPr id="59394" name="Google Shape;308;g24c19337f59_0_188">
            <a:extLst>
              <a:ext uri="{FF2B5EF4-FFF2-40B4-BE49-F238E27FC236}">
                <a16:creationId xmlns:a16="http://schemas.microsoft.com/office/drawing/2014/main" id="{8EB7B516-2D5D-B133-E3B2-625E7E8BD40A}"/>
              </a:ext>
            </a:extLst>
          </p:cNvPr>
          <p:cNvSpPr txBox="1">
            <a:spLocks noChangeArrowheads="1"/>
          </p:cNvSpPr>
          <p:nvPr/>
        </p:nvSpPr>
        <p:spPr bwMode="auto">
          <a:xfrm>
            <a:off x="4295775" y="2522538"/>
            <a:ext cx="3943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ts val="1200"/>
              </a:spcBef>
              <a:buSzPts val="3600"/>
            </a:pPr>
            <a:r>
              <a:rPr lang="en-US" altLang="en-US" sz="3600" b="1" i="1">
                <a:solidFill>
                  <a:srgbClr val="BD7064"/>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Why use a doula?</a:t>
            </a:r>
          </a:p>
        </p:txBody>
      </p:sp>
      <p:sp>
        <p:nvSpPr>
          <p:cNvPr id="59395" name="Google Shape;309;g24c19337f59_0_188">
            <a:extLst>
              <a:ext uri="{FF2B5EF4-FFF2-40B4-BE49-F238E27FC236}">
                <a16:creationId xmlns:a16="http://schemas.microsoft.com/office/drawing/2014/main" id="{880CF09E-9E8A-92A7-5498-70E0918CCFF3}"/>
              </a:ext>
            </a:extLst>
          </p:cNvPr>
          <p:cNvSpPr txBox="1">
            <a:spLocks noChangeArrowheads="1"/>
          </p:cNvSpPr>
          <p:nvPr/>
        </p:nvSpPr>
        <p:spPr bwMode="auto">
          <a:xfrm>
            <a:off x="1501775" y="2200275"/>
            <a:ext cx="6567488" cy="1031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latin typeface="Corbel" panose="020B0503020204020204" pitchFamily="34" charset="0"/>
              <a:sym typeface="Corbel" panose="020B0503020204020204" pitchFamily="34" charset="0"/>
            </a:endParaRPr>
          </a:p>
        </p:txBody>
      </p:sp>
      <p:pic>
        <p:nvPicPr>
          <p:cNvPr id="59396" name="Google Shape;310;g24c19337f59_0_188">
            <a:extLst>
              <a:ext uri="{FF2B5EF4-FFF2-40B4-BE49-F238E27FC236}">
                <a16:creationId xmlns:a16="http://schemas.microsoft.com/office/drawing/2014/main" id="{96851B2C-DC86-C593-D581-C87E4D61715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3827463"/>
            <a:ext cx="428942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Google Shape;575;g250950b955f_0_86">
            <a:extLst>
              <a:ext uri="{FF2B5EF4-FFF2-40B4-BE49-F238E27FC236}">
                <a16:creationId xmlns:a16="http://schemas.microsoft.com/office/drawing/2014/main" id="{A49784AF-2D16-02ED-912D-2486E94B292F}"/>
              </a:ext>
            </a:extLst>
          </p:cNvPr>
          <p:cNvSpPr txBox="1">
            <a:spLocks noChangeArrowheads="1"/>
          </p:cNvSpPr>
          <p:nvPr/>
        </p:nvSpPr>
        <p:spPr bwMode="auto">
          <a:xfrm>
            <a:off x="171450" y="1604963"/>
            <a:ext cx="38115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2400"/>
            </a:pPr>
            <a:r>
              <a:rPr lang="en-US" altLang="en-US" sz="2400" b="1">
                <a:solidFill>
                  <a:schemeClr val="accent2"/>
                </a:solidFill>
                <a:latin typeface="Times New Roman" panose="02020603050405020304" pitchFamily="18" charset="0"/>
                <a:cs typeface="Times New Roman" panose="02020603050405020304" pitchFamily="18" charset="0"/>
                <a:sym typeface="Lato" panose="020F0502020204030203" pitchFamily="34" charset="0"/>
              </a:rPr>
              <a:t>Example: Doula Invoice</a:t>
            </a:r>
          </a:p>
        </p:txBody>
      </p:sp>
      <p:sp>
        <p:nvSpPr>
          <p:cNvPr id="114690" name="Google Shape;576;g250950b955f_0_86">
            <a:extLst>
              <a:ext uri="{FF2B5EF4-FFF2-40B4-BE49-F238E27FC236}">
                <a16:creationId xmlns:a16="http://schemas.microsoft.com/office/drawing/2014/main" id="{F1DCE2ED-64AA-AD50-3EA1-9B1A65E1396C}"/>
              </a:ext>
            </a:extLst>
          </p:cNvPr>
          <p:cNvSpPr txBox="1">
            <a:spLocks noChangeArrowheads="1"/>
          </p:cNvSpPr>
          <p:nvPr/>
        </p:nvSpPr>
        <p:spPr bwMode="auto">
          <a:xfrm>
            <a:off x="366713" y="188913"/>
            <a:ext cx="8410575" cy="722312"/>
          </a:xfrm>
          <a:prstGeom prst="rect">
            <a:avLst/>
          </a:prstGeom>
          <a:solidFill>
            <a:srgbClr val="F08E80">
              <a:alpha val="7372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500"/>
            </a:pPr>
            <a:r>
              <a:rPr lang="en-US" altLang="en-US" sz="3500" b="1">
                <a:solidFill>
                  <a:schemeClr val="accent2"/>
                </a:solidFill>
                <a:latin typeface="Times New Roman" panose="02020603050405020304" pitchFamily="18" charset="0"/>
                <a:cs typeface="Times New Roman" panose="02020603050405020304" pitchFamily="18" charset="0"/>
                <a:sym typeface="Lato" panose="020F0502020204030203" pitchFamily="34" charset="0"/>
              </a:rPr>
              <a:t>How to use the toolkit</a:t>
            </a:r>
          </a:p>
        </p:txBody>
      </p:sp>
      <p:pic>
        <p:nvPicPr>
          <p:cNvPr id="114691" name="Google Shape;577;g250950b955f_0_86">
            <a:extLst>
              <a:ext uri="{FF2B5EF4-FFF2-40B4-BE49-F238E27FC236}">
                <a16:creationId xmlns:a16="http://schemas.microsoft.com/office/drawing/2014/main" id="{7C9576CB-0A5F-2C4B-57F8-08C8FB9B8CB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2403475"/>
            <a:ext cx="8624887"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Google Shape;583;g24b2355348e_0_869">
            <a:extLst>
              <a:ext uri="{FF2B5EF4-FFF2-40B4-BE49-F238E27FC236}">
                <a16:creationId xmlns:a16="http://schemas.microsoft.com/office/drawing/2014/main" id="{48A97BED-D9B4-D572-BB75-49466AF912ED}"/>
              </a:ext>
            </a:extLst>
          </p:cNvPr>
          <p:cNvSpPr txBox="1">
            <a:spLocks noChangeArrowheads="1"/>
          </p:cNvSpPr>
          <p:nvPr/>
        </p:nvSpPr>
        <p:spPr bwMode="auto">
          <a:xfrm>
            <a:off x="366713" y="188913"/>
            <a:ext cx="8410575" cy="617537"/>
          </a:xfrm>
          <a:prstGeom prst="rect">
            <a:avLst/>
          </a:prstGeom>
          <a:solidFill>
            <a:srgbClr val="F08E80">
              <a:alpha val="7372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500"/>
            </a:pPr>
            <a:r>
              <a:rPr lang="en-US" altLang="en-US" sz="3500" b="1">
                <a:solidFill>
                  <a:schemeClr val="accent2"/>
                </a:solidFill>
                <a:latin typeface="Times New Roman" panose="02020603050405020304" pitchFamily="18" charset="0"/>
                <a:cs typeface="Times New Roman" panose="02020603050405020304" pitchFamily="18" charset="0"/>
                <a:sym typeface="Lato" panose="020F0502020204030203" pitchFamily="34" charset="0"/>
              </a:rPr>
              <a:t>Doula policy template</a:t>
            </a:r>
          </a:p>
        </p:txBody>
      </p:sp>
      <p:pic>
        <p:nvPicPr>
          <p:cNvPr id="116738" name="Google Shape;584;g24b2355348e_0_869">
            <a:extLst>
              <a:ext uri="{FF2B5EF4-FFF2-40B4-BE49-F238E27FC236}">
                <a16:creationId xmlns:a16="http://schemas.microsoft.com/office/drawing/2014/main" id="{39634043-85B9-4576-8D99-148B0348402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25" y="925513"/>
            <a:ext cx="681355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Google Shape;590;g24f19e3b8e7_0_8">
            <a:extLst>
              <a:ext uri="{FF2B5EF4-FFF2-40B4-BE49-F238E27FC236}">
                <a16:creationId xmlns:a16="http://schemas.microsoft.com/office/drawing/2014/main" id="{CCA2FE8C-8FB4-05A3-2098-185F9EA74648}"/>
              </a:ext>
            </a:extLst>
          </p:cNvPr>
          <p:cNvSpPr txBox="1">
            <a:spLocks noChangeArrowheads="1"/>
          </p:cNvSpPr>
          <p:nvPr/>
        </p:nvSpPr>
        <p:spPr bwMode="auto">
          <a:xfrm>
            <a:off x="336550" y="280988"/>
            <a:ext cx="8094663" cy="723900"/>
          </a:xfrm>
          <a:prstGeom prst="rect">
            <a:avLst/>
          </a:prstGeom>
          <a:solidFill>
            <a:srgbClr val="F08E80">
              <a:alpha val="7372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500"/>
            </a:pPr>
            <a:r>
              <a:rPr lang="en-US" altLang="en-US" sz="3500" b="1">
                <a:solidFill>
                  <a:schemeClr val="accent2"/>
                </a:solidFill>
                <a:latin typeface="Lato" panose="020F0502020204030203" pitchFamily="34" charset="0"/>
                <a:sym typeface="Lato" panose="020F0502020204030203" pitchFamily="34" charset="0"/>
              </a:rPr>
              <a:t>Invoice form template</a:t>
            </a:r>
          </a:p>
        </p:txBody>
      </p:sp>
      <p:pic>
        <p:nvPicPr>
          <p:cNvPr id="118786" name="Google Shape;591;g24f19e3b8e7_0_8">
            <a:extLst>
              <a:ext uri="{FF2B5EF4-FFF2-40B4-BE49-F238E27FC236}">
                <a16:creationId xmlns:a16="http://schemas.microsoft.com/office/drawing/2014/main" id="{D7F17293-4215-7557-E85C-744C96EEAB0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49" b="40"/>
          <a:stretch>
            <a:fillRect/>
          </a:stretch>
        </p:blipFill>
        <p:spPr bwMode="auto">
          <a:xfrm>
            <a:off x="1084263" y="1085850"/>
            <a:ext cx="65976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Google Shape;596;g24c19337f59_0_10">
            <a:extLst>
              <a:ext uri="{FF2B5EF4-FFF2-40B4-BE49-F238E27FC236}">
                <a16:creationId xmlns:a16="http://schemas.microsoft.com/office/drawing/2014/main" id="{9F5FD9D7-2A93-4537-4944-01EF4B9A078A}"/>
              </a:ext>
            </a:extLst>
          </p:cNvPr>
          <p:cNvSpPr txBox="1">
            <a:spLocks noGrp="1" noChangeArrowheads="1"/>
          </p:cNvSpPr>
          <p:nvPr>
            <p:ph type="title" idx="4294967295"/>
          </p:nvPr>
        </p:nvSpPr>
        <p:spPr>
          <a:xfrm>
            <a:off x="282575" y="198438"/>
            <a:ext cx="8578850" cy="609600"/>
          </a:xfrm>
          <a:solidFill>
            <a:schemeClr val="tx2"/>
          </a:solidFill>
        </p:spPr>
        <p:txBody>
          <a:bodyPr/>
          <a:lstStyle/>
          <a:p>
            <a:pPr eaLnBrk="1" hangingPunct="1">
              <a:lnSpc>
                <a:spcPct val="90000"/>
              </a:lnSpc>
              <a:buClr>
                <a:srgbClr val="222222"/>
              </a:buClr>
              <a:buSzPts val="3200"/>
            </a:pPr>
            <a:r>
              <a:rPr lang="en-US" altLang="en-US" sz="3500" b="1">
                <a:solidFill>
                  <a:schemeClr val="accent2"/>
                </a:solidFill>
                <a:latin typeface="Times New Roman" panose="02020603050405020304" pitchFamily="18" charset="0"/>
                <a:cs typeface="Times New Roman" panose="02020603050405020304" pitchFamily="18" charset="0"/>
                <a:sym typeface="Lato" panose="020F0502020204030203" pitchFamily="34" charset="0"/>
              </a:rPr>
              <a:t>How to participate</a:t>
            </a:r>
          </a:p>
        </p:txBody>
      </p:sp>
      <p:sp>
        <p:nvSpPr>
          <p:cNvPr id="120835" name="Google Shape;597;g24c19337f59_0_10">
            <a:extLst>
              <a:ext uri="{FF2B5EF4-FFF2-40B4-BE49-F238E27FC236}">
                <a16:creationId xmlns:a16="http://schemas.microsoft.com/office/drawing/2014/main" id="{10E698B1-AAEB-3AF7-3A9B-A65F18805E30}"/>
              </a:ext>
            </a:extLst>
          </p:cNvPr>
          <p:cNvSpPr txBox="1">
            <a:spLocks noChangeArrowheads="1"/>
          </p:cNvSpPr>
          <p:nvPr/>
        </p:nvSpPr>
        <p:spPr bwMode="auto">
          <a:xfrm>
            <a:off x="247650" y="5572125"/>
            <a:ext cx="85788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Aft>
                <a:spcPts val="1000"/>
              </a:spcAft>
              <a:buSzPts val="1700"/>
            </a:pPr>
            <a:r>
              <a:rPr lang="en-US" altLang="en-US" sz="1700">
                <a:solidFill>
                  <a:schemeClr val="accent2"/>
                </a:solidFill>
                <a:latin typeface="Times New Roman" panose="02020603050405020304" pitchFamily="18" charset="0"/>
                <a:cs typeface="Times New Roman" panose="02020603050405020304" pitchFamily="18" charset="0"/>
                <a:sym typeface="Aleo" pitchFamily="2" charset="77"/>
              </a:rPr>
              <a:t>*DPH certification, either through DPH or in line with the DPH core competencies, is </a:t>
            </a:r>
            <a:r>
              <a:rPr lang="en-US" altLang="en-US" sz="1700" i="1">
                <a:solidFill>
                  <a:schemeClr val="accent2"/>
                </a:solidFill>
                <a:latin typeface="Times New Roman" panose="02020603050405020304" pitchFamily="18" charset="0"/>
                <a:cs typeface="Times New Roman" panose="02020603050405020304" pitchFamily="18" charset="0"/>
                <a:sym typeface="Aleo" pitchFamily="2" charset="77"/>
              </a:rPr>
              <a:t>recommended</a:t>
            </a:r>
            <a:r>
              <a:rPr lang="en-US" altLang="en-US" sz="1700">
                <a:solidFill>
                  <a:schemeClr val="accent2"/>
                </a:solidFill>
                <a:latin typeface="Times New Roman" panose="02020603050405020304" pitchFamily="18" charset="0"/>
                <a:cs typeface="Times New Roman" panose="02020603050405020304" pitchFamily="18" charset="0"/>
                <a:sym typeface="Aleo" pitchFamily="2" charset="77"/>
              </a:rPr>
              <a:t> as the credentialing pathway, though providers will set practice level requirements, which may vary.</a:t>
            </a:r>
            <a:endParaRPr lang="en-US" altLang="en-US" sz="2300">
              <a:solidFill>
                <a:schemeClr val="accent2"/>
              </a:solidFill>
              <a:latin typeface="Times New Roman" panose="02020603050405020304" pitchFamily="18" charset="0"/>
              <a:cs typeface="Times New Roman" panose="02020603050405020304" pitchFamily="18" charset="0"/>
              <a:sym typeface="Aleo" pitchFamily="2" charset="77"/>
            </a:endParaRPr>
          </a:p>
        </p:txBody>
      </p:sp>
      <p:sp>
        <p:nvSpPr>
          <p:cNvPr id="598" name="Google Shape;598;g24c19337f59_0_10">
            <a:extLst>
              <a:ext uri="{FF2B5EF4-FFF2-40B4-BE49-F238E27FC236}">
                <a16:creationId xmlns:a16="http://schemas.microsoft.com/office/drawing/2014/main" id="{4ECE8FC9-6516-CAC3-31AD-CAF842AB29CF}"/>
              </a:ext>
            </a:extLst>
          </p:cNvPr>
          <p:cNvSpPr txBox="1"/>
          <p:nvPr/>
        </p:nvSpPr>
        <p:spPr>
          <a:xfrm>
            <a:off x="282575" y="1006475"/>
            <a:ext cx="8323263" cy="4170363"/>
          </a:xfrm>
          <a:prstGeom prst="rect">
            <a:avLst/>
          </a:prstGeom>
          <a:noFill/>
          <a:ln>
            <a:noFill/>
          </a:ln>
        </p:spPr>
        <p:txBody>
          <a:bodyPr spcFirstLastPara="1" lIns="91425" tIns="91425" rIns="91425" bIns="91425">
            <a:spAutoFit/>
          </a:bodyPr>
          <a:lstStyle/>
          <a:p>
            <a:pPr eaLnBrk="1" fontAlgn="auto" hangingPunct="1">
              <a:spcBef>
                <a:spcPts val="0"/>
              </a:spcBef>
              <a:spcAft>
                <a:spcPts val="0"/>
              </a:spcAft>
              <a:buClr>
                <a:srgbClr val="000000"/>
              </a:buClr>
              <a:buSzPts val="2500"/>
              <a:buFont typeface="Arial"/>
              <a:buNone/>
              <a:defRPr/>
            </a:pPr>
            <a:r>
              <a:rPr lang="en-US" sz="2500" b="1" kern="0" dirty="0">
                <a:solidFill>
                  <a:schemeClr val="accent2"/>
                </a:solidFill>
                <a:latin typeface="Times New Roman" panose="02020603050405020304" pitchFamily="18" charset="0"/>
                <a:ea typeface="Aleo"/>
                <a:cs typeface="Times New Roman" panose="02020603050405020304" pitchFamily="18" charset="0"/>
                <a:sym typeface="Aleo"/>
              </a:rPr>
              <a:t>Start getting ready now to participate next year</a:t>
            </a:r>
            <a:endParaRPr sz="2500" b="1" kern="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indent="-374650" eaLnBrk="1" fontAlgn="auto" hangingPunct="1">
              <a:spcBef>
                <a:spcPts val="1000"/>
              </a:spcBef>
              <a:spcAft>
                <a:spcPts val="0"/>
              </a:spcAft>
              <a:buClr>
                <a:schemeClr val="accent2"/>
              </a:buClr>
              <a:buSzPts val="2300"/>
              <a:buFont typeface="Aleo"/>
              <a:buChar char="●"/>
              <a:defRPr/>
            </a:pPr>
            <a:r>
              <a:rPr lang="en-US" sz="2300" kern="0" dirty="0">
                <a:solidFill>
                  <a:schemeClr val="accent2"/>
                </a:solidFill>
                <a:latin typeface="Times New Roman" panose="02020603050405020304" pitchFamily="18" charset="0"/>
                <a:ea typeface="Aleo"/>
                <a:cs typeface="Times New Roman" panose="02020603050405020304" pitchFamily="18" charset="0"/>
                <a:sym typeface="Aleo"/>
              </a:rPr>
              <a:t>Align credentialing with draft Doula Certification competencies issued by CT DPH</a:t>
            </a:r>
            <a:r>
              <a:rPr lang="en-US" sz="2300" kern="0" baseline="30000" dirty="0">
                <a:solidFill>
                  <a:schemeClr val="accent2"/>
                </a:solidFill>
                <a:latin typeface="Times New Roman" panose="02020603050405020304" pitchFamily="18" charset="0"/>
                <a:ea typeface="Aleo"/>
                <a:cs typeface="Times New Roman" panose="02020603050405020304" pitchFamily="18" charset="0"/>
                <a:sym typeface="Aleo"/>
              </a:rPr>
              <a:t>*</a:t>
            </a:r>
            <a:endParaRPr sz="23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indent="-374650" eaLnBrk="1" fontAlgn="auto" hangingPunct="1">
              <a:spcBef>
                <a:spcPts val="1000"/>
              </a:spcBef>
              <a:spcAft>
                <a:spcPts val="0"/>
              </a:spcAft>
              <a:buClr>
                <a:schemeClr val="accent2"/>
              </a:buClr>
              <a:buSzPts val="2300"/>
              <a:buFont typeface="Aleo"/>
              <a:buChar char="●"/>
              <a:defRPr/>
            </a:pPr>
            <a:r>
              <a:rPr lang="en-US" sz="2300" kern="0" dirty="0">
                <a:solidFill>
                  <a:schemeClr val="accent2"/>
                </a:solidFill>
                <a:latin typeface="Times New Roman" panose="02020603050405020304" pitchFamily="18" charset="0"/>
                <a:ea typeface="Aleo"/>
                <a:cs typeface="Times New Roman" panose="02020603050405020304" pitchFamily="18" charset="0"/>
                <a:sym typeface="Aleo"/>
              </a:rPr>
              <a:t>Explore and understand toolkit</a:t>
            </a:r>
            <a:endParaRPr sz="23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indent="-374650" eaLnBrk="1" fontAlgn="auto" hangingPunct="1">
              <a:spcBef>
                <a:spcPts val="1000"/>
              </a:spcBef>
              <a:spcAft>
                <a:spcPts val="0"/>
              </a:spcAft>
              <a:buClr>
                <a:schemeClr val="accent2"/>
              </a:buClr>
              <a:buSzPts val="2300"/>
              <a:buFont typeface="Aleo"/>
              <a:buChar char="●"/>
              <a:defRPr/>
            </a:pPr>
            <a:r>
              <a:rPr lang="en-US" sz="2300" kern="0" dirty="0">
                <a:solidFill>
                  <a:schemeClr val="accent2"/>
                </a:solidFill>
                <a:latin typeface="Times New Roman" panose="02020603050405020304" pitchFamily="18" charset="0"/>
                <a:ea typeface="Aleo"/>
                <a:cs typeface="Times New Roman" panose="02020603050405020304" pitchFamily="18" charset="0"/>
                <a:sym typeface="Aleo"/>
              </a:rPr>
              <a:t>Determine doula contractual relationship, employed vs. independent contractor</a:t>
            </a:r>
            <a:endParaRPr sz="23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indent="-374650" eaLnBrk="1" fontAlgn="auto" hangingPunct="1">
              <a:spcBef>
                <a:spcPts val="1000"/>
              </a:spcBef>
              <a:spcAft>
                <a:spcPts val="0"/>
              </a:spcAft>
              <a:buClr>
                <a:schemeClr val="accent2"/>
              </a:buClr>
              <a:buSzPts val="2300"/>
              <a:buFont typeface="Aleo"/>
              <a:buChar char="●"/>
              <a:defRPr/>
            </a:pPr>
            <a:r>
              <a:rPr lang="en-US" sz="2300" kern="0" dirty="0">
                <a:solidFill>
                  <a:schemeClr val="accent2"/>
                </a:solidFill>
                <a:latin typeface="Times New Roman" panose="02020603050405020304" pitchFamily="18" charset="0"/>
                <a:ea typeface="Aleo"/>
                <a:cs typeface="Times New Roman" panose="02020603050405020304" pitchFamily="18" charset="0"/>
                <a:sym typeface="Aleo"/>
              </a:rPr>
              <a:t>Contact doulas you are interested in working with to ask to participate</a:t>
            </a:r>
            <a:endParaRPr sz="23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indent="-374650" eaLnBrk="1" fontAlgn="auto" hangingPunct="1">
              <a:spcBef>
                <a:spcPts val="1000"/>
              </a:spcBef>
              <a:spcAft>
                <a:spcPts val="1000"/>
              </a:spcAft>
              <a:buClr>
                <a:schemeClr val="accent2"/>
              </a:buClr>
              <a:buSzPts val="2300"/>
              <a:buFont typeface="Aleo"/>
              <a:buChar char="●"/>
              <a:defRPr/>
            </a:pPr>
            <a:r>
              <a:rPr lang="en-US" sz="2300" kern="0" dirty="0">
                <a:solidFill>
                  <a:schemeClr val="accent2"/>
                </a:solidFill>
                <a:latin typeface="Times New Roman" panose="02020603050405020304" pitchFamily="18" charset="0"/>
                <a:ea typeface="Aleo"/>
                <a:cs typeface="Times New Roman" panose="02020603050405020304" pitchFamily="18" charset="0"/>
                <a:sym typeface="Aleo"/>
              </a:rPr>
              <a:t>Consider benefits of working with doula collaboratives</a:t>
            </a:r>
            <a:endParaRPr sz="2300" kern="0" dirty="0">
              <a:solidFill>
                <a:schemeClr val="accent2"/>
              </a:solidFill>
              <a:latin typeface="Times New Roman" panose="02020603050405020304" pitchFamily="18" charset="0"/>
              <a:ea typeface="Aleo"/>
              <a:cs typeface="Times New Roman" panose="02020603050405020304" pitchFamily="18" charset="0"/>
              <a:sym typeface="Ale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DF0E6"/>
        </a:solidFill>
        <a:effectLst/>
      </p:bgPr>
    </p:bg>
    <p:spTree>
      <p:nvGrpSpPr>
        <p:cNvPr id="1" name=""/>
        <p:cNvGrpSpPr/>
        <p:nvPr/>
      </p:nvGrpSpPr>
      <p:grpSpPr>
        <a:xfrm>
          <a:off x="0" y="0"/>
          <a:ext cx="0" cy="0"/>
          <a:chOff x="0" y="0"/>
          <a:chExt cx="0" cy="0"/>
        </a:xfrm>
      </p:grpSpPr>
      <p:sp>
        <p:nvSpPr>
          <p:cNvPr id="122882" name="Google Shape;603;p10">
            <a:extLst>
              <a:ext uri="{FF2B5EF4-FFF2-40B4-BE49-F238E27FC236}">
                <a16:creationId xmlns:a16="http://schemas.microsoft.com/office/drawing/2014/main" id="{129BA705-F78C-CA28-A00F-4AB20D3FE838}"/>
              </a:ext>
            </a:extLst>
          </p:cNvPr>
          <p:cNvSpPr txBox="1">
            <a:spLocks noGrp="1"/>
          </p:cNvSpPr>
          <p:nvPr>
            <p:ph type="title" idx="4294967295"/>
          </p:nvPr>
        </p:nvSpPr>
        <p:spPr>
          <a:xfrm>
            <a:off x="1517650" y="889000"/>
            <a:ext cx="6108700" cy="4621213"/>
          </a:xfrm>
          <a:ln w="28575" cap="flat">
            <a:solidFill>
              <a:srgbClr val="F08E80"/>
            </a:solidFill>
            <a:round/>
            <a:headEnd type="none" w="sm" len="sm"/>
            <a:tailEnd type="none" w="sm" len="sm"/>
          </a:ln>
        </p:spPr>
        <p:txBody>
          <a:bodyPr/>
          <a:lstStyle/>
          <a:p>
            <a:pPr algn="ctr" eaLnBrk="1" hangingPunct="1">
              <a:lnSpc>
                <a:spcPct val="90000"/>
              </a:lnSpc>
              <a:buClr>
                <a:schemeClr val="accent1"/>
              </a:buClr>
              <a:buSzPts val="6600"/>
              <a:buFont typeface="Corbel" panose="020B0503020204020204" pitchFamily="34" charset="0"/>
              <a:buNone/>
            </a:pPr>
            <a:r>
              <a:rPr lang="en-US" altLang="en-US" sz="6600" b="1">
                <a:solidFill>
                  <a:schemeClr val="accent2"/>
                </a:solidFill>
                <a:latin typeface="Times New Roman" panose="02020603050405020304" pitchFamily="18" charset="0"/>
                <a:cs typeface="Times New Roman" panose="02020603050405020304" pitchFamily="18" charset="0"/>
                <a:sym typeface="Lato" panose="020F0502020204030203" pitchFamily="34" charset="0"/>
              </a:rPr>
              <a:t>Q/A </a:t>
            </a:r>
            <a:r>
              <a:rPr lang="en-US" altLang="en-US" sz="6600">
                <a:solidFill>
                  <a:schemeClr val="accent2"/>
                </a:solidFill>
                <a:latin typeface="Times New Roman" panose="02020603050405020304" pitchFamily="18" charset="0"/>
                <a:cs typeface="Times New Roman" panose="02020603050405020304" pitchFamily="18" charset="0"/>
                <a:sym typeface="Lato" panose="020F0502020204030203" pitchFamily="34" charset="0"/>
              </a:rPr>
              <a:t> </a:t>
            </a:r>
            <a:br>
              <a:rPr lang="en-US" altLang="en-US" sz="6600">
                <a:solidFill>
                  <a:schemeClr val="accent1"/>
                </a:solidFill>
                <a:latin typeface="Lato" panose="020F0502020204030203" pitchFamily="34" charset="0"/>
                <a:cs typeface="Arial" panose="020B0604020202020204" pitchFamily="34" charset="0"/>
                <a:sym typeface="Lato" panose="020F0502020204030203" pitchFamily="34" charset="0"/>
              </a:rPr>
            </a:br>
            <a:endParaRPr lang="en-US" altLang="en-US" sz="3000">
              <a:solidFill>
                <a:srgbClr val="FFFFFF"/>
              </a:solidFill>
              <a:latin typeface="Lato" panose="020F0502020204030203" pitchFamily="34" charset="0"/>
              <a:cs typeface="Arial" panose="020B0604020202020204" pitchFamily="34" charset="0"/>
              <a:sym typeface="Lato" panose="020F0502020204030203" pitchFamily="34" charset="0"/>
            </a:endParaRPr>
          </a:p>
        </p:txBody>
      </p:sp>
      <p:pic>
        <p:nvPicPr>
          <p:cNvPr id="122883" name="Google Shape;604;p10">
            <a:extLst>
              <a:ext uri="{FF2B5EF4-FFF2-40B4-BE49-F238E27FC236}">
                <a16:creationId xmlns:a16="http://schemas.microsoft.com/office/drawing/2014/main" id="{30A56DA8-74F6-D810-8EF3-A72941B0406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3878263"/>
            <a:ext cx="4240213"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Google Shape;316;g2465870a7e3_1_18">
            <a:extLst>
              <a:ext uri="{FF2B5EF4-FFF2-40B4-BE49-F238E27FC236}">
                <a16:creationId xmlns:a16="http://schemas.microsoft.com/office/drawing/2014/main" id="{F382907F-9371-953F-D778-13AD490AF364}"/>
              </a:ext>
            </a:extLst>
          </p:cNvPr>
          <p:cNvSpPr txBox="1">
            <a:spLocks noGrp="1" noChangeArrowheads="1"/>
          </p:cNvSpPr>
          <p:nvPr>
            <p:ph type="title" idx="4294967295"/>
          </p:nvPr>
        </p:nvSpPr>
        <p:spPr>
          <a:xfrm>
            <a:off x="384175" y="239713"/>
            <a:ext cx="8375650" cy="668337"/>
          </a:xfrm>
          <a:solidFill>
            <a:srgbClr val="F4ABA1"/>
          </a:solidFill>
        </p:spPr>
        <p:txBody>
          <a:bodyPr/>
          <a:lstStyle/>
          <a:p>
            <a:pPr eaLnBrk="1" hangingPunct="1">
              <a:lnSpc>
                <a:spcPct val="90000"/>
              </a:lnSpc>
              <a:buClr>
                <a:srgbClr val="FFFFFF"/>
              </a:buClr>
              <a:buSzPts val="3000"/>
              <a:buFont typeface="Corbel" panose="020B0503020204020204" pitchFamily="34" charset="0"/>
              <a:buNone/>
            </a:pPr>
            <a:r>
              <a:rPr lang="en-US" altLang="en-US" sz="35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What is a birth doula? </a:t>
            </a:r>
          </a:p>
        </p:txBody>
      </p:sp>
      <p:sp>
        <p:nvSpPr>
          <p:cNvPr id="317" name="Google Shape;317;g2465870a7e3_1_18">
            <a:extLst>
              <a:ext uri="{FF2B5EF4-FFF2-40B4-BE49-F238E27FC236}">
                <a16:creationId xmlns:a16="http://schemas.microsoft.com/office/drawing/2014/main" id="{5C06DC6B-529C-E2DD-764E-5BB68CE2DE62}"/>
              </a:ext>
            </a:extLst>
          </p:cNvPr>
          <p:cNvSpPr txBox="1">
            <a:spLocks noGrp="1"/>
          </p:cNvSpPr>
          <p:nvPr>
            <p:ph type="body" idx="4294967295"/>
          </p:nvPr>
        </p:nvSpPr>
        <p:spPr>
          <a:xfrm>
            <a:off x="2668588" y="644525"/>
            <a:ext cx="6183312" cy="5078413"/>
          </a:xfrm>
        </p:spPr>
        <p:txBody>
          <a:bodyPr spcFirstLastPara="1">
            <a:normAutofit/>
          </a:bodyPr>
          <a:lstStyle/>
          <a:p>
            <a:pPr marL="457200" eaLnBrk="1" fontAlgn="auto" hangingPunct="1">
              <a:spcBef>
                <a:spcPts val="0"/>
              </a:spcBef>
              <a:spcAft>
                <a:spcPts val="0"/>
              </a:spcAft>
              <a:buClr>
                <a:schemeClr val="accent1"/>
              </a:buClr>
              <a:buSzPts val="1900"/>
              <a:buFont typeface="Noto Sans Symbols"/>
              <a:buNone/>
              <a:defRPr/>
            </a:pPr>
            <a:endParaRPr sz="2200" b="1" dirty="0">
              <a:solidFill>
                <a:schemeClr val="accent2"/>
              </a:solidFill>
              <a:latin typeface="Lato"/>
              <a:ea typeface="Lato"/>
              <a:cs typeface="Lato"/>
              <a:sym typeface="Lato"/>
            </a:endParaRPr>
          </a:p>
          <a:p>
            <a:pPr eaLnBrk="1" fontAlgn="auto" hangingPunct="1">
              <a:spcBef>
                <a:spcPts val="1000"/>
              </a:spcBef>
              <a:spcAft>
                <a:spcPts val="0"/>
              </a:spcAft>
              <a:buClr>
                <a:schemeClr val="accent1"/>
              </a:buClr>
              <a:buSzPts val="1900"/>
              <a:buFont typeface="Noto Sans Symbols"/>
              <a:buNone/>
              <a:defRPr/>
            </a:pPr>
            <a:endParaRPr sz="2200" b="1" dirty="0">
              <a:solidFill>
                <a:schemeClr val="accent2"/>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spcBef>
                <a:spcPts val="1000"/>
              </a:spcBef>
              <a:spcAft>
                <a:spcPts val="0"/>
              </a:spcAft>
              <a:buClr>
                <a:schemeClr val="accent2"/>
              </a:buClr>
              <a:buSzPts val="2400"/>
              <a:buFont typeface="Lato"/>
              <a:buChar char="●"/>
              <a:defRPr/>
            </a:pPr>
            <a:r>
              <a:rPr lang="en-US" sz="2400" b="1" dirty="0">
                <a:solidFill>
                  <a:schemeClr val="accent2"/>
                </a:solidFill>
                <a:latin typeface="Times New Roman" panose="02020603050405020304" pitchFamily="18" charset="0"/>
                <a:ea typeface="Lato"/>
                <a:cs typeface="Times New Roman" panose="02020603050405020304" pitchFamily="18" charset="0"/>
                <a:sym typeface="Lato"/>
              </a:rPr>
              <a:t>A non-clinical</a:t>
            </a:r>
            <a:r>
              <a:rPr lang="en-US" sz="2400" dirty="0">
                <a:solidFill>
                  <a:schemeClr val="accent2"/>
                </a:solidFill>
                <a:latin typeface="Times New Roman" panose="02020603050405020304" pitchFamily="18" charset="0"/>
                <a:ea typeface="Lato"/>
                <a:cs typeface="Times New Roman" panose="02020603050405020304" pitchFamily="18" charset="0"/>
                <a:sym typeface="Lato"/>
              </a:rPr>
              <a:t> care provider</a:t>
            </a:r>
            <a:endParaRPr sz="2400" dirty="0">
              <a:solidFill>
                <a:schemeClr val="accent2"/>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spcBef>
                <a:spcPts val="1000"/>
              </a:spcBef>
              <a:spcAft>
                <a:spcPts val="0"/>
              </a:spcAft>
              <a:buClr>
                <a:schemeClr val="accent2"/>
              </a:buClr>
              <a:buSzPts val="2400"/>
              <a:buFont typeface="Lato"/>
              <a:buChar char="●"/>
              <a:defRPr/>
            </a:pPr>
            <a:r>
              <a:rPr lang="en-US" sz="2400" b="1" dirty="0">
                <a:solidFill>
                  <a:schemeClr val="accent2"/>
                </a:solidFill>
                <a:latin typeface="Times New Roman" panose="02020603050405020304" pitchFamily="18" charset="0"/>
                <a:ea typeface="Lato"/>
                <a:cs typeface="Times New Roman" panose="02020603050405020304" pitchFamily="18" charset="0"/>
                <a:sym typeface="Lato"/>
              </a:rPr>
              <a:t>Evidence-based</a:t>
            </a:r>
            <a:r>
              <a:rPr lang="en-US" sz="2400" dirty="0">
                <a:solidFill>
                  <a:schemeClr val="accent2"/>
                </a:solidFill>
                <a:latin typeface="Times New Roman" panose="02020603050405020304" pitchFamily="18" charset="0"/>
                <a:ea typeface="Lato"/>
                <a:cs typeface="Times New Roman" panose="02020603050405020304" pitchFamily="18" charset="0"/>
                <a:sym typeface="Lato"/>
              </a:rPr>
              <a:t> </a:t>
            </a:r>
            <a:endParaRPr sz="2400" dirty="0">
              <a:solidFill>
                <a:schemeClr val="accent2"/>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spcBef>
                <a:spcPts val="1000"/>
              </a:spcBef>
              <a:spcAft>
                <a:spcPts val="0"/>
              </a:spcAft>
              <a:buClr>
                <a:schemeClr val="accent2"/>
              </a:buClr>
              <a:buSzPts val="2400"/>
              <a:buFont typeface="Lato"/>
              <a:buChar char="●"/>
              <a:defRPr/>
            </a:pPr>
            <a:r>
              <a:rPr lang="en-US" sz="2400" dirty="0">
                <a:solidFill>
                  <a:schemeClr val="accent2"/>
                </a:solidFill>
                <a:latin typeface="Times New Roman" panose="02020603050405020304" pitchFamily="18" charset="0"/>
                <a:ea typeface="Lato"/>
                <a:cs typeface="Times New Roman" panose="02020603050405020304" pitchFamily="18" charset="0"/>
                <a:sym typeface="Lato"/>
              </a:rPr>
              <a:t>Builds </a:t>
            </a:r>
            <a:r>
              <a:rPr lang="en-US" sz="2400" b="1" dirty="0">
                <a:solidFill>
                  <a:schemeClr val="accent2"/>
                </a:solidFill>
                <a:latin typeface="Times New Roman" panose="02020603050405020304" pitchFamily="18" charset="0"/>
                <a:ea typeface="Lato"/>
                <a:cs typeface="Times New Roman" panose="02020603050405020304" pitchFamily="18" charset="0"/>
                <a:sym typeface="Lato"/>
              </a:rPr>
              <a:t>trusting relationships</a:t>
            </a:r>
            <a:r>
              <a:rPr lang="en-US" sz="2400" dirty="0">
                <a:solidFill>
                  <a:schemeClr val="accent2"/>
                </a:solidFill>
                <a:latin typeface="Times New Roman" panose="02020603050405020304" pitchFamily="18" charset="0"/>
                <a:ea typeface="Lato"/>
                <a:cs typeface="Times New Roman" panose="02020603050405020304" pitchFamily="18" charset="0"/>
                <a:sym typeface="Lato"/>
              </a:rPr>
              <a:t> with birthing families</a:t>
            </a:r>
            <a:endParaRPr sz="2400" dirty="0">
              <a:solidFill>
                <a:schemeClr val="accent2"/>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spcBef>
                <a:spcPts val="1000"/>
              </a:spcBef>
              <a:spcAft>
                <a:spcPts val="0"/>
              </a:spcAft>
              <a:buClr>
                <a:schemeClr val="accent2"/>
              </a:buClr>
              <a:buSzPts val="2400"/>
              <a:buFont typeface="Lato"/>
              <a:buChar char="●"/>
              <a:defRPr/>
            </a:pPr>
            <a:r>
              <a:rPr lang="en-US" sz="2400" dirty="0">
                <a:solidFill>
                  <a:schemeClr val="accent2"/>
                </a:solidFill>
                <a:latin typeface="Times New Roman" panose="02020603050405020304" pitchFamily="18" charset="0"/>
                <a:ea typeface="Lato"/>
                <a:cs typeface="Times New Roman" panose="02020603050405020304" pitchFamily="18" charset="0"/>
                <a:sym typeface="Lato"/>
              </a:rPr>
              <a:t>Provides </a:t>
            </a:r>
            <a:r>
              <a:rPr lang="en-US" sz="2400" b="1" dirty="0">
                <a:solidFill>
                  <a:schemeClr val="accent2"/>
                </a:solidFill>
                <a:latin typeface="Times New Roman" panose="02020603050405020304" pitchFamily="18" charset="0"/>
                <a:ea typeface="Lato"/>
                <a:cs typeface="Times New Roman" panose="02020603050405020304" pitchFamily="18" charset="0"/>
                <a:sym typeface="Lato"/>
              </a:rPr>
              <a:t>physical, emotional, and informational support</a:t>
            </a:r>
            <a:endParaRPr sz="2400" b="1" dirty="0">
              <a:solidFill>
                <a:schemeClr val="accent2"/>
              </a:solidFill>
              <a:latin typeface="Times New Roman" panose="02020603050405020304" pitchFamily="18" charset="0"/>
              <a:ea typeface="Lato"/>
              <a:cs typeface="Times New Roman" panose="02020603050405020304" pitchFamily="18" charset="0"/>
              <a:sym typeface="Lato"/>
            </a:endParaRPr>
          </a:p>
          <a:p>
            <a:pPr marL="457200" indent="-381000" eaLnBrk="1" fontAlgn="auto" hangingPunct="1">
              <a:spcBef>
                <a:spcPts val="1000"/>
              </a:spcBef>
              <a:spcAft>
                <a:spcPts val="0"/>
              </a:spcAft>
              <a:buClr>
                <a:schemeClr val="accent2"/>
              </a:buClr>
              <a:buSzPts val="2400"/>
              <a:buFont typeface="Lato"/>
              <a:buChar char="●"/>
              <a:defRPr/>
            </a:pPr>
            <a:r>
              <a:rPr lang="en-US" sz="2400" dirty="0">
                <a:solidFill>
                  <a:schemeClr val="accent2"/>
                </a:solidFill>
                <a:latin typeface="Times New Roman" panose="02020603050405020304" pitchFamily="18" charset="0"/>
                <a:ea typeface="Lato"/>
                <a:cs typeface="Times New Roman" panose="02020603050405020304" pitchFamily="18" charset="0"/>
                <a:sym typeface="Lato"/>
              </a:rPr>
              <a:t>Provides care during pregnancy, labor and birth, and early postpartum</a:t>
            </a:r>
            <a:endParaRPr sz="2400" dirty="0">
              <a:solidFill>
                <a:schemeClr val="accent2"/>
              </a:solidFill>
              <a:latin typeface="Times New Roman" panose="02020603050405020304" pitchFamily="18" charset="0"/>
              <a:ea typeface="Lato"/>
              <a:cs typeface="Times New Roman" panose="02020603050405020304" pitchFamily="18" charset="0"/>
              <a:sym typeface="Lato"/>
            </a:endParaRPr>
          </a:p>
          <a:p>
            <a:pPr eaLnBrk="1" fontAlgn="auto" hangingPunct="1">
              <a:lnSpc>
                <a:spcPct val="90000"/>
              </a:lnSpc>
              <a:spcBef>
                <a:spcPts val="1200"/>
              </a:spcBef>
              <a:spcAft>
                <a:spcPts val="0"/>
              </a:spcAft>
              <a:buClr>
                <a:schemeClr val="accent1"/>
              </a:buClr>
              <a:buSzPts val="1900"/>
              <a:buFont typeface="Noto Sans Symbols"/>
              <a:buNone/>
              <a:defRPr/>
            </a:pPr>
            <a:endParaRPr sz="2100" dirty="0">
              <a:solidFill>
                <a:srgbClr val="595959"/>
              </a:solidFill>
              <a:latin typeface="Corbel"/>
              <a:ea typeface="Corbel"/>
              <a:cs typeface="Corbel"/>
              <a:sym typeface="Corbel"/>
            </a:endParaRPr>
          </a:p>
        </p:txBody>
      </p:sp>
      <p:pic>
        <p:nvPicPr>
          <p:cNvPr id="61443" name="Google Shape;318;g2465870a7e3_1_18">
            <a:extLst>
              <a:ext uri="{FF2B5EF4-FFF2-40B4-BE49-F238E27FC236}">
                <a16:creationId xmlns:a16="http://schemas.microsoft.com/office/drawing/2014/main" id="{457696AF-F26E-8470-9663-2CC3D256425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9484" r="54271"/>
          <a:stretch>
            <a:fillRect/>
          </a:stretch>
        </p:blipFill>
        <p:spPr bwMode="auto">
          <a:xfrm>
            <a:off x="0" y="4060825"/>
            <a:ext cx="2824163"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Google Shape;324;g249d1d05b9a_0_2">
            <a:extLst>
              <a:ext uri="{FF2B5EF4-FFF2-40B4-BE49-F238E27FC236}">
                <a16:creationId xmlns:a16="http://schemas.microsoft.com/office/drawing/2014/main" id="{E865E2B6-2D8E-388C-7746-69A4581E4EBD}"/>
              </a:ext>
            </a:extLst>
          </p:cNvPr>
          <p:cNvSpPr txBox="1">
            <a:spLocks noGrp="1" noChangeArrowheads="1"/>
          </p:cNvSpPr>
          <p:nvPr>
            <p:ph type="title" idx="4294967295"/>
          </p:nvPr>
        </p:nvSpPr>
        <p:spPr/>
        <p:txBody>
          <a:bodyPr/>
          <a:lstStyle/>
          <a:p>
            <a:pPr marL="457200" eaLnBrk="1" hangingPunct="1">
              <a:lnSpc>
                <a:spcPct val="90000"/>
              </a:lnSpc>
              <a:buClr>
                <a:srgbClr val="FFFFFF"/>
              </a:buClr>
              <a:buSzPts val="3000"/>
              <a:buFont typeface="Corbel" panose="020B0503020204020204" pitchFamily="34" charset="0"/>
              <a:buNone/>
            </a:pPr>
            <a:r>
              <a:rPr lang="en-US" altLang="en-US" sz="3200">
                <a:solidFill>
                  <a:srgbClr val="FDF0E6"/>
                </a:solidFill>
                <a:latin typeface="Corbel" panose="020B0503020204020204" pitchFamily="34" charset="0"/>
                <a:cs typeface="Arial" panose="020B0604020202020204" pitchFamily="34" charset="0"/>
                <a:sym typeface="Corbel" panose="020B0503020204020204" pitchFamily="34" charset="0"/>
              </a:rPr>
              <a:t>dk</a:t>
            </a:r>
          </a:p>
        </p:txBody>
      </p:sp>
      <p:sp>
        <p:nvSpPr>
          <p:cNvPr id="63490" name="Google Shape;325;g249d1d05b9a_0_2">
            <a:extLst>
              <a:ext uri="{FF2B5EF4-FFF2-40B4-BE49-F238E27FC236}">
                <a16:creationId xmlns:a16="http://schemas.microsoft.com/office/drawing/2014/main" id="{ECD5FBA3-EB4E-E575-F1CF-4E5CDCEF94A3}"/>
              </a:ext>
            </a:extLst>
          </p:cNvPr>
          <p:cNvSpPr txBox="1">
            <a:spLocks noGrp="1" noChangeArrowheads="1"/>
          </p:cNvSpPr>
          <p:nvPr>
            <p:ph type="subTitle" idx="4294967295"/>
          </p:nvPr>
        </p:nvSpPr>
        <p:spPr>
          <a:xfrm>
            <a:off x="5402263" y="6080125"/>
            <a:ext cx="3987800" cy="646113"/>
          </a:xfrm>
        </p:spPr>
        <p:txBody>
          <a:bodyPr/>
          <a:lstStyle/>
          <a:p>
            <a:pPr eaLnBrk="1" hangingPunct="1">
              <a:lnSpc>
                <a:spcPct val="90000"/>
              </a:lnSpc>
              <a:spcBef>
                <a:spcPts val="1200"/>
              </a:spcBef>
              <a:buClr>
                <a:schemeClr val="accent1"/>
              </a:buClr>
              <a:buSzPts val="1900"/>
              <a:buFont typeface="Noto Sans Symbols"/>
              <a:buNone/>
            </a:pPr>
            <a:r>
              <a:rPr lang="en-US" altLang="en-US" sz="1500" u="sng">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hlinkClick r:id="rId3"/>
              </a:rPr>
              <a:t>https://www.nationalpartnership.org/our-work/health/maternity/improving-our-maternity-care.html</a:t>
            </a:r>
            <a:r>
              <a:rPr lang="en-US" altLang="en-US" sz="1500">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 </a:t>
            </a:r>
          </a:p>
        </p:txBody>
      </p:sp>
      <p:sp>
        <p:nvSpPr>
          <p:cNvPr id="326" name="Google Shape;326;g249d1d05b9a_0_2">
            <a:extLst>
              <a:ext uri="{FF2B5EF4-FFF2-40B4-BE49-F238E27FC236}">
                <a16:creationId xmlns:a16="http://schemas.microsoft.com/office/drawing/2014/main" id="{0701CB8B-C072-C581-2C56-5F22583DB71C}"/>
              </a:ext>
            </a:extLst>
          </p:cNvPr>
          <p:cNvSpPr txBox="1"/>
          <p:nvPr/>
        </p:nvSpPr>
        <p:spPr>
          <a:xfrm>
            <a:off x="188913" y="944563"/>
            <a:ext cx="4057650" cy="5457825"/>
          </a:xfrm>
          <a:prstGeom prst="rect">
            <a:avLst/>
          </a:prstGeom>
          <a:solidFill>
            <a:schemeClr val="accent3"/>
          </a:solidFill>
          <a:ln>
            <a:noFill/>
          </a:ln>
        </p:spPr>
        <p:txBody>
          <a:bodyPr spcFirstLastPara="1" lIns="91425" tIns="91425" rIns="91425" bIns="91425"/>
          <a:lstStyle/>
          <a:p>
            <a:pPr algn="ctr" eaLnBrk="1" fontAlgn="auto" hangingPunct="1">
              <a:spcBef>
                <a:spcPts val="0"/>
              </a:spcBef>
              <a:spcAft>
                <a:spcPts val="0"/>
              </a:spcAft>
              <a:buClr>
                <a:schemeClr val="dk1"/>
              </a:buClr>
              <a:buSzPts val="1100"/>
              <a:buFont typeface="Arial"/>
              <a:buNone/>
              <a:defRPr/>
            </a:pPr>
            <a:r>
              <a:rPr lang="en-US" sz="1700" b="1" kern="0" dirty="0">
                <a:solidFill>
                  <a:schemeClr val="dk1"/>
                </a:solidFill>
                <a:latin typeface="Times New Roman" panose="02020603050405020304" pitchFamily="18" charset="0"/>
                <a:ea typeface="Lato"/>
                <a:cs typeface="Times New Roman" panose="02020603050405020304" pitchFamily="18" charset="0"/>
                <a:sym typeface="Lato"/>
              </a:rPr>
              <a:t>Results from Cochrane Systematic Review of Continuous Support in </a:t>
            </a:r>
            <a:r>
              <a:rPr lang="en-US" sz="1700" b="1" kern="0" dirty="0">
                <a:solidFill>
                  <a:schemeClr val="dk1"/>
                </a:solidFill>
                <a:latin typeface="Times New Roman" panose="02020603050405020304" pitchFamily="18" charset="0"/>
                <a:ea typeface="Lato"/>
                <a:cs typeface="Times New Roman" panose="02020603050405020304" pitchFamily="18" charset="0"/>
                <a:sym typeface="Lato"/>
                <a:extLst>
                  <a:ext uri="http://customooxmlschemas.google.com/"/>
                </a:extLst>
              </a:rPr>
              <a:t>Labor</a:t>
            </a:r>
            <a:endParaRPr sz="1700" b="1" kern="0" dirty="0">
              <a:solidFill>
                <a:schemeClr val="dk1"/>
              </a:solidFill>
              <a:latin typeface="Times New Roman" panose="02020603050405020304" pitchFamily="18" charset="0"/>
              <a:ea typeface="Lato"/>
              <a:cs typeface="Times New Roman" panose="02020603050405020304" pitchFamily="18" charset="0"/>
              <a:sym typeface="Lato"/>
            </a:endParaRPr>
          </a:p>
          <a:p>
            <a:pPr eaLnBrk="1" fontAlgn="auto" hangingPunct="1">
              <a:spcBef>
                <a:spcPts val="0"/>
              </a:spcBef>
              <a:spcAft>
                <a:spcPts val="0"/>
              </a:spcAft>
              <a:buClr>
                <a:schemeClr val="dk1"/>
              </a:buClr>
              <a:buSzPts val="1100"/>
              <a:buFont typeface="Arial"/>
              <a:buNone/>
              <a:defRPr/>
            </a:pPr>
            <a:endParaRPr sz="1700" b="1" kern="0" dirty="0">
              <a:solidFill>
                <a:schemeClr val="dk1"/>
              </a:solidFill>
              <a:latin typeface="Times New Roman" panose="02020603050405020304" pitchFamily="18" charset="0"/>
              <a:ea typeface="Lato"/>
              <a:cs typeface="Times New Roman" panose="02020603050405020304" pitchFamily="18" charset="0"/>
              <a:sym typeface="Lato"/>
            </a:endParaRPr>
          </a:p>
          <a:p>
            <a:pPr eaLnBrk="1" fontAlgn="auto" hangingPunct="1">
              <a:spcBef>
                <a:spcPts val="0"/>
              </a:spcBef>
              <a:spcAft>
                <a:spcPts val="0"/>
              </a:spcAft>
              <a:buClr>
                <a:schemeClr val="dk1"/>
              </a:buClr>
              <a:buSzPts val="1100"/>
              <a:buFont typeface="Arial"/>
              <a:buNone/>
              <a:defRPr/>
            </a:pPr>
            <a:r>
              <a:rPr lang="en-US" sz="1700" kern="0" dirty="0">
                <a:solidFill>
                  <a:schemeClr val="dk1"/>
                </a:solidFill>
                <a:latin typeface="Times New Roman" panose="02020603050405020304" pitchFamily="18" charset="0"/>
                <a:ea typeface="Lato"/>
                <a:cs typeface="Times New Roman" panose="02020603050405020304" pitchFamily="18" charset="0"/>
                <a:sym typeface="Lato"/>
              </a:rPr>
              <a:t>↑ vaginal birth</a:t>
            </a:r>
            <a:endParaRPr sz="1700" kern="0" dirty="0">
              <a:solidFill>
                <a:schemeClr val="dk1"/>
              </a:solidFill>
              <a:latin typeface="Times New Roman" panose="02020603050405020304" pitchFamily="18" charset="0"/>
              <a:ea typeface="Lato"/>
              <a:cs typeface="Times New Roman" panose="02020603050405020304" pitchFamily="18" charset="0"/>
              <a:sym typeface="Lato"/>
            </a:endParaRPr>
          </a:p>
          <a:p>
            <a:pPr eaLnBrk="1" fontAlgn="auto" hangingPunct="1">
              <a:spcBef>
                <a:spcPts val="0"/>
              </a:spcBef>
              <a:spcAft>
                <a:spcPts val="0"/>
              </a:spcAft>
              <a:buClr>
                <a:schemeClr val="dk1"/>
              </a:buClr>
              <a:buSzPts val="1100"/>
              <a:buFont typeface="Arial"/>
              <a:buNone/>
              <a:defRPr/>
            </a:pPr>
            <a:r>
              <a:rPr lang="en-US" sz="1700" kern="0" dirty="0">
                <a:solidFill>
                  <a:schemeClr val="dk1"/>
                </a:solidFill>
                <a:latin typeface="Times New Roman" panose="02020603050405020304" pitchFamily="18" charset="0"/>
                <a:ea typeface="Lato"/>
                <a:cs typeface="Times New Roman" panose="02020603050405020304" pitchFamily="18" charset="0"/>
                <a:sym typeface="Lato"/>
              </a:rPr>
              <a:t>↓ length of labor</a:t>
            </a:r>
            <a:endParaRPr sz="1700" kern="0" dirty="0">
              <a:solidFill>
                <a:schemeClr val="dk1"/>
              </a:solidFill>
              <a:latin typeface="Times New Roman" panose="02020603050405020304" pitchFamily="18" charset="0"/>
              <a:ea typeface="Lato"/>
              <a:cs typeface="Times New Roman" panose="02020603050405020304" pitchFamily="18" charset="0"/>
              <a:sym typeface="Lato"/>
            </a:endParaRPr>
          </a:p>
          <a:p>
            <a:pPr eaLnBrk="1" fontAlgn="auto" hangingPunct="1">
              <a:spcBef>
                <a:spcPts val="0"/>
              </a:spcBef>
              <a:spcAft>
                <a:spcPts val="0"/>
              </a:spcAft>
              <a:buClr>
                <a:schemeClr val="dk1"/>
              </a:buClr>
              <a:buSzPts val="1100"/>
              <a:buFont typeface="Arial"/>
              <a:buNone/>
              <a:defRPr/>
            </a:pPr>
            <a:r>
              <a:rPr lang="en-US" sz="1700" kern="0" dirty="0">
                <a:solidFill>
                  <a:schemeClr val="dk1"/>
                </a:solidFill>
                <a:latin typeface="Times New Roman" panose="02020603050405020304" pitchFamily="18" charset="0"/>
                <a:ea typeface="Lato"/>
                <a:cs typeface="Times New Roman" panose="02020603050405020304" pitchFamily="18" charset="0"/>
                <a:sym typeface="Lato"/>
              </a:rPr>
              <a:t>↓ cesarean or instrumental birth</a:t>
            </a:r>
            <a:endParaRPr sz="1700" kern="0" dirty="0">
              <a:solidFill>
                <a:schemeClr val="dk1"/>
              </a:solidFill>
              <a:latin typeface="Times New Roman" panose="02020603050405020304" pitchFamily="18" charset="0"/>
              <a:ea typeface="Lato"/>
              <a:cs typeface="Times New Roman" panose="02020603050405020304" pitchFamily="18" charset="0"/>
              <a:sym typeface="Lato"/>
            </a:endParaRPr>
          </a:p>
          <a:p>
            <a:pPr eaLnBrk="1" fontAlgn="auto" hangingPunct="1">
              <a:spcBef>
                <a:spcPts val="0"/>
              </a:spcBef>
              <a:spcAft>
                <a:spcPts val="0"/>
              </a:spcAft>
              <a:buClr>
                <a:schemeClr val="dk1"/>
              </a:buClr>
              <a:buSzPts val="1100"/>
              <a:buFont typeface="Arial"/>
              <a:buNone/>
              <a:defRPr/>
            </a:pPr>
            <a:r>
              <a:rPr lang="en-US" sz="1700" kern="0" dirty="0">
                <a:solidFill>
                  <a:schemeClr val="dk1"/>
                </a:solidFill>
                <a:latin typeface="Times New Roman" panose="02020603050405020304" pitchFamily="18" charset="0"/>
                <a:ea typeface="Lato"/>
                <a:cs typeface="Times New Roman" panose="02020603050405020304" pitchFamily="18" charset="0"/>
                <a:sym typeface="Lato"/>
              </a:rPr>
              <a:t>↓ anesthesia / analgesia</a:t>
            </a:r>
            <a:endParaRPr sz="1700" kern="0" dirty="0">
              <a:solidFill>
                <a:schemeClr val="dk1"/>
              </a:solidFill>
              <a:latin typeface="Times New Roman" panose="02020603050405020304" pitchFamily="18" charset="0"/>
              <a:ea typeface="Lato"/>
              <a:cs typeface="Times New Roman" panose="02020603050405020304" pitchFamily="18" charset="0"/>
              <a:sym typeface="Lato"/>
            </a:endParaRPr>
          </a:p>
          <a:p>
            <a:pPr eaLnBrk="1" fontAlgn="auto" hangingPunct="1">
              <a:spcBef>
                <a:spcPts val="0"/>
              </a:spcBef>
              <a:spcAft>
                <a:spcPts val="0"/>
              </a:spcAft>
              <a:buClr>
                <a:schemeClr val="dk1"/>
              </a:buClr>
              <a:buSzPts val="1100"/>
              <a:buFont typeface="Arial"/>
              <a:buNone/>
              <a:defRPr/>
            </a:pPr>
            <a:r>
              <a:rPr lang="en-US" sz="1700" kern="0" dirty="0">
                <a:solidFill>
                  <a:schemeClr val="dk1"/>
                </a:solidFill>
                <a:latin typeface="Times New Roman" panose="02020603050405020304" pitchFamily="18" charset="0"/>
                <a:ea typeface="Lato"/>
                <a:cs typeface="Times New Roman" panose="02020603050405020304" pitchFamily="18" charset="0"/>
                <a:sym typeface="Lato"/>
              </a:rPr>
              <a:t>↓ low Apgar scores</a:t>
            </a:r>
            <a:endParaRPr sz="1700" kern="0" dirty="0">
              <a:solidFill>
                <a:schemeClr val="dk1"/>
              </a:solidFill>
              <a:latin typeface="Times New Roman" panose="02020603050405020304" pitchFamily="18" charset="0"/>
              <a:ea typeface="Lato"/>
              <a:cs typeface="Times New Roman" panose="02020603050405020304" pitchFamily="18" charset="0"/>
              <a:sym typeface="Lato"/>
            </a:endParaRPr>
          </a:p>
          <a:p>
            <a:pPr eaLnBrk="1" fontAlgn="auto" hangingPunct="1">
              <a:spcBef>
                <a:spcPts val="0"/>
              </a:spcBef>
              <a:spcAft>
                <a:spcPts val="0"/>
              </a:spcAft>
              <a:buClr>
                <a:schemeClr val="dk1"/>
              </a:buClr>
              <a:buSzPts val="1100"/>
              <a:buFont typeface="Arial"/>
              <a:buNone/>
              <a:defRPr/>
            </a:pPr>
            <a:r>
              <a:rPr lang="en-US" sz="1700" kern="0" dirty="0">
                <a:solidFill>
                  <a:schemeClr val="dk1"/>
                </a:solidFill>
                <a:latin typeface="Times New Roman" panose="02020603050405020304" pitchFamily="18" charset="0"/>
                <a:ea typeface="Lato"/>
                <a:cs typeface="Times New Roman" panose="02020603050405020304" pitchFamily="18" charset="0"/>
                <a:sym typeface="Lato"/>
              </a:rPr>
              <a:t>↓ negative feelings about the birth experience</a:t>
            </a:r>
            <a:endParaRPr sz="1700" kern="0" dirty="0">
              <a:solidFill>
                <a:schemeClr val="dk1"/>
              </a:solidFill>
              <a:latin typeface="Times New Roman" panose="02020603050405020304" pitchFamily="18" charset="0"/>
              <a:ea typeface="Lato"/>
              <a:cs typeface="Times New Roman" panose="02020603050405020304" pitchFamily="18" charset="0"/>
              <a:sym typeface="Lato"/>
            </a:endParaRPr>
          </a:p>
          <a:p>
            <a:pPr eaLnBrk="1" fontAlgn="auto" hangingPunct="1">
              <a:spcBef>
                <a:spcPts val="0"/>
              </a:spcBef>
              <a:spcAft>
                <a:spcPts val="0"/>
              </a:spcAft>
              <a:buClr>
                <a:schemeClr val="dk1"/>
              </a:buClr>
              <a:buSzPts val="1100"/>
              <a:buFont typeface="Arial"/>
              <a:buNone/>
              <a:defRPr/>
            </a:pPr>
            <a:endParaRPr sz="1700" kern="0" dirty="0">
              <a:solidFill>
                <a:schemeClr val="accent2"/>
              </a:solidFill>
              <a:latin typeface="Times New Roman" panose="02020603050405020304" pitchFamily="18" charset="0"/>
              <a:ea typeface="Lato"/>
              <a:cs typeface="Times New Roman" panose="02020603050405020304" pitchFamily="18" charset="0"/>
              <a:sym typeface="Lato"/>
            </a:endParaRPr>
          </a:p>
          <a:p>
            <a:pPr algn="ctr" eaLnBrk="1" fontAlgn="auto" hangingPunct="1">
              <a:spcBef>
                <a:spcPts val="0"/>
              </a:spcBef>
              <a:spcAft>
                <a:spcPts val="0"/>
              </a:spcAft>
              <a:buClr>
                <a:schemeClr val="dk1"/>
              </a:buClr>
              <a:buSzPts val="1100"/>
              <a:buFont typeface="Arial"/>
              <a:buNone/>
              <a:defRPr/>
            </a:pPr>
            <a:r>
              <a:rPr lang="en-US" sz="1700" b="1" kern="0" dirty="0">
                <a:solidFill>
                  <a:srgbClr val="BD7064"/>
                </a:solidFill>
                <a:latin typeface="Times New Roman" panose="02020603050405020304" pitchFamily="18" charset="0"/>
                <a:ea typeface="Lato"/>
                <a:cs typeface="Times New Roman" panose="02020603050405020304" pitchFamily="18" charset="0"/>
                <a:sym typeface="Lato"/>
              </a:rPr>
              <a:t>“This form of care appears to confer important benefits without attendant risks.”</a:t>
            </a:r>
            <a:endParaRPr sz="1700" b="1" kern="0" dirty="0">
              <a:solidFill>
                <a:srgbClr val="BD7064"/>
              </a:solidFill>
              <a:latin typeface="Times New Roman" panose="02020603050405020304" pitchFamily="18" charset="0"/>
              <a:ea typeface="Lato"/>
              <a:cs typeface="Times New Roman" panose="02020603050405020304" pitchFamily="18" charset="0"/>
              <a:sym typeface="Lato"/>
            </a:endParaRPr>
          </a:p>
          <a:p>
            <a:pPr eaLnBrk="1" fontAlgn="auto" hangingPunct="1">
              <a:spcBef>
                <a:spcPts val="0"/>
              </a:spcBef>
              <a:spcAft>
                <a:spcPts val="0"/>
              </a:spcAft>
              <a:buClr>
                <a:schemeClr val="dk1"/>
              </a:buClr>
              <a:buSzPts val="1100"/>
              <a:buFont typeface="Arial"/>
              <a:buNone/>
              <a:defRPr/>
            </a:pPr>
            <a:endParaRPr sz="1800" kern="0" dirty="0">
              <a:solidFill>
                <a:schemeClr val="dk1"/>
              </a:solidFill>
              <a:latin typeface="Times New Roman" panose="02020603050405020304" pitchFamily="18" charset="0"/>
              <a:ea typeface="Lato"/>
              <a:cs typeface="Times New Roman" panose="02020603050405020304" pitchFamily="18" charset="0"/>
              <a:sym typeface="Lato"/>
            </a:endParaRPr>
          </a:p>
          <a:p>
            <a:pPr eaLnBrk="1" fontAlgn="auto" hangingPunct="1">
              <a:spcBef>
                <a:spcPts val="0"/>
              </a:spcBef>
              <a:spcAft>
                <a:spcPts val="0"/>
              </a:spcAft>
              <a:buClr>
                <a:srgbClr val="000000"/>
              </a:buClr>
              <a:buSzPts val="1200"/>
              <a:buFont typeface="Arial"/>
              <a:buNone/>
              <a:defRPr/>
            </a:pPr>
            <a:r>
              <a:rPr lang="en-US" sz="1200" kern="0" dirty="0" err="1">
                <a:solidFill>
                  <a:schemeClr val="dk1"/>
                </a:solidFill>
                <a:latin typeface="Times New Roman" panose="02020603050405020304" pitchFamily="18" charset="0"/>
                <a:ea typeface="Lato"/>
                <a:cs typeface="Times New Roman" panose="02020603050405020304" pitchFamily="18" charset="0"/>
                <a:sym typeface="Lato"/>
              </a:rPr>
              <a:t>Bohren</a:t>
            </a:r>
            <a:r>
              <a:rPr lang="en-US" sz="1200" kern="0" dirty="0">
                <a:solidFill>
                  <a:schemeClr val="dk1"/>
                </a:solidFill>
                <a:latin typeface="Times New Roman" panose="02020603050405020304" pitchFamily="18" charset="0"/>
                <a:ea typeface="Lato"/>
                <a:cs typeface="Times New Roman" panose="02020603050405020304" pitchFamily="18" charset="0"/>
                <a:sym typeface="Lato"/>
              </a:rPr>
              <a:t>  MA, Hofmeyr  GJ, </a:t>
            </a:r>
            <a:r>
              <a:rPr lang="en-US" sz="1200" kern="0" dirty="0" err="1">
                <a:solidFill>
                  <a:schemeClr val="dk1"/>
                </a:solidFill>
                <a:latin typeface="Times New Roman" panose="02020603050405020304" pitchFamily="18" charset="0"/>
                <a:ea typeface="Lato"/>
                <a:cs typeface="Times New Roman" panose="02020603050405020304" pitchFamily="18" charset="0"/>
                <a:sym typeface="Lato"/>
              </a:rPr>
              <a:t>Sakala</a:t>
            </a:r>
            <a:r>
              <a:rPr lang="en-US" sz="1200" kern="0" dirty="0">
                <a:solidFill>
                  <a:schemeClr val="dk1"/>
                </a:solidFill>
                <a:latin typeface="Times New Roman" panose="02020603050405020304" pitchFamily="18" charset="0"/>
                <a:ea typeface="Lato"/>
                <a:cs typeface="Times New Roman" panose="02020603050405020304" pitchFamily="18" charset="0"/>
                <a:sym typeface="Lato"/>
              </a:rPr>
              <a:t>  C, </a:t>
            </a:r>
            <a:r>
              <a:rPr lang="en-US" sz="1200" kern="0" dirty="0" err="1">
                <a:solidFill>
                  <a:schemeClr val="dk1"/>
                </a:solidFill>
                <a:latin typeface="Times New Roman" panose="02020603050405020304" pitchFamily="18" charset="0"/>
                <a:ea typeface="Lato"/>
                <a:cs typeface="Times New Roman" panose="02020603050405020304" pitchFamily="18" charset="0"/>
                <a:sym typeface="Lato"/>
              </a:rPr>
              <a:t>Fukuzawa</a:t>
            </a:r>
            <a:r>
              <a:rPr lang="en-US" sz="1200" kern="0" dirty="0">
                <a:solidFill>
                  <a:schemeClr val="dk1"/>
                </a:solidFill>
                <a:latin typeface="Times New Roman" panose="02020603050405020304" pitchFamily="18" charset="0"/>
                <a:ea typeface="Lato"/>
                <a:cs typeface="Times New Roman" panose="02020603050405020304" pitchFamily="18" charset="0"/>
                <a:sym typeface="Lato"/>
              </a:rPr>
              <a:t>  RK, Cuthbert  A. Continuous support for women during childbirth. Cochrane Database of Systematic Reviews 2017, Issue 7. Art. No.: CD003766. DOI: 10.1002/14651858.CD003766.pub6. Accessed 22 July 2021.</a:t>
            </a:r>
            <a:endParaRPr sz="1200" kern="0" dirty="0">
              <a:latin typeface="Times New Roman" panose="02020603050405020304" pitchFamily="18" charset="0"/>
              <a:ea typeface="Lato"/>
              <a:cs typeface="Times New Roman" panose="02020603050405020304" pitchFamily="18" charset="0"/>
              <a:sym typeface="Lato"/>
            </a:endParaRPr>
          </a:p>
        </p:txBody>
      </p:sp>
      <p:sp>
        <p:nvSpPr>
          <p:cNvPr id="63492" name="Google Shape;327;g249d1d05b9a_0_2">
            <a:extLst>
              <a:ext uri="{FF2B5EF4-FFF2-40B4-BE49-F238E27FC236}">
                <a16:creationId xmlns:a16="http://schemas.microsoft.com/office/drawing/2014/main" id="{33674D46-58A8-CBC6-FAE7-131F41D0DFC0}"/>
              </a:ext>
            </a:extLst>
          </p:cNvPr>
          <p:cNvSpPr txBox="1">
            <a:spLocks noChangeArrowheads="1"/>
          </p:cNvSpPr>
          <p:nvPr/>
        </p:nvSpPr>
        <p:spPr bwMode="auto">
          <a:xfrm>
            <a:off x="188913" y="207963"/>
            <a:ext cx="8616950" cy="646112"/>
          </a:xfrm>
          <a:prstGeom prst="rect">
            <a:avLst/>
          </a:prstGeom>
          <a:solidFill>
            <a:srgbClr val="F4AB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000"/>
            </a:pPr>
            <a:r>
              <a:rPr lang="en-US" altLang="en-US" sz="3000" b="1">
                <a:solidFill>
                  <a:schemeClr val="accent2"/>
                </a:solidFill>
                <a:latin typeface="Lato" panose="020F0502020204030203" pitchFamily="34" charset="0"/>
                <a:sym typeface="Lato" panose="020F0502020204030203" pitchFamily="34" charset="0"/>
              </a:rPr>
              <a:t>Evidence supporting the use of a doula</a:t>
            </a:r>
          </a:p>
        </p:txBody>
      </p:sp>
      <p:sp>
        <p:nvSpPr>
          <p:cNvPr id="328" name="Google Shape;328;g249d1d05b9a_0_2">
            <a:extLst>
              <a:ext uri="{FF2B5EF4-FFF2-40B4-BE49-F238E27FC236}">
                <a16:creationId xmlns:a16="http://schemas.microsoft.com/office/drawing/2014/main" id="{86C44860-AC34-8201-EC3C-6CD0CA214808}"/>
              </a:ext>
            </a:extLst>
          </p:cNvPr>
          <p:cNvSpPr txBox="1"/>
          <p:nvPr/>
        </p:nvSpPr>
        <p:spPr>
          <a:xfrm>
            <a:off x="5065713" y="1101725"/>
            <a:ext cx="3541712" cy="400050"/>
          </a:xfrm>
          <a:prstGeom prst="rect">
            <a:avLst/>
          </a:prstGeom>
          <a:solidFill>
            <a:schemeClr val="accent3"/>
          </a:solidFill>
          <a:ln>
            <a:noFill/>
          </a:ln>
        </p:spPr>
        <p:txBody>
          <a:bodyPr spcFirstLastPara="1" lIns="91425" tIns="91425" rIns="91425" bIns="91425">
            <a:spAutoFit/>
          </a:bodyPr>
          <a:lstStyle/>
          <a:p>
            <a:pPr eaLnBrk="1" fontAlgn="auto" hangingPunct="1">
              <a:spcBef>
                <a:spcPts val="0"/>
              </a:spcBef>
              <a:spcAft>
                <a:spcPts val="0"/>
              </a:spcAft>
              <a:buClr>
                <a:srgbClr val="000000"/>
              </a:buClr>
              <a:buSzPts val="1400"/>
              <a:buFont typeface="Arial"/>
              <a:buNone/>
              <a:defRPr/>
            </a:pPr>
            <a:endParaRPr kern="0">
              <a:latin typeface="Corbel"/>
              <a:ea typeface="Corbel"/>
              <a:cs typeface="Corbel"/>
              <a:sym typeface="Corbel"/>
            </a:endParaRPr>
          </a:p>
        </p:txBody>
      </p:sp>
      <p:sp>
        <p:nvSpPr>
          <p:cNvPr id="329" name="Google Shape;329;g249d1d05b9a_0_2">
            <a:extLst>
              <a:ext uri="{FF2B5EF4-FFF2-40B4-BE49-F238E27FC236}">
                <a16:creationId xmlns:a16="http://schemas.microsoft.com/office/drawing/2014/main" id="{64A8F5CC-F79C-D303-505B-C93A3F05360E}"/>
              </a:ext>
            </a:extLst>
          </p:cNvPr>
          <p:cNvSpPr txBox="1"/>
          <p:nvPr/>
        </p:nvSpPr>
        <p:spPr>
          <a:xfrm>
            <a:off x="4938713" y="944563"/>
            <a:ext cx="3867150" cy="968375"/>
          </a:xfrm>
          <a:prstGeom prst="rect">
            <a:avLst/>
          </a:prstGeom>
          <a:solidFill>
            <a:schemeClr val="accent3"/>
          </a:solidFill>
          <a:ln>
            <a:noFill/>
          </a:ln>
        </p:spPr>
        <p:txBody>
          <a:bodyPr spcFirstLastPara="1" lIns="91425" tIns="91425" rIns="91425" bIns="91425">
            <a:spAutoFit/>
          </a:bodyPr>
          <a:lstStyle/>
          <a:p>
            <a:pPr algn="ctr" eaLnBrk="1" fontAlgn="auto" hangingPunct="1">
              <a:spcBef>
                <a:spcPts val="0"/>
              </a:spcBef>
              <a:spcAft>
                <a:spcPts val="0"/>
              </a:spcAft>
              <a:buClr>
                <a:srgbClr val="000000"/>
              </a:buClr>
              <a:buSzPts val="1700"/>
              <a:buFont typeface="Arial"/>
              <a:buNone/>
              <a:defRPr/>
            </a:pPr>
            <a:r>
              <a:rPr lang="en-US" sz="1700" b="1" kern="0" dirty="0">
                <a:latin typeface="Times New Roman" panose="02020603050405020304" pitchFamily="18" charset="0"/>
                <a:ea typeface="Lato"/>
                <a:cs typeface="Times New Roman" panose="02020603050405020304" pitchFamily="18" charset="0"/>
                <a:sym typeface="Lato"/>
              </a:rPr>
              <a:t>Model highlighted in</a:t>
            </a:r>
            <a:r>
              <a:rPr lang="en-US" sz="1700" b="1" i="1" kern="0" dirty="0">
                <a:latin typeface="Times New Roman" panose="02020603050405020304" pitchFamily="18" charset="0"/>
                <a:ea typeface="Lato"/>
                <a:cs typeface="Times New Roman" panose="02020603050405020304" pitchFamily="18" charset="0"/>
                <a:sym typeface="Lato"/>
              </a:rPr>
              <a:t> Improving our Maternity Care Now</a:t>
            </a:r>
            <a:r>
              <a:rPr lang="en-US" sz="1700" b="1" kern="0" dirty="0">
                <a:latin typeface="Times New Roman" panose="02020603050405020304" pitchFamily="18" charset="0"/>
                <a:ea typeface="Lato"/>
                <a:cs typeface="Times New Roman" panose="02020603050405020304" pitchFamily="18" charset="0"/>
                <a:sym typeface="Lato"/>
              </a:rPr>
              <a:t> from the National Partnership for Women &amp; Families </a:t>
            </a:r>
            <a:endParaRPr sz="1700" b="1" kern="0" dirty="0">
              <a:latin typeface="Times New Roman" panose="02020603050405020304" pitchFamily="18" charset="0"/>
              <a:ea typeface="Lato"/>
              <a:cs typeface="Times New Roman" panose="02020603050405020304" pitchFamily="18" charset="0"/>
              <a:sym typeface="Lato"/>
            </a:endParaRPr>
          </a:p>
        </p:txBody>
      </p:sp>
      <p:pic>
        <p:nvPicPr>
          <p:cNvPr id="63495" name="Google Shape;330;g249d1d05b9a_0_2">
            <a:extLst>
              <a:ext uri="{FF2B5EF4-FFF2-40B4-BE49-F238E27FC236}">
                <a16:creationId xmlns:a16="http://schemas.microsoft.com/office/drawing/2014/main" id="{9C98E88C-C71A-A558-5021-B38092ED495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859" r="1811" b="1312"/>
          <a:stretch>
            <a:fillRect/>
          </a:stretch>
        </p:blipFill>
        <p:spPr bwMode="auto">
          <a:xfrm>
            <a:off x="5402263" y="1849438"/>
            <a:ext cx="3076575"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Google Shape;336;g24c19337f59_0_0">
            <a:extLst>
              <a:ext uri="{FF2B5EF4-FFF2-40B4-BE49-F238E27FC236}">
                <a16:creationId xmlns:a16="http://schemas.microsoft.com/office/drawing/2014/main" id="{BEF5CABE-DA95-72C9-C297-06DB303F9C95}"/>
              </a:ext>
            </a:extLst>
          </p:cNvPr>
          <p:cNvSpPr txBox="1">
            <a:spLocks noChangeArrowheads="1"/>
          </p:cNvSpPr>
          <p:nvPr/>
        </p:nvSpPr>
        <p:spPr bwMode="auto">
          <a:xfrm>
            <a:off x="444500" y="246063"/>
            <a:ext cx="7826375" cy="654050"/>
          </a:xfrm>
          <a:prstGeom prst="rect">
            <a:avLst/>
          </a:prstGeom>
          <a:solidFill>
            <a:srgbClr val="F4AB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500"/>
            </a:pPr>
            <a:r>
              <a:rPr lang="en-US" altLang="en-US" sz="3500" b="1" dirty="0">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Doulas’ role in promoting equity</a:t>
            </a:r>
          </a:p>
        </p:txBody>
      </p:sp>
      <p:sp>
        <p:nvSpPr>
          <p:cNvPr id="65538" name="Google Shape;337;g24c19337f59_0_0">
            <a:extLst>
              <a:ext uri="{FF2B5EF4-FFF2-40B4-BE49-F238E27FC236}">
                <a16:creationId xmlns:a16="http://schemas.microsoft.com/office/drawing/2014/main" id="{9F00E380-74E8-41AA-FAB1-6BB95AE38AC3}"/>
              </a:ext>
            </a:extLst>
          </p:cNvPr>
          <p:cNvSpPr txBox="1">
            <a:spLocks noChangeArrowheads="1"/>
          </p:cNvSpPr>
          <p:nvPr/>
        </p:nvSpPr>
        <p:spPr bwMode="auto">
          <a:xfrm>
            <a:off x="444500" y="1143000"/>
            <a:ext cx="7826375" cy="4687888"/>
          </a:xfrm>
          <a:prstGeom prst="rect">
            <a:avLst/>
          </a:prstGeom>
          <a:noFill/>
          <a:ln w="19050">
            <a:solidFill>
              <a:srgbClr val="F08E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marL="639763" indent="-18891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chemeClr val="accent2"/>
              </a:buClr>
              <a:buSzPts val="2000"/>
              <a:buFont typeface="Aleo" pitchFamily="2" charset="77"/>
              <a:buChar char="●"/>
            </a:pPr>
            <a:r>
              <a:rPr lang="en-US" altLang="en-US" sz="2800">
                <a:solidFill>
                  <a:schemeClr val="accent2"/>
                </a:solidFill>
                <a:latin typeface="Times New Roman" panose="02020603050405020304" pitchFamily="18" charset="0"/>
                <a:ea typeface="Aleo" pitchFamily="2" charset="77"/>
                <a:cs typeface="Times New Roman" panose="02020603050405020304" pitchFamily="18" charset="0"/>
                <a:sym typeface="Aleo" pitchFamily="2" charset="77"/>
              </a:rPr>
              <a:t>Culturally matched care</a:t>
            </a:r>
          </a:p>
          <a:p>
            <a:pPr eaLnBrk="1" hangingPunct="1">
              <a:spcBef>
                <a:spcPts val="1500"/>
              </a:spcBef>
              <a:buClr>
                <a:schemeClr val="accent2"/>
              </a:buClr>
              <a:buSzPts val="2000"/>
              <a:buFont typeface="Aleo" pitchFamily="2" charset="77"/>
              <a:buChar char="●"/>
            </a:pPr>
            <a:r>
              <a:rPr lang="en-US" altLang="en-US" sz="2800">
                <a:solidFill>
                  <a:schemeClr val="accent2"/>
                </a:solidFill>
                <a:latin typeface="Times New Roman" panose="02020603050405020304" pitchFamily="18" charset="0"/>
                <a:ea typeface="Aleo" pitchFamily="2" charset="77"/>
                <a:cs typeface="Times New Roman" panose="02020603050405020304" pitchFamily="18" charset="0"/>
                <a:sym typeface="Aleo" pitchFamily="2" charset="77"/>
              </a:rPr>
              <a:t>Promote dignity, trust, bodily autonomy, and relationship-based care</a:t>
            </a:r>
          </a:p>
          <a:p>
            <a:pPr eaLnBrk="1" hangingPunct="1">
              <a:spcBef>
                <a:spcPts val="1500"/>
              </a:spcBef>
              <a:buClr>
                <a:schemeClr val="accent2"/>
              </a:buClr>
              <a:buSzPts val="2000"/>
              <a:buFont typeface="Aleo" pitchFamily="2" charset="77"/>
              <a:buChar char="●"/>
            </a:pPr>
            <a:r>
              <a:rPr lang="en-US" altLang="en-US" sz="2800">
                <a:solidFill>
                  <a:schemeClr val="accent2"/>
                </a:solidFill>
                <a:latin typeface="Times New Roman" panose="02020603050405020304" pitchFamily="18" charset="0"/>
                <a:ea typeface="Aleo" pitchFamily="2" charset="77"/>
                <a:cs typeface="Times New Roman" panose="02020603050405020304" pitchFamily="18" charset="0"/>
                <a:sym typeface="Aleo" pitchFamily="2" charset="77"/>
              </a:rPr>
              <a:t>Help alert providers to symptoms and concerns that can lead to severe maternal morbidity or mortality</a:t>
            </a:r>
          </a:p>
          <a:p>
            <a:pPr eaLnBrk="1" hangingPunct="1">
              <a:spcBef>
                <a:spcPts val="1500"/>
              </a:spcBef>
              <a:spcAft>
                <a:spcPts val="1500"/>
              </a:spcAft>
              <a:buClr>
                <a:schemeClr val="accent2"/>
              </a:buClr>
              <a:buSzPts val="2000"/>
              <a:buFont typeface="Aleo" pitchFamily="2" charset="77"/>
              <a:buChar char="●"/>
            </a:pPr>
            <a:r>
              <a:rPr lang="en-US" altLang="en-US" sz="2800">
                <a:solidFill>
                  <a:schemeClr val="accent2"/>
                </a:solidFill>
                <a:latin typeface="Times New Roman" panose="02020603050405020304" pitchFamily="18" charset="0"/>
                <a:ea typeface="Aleo" pitchFamily="2" charset="77"/>
                <a:cs typeface="Times New Roman" panose="02020603050405020304" pitchFamily="18" charset="0"/>
                <a:sym typeface="Aleo" pitchFamily="2" charset="77"/>
              </a:rPr>
              <a:t>Activate community-based support networks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Google Shape;343;g24c19337f59_0_866">
            <a:extLst>
              <a:ext uri="{FF2B5EF4-FFF2-40B4-BE49-F238E27FC236}">
                <a16:creationId xmlns:a16="http://schemas.microsoft.com/office/drawing/2014/main" id="{925C0349-8A27-D17F-BD29-7BEBFBF69970}"/>
              </a:ext>
            </a:extLst>
          </p:cNvPr>
          <p:cNvSpPr txBox="1">
            <a:spLocks noChangeArrowheads="1"/>
          </p:cNvSpPr>
          <p:nvPr/>
        </p:nvSpPr>
        <p:spPr bwMode="auto">
          <a:xfrm>
            <a:off x="309563" y="1381125"/>
            <a:ext cx="86296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SzPts val="5400"/>
            </a:pPr>
            <a:r>
              <a:rPr lang="en-US" altLang="en-US" sz="5400">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HUSKY Health </a:t>
            </a:r>
          </a:p>
          <a:p>
            <a:pPr eaLnBrk="1" hangingPunct="1">
              <a:lnSpc>
                <a:spcPct val="90000"/>
              </a:lnSpc>
              <a:buSzPts val="5300"/>
            </a:pPr>
            <a:r>
              <a:rPr lang="en-US" altLang="en-US" sz="5300">
                <a:solidFill>
                  <a:srgbClr val="0B0D63"/>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Maternity Bundle Payment</a:t>
            </a:r>
          </a:p>
        </p:txBody>
      </p:sp>
      <p:sp>
        <p:nvSpPr>
          <p:cNvPr id="67586" name="Google Shape;344;g24c19337f59_0_866">
            <a:extLst>
              <a:ext uri="{FF2B5EF4-FFF2-40B4-BE49-F238E27FC236}">
                <a16:creationId xmlns:a16="http://schemas.microsoft.com/office/drawing/2014/main" id="{390A5EBC-98C7-5968-77C3-DA3F97BEF97F}"/>
              </a:ext>
            </a:extLst>
          </p:cNvPr>
          <p:cNvSpPr txBox="1">
            <a:spLocks noChangeArrowheads="1"/>
          </p:cNvSpPr>
          <p:nvPr/>
        </p:nvSpPr>
        <p:spPr bwMode="auto">
          <a:xfrm>
            <a:off x="1330325" y="2951163"/>
            <a:ext cx="7608888" cy="841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latin typeface="Corbel" panose="020B0503020204020204" pitchFamily="34" charset="0"/>
              <a:sym typeface="Corbel" panose="020B0503020204020204" pitchFamily="34" charset="0"/>
            </a:endParaRPr>
          </a:p>
        </p:txBody>
      </p:sp>
      <p:sp>
        <p:nvSpPr>
          <p:cNvPr id="67587" name="Google Shape;345;g24c19337f59_0_866">
            <a:extLst>
              <a:ext uri="{FF2B5EF4-FFF2-40B4-BE49-F238E27FC236}">
                <a16:creationId xmlns:a16="http://schemas.microsoft.com/office/drawing/2014/main" id="{10582147-A7FF-9D02-6A83-C06A4AFFF321}"/>
              </a:ext>
            </a:extLst>
          </p:cNvPr>
          <p:cNvSpPr txBox="1">
            <a:spLocks noChangeArrowheads="1"/>
          </p:cNvSpPr>
          <p:nvPr/>
        </p:nvSpPr>
        <p:spPr bwMode="auto">
          <a:xfrm>
            <a:off x="5227638" y="3184525"/>
            <a:ext cx="46624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600"/>
            </a:pPr>
            <a:r>
              <a:rPr lang="en-US" altLang="en-US" sz="3600" b="1" i="1">
                <a:solidFill>
                  <a:srgbClr val="BD7064"/>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At a glance</a:t>
            </a:r>
          </a:p>
        </p:txBody>
      </p:sp>
      <p:pic>
        <p:nvPicPr>
          <p:cNvPr id="67588" name="Google Shape;346;g24c19337f59_0_866">
            <a:extLst>
              <a:ext uri="{FF2B5EF4-FFF2-40B4-BE49-F238E27FC236}">
                <a16:creationId xmlns:a16="http://schemas.microsoft.com/office/drawing/2014/main" id="{538BAA0A-E5DF-55E9-3434-BF307412A1B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4487863"/>
            <a:ext cx="3178175"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Google Shape;352;g2465870a7e3_1_6">
            <a:extLst>
              <a:ext uri="{FF2B5EF4-FFF2-40B4-BE49-F238E27FC236}">
                <a16:creationId xmlns:a16="http://schemas.microsoft.com/office/drawing/2014/main" id="{22381961-661D-B44E-4965-4B23BB9EE094}"/>
              </a:ext>
            </a:extLst>
          </p:cNvPr>
          <p:cNvSpPr txBox="1">
            <a:spLocks noGrp="1"/>
          </p:cNvSpPr>
          <p:nvPr>
            <p:ph type="body" idx="4294967295"/>
          </p:nvPr>
        </p:nvSpPr>
        <p:spPr>
          <a:xfrm>
            <a:off x="350838" y="1257300"/>
            <a:ext cx="8442325" cy="4911725"/>
          </a:xfrm>
        </p:spPr>
        <p:txBody>
          <a:bodyPr spcFirstLastPara="1">
            <a:spAutoFit/>
          </a:bodyPr>
          <a:lstStyle/>
          <a:p>
            <a:pPr marL="457200" indent="-361950" eaLnBrk="1" fontAlgn="auto" hangingPunct="1">
              <a:lnSpc>
                <a:spcPct val="90000"/>
              </a:lnSpc>
              <a:spcBef>
                <a:spcPts val="1200"/>
              </a:spcBef>
              <a:spcAft>
                <a:spcPts val="0"/>
              </a:spcAft>
              <a:buClr>
                <a:schemeClr val="accent2"/>
              </a:buClr>
              <a:buSzPts val="2100"/>
              <a:buFont typeface="Aleo"/>
              <a:buChar char="●"/>
              <a:defRPr/>
            </a:pPr>
            <a:r>
              <a:rPr lang="en-US" sz="2100" dirty="0">
                <a:solidFill>
                  <a:schemeClr val="accent2"/>
                </a:solidFill>
                <a:latin typeface="Times New Roman" panose="02020603050405020304" pitchFamily="18" charset="0"/>
                <a:ea typeface="Aleo"/>
                <a:cs typeface="Times New Roman" panose="02020603050405020304" pitchFamily="18" charset="0"/>
                <a:sym typeface="Aleo"/>
              </a:rPr>
              <a:t>A </a:t>
            </a:r>
            <a:r>
              <a:rPr lang="en-US" sz="2100" dirty="0">
                <a:solidFill>
                  <a:schemeClr val="accent2"/>
                </a:solidFill>
                <a:latin typeface="Times New Roman" panose="02020603050405020304" pitchFamily="18" charset="0"/>
                <a:ea typeface="Aleo"/>
                <a:cs typeface="Times New Roman" panose="02020603050405020304" pitchFamily="18" charset="0"/>
                <a:sym typeface="Aleo"/>
                <a:extLst>
                  <a:ext uri="http://customooxmlschemas.google.com/"/>
                </a:extLst>
              </a:rPr>
              <a:t>value-</a:t>
            </a:r>
            <a:r>
              <a:rPr lang="en-US" sz="2100" dirty="0">
                <a:solidFill>
                  <a:schemeClr val="accent2"/>
                </a:solidFill>
                <a:latin typeface="Times New Roman" panose="02020603050405020304" pitchFamily="18" charset="0"/>
                <a:ea typeface="Aleo"/>
                <a:cs typeface="Times New Roman" panose="02020603050405020304" pitchFamily="18" charset="0"/>
                <a:sym typeface="Aleo"/>
              </a:rPr>
              <a:t>based care alternative payment model </a:t>
            </a:r>
            <a:endParaRPr sz="21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indent="-361950" eaLnBrk="1" fontAlgn="auto" hangingPunct="1">
              <a:lnSpc>
                <a:spcPct val="90000"/>
              </a:lnSpc>
              <a:spcBef>
                <a:spcPts val="1200"/>
              </a:spcBef>
              <a:spcAft>
                <a:spcPts val="0"/>
              </a:spcAft>
              <a:buClr>
                <a:schemeClr val="accent2"/>
              </a:buClr>
              <a:buSzPts val="2100"/>
              <a:buFont typeface="Aleo"/>
              <a:buChar char="●"/>
              <a:defRPr/>
            </a:pPr>
            <a:r>
              <a:rPr lang="en-US" sz="2100" dirty="0">
                <a:solidFill>
                  <a:schemeClr val="accent2"/>
                </a:solidFill>
                <a:latin typeface="Times New Roman" panose="02020603050405020304" pitchFamily="18" charset="0"/>
                <a:ea typeface="Aleo"/>
                <a:cs typeface="Times New Roman" panose="02020603050405020304" pitchFamily="18" charset="0"/>
                <a:sym typeface="Aleo"/>
              </a:rPr>
              <a:t>Providers are accountable for a single, comprehensive payment for an episode of care</a:t>
            </a:r>
            <a:endParaRPr sz="21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indent="-361950" eaLnBrk="1" fontAlgn="auto" hangingPunct="1">
              <a:lnSpc>
                <a:spcPct val="90000"/>
              </a:lnSpc>
              <a:spcBef>
                <a:spcPts val="1200"/>
              </a:spcBef>
              <a:spcAft>
                <a:spcPts val="0"/>
              </a:spcAft>
              <a:buClr>
                <a:schemeClr val="accent2"/>
              </a:buClr>
              <a:buSzPts val="2100"/>
              <a:buFont typeface="Aleo"/>
              <a:buChar char="●"/>
              <a:defRPr/>
            </a:pPr>
            <a:r>
              <a:rPr lang="en-US" sz="2100" dirty="0">
                <a:solidFill>
                  <a:schemeClr val="accent2"/>
                </a:solidFill>
                <a:latin typeface="Times New Roman" panose="02020603050405020304" pitchFamily="18" charset="0"/>
                <a:ea typeface="Aleo"/>
                <a:cs typeface="Times New Roman" panose="02020603050405020304" pitchFamily="18" charset="0"/>
                <a:sym typeface="Aleo"/>
              </a:rPr>
              <a:t>Encourages greater efficiency and coordination</a:t>
            </a:r>
            <a:endParaRPr sz="21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indent="-361950" eaLnBrk="1" fontAlgn="auto" hangingPunct="1">
              <a:lnSpc>
                <a:spcPct val="90000"/>
              </a:lnSpc>
              <a:spcBef>
                <a:spcPts val="1200"/>
              </a:spcBef>
              <a:spcAft>
                <a:spcPts val="0"/>
              </a:spcAft>
              <a:buClr>
                <a:schemeClr val="accent2"/>
              </a:buClr>
              <a:buSzPts val="2100"/>
              <a:buFont typeface="Aleo"/>
              <a:buChar char="●"/>
              <a:defRPr/>
            </a:pPr>
            <a:r>
              <a:rPr lang="en-US" sz="2100" dirty="0">
                <a:solidFill>
                  <a:schemeClr val="accent2"/>
                </a:solidFill>
                <a:latin typeface="Times New Roman" panose="02020603050405020304" pitchFamily="18" charset="0"/>
                <a:ea typeface="Aleo"/>
                <a:cs typeface="Times New Roman" panose="02020603050405020304" pitchFamily="18" charset="0"/>
                <a:sym typeface="Aleo"/>
              </a:rPr>
              <a:t>Providers can share in savings when costs are kept below the bundle’s target price</a:t>
            </a:r>
            <a:endParaRPr sz="21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indent="-361950" eaLnBrk="1" fontAlgn="auto" hangingPunct="1">
              <a:lnSpc>
                <a:spcPct val="90000"/>
              </a:lnSpc>
              <a:spcBef>
                <a:spcPts val="1200"/>
              </a:spcBef>
              <a:spcAft>
                <a:spcPts val="0"/>
              </a:spcAft>
              <a:buClr>
                <a:schemeClr val="accent2"/>
              </a:buClr>
              <a:buSzPts val="2100"/>
              <a:buFont typeface="Aleo"/>
              <a:buChar char="●"/>
              <a:defRPr/>
            </a:pPr>
            <a:r>
              <a:rPr lang="en-US" sz="2100" dirty="0">
                <a:solidFill>
                  <a:schemeClr val="accent2"/>
                </a:solidFill>
                <a:latin typeface="Times New Roman" panose="02020603050405020304" pitchFamily="18" charset="0"/>
                <a:ea typeface="Aleo"/>
                <a:cs typeface="Times New Roman" panose="02020603050405020304" pitchFamily="18" charset="0"/>
                <a:sym typeface="Aleo"/>
              </a:rPr>
              <a:t>Prospective payments (e.g., up front) for most care, including doulas</a:t>
            </a:r>
            <a:endParaRPr sz="21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indent="-361950" eaLnBrk="1" fontAlgn="auto" hangingPunct="1">
              <a:lnSpc>
                <a:spcPct val="90000"/>
              </a:lnSpc>
              <a:spcBef>
                <a:spcPts val="1200"/>
              </a:spcBef>
              <a:spcAft>
                <a:spcPts val="0"/>
              </a:spcAft>
              <a:buClr>
                <a:schemeClr val="accent2"/>
              </a:buClr>
              <a:buSzPts val="2100"/>
              <a:buFont typeface="Aleo"/>
              <a:buChar char="●"/>
              <a:defRPr/>
            </a:pPr>
            <a:r>
              <a:rPr lang="en-US" sz="2100" dirty="0">
                <a:solidFill>
                  <a:schemeClr val="accent2"/>
                </a:solidFill>
                <a:latin typeface="Times New Roman" panose="02020603050405020304" pitchFamily="18" charset="0"/>
                <a:ea typeface="Aleo"/>
                <a:cs typeface="Times New Roman" panose="02020603050405020304" pitchFamily="18" charset="0"/>
                <a:sym typeface="Aleo"/>
              </a:rPr>
              <a:t>Retrospective reconciliation (e.g., at the end of the bundle) and shared savings payment based on performance and care provided</a:t>
            </a:r>
            <a:endParaRPr sz="2100" dirty="0">
              <a:solidFill>
                <a:schemeClr val="accent2"/>
              </a:solidFill>
              <a:latin typeface="Times New Roman" panose="02020603050405020304" pitchFamily="18" charset="0"/>
              <a:ea typeface="Aleo"/>
              <a:cs typeface="Times New Roman" panose="02020603050405020304" pitchFamily="18" charset="0"/>
              <a:sym typeface="Aleo"/>
            </a:endParaRPr>
          </a:p>
          <a:p>
            <a:pPr marL="457200" indent="-361950" eaLnBrk="1" fontAlgn="auto" hangingPunct="1">
              <a:lnSpc>
                <a:spcPct val="90000"/>
              </a:lnSpc>
              <a:spcBef>
                <a:spcPts val="1200"/>
              </a:spcBef>
              <a:spcAft>
                <a:spcPts val="0"/>
              </a:spcAft>
              <a:buClr>
                <a:schemeClr val="accent2"/>
              </a:buClr>
              <a:buSzPts val="2100"/>
              <a:buFont typeface="Aleo"/>
              <a:buChar char="●"/>
              <a:defRPr/>
            </a:pPr>
            <a:r>
              <a:rPr lang="en-US" sz="2100" dirty="0">
                <a:solidFill>
                  <a:schemeClr val="accent2"/>
                </a:solidFill>
                <a:latin typeface="Times New Roman" panose="02020603050405020304" pitchFamily="18" charset="0"/>
                <a:ea typeface="Aleo"/>
                <a:cs typeface="Times New Roman" panose="02020603050405020304" pitchFamily="18" charset="0"/>
                <a:sym typeface="Aleo"/>
              </a:rPr>
              <a:t>Intended to center equity and decrease disparities in outcomes</a:t>
            </a:r>
            <a:endParaRPr sz="2100" dirty="0">
              <a:solidFill>
                <a:schemeClr val="accent2"/>
              </a:solidFill>
              <a:latin typeface="Times New Roman" panose="02020603050405020304" pitchFamily="18" charset="0"/>
              <a:ea typeface="Aleo"/>
              <a:cs typeface="Times New Roman" panose="02020603050405020304" pitchFamily="18" charset="0"/>
              <a:sym typeface="Aleo"/>
            </a:endParaRPr>
          </a:p>
          <a:p>
            <a:pPr eaLnBrk="1" fontAlgn="auto" hangingPunct="1">
              <a:lnSpc>
                <a:spcPct val="90000"/>
              </a:lnSpc>
              <a:spcBef>
                <a:spcPts val="1200"/>
              </a:spcBef>
              <a:spcAft>
                <a:spcPts val="0"/>
              </a:spcAft>
              <a:buClr>
                <a:schemeClr val="accent1"/>
              </a:buClr>
              <a:buSzPts val="1900"/>
              <a:buFont typeface="Noto Sans Symbols"/>
              <a:buNone/>
              <a:defRPr/>
            </a:pPr>
            <a:endParaRPr sz="1900" dirty="0">
              <a:solidFill>
                <a:schemeClr val="accent2"/>
              </a:solidFill>
              <a:latin typeface="Times New Roman" panose="02020603050405020304" pitchFamily="18" charset="0"/>
              <a:ea typeface="Aleo"/>
              <a:cs typeface="Times New Roman" panose="02020603050405020304" pitchFamily="18" charset="0"/>
              <a:sym typeface="Aleo"/>
            </a:endParaRPr>
          </a:p>
          <a:p>
            <a:pPr eaLnBrk="1" fontAlgn="auto" hangingPunct="1">
              <a:lnSpc>
                <a:spcPct val="90000"/>
              </a:lnSpc>
              <a:spcBef>
                <a:spcPts val="1200"/>
              </a:spcBef>
              <a:spcAft>
                <a:spcPts val="0"/>
              </a:spcAft>
              <a:buClr>
                <a:schemeClr val="accent1"/>
              </a:buClr>
              <a:buSzPts val="1900"/>
              <a:buFont typeface="Noto Sans Symbols"/>
              <a:buNone/>
              <a:defRPr/>
            </a:pPr>
            <a:endParaRPr sz="1900" dirty="0">
              <a:solidFill>
                <a:schemeClr val="accent2"/>
              </a:solidFill>
              <a:latin typeface="Aleo"/>
              <a:ea typeface="Aleo"/>
              <a:cs typeface="Aleo"/>
              <a:sym typeface="Aleo"/>
            </a:endParaRPr>
          </a:p>
        </p:txBody>
      </p:sp>
      <p:sp>
        <p:nvSpPr>
          <p:cNvPr id="69634" name="Google Shape;353;g2465870a7e3_1_6">
            <a:extLst>
              <a:ext uri="{FF2B5EF4-FFF2-40B4-BE49-F238E27FC236}">
                <a16:creationId xmlns:a16="http://schemas.microsoft.com/office/drawing/2014/main" id="{2E494715-F3D3-2BCD-089A-6ED9BC0B012C}"/>
              </a:ext>
            </a:extLst>
          </p:cNvPr>
          <p:cNvSpPr txBox="1">
            <a:spLocks noGrp="1" noChangeArrowheads="1"/>
          </p:cNvSpPr>
          <p:nvPr>
            <p:ph type="title" idx="4294967295"/>
          </p:nvPr>
        </p:nvSpPr>
        <p:spPr>
          <a:xfrm>
            <a:off x="187325" y="185738"/>
            <a:ext cx="8769350" cy="596900"/>
          </a:xfrm>
          <a:solidFill>
            <a:srgbClr val="F4ABA1"/>
          </a:solidFill>
        </p:spPr>
        <p:txBody>
          <a:bodyPr/>
          <a:lstStyle/>
          <a:p>
            <a:pPr eaLnBrk="1" hangingPunct="1">
              <a:lnSpc>
                <a:spcPct val="90000"/>
              </a:lnSpc>
              <a:buClr>
                <a:srgbClr val="FFFFFF"/>
              </a:buClr>
              <a:buSzPts val="1000"/>
              <a:buFont typeface="Corbel" panose="020B0503020204020204" pitchFamily="34" charset="0"/>
              <a:buNone/>
            </a:pPr>
            <a:r>
              <a:rPr lang="en-US" altLang="en-US" sz="26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What</a:t>
            </a:r>
            <a:r>
              <a:rPr lang="en-US" altLang="en-US" sz="2600" b="1">
                <a:solidFill>
                  <a:schemeClr val="accent2"/>
                </a:solidFill>
                <a:latin typeface="Lato" panose="020F0502020204030203" pitchFamily="34" charset="0"/>
                <a:ea typeface="Lato" panose="020F0502020204030203" pitchFamily="34" charset="0"/>
                <a:cs typeface="Times New Roman" panose="02020603050405020304" pitchFamily="18" charset="0"/>
                <a:sym typeface="Lato" panose="020F0502020204030203" pitchFamily="34" charset="0"/>
              </a:rPr>
              <a:t> is the HUSKY Health Maternity Bundle Payment?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Google Shape;359;g24b2355348e_0_737">
            <a:extLst>
              <a:ext uri="{FF2B5EF4-FFF2-40B4-BE49-F238E27FC236}">
                <a16:creationId xmlns:a16="http://schemas.microsoft.com/office/drawing/2014/main" id="{02007F79-1E0F-22C4-653E-689128A85EC8}"/>
              </a:ext>
            </a:extLst>
          </p:cNvPr>
          <p:cNvSpPr txBox="1">
            <a:spLocks noGrp="1" noChangeArrowheads="1"/>
          </p:cNvSpPr>
          <p:nvPr>
            <p:ph type="title" idx="4294967295"/>
          </p:nvPr>
        </p:nvSpPr>
        <p:spPr>
          <a:xfrm>
            <a:off x="328613" y="117475"/>
            <a:ext cx="8486775" cy="617538"/>
          </a:xfrm>
          <a:solidFill>
            <a:srgbClr val="F4ABA1"/>
          </a:solidFill>
        </p:spPr>
        <p:txBody>
          <a:bodyPr/>
          <a:lstStyle/>
          <a:p>
            <a:pPr eaLnBrk="1" hangingPunct="1">
              <a:lnSpc>
                <a:spcPct val="90000"/>
              </a:lnSpc>
              <a:buClr>
                <a:srgbClr val="FFFFFF"/>
              </a:buClr>
              <a:buSzPts val="3000"/>
              <a:buFont typeface="Corbel" panose="020B0503020204020204" pitchFamily="34" charset="0"/>
              <a:buNone/>
            </a:pPr>
            <a:r>
              <a:rPr lang="en-US" altLang="en-US" sz="3500" b="1">
                <a:solidFill>
                  <a:schemeClr val="accent2"/>
                </a:solidFill>
                <a:latin typeface="Lato" panose="020F0502020204030203" pitchFamily="34" charset="0"/>
                <a:cs typeface="Arial" panose="020B0604020202020204" pitchFamily="34" charset="0"/>
                <a:sym typeface="Lato" panose="020F0502020204030203" pitchFamily="34" charset="0"/>
              </a:rPr>
              <a:t>How doulas fit in</a:t>
            </a:r>
          </a:p>
        </p:txBody>
      </p:sp>
      <p:sp>
        <p:nvSpPr>
          <p:cNvPr id="360" name="Google Shape;360;g24b2355348e_0_737">
            <a:extLst>
              <a:ext uri="{FF2B5EF4-FFF2-40B4-BE49-F238E27FC236}">
                <a16:creationId xmlns:a16="http://schemas.microsoft.com/office/drawing/2014/main" id="{407CEFFE-0A40-3A2C-D61B-F66BEB263916}"/>
              </a:ext>
            </a:extLst>
          </p:cNvPr>
          <p:cNvSpPr txBox="1"/>
          <p:nvPr/>
        </p:nvSpPr>
        <p:spPr>
          <a:xfrm>
            <a:off x="917575" y="979488"/>
            <a:ext cx="6497638" cy="3444875"/>
          </a:xfrm>
          <a:prstGeom prst="rect">
            <a:avLst/>
          </a:prstGeom>
          <a:noFill/>
          <a:ln>
            <a:noFill/>
          </a:ln>
        </p:spPr>
        <p:txBody>
          <a:bodyPr spcFirstLastPara="1" lIns="91425" tIns="91425" rIns="91425" bIns="91425">
            <a:spAutoFit/>
          </a:bodyPr>
          <a:lstStyle/>
          <a:p>
            <a:pPr marL="457200" indent="-368300" eaLnBrk="1" fontAlgn="auto" hangingPunct="1">
              <a:lnSpc>
                <a:spcPct val="115000"/>
              </a:lnSpc>
              <a:spcBef>
                <a:spcPts val="0"/>
              </a:spcBef>
              <a:spcAft>
                <a:spcPts val="0"/>
              </a:spcAft>
              <a:buClr>
                <a:schemeClr val="accent2"/>
              </a:buClr>
              <a:buSzPts val="2200"/>
              <a:buFont typeface="Roboto"/>
              <a:buChar char="●"/>
              <a:defRPr/>
            </a:pPr>
            <a:r>
              <a:rPr lang="en-US" sz="2200" kern="0" dirty="0">
                <a:solidFill>
                  <a:schemeClr val="accent2"/>
                </a:solidFill>
                <a:latin typeface="Times New Roman" panose="02020603050405020304" pitchFamily="18" charset="0"/>
                <a:ea typeface="Aleo"/>
                <a:cs typeface="Times New Roman" panose="02020603050405020304" pitchFamily="18" charset="0"/>
                <a:sym typeface="Aleo"/>
              </a:rPr>
              <a:t>DSS will be instituting coverage for doula care and breastfeeding support</a:t>
            </a:r>
            <a:endParaRPr sz="22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914400" lvl="1" indent="-368300" eaLnBrk="1" fontAlgn="auto" hangingPunct="1">
              <a:lnSpc>
                <a:spcPct val="115000"/>
              </a:lnSpc>
              <a:spcBef>
                <a:spcPts val="1000"/>
              </a:spcBef>
              <a:spcAft>
                <a:spcPts val="0"/>
              </a:spcAft>
              <a:buClr>
                <a:schemeClr val="accent2"/>
              </a:buClr>
              <a:buSzPts val="2200"/>
              <a:buFont typeface="Aleo"/>
              <a:buChar char="○"/>
              <a:defRPr/>
            </a:pPr>
            <a:r>
              <a:rPr lang="en-US" sz="2200" kern="0" dirty="0">
                <a:solidFill>
                  <a:schemeClr val="accent2"/>
                </a:solidFill>
                <a:latin typeface="Times New Roman" panose="02020603050405020304" pitchFamily="18" charset="0"/>
                <a:ea typeface="Aleo"/>
                <a:cs typeface="Times New Roman" panose="02020603050405020304" pitchFamily="18" charset="0"/>
                <a:sym typeface="Aleo"/>
              </a:rPr>
              <a:t>Doulas help create better outcomes</a:t>
            </a:r>
            <a:endParaRPr sz="22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914400" lvl="1" indent="-368300" eaLnBrk="1" fontAlgn="auto" hangingPunct="1">
              <a:lnSpc>
                <a:spcPct val="115000"/>
              </a:lnSpc>
              <a:spcBef>
                <a:spcPts val="1000"/>
              </a:spcBef>
              <a:spcAft>
                <a:spcPts val="0"/>
              </a:spcAft>
              <a:buClr>
                <a:schemeClr val="accent2"/>
              </a:buClr>
              <a:buSzPts val="2200"/>
              <a:buFont typeface="Aleo"/>
              <a:buChar char="○"/>
              <a:defRPr/>
            </a:pPr>
            <a:r>
              <a:rPr lang="en-US" sz="2200" kern="0" dirty="0">
                <a:solidFill>
                  <a:schemeClr val="accent2"/>
                </a:solidFill>
                <a:latin typeface="Times New Roman" panose="02020603050405020304" pitchFamily="18" charset="0"/>
                <a:ea typeface="Aleo"/>
                <a:cs typeface="Times New Roman" panose="02020603050405020304" pitchFamily="18" charset="0"/>
                <a:sym typeface="Aleo"/>
              </a:rPr>
              <a:t>Doulas help address racial and ethnic disparities in outcomes</a:t>
            </a:r>
            <a:endParaRPr sz="2200" kern="0" dirty="0">
              <a:solidFill>
                <a:schemeClr val="accent2"/>
              </a:solidFill>
              <a:latin typeface="Times New Roman" panose="02020603050405020304" pitchFamily="18" charset="0"/>
              <a:ea typeface="Aleo"/>
              <a:cs typeface="Times New Roman" panose="02020603050405020304" pitchFamily="18" charset="0"/>
              <a:sym typeface="Aleo"/>
            </a:endParaRPr>
          </a:p>
          <a:p>
            <a:pPr marL="914400" lvl="1" indent="-368300" eaLnBrk="1" fontAlgn="auto" hangingPunct="1">
              <a:lnSpc>
                <a:spcPct val="115000"/>
              </a:lnSpc>
              <a:spcBef>
                <a:spcPts val="1000"/>
              </a:spcBef>
              <a:spcAft>
                <a:spcPts val="0"/>
              </a:spcAft>
              <a:buClr>
                <a:schemeClr val="accent2"/>
              </a:buClr>
              <a:buSzPts val="2200"/>
              <a:buFont typeface="Aleo"/>
              <a:buChar char="○"/>
              <a:defRPr/>
            </a:pPr>
            <a:r>
              <a:rPr lang="en-US" sz="2200" kern="0" dirty="0">
                <a:solidFill>
                  <a:schemeClr val="accent2"/>
                </a:solidFill>
                <a:latin typeface="Times New Roman" panose="02020603050405020304" pitchFamily="18" charset="0"/>
                <a:ea typeface="Aleo"/>
                <a:cs typeface="Times New Roman" panose="02020603050405020304" pitchFamily="18" charset="0"/>
                <a:sym typeface="Aleo"/>
              </a:rPr>
              <a:t>Help promote equity</a:t>
            </a:r>
            <a:endParaRPr sz="2200" kern="0" dirty="0">
              <a:solidFill>
                <a:schemeClr val="accent2"/>
              </a:solidFill>
              <a:latin typeface="Times New Roman" panose="02020603050405020304" pitchFamily="18" charset="0"/>
              <a:ea typeface="Aleo"/>
              <a:cs typeface="Times New Roman" panose="02020603050405020304" pitchFamily="18" charset="0"/>
              <a:sym typeface="Aleo"/>
            </a:endParaRPr>
          </a:p>
          <a:p>
            <a:pPr eaLnBrk="1" fontAlgn="auto" hangingPunct="1">
              <a:lnSpc>
                <a:spcPct val="115000"/>
              </a:lnSpc>
              <a:spcBef>
                <a:spcPts val="1000"/>
              </a:spcBef>
              <a:spcAft>
                <a:spcPts val="1000"/>
              </a:spcAft>
              <a:buClr>
                <a:srgbClr val="000000"/>
              </a:buClr>
              <a:buSzPts val="1600"/>
              <a:buFont typeface="Arial"/>
              <a:buNone/>
              <a:defRPr/>
            </a:pPr>
            <a:endParaRPr sz="1600" kern="0" dirty="0">
              <a:solidFill>
                <a:schemeClr val="accent2"/>
              </a:solidFill>
              <a:latin typeface="Lato"/>
              <a:ea typeface="Lato"/>
              <a:cs typeface="Lato"/>
              <a:sym typeface="Lato"/>
            </a:endParaRPr>
          </a:p>
        </p:txBody>
      </p:sp>
      <p:sp>
        <p:nvSpPr>
          <p:cNvPr id="71683" name="Google Shape;361;g24b2355348e_0_737">
            <a:extLst>
              <a:ext uri="{FF2B5EF4-FFF2-40B4-BE49-F238E27FC236}">
                <a16:creationId xmlns:a16="http://schemas.microsoft.com/office/drawing/2014/main" id="{27D05820-2B2F-B8FA-2407-B47FB09418F1}"/>
              </a:ext>
            </a:extLst>
          </p:cNvPr>
          <p:cNvSpPr txBox="1">
            <a:spLocks noChangeArrowheads="1"/>
          </p:cNvSpPr>
          <p:nvPr/>
        </p:nvSpPr>
        <p:spPr bwMode="auto">
          <a:xfrm>
            <a:off x="3243263" y="4116388"/>
            <a:ext cx="4171950" cy="1300162"/>
          </a:xfrm>
          <a:prstGeom prst="rect">
            <a:avLst/>
          </a:prstGeom>
          <a:noFill/>
          <a:ln w="19050">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5000"/>
              </a:lnSpc>
              <a:spcAft>
                <a:spcPts val="1000"/>
              </a:spcAft>
              <a:buSzPts val="3200"/>
            </a:pPr>
            <a:r>
              <a:rPr lang="en-US" altLang="en-US" sz="3200" b="1">
                <a:solidFill>
                  <a:schemeClr val="accent2"/>
                </a:solidFill>
                <a:latin typeface="Times New Roman" panose="02020603050405020304" pitchFamily="18" charset="0"/>
                <a:ea typeface="Lato" panose="020F0502020204030203" pitchFamily="34" charset="0"/>
                <a:cs typeface="Times New Roman" panose="02020603050405020304" pitchFamily="18" charset="0"/>
                <a:sym typeface="Lato" panose="020F0502020204030203" pitchFamily="34" charset="0"/>
              </a:rPr>
              <a:t>Two payment pathways will exist</a:t>
            </a:r>
          </a:p>
        </p:txBody>
      </p:sp>
      <p:pic>
        <p:nvPicPr>
          <p:cNvPr id="71684" name="Google Shape;362;g24b2355348e_0_737">
            <a:extLst>
              <a:ext uri="{FF2B5EF4-FFF2-40B4-BE49-F238E27FC236}">
                <a16:creationId xmlns:a16="http://schemas.microsoft.com/office/drawing/2014/main" id="{CD3E8F8A-47D3-126F-CA44-E5EA1647585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31389" r="52377"/>
          <a:stretch>
            <a:fillRect/>
          </a:stretch>
        </p:blipFill>
        <p:spPr bwMode="auto">
          <a:xfrm>
            <a:off x="0" y="4838700"/>
            <a:ext cx="24923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Frame">
  <a:themeElements>
    <a:clrScheme name="Custom 4">
      <a:dk1>
        <a:srgbClr val="000000"/>
      </a:dk1>
      <a:lt1>
        <a:srgbClr val="FDF0E6"/>
      </a:lt1>
      <a:dk2>
        <a:srgbClr val="F08E80"/>
      </a:dk2>
      <a:lt2>
        <a:srgbClr val="F2CFC9"/>
      </a:lt2>
      <a:accent1>
        <a:srgbClr val="EE8E7F"/>
      </a:accent1>
      <a:accent2>
        <a:srgbClr val="0B0D63"/>
      </a:accent2>
      <a:accent3>
        <a:srgbClr val="FDF0E6"/>
      </a:accent3>
      <a:accent4>
        <a:srgbClr val="F2CFC9"/>
      </a:accent4>
      <a:accent5>
        <a:srgbClr val="858585"/>
      </a:accent5>
      <a:accent6>
        <a:srgbClr val="4849B0"/>
      </a:accent6>
      <a:hlink>
        <a:srgbClr val="EAEAEA"/>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
  <a:themeElements>
    <a:clrScheme name="Custom 4">
      <a:dk1>
        <a:srgbClr val="000000"/>
      </a:dk1>
      <a:lt1>
        <a:srgbClr val="FDF0E6"/>
      </a:lt1>
      <a:dk2>
        <a:srgbClr val="F08E80"/>
      </a:dk2>
      <a:lt2>
        <a:srgbClr val="F4ABA1"/>
      </a:lt2>
      <a:accent1>
        <a:srgbClr val="EE8E7F"/>
      </a:accent1>
      <a:accent2>
        <a:srgbClr val="0B0D63"/>
      </a:accent2>
      <a:accent3>
        <a:srgbClr val="FDF0E6"/>
      </a:accent3>
      <a:accent4>
        <a:srgbClr val="F2CFC9"/>
      </a:accent4>
      <a:accent5>
        <a:srgbClr val="858585"/>
      </a:accent5>
      <a:accent6>
        <a:srgbClr val="4849B0"/>
      </a:accent6>
      <a:hlink>
        <a:srgbClr val="EAEAEA"/>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rame">
  <a:themeElements>
    <a:clrScheme name="Custom 4">
      <a:dk1>
        <a:srgbClr val="000000"/>
      </a:dk1>
      <a:lt1>
        <a:srgbClr val="FDF0E6"/>
      </a:lt1>
      <a:dk2>
        <a:srgbClr val="F08E80"/>
      </a:dk2>
      <a:lt2>
        <a:srgbClr val="F2CFC9"/>
      </a:lt2>
      <a:accent1>
        <a:srgbClr val="EE8E7F"/>
      </a:accent1>
      <a:accent2>
        <a:srgbClr val="0B0D63"/>
      </a:accent2>
      <a:accent3>
        <a:srgbClr val="FDF0E6"/>
      </a:accent3>
      <a:accent4>
        <a:srgbClr val="F2CFC9"/>
      </a:accent4>
      <a:accent5>
        <a:srgbClr val="858585"/>
      </a:accent5>
      <a:accent6>
        <a:srgbClr val="4849B0"/>
      </a:accent6>
      <a:hlink>
        <a:srgbClr val="EAEAEA"/>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2544</Words>
  <Application>Microsoft Office PowerPoint</Application>
  <PresentationFormat>On-screen Show (4:3)</PresentationFormat>
  <Paragraphs>364</Paragraphs>
  <Slides>34</Slides>
  <Notes>34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34</vt:i4>
      </vt:variant>
    </vt:vector>
  </HeadingPairs>
  <TitlesOfParts>
    <vt:vector size="47" baseType="lpstr">
      <vt:lpstr>Times New Roman</vt:lpstr>
      <vt:lpstr>Aleo</vt:lpstr>
      <vt:lpstr>Arial</vt:lpstr>
      <vt:lpstr>Wingdings</vt:lpstr>
      <vt:lpstr>Noto Sans Symbols</vt:lpstr>
      <vt:lpstr>Corbel</vt:lpstr>
      <vt:lpstr>Lato</vt:lpstr>
      <vt:lpstr>Roboto</vt:lpstr>
      <vt:lpstr>Calibri</vt:lpstr>
      <vt:lpstr>Frame</vt:lpstr>
      <vt:lpstr>Frame</vt:lpstr>
      <vt:lpstr>Frame</vt:lpstr>
      <vt:lpstr>Simple Light</vt:lpstr>
      <vt:lpstr>Connecticut HUSKY Health Maternity Bundle Payment Doula Integration  Provider Information Webinar  June 21, 2023 </vt:lpstr>
      <vt:lpstr>Outline </vt:lpstr>
      <vt:lpstr>PowerPoint Presentation</vt:lpstr>
      <vt:lpstr>What is a birth doula? </vt:lpstr>
      <vt:lpstr>dk</vt:lpstr>
      <vt:lpstr>PowerPoint Presentation</vt:lpstr>
      <vt:lpstr>PowerPoint Presentation</vt:lpstr>
      <vt:lpstr>What is the HUSKY Health Maternity Bundle Payment?</vt:lpstr>
      <vt:lpstr>How doulas fit in</vt:lpstr>
      <vt:lpstr>PowerPoint Presentation</vt:lpstr>
      <vt:lpstr>Forthcoming options for doula payment:  Maternity Bundle and direct fee-for-service</vt:lpstr>
      <vt:lpstr>Payment pathways compared </vt:lpstr>
      <vt:lpstr>Doula Services in the Maternity Bundle</vt:lpstr>
      <vt:lpstr>PowerPoint Presentation</vt:lpstr>
      <vt:lpstr>Integration roles</vt:lpstr>
      <vt:lpstr>The doula role </vt:lpstr>
      <vt:lpstr>Provider supervision </vt:lpstr>
      <vt:lpstr>Provider supervision </vt:lpstr>
      <vt:lpstr>Who is eligible to participate?</vt:lpstr>
      <vt:lpstr>What’s covered? </vt:lpstr>
      <vt:lpstr>Payment rate</vt:lpstr>
      <vt:lpstr>Notification form reporting</vt:lpstr>
      <vt:lpstr>PowerPoint Presentation</vt:lpstr>
      <vt:lpstr>PowerPoint Presentation</vt:lpstr>
      <vt:lpstr>Integration Toolkit</vt:lpstr>
      <vt:lpstr>PowerPoint Presentation</vt:lpstr>
      <vt:lpstr>Form templates and model policies</vt:lpstr>
      <vt:lpstr>Resources</vt:lpstr>
      <vt:lpstr>PowerPoint Presentation</vt:lpstr>
      <vt:lpstr>PowerPoint Presentation</vt:lpstr>
      <vt:lpstr>PowerPoint Presentation</vt:lpstr>
      <vt:lpstr>PowerPoint Presentation</vt:lpstr>
      <vt:lpstr>How to participate</vt:lpstr>
      <vt:lpstr>Q/A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HUSKY Health Maternity Bundle Payment Doula Integration  Provider Information Webinar  June 21, 2023</dc:title>
  <dc:creator>Julia Cogdell</dc:creator>
  <cp:lastModifiedBy>Brinley, Elizabeth J</cp:lastModifiedBy>
  <cp:revision>7</cp:revision>
  <dcterms:created xsi:type="dcterms:W3CDTF">2023-05-18T10:00:49Z</dcterms:created>
  <dcterms:modified xsi:type="dcterms:W3CDTF">2023-07-24T15:49:14Z</dcterms:modified>
</cp:coreProperties>
</file>