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4.xml" ContentType="application/vnd.openxmlformats-officedocument.presentationml.tags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ags/tag25.xml" ContentType="application/vnd.openxmlformats-officedocument.presentationml.tags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tags/tag26.xml" ContentType="application/vnd.openxmlformats-officedocument.presentationml.tags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4"/>
  </p:notesMasterIdLst>
  <p:sldIdLst>
    <p:sldId id="274" r:id="rId3"/>
    <p:sldId id="275" r:id="rId4"/>
    <p:sldId id="283" r:id="rId5"/>
    <p:sldId id="277" r:id="rId6"/>
    <p:sldId id="270" r:id="rId7"/>
    <p:sldId id="276" r:id="rId8"/>
    <p:sldId id="284" r:id="rId9"/>
    <p:sldId id="285" r:id="rId10"/>
    <p:sldId id="281" r:id="rId11"/>
    <p:sldId id="272" r:id="rId12"/>
    <p:sldId id="256" r:id="rId13"/>
    <p:sldId id="279" r:id="rId14"/>
    <p:sldId id="286" r:id="rId15"/>
    <p:sldId id="260" r:id="rId16"/>
    <p:sldId id="282" r:id="rId17"/>
    <p:sldId id="259" r:id="rId18"/>
    <p:sldId id="258" r:id="rId19"/>
    <p:sldId id="280" r:id="rId20"/>
    <p:sldId id="278" r:id="rId21"/>
    <p:sldId id="287" r:id="rId22"/>
    <p:sldId id="26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EF8"/>
    <a:srgbClr val="7F06DB"/>
    <a:srgbClr val="54237F"/>
    <a:srgbClr val="590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e-fs1hfdk\EARLYCHILD\BirthToThree\General%20Supervision\Data\Autism\F84-Exitat3xTow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~MyRealDocuments\Autism\F84-Exitat3xTownplu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~MyRealDocuments\Autism\F84-Exitat3xTownplu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e-fs1hfdk\EARLYCHILD\BirthToThree\Systems%20Support\Data\Data%20Exports%20and%20Reports\FY18%20Files\Autism2014BirthCoho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K:\BirthToThree\Systems%20Support\Data\Data%20Exports%20and%20Reports\FY18%20Files\Autism2014BirthCohort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~MyRealDocuments\Autism\2017-F84BirthCohort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4716196822086"/>
          <c:y val="8.2316113794748652E-2"/>
          <c:w val="0.62427244318088659"/>
          <c:h val="0.868638490069476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FY21 proj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FF-417B-9015-481AC08BF952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FF-417B-9015-481AC08BF9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0FF-417B-9015-481AC08BF9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0FF-417B-9015-481AC08BF952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0FF-417B-9015-481AC08BF952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0FF-417B-9015-481AC08BF952}"/>
              </c:ext>
            </c:extLst>
          </c:dPt>
          <c:dLbls>
            <c:dLbl>
              <c:idx val="0"/>
              <c:layout>
                <c:manualLayout>
                  <c:x val="-1.2451215916887009E-2"/>
                  <c:y val="0.204869246361526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634322033311818"/>
                      <c:h val="0.21966423725640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FF-417B-9015-481AC08BF952}"/>
                </c:ext>
              </c:extLst>
            </c:dLbl>
            <c:dLbl>
              <c:idx val="1"/>
              <c:layout>
                <c:manualLayout>
                  <c:x val="1.0253942519789302E-2"/>
                  <c:y val="-0.131197054320189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FF-417B-9015-481AC08BF952}"/>
                </c:ext>
              </c:extLst>
            </c:dLbl>
            <c:dLbl>
              <c:idx val="2"/>
              <c:layout>
                <c:manualLayout>
                  <c:x val="1.464848931398471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FF-417B-9015-481AC08BF952}"/>
                </c:ext>
              </c:extLst>
            </c:dLbl>
            <c:dLbl>
              <c:idx val="3"/>
              <c:layout>
                <c:manualLayout>
                  <c:x val="3.3691525422164852E-2"/>
                  <c:y val="0.147344384082674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FF-417B-9015-481AC08BF952}"/>
                </c:ext>
              </c:extLst>
            </c:dLbl>
            <c:dLbl>
              <c:idx val="4"/>
              <c:layout>
                <c:manualLayout>
                  <c:x val="-1.3183640382586253E-2"/>
                  <c:y val="-0.23110865722556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1210292789852"/>
                      <c:h val="0.15911175064708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0FF-417B-9015-481AC08BF95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FF-417B-9015-481AC08BF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OEC</c:v>
                </c:pt>
                <c:pt idx="1">
                  <c:v>IDEA Part B</c:v>
                </c:pt>
                <c:pt idx="2">
                  <c:v>IDEA Part C</c:v>
                </c:pt>
                <c:pt idx="3">
                  <c:v>Parent Fee Receipts</c:v>
                </c:pt>
                <c:pt idx="4">
                  <c:v>Medicaid</c:v>
                </c:pt>
                <c:pt idx="5">
                  <c:v>Commercial</c:v>
                </c:pt>
              </c:strCache>
            </c:strRef>
          </c:cat>
          <c:val>
            <c:numRef>
              <c:f>Sheet1!$B$2:$B$7</c:f>
              <c:numCache>
                <c:formatCode>_("$"* #,##0.0_);_("$"* \(#,##0.0\);_("$"* "-"??_);_(@_)</c:formatCode>
                <c:ptCount val="6"/>
                <c:pt idx="0">
                  <c:v>23.4</c:v>
                </c:pt>
                <c:pt idx="1">
                  <c:v>0.8</c:v>
                </c:pt>
                <c:pt idx="2">
                  <c:v>1.3</c:v>
                </c:pt>
                <c:pt idx="3">
                  <c:v>6.0000000000000001E-3</c:v>
                </c:pt>
                <c:pt idx="4">
                  <c:v>25.8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FF-417B-9015-481AC08BF95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8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'Counts chart'!$B$1</c:f>
              <c:strCache>
                <c:ptCount val="1"/>
                <c:pt idx="0">
                  <c:v>F84 Exits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'Counts chart'!$A$2:$A$6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'Counts chart'!$B$2:$B$6</c:f>
              <c:numCache>
                <c:formatCode>General</c:formatCode>
                <c:ptCount val="5"/>
                <c:pt idx="0">
                  <c:v>559</c:v>
                </c:pt>
                <c:pt idx="1">
                  <c:v>639</c:v>
                </c:pt>
                <c:pt idx="2">
                  <c:v>740</c:v>
                </c:pt>
                <c:pt idx="3">
                  <c:v>822</c:v>
                </c:pt>
                <c:pt idx="4">
                  <c:v>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1-4AD2-8B7D-3D54AF7B56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536441984"/>
        <c:axId val="536444280"/>
      </c:barChart>
      <c:catAx>
        <c:axId val="53644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444280"/>
        <c:crosses val="autoZero"/>
        <c:auto val="1"/>
        <c:lblAlgn val="ctr"/>
        <c:lblOffset val="100"/>
        <c:noMultiLvlLbl val="0"/>
      </c:catAx>
      <c:valAx>
        <c:axId val="536444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644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4665511225641"/>
          <c:y val="0.13928985366844354"/>
          <c:w val="0.59710053802937568"/>
          <c:h val="0.85570567012896359"/>
        </c:manualLayout>
      </c:layout>
      <c:pieChart>
        <c:varyColors val="1"/>
        <c:ser>
          <c:idx val="0"/>
          <c:order val="0"/>
          <c:tx>
            <c:strRef>
              <c:f>'Pre-covid hours'!$B$19</c:f>
              <c:strCache>
                <c:ptCount val="1"/>
                <c:pt idx="0">
                  <c:v>IFSPs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0E-4EF4-93F5-3DC718B1670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0E-4EF4-93F5-3DC718B1670E}"/>
              </c:ext>
            </c:extLst>
          </c:dPt>
          <c:dLbls>
            <c:dLbl>
              <c:idx val="0"/>
              <c:layout>
                <c:manualLayout>
                  <c:x val="4.3719407011159631E-2"/>
                  <c:y val="-0.287957439308645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0E-4EF4-93F5-3DC718B1670E}"/>
                </c:ext>
              </c:extLst>
            </c:dLbl>
            <c:dLbl>
              <c:idx val="1"/>
              <c:layout>
                <c:manualLayout>
                  <c:x val="-9.3708656197111287E-2"/>
                  <c:y val="0.221997238410603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0E-4EF4-93F5-3DC718B16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'Pre-covid hours'!$A$20:$A$21</c:f>
              <c:strCache>
                <c:ptCount val="2"/>
                <c:pt idx="0">
                  <c:v>No F84</c:v>
                </c:pt>
                <c:pt idx="1">
                  <c:v>F84</c:v>
                </c:pt>
              </c:strCache>
            </c:strRef>
          </c:cat>
          <c:val>
            <c:numRef>
              <c:f>'Pre-covid hours'!$B$20:$B$21</c:f>
              <c:numCache>
                <c:formatCode>General</c:formatCode>
                <c:ptCount val="2"/>
                <c:pt idx="0">
                  <c:v>5447</c:v>
                </c:pt>
                <c:pt idx="1">
                  <c:v>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0E-4EF4-93F5-3DC718B167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4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5280685836777"/>
          <c:y val="0.11260771774362038"/>
          <c:w val="0.59503182078067196"/>
          <c:h val="0.85274098835953882"/>
        </c:manualLayout>
      </c:layout>
      <c:pieChart>
        <c:varyColors val="1"/>
        <c:ser>
          <c:idx val="0"/>
          <c:order val="0"/>
          <c:tx>
            <c:strRef>
              <c:f>'Pre-covid hours'!$C$19</c:f>
              <c:strCache>
                <c:ptCount val="1"/>
                <c:pt idx="0">
                  <c:v>Hours per month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C-44EB-B6FB-FCBBD20FA06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C-44EB-B6FB-FCBBD20FA068}"/>
              </c:ext>
            </c:extLst>
          </c:dPt>
          <c:dLbls>
            <c:dLbl>
              <c:idx val="0"/>
              <c:layout>
                <c:manualLayout>
                  <c:x val="0.19926731573349055"/>
                  <c:y val="-0.112670746411159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5C-44EB-B6FB-FCBBD20FA068}"/>
                </c:ext>
              </c:extLst>
            </c:dLbl>
            <c:dLbl>
              <c:idx val="1"/>
              <c:layout>
                <c:manualLayout>
                  <c:x val="-0.18611336896305147"/>
                  <c:y val="4.501040556613165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5C-44EB-B6FB-FCBBD20FA0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'Pre-covid hours'!$A$20:$A$21</c:f>
              <c:strCache>
                <c:ptCount val="2"/>
                <c:pt idx="0">
                  <c:v>No F84</c:v>
                </c:pt>
                <c:pt idx="1">
                  <c:v>F84</c:v>
                </c:pt>
              </c:strCache>
            </c:strRef>
          </c:cat>
          <c:val>
            <c:numRef>
              <c:f>'Pre-covid hours'!$C$20:$C$21</c:f>
              <c:numCache>
                <c:formatCode>_(* #,##0_);_(* \(#,##0\);_(* "-"??_);_(@_)</c:formatCode>
                <c:ptCount val="2"/>
                <c:pt idx="0">
                  <c:v>28027</c:v>
                </c:pt>
                <c:pt idx="1">
                  <c:v>20369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5C-44EB-B6FB-FCBBD20FA0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5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55879044531208E-2"/>
          <c:y val="0.17997739865850101"/>
          <c:w val="0.90033289956402507"/>
          <c:h val="0.635142376070915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RaceEthcomp!$B$2</c:f>
              <c:strCache>
                <c:ptCount val="1"/>
                <c:pt idx="0">
                  <c:v>Hsp</c:v>
                </c:pt>
              </c:strCache>
            </c:strRef>
          </c:tx>
          <c:spPr>
            <a:solidFill>
              <a:srgbClr val="5908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RaceEthcomp!$A$3:$A$5</c:f>
              <c:strCache>
                <c:ptCount val="3"/>
                <c:pt idx="0">
                  <c:v>Census</c:v>
                </c:pt>
                <c:pt idx="1">
                  <c:v>IFSPs</c:v>
                </c:pt>
                <c:pt idx="2">
                  <c:v>Autism</c:v>
                </c:pt>
              </c:strCache>
            </c:strRef>
          </c:cat>
          <c:val>
            <c:numRef>
              <c:f>RaceEthcomp!$B$3:$B$5</c:f>
              <c:numCache>
                <c:formatCode>0%</c:formatCode>
                <c:ptCount val="3"/>
                <c:pt idx="0">
                  <c:v>0.26</c:v>
                </c:pt>
                <c:pt idx="1">
                  <c:v>0.32800000000000001</c:v>
                </c:pt>
                <c:pt idx="2">
                  <c:v>0.34763313609467456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6-499D-8649-B8D56A3ED277}"/>
            </c:ext>
          </c:extLst>
        </c:ser>
        <c:ser>
          <c:idx val="1"/>
          <c:order val="1"/>
          <c:tx>
            <c:strRef>
              <c:f>RaceEthcomp!$C$2</c:f>
              <c:strCache>
                <c:ptCount val="1"/>
                <c:pt idx="0">
                  <c:v>nHsp</c:v>
                </c:pt>
              </c:strCache>
            </c:strRef>
          </c:tx>
          <c:spPr>
            <a:solidFill>
              <a:srgbClr val="59087A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RaceEthcomp!$A$3:$A$5</c:f>
              <c:strCache>
                <c:ptCount val="3"/>
                <c:pt idx="0">
                  <c:v>Census</c:v>
                </c:pt>
                <c:pt idx="1">
                  <c:v>IFSPs</c:v>
                </c:pt>
                <c:pt idx="2">
                  <c:v>Autism</c:v>
                </c:pt>
              </c:strCache>
            </c:strRef>
          </c:cat>
          <c:val>
            <c:numRef>
              <c:f>RaceEthcomp!$C$3:$C$5</c:f>
              <c:numCache>
                <c:formatCode>0%</c:formatCode>
                <c:ptCount val="3"/>
                <c:pt idx="0">
                  <c:v>0.74</c:v>
                </c:pt>
                <c:pt idx="1">
                  <c:v>0.67200000000000004</c:v>
                </c:pt>
                <c:pt idx="2">
                  <c:v>0.65088757396449703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56-499D-8649-B8D56A3ED277}"/>
            </c:ext>
          </c:extLst>
        </c:ser>
        <c:ser>
          <c:idx val="2"/>
          <c:order val="2"/>
          <c:tx>
            <c:strRef>
              <c:f>RaceEthcomp!$D$2</c:f>
              <c:strCache>
                <c:ptCount val="1"/>
                <c:pt idx="0">
                  <c:v>WHsp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RaceEthcomp!$A$3:$A$5</c:f>
              <c:strCache>
                <c:ptCount val="3"/>
                <c:pt idx="0">
                  <c:v>Census</c:v>
                </c:pt>
                <c:pt idx="1">
                  <c:v>IFSPs</c:v>
                </c:pt>
                <c:pt idx="2">
                  <c:v>Autism</c:v>
                </c:pt>
              </c:strCache>
            </c:strRef>
          </c:cat>
          <c:val>
            <c:numRef>
              <c:f>RaceEthcomp!$D$3:$D$5</c:f>
              <c:numCache>
                <c:formatCode>0%</c:formatCode>
                <c:ptCount val="3"/>
                <c:pt idx="0">
                  <c:v>0.21</c:v>
                </c:pt>
                <c:pt idx="1">
                  <c:v>0.29305263157894734</c:v>
                </c:pt>
                <c:pt idx="2">
                  <c:v>0.3150887573964497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56-499D-8649-B8D56A3ED277}"/>
            </c:ext>
          </c:extLst>
        </c:ser>
        <c:ser>
          <c:idx val="3"/>
          <c:order val="3"/>
          <c:tx>
            <c:strRef>
              <c:f>RaceEthcomp!$E$2</c:f>
              <c:strCache>
                <c:ptCount val="1"/>
                <c:pt idx="0">
                  <c:v>WnHsp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RaceEthcomp!$A$3:$A$5</c:f>
              <c:strCache>
                <c:ptCount val="3"/>
                <c:pt idx="0">
                  <c:v>Census</c:v>
                </c:pt>
                <c:pt idx="1">
                  <c:v>IFSPs</c:v>
                </c:pt>
                <c:pt idx="2">
                  <c:v>Autism</c:v>
                </c:pt>
              </c:strCache>
            </c:strRef>
          </c:cat>
          <c:val>
            <c:numRef>
              <c:f>RaceEthcomp!$E$3:$E$5</c:f>
              <c:numCache>
                <c:formatCode>0%</c:formatCode>
                <c:ptCount val="3"/>
                <c:pt idx="0">
                  <c:v>0.54</c:v>
                </c:pt>
                <c:pt idx="1">
                  <c:v>0.50231578947368416</c:v>
                </c:pt>
                <c:pt idx="2">
                  <c:v>0.43343195266272189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56-499D-8649-B8D56A3ED277}"/>
            </c:ext>
          </c:extLst>
        </c:ser>
        <c:ser>
          <c:idx val="4"/>
          <c:order val="4"/>
          <c:tx>
            <c:strRef>
              <c:f>RaceEthcomp!$F$2</c:f>
              <c:strCache>
                <c:ptCount val="1"/>
                <c:pt idx="0">
                  <c:v>nWHsp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RaceEthcomp!$A$3:$A$5</c:f>
              <c:strCache>
                <c:ptCount val="3"/>
                <c:pt idx="0">
                  <c:v>Census</c:v>
                </c:pt>
                <c:pt idx="1">
                  <c:v>IFSPs</c:v>
                </c:pt>
                <c:pt idx="2">
                  <c:v>Autism</c:v>
                </c:pt>
              </c:strCache>
            </c:strRef>
          </c:cat>
          <c:val>
            <c:numRef>
              <c:f>RaceEthcomp!$F$3:$F$5</c:f>
              <c:numCache>
                <c:formatCode>0%</c:formatCode>
                <c:ptCount val="3"/>
                <c:pt idx="0">
                  <c:v>0.05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99D-8649-B8D56A3ED277}"/>
            </c:ext>
          </c:extLst>
        </c:ser>
        <c:ser>
          <c:idx val="5"/>
          <c:order val="5"/>
          <c:tx>
            <c:strRef>
              <c:f>RaceEthcomp!$G$2</c:f>
              <c:strCache>
                <c:ptCount val="1"/>
                <c:pt idx="0">
                  <c:v>nWnHsp</c:v>
                </c:pt>
              </c:strCache>
            </c:strRef>
          </c:tx>
          <c:spPr>
            <a:solidFill>
              <a:schemeClr val="accent2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RaceEthcomp!$A$3:$A$5</c:f>
              <c:strCache>
                <c:ptCount val="3"/>
                <c:pt idx="0">
                  <c:v>Census</c:v>
                </c:pt>
                <c:pt idx="1">
                  <c:v>IFSPs</c:v>
                </c:pt>
                <c:pt idx="2">
                  <c:v>Autism</c:v>
                </c:pt>
              </c:strCache>
            </c:strRef>
          </c:cat>
          <c:val>
            <c:numRef>
              <c:f>RaceEthcomp!$G$3:$G$5</c:f>
              <c:numCache>
                <c:formatCode>0%</c:formatCode>
                <c:ptCount val="3"/>
                <c:pt idx="0">
                  <c:v>0.2</c:v>
                </c:pt>
                <c:pt idx="1">
                  <c:v>0.15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56-499D-8649-B8D56A3ED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354607512"/>
        <c:axId val="354610136"/>
      </c:barChart>
      <c:catAx>
        <c:axId val="35460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610136"/>
        <c:crosses val="autoZero"/>
        <c:auto val="1"/>
        <c:lblAlgn val="ctr"/>
        <c:lblOffset val="100"/>
        <c:noMultiLvlLbl val="0"/>
      </c:catAx>
      <c:valAx>
        <c:axId val="354610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460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418859407279969E-2"/>
          <c:y val="5.7968107760114893E-2"/>
          <c:w val="0.84095015829206921"/>
          <c:h val="7.3008559955413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'2014 Min IFSP'!$A$3:$B$678</cx:f>
        <cx:lvl ptCount="676">
          <cx:pt idx="0">22-Feb-16</cx:pt>
          <cx:pt idx="1">14-Sep-17</cx:pt>
          <cx:pt idx="2">07-Nov-17</cx:pt>
          <cx:pt idx="3">21-Sep-17</cx:pt>
          <cx:pt idx="4">19-Aug-16</cx:pt>
          <cx:pt idx="5">02-Jul-15</cx:pt>
          <cx:pt idx="6">22-Jul-16</cx:pt>
          <cx:pt idx="7">05-Apr-16</cx:pt>
          <cx:pt idx="8">05-Aug-15</cx:pt>
          <cx:pt idx="9">02-Nov-15</cx:pt>
          <cx:pt idx="10">16-Aug-17</cx:pt>
          <cx:pt idx="11">16-Oct-15</cx:pt>
          <cx:pt idx="12">24-May-16</cx:pt>
          <cx:pt idx="13">23-Jun-16</cx:pt>
          <cx:pt idx="14">03-Jun-16</cx:pt>
          <cx:pt idx="15">19-Mar-14</cx:pt>
          <cx:pt idx="16">17-Jan-17</cx:pt>
          <cx:pt idx="17">14-Oct-16</cx:pt>
          <cx:pt idx="18">16-Jun-17</cx:pt>
          <cx:pt idx="19">02-Aug-16</cx:pt>
          <cx:pt idx="20">29-Jan-16</cx:pt>
          <cx:pt idx="21">01-Feb-17</cx:pt>
          <cx:pt idx="22">10-Apr-17</cx:pt>
          <cx:pt idx="23">27-Sep-16</cx:pt>
          <cx:pt idx="24">19-May-15</cx:pt>
          <cx:pt idx="25">03-Jun-15</cx:pt>
          <cx:pt idx="26">10-Jul-15</cx:pt>
          <cx:pt idx="27">24-Aug-16</cx:pt>
          <cx:pt idx="28">03-Oct-17</cx:pt>
          <cx:pt idx="29">03-May-17</cx:pt>
          <cx:pt idx="30">24-Oct-16</cx:pt>
          <cx:pt idx="31">01-Feb-16</cx:pt>
          <cx:pt idx="32">01-Feb-16</cx:pt>
          <cx:pt idx="33">16-Mar-17</cx:pt>
          <cx:pt idx="34">24-Mar-16</cx:pt>
          <cx:pt idx="35">28-Feb-17</cx:pt>
          <cx:pt idx="36">13-Feb-17</cx:pt>
          <cx:pt idx="37">21-Apr-17</cx:pt>
          <cx:pt idx="38">03-Mar-17</cx:pt>
          <cx:pt idx="39">20-Nov-17</cx:pt>
          <cx:pt idx="40">02-Feb-17</cx:pt>
          <cx:pt idx="41">30-Jun-16</cx:pt>
          <cx:pt idx="42">03-Feb-17</cx:pt>
          <cx:pt idx="43">28-Jun-17</cx:pt>
          <cx:pt idx="44">12-Oct-17</cx:pt>
          <cx:pt idx="45">21-Mar-17</cx:pt>
          <cx:pt idx="46">06-Jan-17</cx:pt>
          <cx:pt idx="47">23-Feb-17</cx:pt>
          <cx:pt idx="48">01-Dec-16</cx:pt>
          <cx:pt idx="49">10-Jan-17</cx:pt>
          <cx:pt idx="50">01-Dec-16</cx:pt>
          <cx:pt idx="51">10-Mar-17</cx:pt>
          <cx:pt idx="52">29-Sep-16</cx:pt>
          <cx:pt idx="53">03-May-17</cx:pt>
          <cx:pt idx="54">21-Sep-16</cx:pt>
          <cx:pt idx="55">03-Feb-17</cx:pt>
          <cx:pt idx="56">20-Jan-16</cx:pt>
          <cx:pt idx="57">11-Oct-16</cx:pt>
          <cx:pt idx="58">09-Dec-15</cx:pt>
          <cx:pt idx="59">23-Mar-16</cx:pt>
          <cx:pt idx="60">19-Jan-17</cx:pt>
          <cx:pt idx="61">04-Nov-16</cx:pt>
          <cx:pt idx="62">02-May-17</cx:pt>
          <cx:pt idx="63">04-Aug-17</cx:pt>
          <cx:pt idx="64">30-Mar-17</cx:pt>
          <cx:pt idx="65">06-Jan-17</cx:pt>
          <cx:pt idx="66">12-May-17</cx:pt>
          <cx:pt idx="67">13-Jan-17</cx:pt>
          <cx:pt idx="68">03-Oct-17</cx:pt>
          <cx:pt idx="69">20-Jan-16</cx:pt>
          <cx:pt idx="70">03-Oct-16</cx:pt>
          <cx:pt idx="71">23-Mar-17</cx:pt>
          <cx:pt idx="72">03-May-17</cx:pt>
          <cx:pt idx="73">27-Jan-16</cx:pt>
          <cx:pt idx="74">03-Oct-16</cx:pt>
          <cx:pt idx="75">22-Feb-17</cx:pt>
          <cx:pt idx="76">18-Jan-17</cx:pt>
          <cx:pt idx="77">18-Sep-17</cx:pt>
          <cx:pt idx="78">18-Aug-16</cx:pt>
          <cx:pt idx="79">13-Mar-17</cx:pt>
          <cx:pt idx="80">20-Sep-16</cx:pt>
          <cx:pt idx="81">02-Jun-17</cx:pt>
          <cx:pt idx="82">19-Jan-17</cx:pt>
          <cx:pt idx="83">14-Dec-16</cx:pt>
          <cx:pt idx="84">28-Jun-17</cx:pt>
          <cx:pt idx="85">16-Feb-17</cx:pt>
          <cx:pt idx="86">20-Jan-17</cx:pt>
          <cx:pt idx="87">16-Jan-17</cx:pt>
          <cx:pt idx="88">27-Mar-17</cx:pt>
          <cx:pt idx="89">15-Sep-16</cx:pt>
          <cx:pt idx="90">19-Feb-16</cx:pt>
          <cx:pt idx="91">31-Mar-17</cx:pt>
          <cx:pt idx="92">31-Mar-16</cx:pt>
          <cx:pt idx="93">17-Jan-17</cx:pt>
          <cx:pt idx="94">21-Jun-17</cx:pt>
          <cx:pt idx="95">07-Mar-16</cx:pt>
          <cx:pt idx="96">12-Apr-16</cx:pt>
          <cx:pt idx="97">05-Jan-16</cx:pt>
          <cx:pt idx="98">02-Mar-17</cx:pt>
          <cx:pt idx="99">25-Oct-16</cx:pt>
          <cx:pt idx="100">19-Sep-16</cx:pt>
          <cx:pt idx="101">05-Jun-17</cx:pt>
          <cx:pt idx="102">26-May-16</cx:pt>
          <cx:pt idx="103">26-May-16</cx:pt>
          <cx:pt idx="104">07-Nov-16</cx:pt>
          <cx:pt idx="105">01-Apr-16</cx:pt>
          <cx:pt idx="106">22-May-17</cx:pt>
          <cx:pt idx="107">22-Nov-16</cx:pt>
          <cx:pt idx="108">09-Feb-16</cx:pt>
          <cx:pt idx="109">01-Sep-16</cx:pt>
          <cx:pt idx="110">14-Jun-17</cx:pt>
          <cx:pt idx="111">27-May-16</cx:pt>
          <cx:pt idx="112">10-Jan-17</cx:pt>
          <cx:pt idx="113">20-Jul-16</cx:pt>
          <cx:pt idx="114">19-Sep-16</cx:pt>
          <cx:pt idx="115">31-Aug-17</cx:pt>
          <cx:pt idx="116">18-Jul-16</cx:pt>
          <cx:pt idx="117">24-Jan-17</cx:pt>
          <cx:pt idx="118">18-Apr-16</cx:pt>
          <cx:pt idx="119">08-Mar-17</cx:pt>
          <cx:pt idx="120">10-May-17</cx:pt>
          <cx:pt idx="121">01-Nov-17</cx:pt>
          <cx:pt idx="122">18-Jan-17</cx:pt>
          <cx:pt idx="123">21-May-16</cx:pt>
          <cx:pt idx="124">15-Nov-16</cx:pt>
          <cx:pt idx="125">14-Sep-16</cx:pt>
          <cx:pt idx="126">07-Jun-16</cx:pt>
          <cx:pt idx="127">18-Nov-16</cx:pt>
          <cx:pt idx="128">27-Jan-17</cx:pt>
          <cx:pt idx="129">03-Oct-16</cx:pt>
          <cx:pt idx="130">19-May-17</cx:pt>
          <cx:pt idx="131">11-Apr-16</cx:pt>
          <cx:pt idx="132">16-Sep-16</cx:pt>
          <cx:pt idx="133">03-Nov-16</cx:pt>
          <cx:pt idx="134">27-Feb-17</cx:pt>
          <cx:pt idx="135">09-May-16</cx:pt>
          <cx:pt idx="136">26-May-16</cx:pt>
          <cx:pt idx="137">07-Oct-16</cx:pt>
          <cx:pt idx="138">15-Jun-16</cx:pt>
          <cx:pt idx="139">22-Mar-17</cx:pt>
          <cx:pt idx="140">08-Aug-17</cx:pt>
          <cx:pt idx="141">15-Dec-16</cx:pt>
          <cx:pt idx="142">13-Jul-16</cx:pt>
          <cx:pt idx="143">18-Aug-17</cx:pt>
          <cx:pt idx="144">21-Jul-16</cx:pt>
          <cx:pt idx="145">23-Sep-16</cx:pt>
          <cx:pt idx="146">01-Jul-16</cx:pt>
          <cx:pt idx="147">24-Mar-17</cx:pt>
          <cx:pt idx="148">26-Jan-17</cx:pt>
          <cx:pt idx="149">16-Aug-16</cx:pt>
          <cx:pt idx="150">17-Aug-16</cx:pt>
          <cx:pt idx="151">27-Jun-16</cx:pt>
          <cx:pt idx="152">05-Aug-16</cx:pt>
          <cx:pt idx="153">14-Dec-15</cx:pt>
          <cx:pt idx="154">05-May-16</cx:pt>
          <cx:pt idx="155">29-Nov-16</cx:pt>
          <cx:pt idx="156">19-Dec-16</cx:pt>
          <cx:pt idx="157">06-May-16</cx:pt>
          <cx:pt idx="158">25-May-16</cx:pt>
          <cx:pt idx="159">07-Dec-15</cx:pt>
          <cx:pt idx="160">31-Aug-15</cx:pt>
          <cx:pt idx="161">11-Oct-16</cx:pt>
          <cx:pt idx="162">05-Apr-17</cx:pt>
          <cx:pt idx="163">26-Aug-16</cx:pt>
          <cx:pt idx="164">28-Jul-17</cx:pt>
          <cx:pt idx="165">02-Mar-16</cx:pt>
          <cx:pt idx="166">14-Apr-17</cx:pt>
          <cx:pt idx="167">08-Jun-16</cx:pt>
          <cx:pt idx="168">16-May-17</cx:pt>
          <cx:pt idx="169">09-Aug-16</cx:pt>
          <cx:pt idx="170">13-Jan-17</cx:pt>
          <cx:pt idx="171">16-Oct-15</cx:pt>
          <cx:pt idx="172">25-Jul-17</cx:pt>
          <cx:pt idx="173">28-Jun-16</cx:pt>
          <cx:pt idx="174">31-Aug-17</cx:pt>
          <cx:pt idx="175">01-Apr-16</cx:pt>
          <cx:pt idx="176">23-Mar-17</cx:pt>
          <cx:pt idx="177">20-May-16</cx:pt>
          <cx:pt idx="178">08-Sep-17</cx:pt>
          <cx:pt idx="179">18-Jul-16</cx:pt>
          <cx:pt idx="180">20-Jun-16</cx:pt>
          <cx:pt idx="181">03-Oct-17</cx:pt>
          <cx:pt idx="182">03-Jan-17</cx:pt>
          <cx:pt idx="183">02-Sep-16</cx:pt>
          <cx:pt idx="184">14-Sep-16</cx:pt>
          <cx:pt idx="185">22-Jul-16</cx:pt>
          <cx:pt idx="186">11-Apr-17</cx:pt>
          <cx:pt idx="187">04-May-16</cx:pt>
          <cx:pt idx="188">29-Mar-16</cx:pt>
          <cx:pt idx="189">20-Sep-16</cx:pt>
          <cx:pt idx="190">22-Nov-16</cx:pt>
          <cx:pt idx="191">27-Sep-16</cx:pt>
          <cx:pt idx="192">08-Aug-16</cx:pt>
          <cx:pt idx="193">06-Oct-16</cx:pt>
          <cx:pt idx="194">24-Aug-16</cx:pt>
          <cx:pt idx="195">09-Sep-16</cx:pt>
          <cx:pt idx="196">05-Aug-16</cx:pt>
          <cx:pt idx="197">11-Jan-17</cx:pt>
          <cx:pt idx="198">05-Oct-16</cx:pt>
          <cx:pt idx="199">03-May-16</cx:pt>
          <cx:pt idx="200">22-Jun-16</cx:pt>
          <cx:pt idx="201">25-Mar-16</cx:pt>
          <cx:pt idx="202">02-May-17</cx:pt>
          <cx:pt idx="203">13-Dec-16</cx:pt>
          <cx:pt idx="204">26-Oct-16</cx:pt>
          <cx:pt idx="205">05-Apr-17</cx:pt>
          <cx:pt idx="206">02-Sep-16</cx:pt>
          <cx:pt idx="207">10-Jul-17</cx:pt>
          <cx:pt idx="208">20-Mar-17</cx:pt>
          <cx:pt idx="209">24-Jun-16</cx:pt>
          <cx:pt idx="210">13-Apr-16</cx:pt>
          <cx:pt idx="211">10-May-17</cx:pt>
          <cx:pt idx="212">22-Mar-17</cx:pt>
          <cx:pt idx="213">05-Jul-17</cx:pt>
          <cx:pt idx="214">01-Mar-17</cx:pt>
          <cx:pt idx="215">18-May-16</cx:pt>
          <cx:pt idx="216">24-Apr-17</cx:pt>
          <cx:pt idx="217">22-Aug-16</cx:pt>
          <cx:pt idx="218">09-Nov-15</cx:pt>
          <cx:pt idx="219">19-Sep-16</cx:pt>
          <cx:pt idx="220">03-May-16</cx:pt>
          <cx:pt idx="221">24-Mar-16</cx:pt>
          <cx:pt idx="222">25-Jan-17</cx:pt>
          <cx:pt idx="223">21-Nov-16</cx:pt>
          <cx:pt idx="224">24-May-17</cx:pt>
          <cx:pt idx="225">25-Aug-16</cx:pt>
          <cx:pt idx="226">13-Jun-16</cx:pt>
          <cx:pt idx="227">07-Mar-16</cx:pt>
          <cx:pt idx="228">01-Aug-16</cx:pt>
          <cx:pt idx="229">18-Apr-17</cx:pt>
          <cx:pt idx="230">03-Oct-16</cx:pt>
          <cx:pt idx="231">27-Apr-17</cx:pt>
          <cx:pt idx="232">02-Mar-16</cx:pt>
          <cx:pt idx="233">12-Jun-17</cx:pt>
          <cx:pt idx="234">20-Jun-16</cx:pt>
          <cx:pt idx="235">10-Jan-17</cx:pt>
          <cx:pt idx="236">22-Jul-16</cx:pt>
          <cx:pt idx="237">14-Jun-16</cx:pt>
          <cx:pt idx="238">02-Feb-16</cx:pt>
          <cx:pt idx="239">27-Feb-17</cx:pt>
          <cx:pt idx="240">22-Sep-16</cx:pt>
          <cx:pt idx="241">08-Feb-17</cx:pt>
          <cx:pt idx="242">06-Oct-16</cx:pt>
          <cx:pt idx="243">03-Mar-16</cx:pt>
          <cx:pt idx="244">19-Aug-16</cx:pt>
          <cx:pt idx="245">18-Aug-16</cx:pt>
          <cx:pt idx="246">02-May-16</cx:pt>
          <cx:pt idx="247">02-Jun-16</cx:pt>
          <cx:pt idx="248">25-Aug-16</cx:pt>
          <cx:pt idx="249">21-Dec-16</cx:pt>
          <cx:pt idx="250">05-Aug-16</cx:pt>
          <cx:pt idx="251">22-Jan-16</cx:pt>
          <cx:pt idx="252">20-Feb-17</cx:pt>
          <cx:pt idx="253">18-Jul-16</cx:pt>
          <cx:pt idx="254">18-Oct-16</cx:pt>
          <cx:pt idx="255">16-Aug-16</cx:pt>
          <cx:pt idx="256">30-Nov-15</cx:pt>
          <cx:pt idx="257">07-Aug-17</cx:pt>
          <cx:pt idx="258">21-Jul-16</cx:pt>
          <cx:pt idx="259">26-Apr-16</cx:pt>
          <cx:pt idx="260">13-Sep-16</cx:pt>
          <cx:pt idx="261">28-Sep-16</cx:pt>
          <cx:pt idx="262">20-Dec-16</cx:pt>
          <cx:pt idx="263">09-Jan-17</cx:pt>
          <cx:pt idx="264">27-Jul-16</cx:pt>
          <cx:pt idx="265">26-Aug-16</cx:pt>
          <cx:pt idx="266">01-Dec-16</cx:pt>
          <cx:pt idx="267">08-Jul-16</cx:pt>
          <cx:pt idx="268">06-Feb-17</cx:pt>
          <cx:pt idx="269">28-Mar-17</cx:pt>
          <cx:pt idx="270">13-May-16</cx:pt>
          <cx:pt idx="271">27-Jun-16</cx:pt>
          <cx:pt idx="272">11-Jul-16</cx:pt>
          <cx:pt idx="273">06-Jun-16</cx:pt>
          <cx:pt idx="274">07-Dec-16</cx:pt>
          <cx:pt idx="275">31-May-17</cx:pt>
          <cx:pt idx="276">29-Mar-17</cx:pt>
          <cx:pt idx="277">15-Dec-15</cx:pt>
          <cx:pt idx="278">09-Aug-16</cx:pt>
          <cx:pt idx="279">23-Aug-16</cx:pt>
          <cx:pt idx="280">10-Dec-16</cx:pt>
          <cx:pt idx="281">28-Oct-16</cx:pt>
          <cx:pt idx="282">10-Jan-17</cx:pt>
          <cx:pt idx="283">20-Feb-17</cx:pt>
          <cx:pt idx="284">20-Dec-16</cx:pt>
          <cx:pt idx="285">25-Aug-16</cx:pt>
          <cx:pt idx="286">21-Jul-16</cx:pt>
          <cx:pt idx="287">04-Oct-16</cx:pt>
          <cx:pt idx="288">26-Oct-16</cx:pt>
          <cx:pt idx="289">21-Mar-17</cx:pt>
          <cx:pt idx="290">07-Mar-16</cx:pt>
          <cx:pt idx="291">21-Mar-17</cx:pt>
          <cx:pt idx="292">12-Jan-17</cx:pt>
          <cx:pt idx="293">12-May-16</cx:pt>
          <cx:pt idx="294">17-Nov-16</cx:pt>
          <cx:pt idx="295">06-May-16</cx:pt>
          <cx:pt idx="296">19-Sep-16</cx:pt>
          <cx:pt idx="297">06-Dec-16</cx:pt>
          <cx:pt idx="298">07-Jan-16</cx:pt>
          <cx:pt idx="299">05-Sep-17</cx:pt>
          <cx:pt idx="300">17-Oct-16</cx:pt>
          <cx:pt idx="301">15-Jun-16</cx:pt>
          <cx:pt idx="302">16-Nov-17</cx:pt>
          <cx:pt idx="303">20-Dec-16</cx:pt>
          <cx:pt idx="304">07-Mar-17</cx:pt>
          <cx:pt idx="305">16-Dec-16</cx:pt>
          <cx:pt idx="306">15-Jul-16</cx:pt>
          <cx:pt idx="307">01-Jul-16</cx:pt>
          <cx:pt idx="308">27-Oct-16</cx:pt>
          <cx:pt idx="309">28-Nov-16</cx:pt>
          <cx:pt idx="310">03-Nov-16</cx:pt>
          <cx:pt idx="311">03-Oct-16</cx:pt>
          <cx:pt idx="312">13-Feb-17</cx:pt>
          <cx:pt idx="313">12-Feb-16</cx:pt>
          <cx:pt idx="314">14-Apr-17</cx:pt>
          <cx:pt idx="315">21-Apr-17</cx:pt>
          <cx:pt idx="316">21-Dec-16</cx:pt>
          <cx:pt idx="317">09-Nov-15</cx:pt>
          <cx:pt idx="318">17-Mar-17</cx:pt>
          <cx:pt idx="319">08-Mar-17</cx:pt>
          <cx:pt idx="320">05-Nov-15</cx:pt>
          <cx:pt idx="321">28-Jul-17</cx:pt>
          <cx:pt idx="322">17-Oct-16</cx:pt>
          <cx:pt idx="323">19-Nov-16</cx:pt>
          <cx:pt idx="324">13-Jul-16</cx:pt>
          <cx:pt idx="325">16-Aug-16</cx:pt>
          <cx:pt idx="326">30-Mar-17</cx:pt>
          <cx:pt idx="327">03-Aug-16</cx:pt>
          <cx:pt idx="328">21-Aug-17</cx:pt>
          <cx:pt idx="329">01-Nov-16</cx:pt>
          <cx:pt idx="330">30-Aug-17</cx:pt>
          <cx:pt idx="331">22-Sep-17</cx:pt>
          <cx:pt idx="332">04-May-16</cx:pt>
          <cx:pt idx="333">08-Feb-17</cx:pt>
          <cx:pt idx="334">07-Nov-16</cx:pt>
          <cx:pt idx="335">19-Oct-16</cx:pt>
          <cx:pt idx="336">19-Oct-16</cx:pt>
          <cx:pt idx="337">14-Nov-16</cx:pt>
          <cx:pt idx="338">20-Jun-16</cx:pt>
          <cx:pt idx="339">24-Jan-17</cx:pt>
          <cx:pt idx="340">27-Dec-16</cx:pt>
          <cx:pt idx="341">16-Mar-16</cx:pt>
          <cx:pt idx="342">22-Sep-17</cx:pt>
          <cx:pt idx="343">22-Dec-16</cx:pt>
          <cx:pt idx="344">12-Jan-17</cx:pt>
          <cx:pt idx="345">19-Nov-15</cx:pt>
          <cx:pt idx="346">05-Apr-16</cx:pt>
          <cx:pt idx="347">20-Jul-16</cx:pt>
          <cx:pt idx="348">22-Mar-17</cx:pt>
          <cx:pt idx="349">27-Apr-16</cx:pt>
          <cx:pt idx="350">04-Mar-16</cx:pt>
          <cx:pt idx="351">04-Aug-15</cx:pt>
          <cx:pt idx="352">22-Aug-16</cx:pt>
          <cx:pt idx="353">18-Jul-17</cx:pt>
          <cx:pt idx="354">20-Jun-16</cx:pt>
          <cx:pt idx="355">31-Aug-16</cx:pt>
          <cx:pt idx="356">12-Apr-16</cx:pt>
          <cx:pt idx="357">17-Jul-17</cx:pt>
          <cx:pt idx="358">06-Mar-17</cx:pt>
          <cx:pt idx="359">07-Dec-16</cx:pt>
          <cx:pt idx="360">19-Sep-16</cx:pt>
          <cx:pt idx="361">16-May-17</cx:pt>
          <cx:pt idx="362">10-Jan-17</cx:pt>
          <cx:pt idx="363">26-Oct-16</cx:pt>
          <cx:pt idx="364">19-Dec-16</cx:pt>
          <cx:pt idx="365">19-May-16</cx:pt>
          <cx:pt idx="366">01-Nov-16</cx:pt>
          <cx:pt idx="367">04-Jun-16</cx:pt>
          <cx:pt idx="368">20-Jun-16</cx:pt>
          <cx:pt idx="369">01-Dec-16</cx:pt>
          <cx:pt idx="370">27-Jul-16</cx:pt>
          <cx:pt idx="371">13-Oct-17</cx:pt>
          <cx:pt idx="372">19-Oct-17</cx:pt>
          <cx:pt idx="373">10-Oct-16</cx:pt>
          <cx:pt idx="374">16-Mar-16</cx:pt>
          <cx:pt idx="375">02-Dec-16</cx:pt>
          <cx:pt idx="376">23-Jan-17</cx:pt>
          <cx:pt idx="377">27-Jan-17</cx:pt>
          <cx:pt idx="378">30-Aug-16</cx:pt>
          <cx:pt idx="379">17-Aug-16</cx:pt>
          <cx:pt idx="380">17-Feb-17</cx:pt>
          <cx:pt idx="381">19-Oct-16</cx:pt>
          <cx:pt idx="382">09-Dec-16</cx:pt>
          <cx:pt idx="383">13-Mar-17</cx:pt>
          <cx:pt idx="384">12-Oct-16</cx:pt>
          <cx:pt idx="385">18-May-16</cx:pt>
          <cx:pt idx="386">09-Dec-16</cx:pt>
          <cx:pt idx="387">04-Apr-17</cx:pt>
          <cx:pt idx="388">31-Jul-17</cx:pt>
          <cx:pt idx="389">28-Mar-17</cx:pt>
          <cx:pt idx="390">28-Aug-17</cx:pt>
          <cx:pt idx="391">05-Jul-17</cx:pt>
          <cx:pt idx="392">06-Apr-16</cx:pt>
          <cx:pt idx="393">20-Jan-17</cx:pt>
          <cx:pt idx="394">02-Aug-16</cx:pt>
          <cx:pt idx="395">19-Nov-15</cx:pt>
          <cx:pt idx="396">09-Sep-16</cx:pt>
          <cx:pt idx="397">13-Oct-16</cx:pt>
          <cx:pt idx="398">08-Jun-17</cx:pt>
          <cx:pt idx="399">08-Feb-16</cx:pt>
          <cx:pt idx="400">10-Apr-17</cx:pt>
          <cx:pt idx="401">16-Nov-16</cx:pt>
          <cx:pt idx="402">21-Oct-15</cx:pt>
          <cx:pt idx="403">25-Nov-15</cx:pt>
          <cx:pt idx="404">16-Oct-15</cx:pt>
          <cx:pt idx="405">26-Jan-17</cx:pt>
          <cx:pt idx="406">26-Sep-16</cx:pt>
          <cx:pt idx="407">28-Sep-16</cx:pt>
          <cx:pt idx="408">03-Oct-16</cx:pt>
          <cx:pt idx="409">12-Jun-17</cx:pt>
          <cx:pt idx="410">21-Dec-16</cx:pt>
          <cx:pt idx="411">06-Dec-16</cx:pt>
          <cx:pt idx="412">09-Feb-16</cx:pt>
          <cx:pt idx="413">25-Sep-15</cx:pt>
          <cx:pt idx="414">09-Dec-15</cx:pt>
          <cx:pt idx="415">02-Nov-16</cx:pt>
          <cx:pt idx="416">04-Oct-16</cx:pt>
          <cx:pt idx="417">25-Oct-16</cx:pt>
          <cx:pt idx="418">23-Nov-16</cx:pt>
          <cx:pt idx="419">04-Apr-17</cx:pt>
          <cx:pt idx="420">22-Mar-17</cx:pt>
          <cx:pt idx="421">05-Jul-17</cx:pt>
          <cx:pt idx="422">03-May-16</cx:pt>
          <cx:pt idx="423">15-Apr-16</cx:pt>
          <cx:pt idx="424">01-Feb-17</cx:pt>
          <cx:pt idx="425">28-Sep-16</cx:pt>
          <cx:pt idx="426">14-Jul-17</cx:pt>
          <cx:pt idx="427">03-Oct-16</cx:pt>
          <cx:pt idx="428">14-Nov-16</cx:pt>
          <cx:pt idx="429">20-Jul-17</cx:pt>
          <cx:pt idx="430">12-Jan-17</cx:pt>
          <cx:pt idx="431">07-Feb-17</cx:pt>
          <cx:pt idx="432">05-Dec-16</cx:pt>
          <cx:pt idx="433">21-Mar-16</cx:pt>
          <cx:pt idx="434">11-Jul-16</cx:pt>
          <cx:pt idx="435">28-Sep-16</cx:pt>
          <cx:pt idx="436">14-Jul-17</cx:pt>
          <cx:pt idx="437">05-Jul-16</cx:pt>
          <cx:pt idx="438">16-Jan-17</cx:pt>
          <cx:pt idx="439">17-Jun-16</cx:pt>
          <cx:pt idx="440">07-Jul-16</cx:pt>
          <cx:pt idx="441">14-Dec-16</cx:pt>
          <cx:pt idx="442">24-Mar-16</cx:pt>
          <cx:pt idx="443">15-Nov-16</cx:pt>
          <cx:pt idx="444">10-Nov-16</cx:pt>
          <cx:pt idx="445">18-Aug-16</cx:pt>
          <cx:pt idx="446">18-Jan-17</cx:pt>
          <cx:pt idx="447">07-Mar-17</cx:pt>
          <cx:pt idx="448">03-Aug-16</cx:pt>
          <cx:pt idx="449">15-Feb-17</cx:pt>
          <cx:pt idx="450">30-Aug-17</cx:pt>
          <cx:pt idx="451">17-Oct-16</cx:pt>
          <cx:pt idx="452">13-Oct-16</cx:pt>
          <cx:pt idx="453">01-Aug-16</cx:pt>
          <cx:pt idx="454">01-Oct-15</cx:pt>
          <cx:pt idx="455">29-Nov-16</cx:pt>
          <cx:pt idx="456">02-Dec-15</cx:pt>
          <cx:pt idx="457">11-May-16</cx:pt>
          <cx:pt idx="458">06-Jun-17</cx:pt>
          <cx:pt idx="459">20-Mar-17</cx:pt>
          <cx:pt idx="460">20-Dec-16</cx:pt>
          <cx:pt idx="461">31-Jul-15</cx:pt>
          <cx:pt idx="462">27-Oct-16</cx:pt>
          <cx:pt idx="463">20-Apr-17</cx:pt>
          <cx:pt idx="464">22-Feb-17</cx:pt>
          <cx:pt idx="465">17-Jan-17</cx:pt>
          <cx:pt idx="466">07-Sep-16</cx:pt>
          <cx:pt idx="467">21-Mar-17</cx:pt>
          <cx:pt idx="468">06-Jul-16</cx:pt>
          <cx:pt idx="469">14-Oct-16</cx:pt>
          <cx:pt idx="470">28-Aug-15</cx:pt>
          <cx:pt idx="471">06-Jun-17</cx:pt>
          <cx:pt idx="472">03-May-16</cx:pt>
          <cx:pt idx="473">15-Aug-16</cx:pt>
          <cx:pt idx="474">18-Apr-17</cx:pt>
          <cx:pt idx="475">23-Nov-16</cx:pt>
          <cx:pt idx="476">25-Feb-16</cx:pt>
          <cx:pt idx="477">11-Nov-16</cx:pt>
          <cx:pt idx="478">01-Nov-16</cx:pt>
          <cx:pt idx="479">26-May-16</cx:pt>
          <cx:pt idx="480">09-Jun-16</cx:pt>
          <cx:pt idx="481">20-May-16</cx:pt>
          <cx:pt idx="482">12-Feb-16</cx:pt>
          <cx:pt idx="483">22-Jan-16</cx:pt>
          <cx:pt idx="484">01-Nov-16</cx:pt>
          <cx:pt idx="485">16-Feb-16</cx:pt>
          <cx:pt idx="486">21-Dec-16</cx:pt>
          <cx:pt idx="487">28-Dec-15</cx:pt>
          <cx:pt idx="488">20-Oct-16</cx:pt>
          <cx:pt idx="489">06-Nov-15</cx:pt>
          <cx:pt idx="490">08-Feb-17</cx:pt>
          <cx:pt idx="491">22-Sep-16</cx:pt>
          <cx:pt idx="492">13-Jun-16</cx:pt>
          <cx:pt idx="493">29-Aug-16</cx:pt>
          <cx:pt idx="494">23-Feb-17</cx:pt>
          <cx:pt idx="495">19-May-17</cx:pt>
          <cx:pt idx="496">11-May-17</cx:pt>
          <cx:pt idx="497">19-Jul-16</cx:pt>
          <cx:pt idx="498">01-Jun-16</cx:pt>
          <cx:pt idx="499">01-Apr-16</cx:pt>
          <cx:pt idx="500">11-Dec-15</cx:pt>
          <cx:pt idx="501">30-Jul-15</cx:pt>
          <cx:pt idx="502">27-Dec-16</cx:pt>
          <cx:pt idx="503">29-Dec-16</cx:pt>
          <cx:pt idx="504">31-Aug-17</cx:pt>
          <cx:pt idx="505">23-Dec-16</cx:pt>
          <cx:pt idx="506">20-Mar-17</cx:pt>
          <cx:pt idx="507">27-May-17</cx:pt>
          <cx:pt idx="508">19-Apr-17</cx:pt>
          <cx:pt idx="509">15-Nov-16</cx:pt>
          <cx:pt idx="510">18-Nov-16</cx:pt>
          <cx:pt idx="511">10-Mar-16</cx:pt>
          <cx:pt idx="512">04-Mar-16</cx:pt>
          <cx:pt idx="513">08-Mar-16</cx:pt>
          <cx:pt idx="514">23-Dec-16</cx:pt>
          <cx:pt idx="515">13-Dec-16</cx:pt>
          <cx:pt idx="516">16-Mar-17</cx:pt>
          <cx:pt idx="517">26-Jul-17</cx:pt>
          <cx:pt idx="518">09-Jan-17</cx:pt>
          <cx:pt idx="519">17-Apr-17</cx:pt>
          <cx:pt idx="520">02-May-16</cx:pt>
          <cx:pt idx="521">02-May-16</cx:pt>
          <cx:pt idx="522">25-Jul-16</cx:pt>
          <cx:pt idx="523">20-Oct-16</cx:pt>
          <cx:pt idx="524">02-Aug-16</cx:pt>
          <cx:pt idx="525">22-Nov-16</cx:pt>
          <cx:pt idx="526">04-Oct-16</cx:pt>
          <cx:pt idx="527">21-Dec-16</cx:pt>
          <cx:pt idx="528">24-Feb-17</cx:pt>
          <cx:pt idx="529">21-Apr-17</cx:pt>
          <cx:pt idx="530">14-Sep-17</cx:pt>
          <cx:pt idx="531">30-May-17</cx:pt>
          <cx:pt idx="532">09-Dec-15</cx:pt>
          <cx:pt idx="533">14-Nov-16</cx:pt>
          <cx:pt idx="534">13-Jul-17</cx:pt>
          <cx:pt idx="535">24-Mar-17</cx:pt>
          <cx:pt idx="536">02-Dec-16</cx:pt>
          <cx:pt idx="537">10-Mar-16</cx:pt>
          <cx:pt idx="538">09-Sep-16</cx:pt>
          <cx:pt idx="539">29-Sep-16</cx:pt>
          <cx:pt idx="540">05-Oct-16</cx:pt>
          <cx:pt idx="541">29-Oct-15</cx:pt>
          <cx:pt idx="542">07-Dec-16</cx:pt>
          <cx:pt idx="543">14-Jun-16</cx:pt>
          <cx:pt idx="544">28-Oct-16</cx:pt>
          <cx:pt idx="545">22-Jun-16</cx:pt>
          <cx:pt idx="546">12-May-16</cx:pt>
          <cx:pt idx="547">01-Apr-16</cx:pt>
          <cx:pt idx="548">31-Mar-17</cx:pt>
          <cx:pt idx="549">25-Apr-17</cx:pt>
          <cx:pt idx="550">09-Dec-16</cx:pt>
          <cx:pt idx="551">10-May-17</cx:pt>
          <cx:pt idx="552">04-Sep-15</cx:pt>
          <cx:pt idx="553">22-Apr-16</cx:pt>
          <cx:pt idx="554">28-Jan-16</cx:pt>
          <cx:pt idx="555">18-Nov-15</cx:pt>
          <cx:pt idx="556">16-Dec-15</cx:pt>
          <cx:pt idx="557">04-Mar-16</cx:pt>
          <cx:pt idx="558">08-Sep-16</cx:pt>
          <cx:pt idx="559">04-Apr-16</cx:pt>
          <cx:pt idx="560">07-Jul-16</cx:pt>
          <cx:pt idx="561">04-Apr-17</cx:pt>
          <cx:pt idx="562">28-Apr-17</cx:pt>
          <cx:pt idx="563">27-Jun-17</cx:pt>
          <cx:pt idx="564">10-Aug-17</cx:pt>
          <cx:pt idx="565">26-Oct-15</cx:pt>
          <cx:pt idx="566">10-May-16</cx:pt>
          <cx:pt idx="567">12-Apr-16</cx:pt>
          <cx:pt idx="568">05-Apr-17</cx:pt>
          <cx:pt idx="569">31-May-16</cx:pt>
          <cx:pt idx="570">06-Jul-16</cx:pt>
          <cx:pt idx="571">30-Nov-16</cx:pt>
          <cx:pt idx="572">23-Aug-16</cx:pt>
          <cx:pt idx="573">13-Jun-16</cx:pt>
          <cx:pt idx="574">19-Oct-16</cx:pt>
          <cx:pt idx="575">27-Sep-16</cx:pt>
          <cx:pt idx="576">13-Sep-16</cx:pt>
          <cx:pt idx="577">04-Jan-17</cx:pt>
          <cx:pt idx="578">13-Sep-16</cx:pt>
          <cx:pt idx="579">07-Nov-16</cx:pt>
          <cx:pt idx="580">22-Mar-16</cx:pt>
          <cx:pt idx="581">13-Mar-17</cx:pt>
          <cx:pt idx="582">04-Jan-17</cx:pt>
          <cx:pt idx="583">08-Mar-17</cx:pt>
          <cx:pt idx="584">13-Dec-16</cx:pt>
          <cx:pt idx="585">21-Oct-15</cx:pt>
          <cx:pt idx="586">12-Oct-16</cx:pt>
          <cx:pt idx="587">07-Jun-16</cx:pt>
          <cx:pt idx="588">10-May-16</cx:pt>
          <cx:pt idx="589">14-Nov-16</cx:pt>
          <cx:pt idx="590">15-Feb-17</cx:pt>
          <cx:pt idx="591">07-Mar-16</cx:pt>
          <cx:pt idx="592">21-Feb-17</cx:pt>
          <cx:pt idx="593">01-May-17</cx:pt>
          <cx:pt idx="594">02-May-17</cx:pt>
          <cx:pt idx="595">07-Sep-16</cx:pt>
          <cx:pt idx="596">05-Jun-17</cx:pt>
          <cx:pt idx="597">30-Jun-16</cx:pt>
          <cx:pt idx="598">05-Jan-17</cx:pt>
          <cx:pt idx="599">20-Dec-16</cx:pt>
          <cx:pt idx="600">14-Dec-16</cx:pt>
          <cx:pt idx="601">11-Jul-16</cx:pt>
          <cx:pt idx="602">06-Oct-16</cx:pt>
          <cx:pt idx="603">06-Jul-16</cx:pt>
          <cx:pt idx="604">08-Jun-17</cx:pt>
          <cx:pt idx="605">21-Dec-15</cx:pt>
          <cx:pt idx="606">28-Apr-17</cx:pt>
          <cx:pt idx="607">22-May-17</cx:pt>
          <cx:pt idx="608">04-Apr-17</cx:pt>
          <cx:pt idx="609">13-Jun-17</cx:pt>
          <cx:pt idx="610">28-Jul-16</cx:pt>
          <cx:pt idx="611">16-Aug-16</cx:pt>
          <cx:pt idx="612">19-Sep-16</cx:pt>
          <cx:pt idx="613">11-Jul-16</cx:pt>
          <cx:pt idx="614">01-Jun-16</cx:pt>
          <cx:pt idx="615">05-Apr-16</cx:pt>
          <cx:pt idx="616">23-May-16</cx:pt>
          <cx:pt idx="617">12-Apr-16</cx:pt>
          <cx:pt idx="618">17-Feb-17</cx:pt>
          <cx:pt idx="619">07-Jan-16</cx:pt>
          <cx:pt idx="620">10-Sep-15</cx:pt>
          <cx:pt idx="621">16-Feb-17</cx:pt>
          <cx:pt idx="622">27-Apr-16</cx:pt>
          <cx:pt idx="623">22-Jul-16</cx:pt>
          <cx:pt idx="624">08-Feb-17</cx:pt>
          <cx:pt idx="625">17-Jan-17</cx:pt>
          <cx:pt idx="626">18-Apr-17</cx:pt>
          <cx:pt idx="627">15-May-17</cx:pt>
          <cx:pt idx="628">30-Dec-15</cx:pt>
          <cx:pt idx="629">26-Oct-16</cx:pt>
          <cx:pt idx="630">17-Aug-16</cx:pt>
          <cx:pt idx="631">15-Aug-16</cx:pt>
          <cx:pt idx="632">19-Jan-16</cx:pt>
          <cx:pt idx="633">05-Jan-16</cx:pt>
          <cx:pt idx="634">18-Oct-16</cx:pt>
          <cx:pt idx="635">02-Mar-17</cx:pt>
          <cx:pt idx="636">01-Mar-16</cx:pt>
          <cx:pt idx="637">01-Oct-15</cx:pt>
          <cx:pt idx="638">08-Dec-16</cx:pt>
          <cx:pt idx="639">12-Sep-17</cx:pt>
          <cx:pt idx="640">02-Aug-16</cx:pt>
          <cx:pt idx="641">29-Jun-16</cx:pt>
          <cx:pt idx="642">12-Jul-16</cx:pt>
          <cx:pt idx="643">22-Mar-17</cx:pt>
          <cx:pt idx="644">11-May-16</cx:pt>
          <cx:pt idx="645">19-Jul-16</cx:pt>
          <cx:pt idx="646">23-Mar-16</cx:pt>
          <cx:pt idx="647">07-Feb-17</cx:pt>
          <cx:pt idx="648">13-Sep-16</cx:pt>
          <cx:pt idx="649">26-Jul-16</cx:pt>
          <cx:pt idx="650">20-Jun-16</cx:pt>
          <cx:pt idx="651">04-Nov-16</cx:pt>
          <cx:pt idx="652">11-Jan-16</cx:pt>
          <cx:pt idx="653">19-Nov-15</cx:pt>
          <cx:pt idx="654">07-Aug-17</cx:pt>
          <cx:pt idx="655">29-Jun-17</cx:pt>
          <cx:pt idx="656">02-Sep-16</cx:pt>
          <cx:pt idx="657">30-Nov-16</cx:pt>
          <cx:pt idx="658">03-Feb-17</cx:pt>
          <cx:pt idx="659">09-Sep-16</cx:pt>
          <cx:pt idx="660">29-Oct-16</cx:pt>
          <cx:pt idx="661">18-May-16</cx:pt>
          <cx:pt idx="662">14-Jul-16</cx:pt>
          <cx:pt idx="663">23-Aug-16</cx:pt>
          <cx:pt idx="664">18-Aug-16</cx:pt>
          <cx:pt idx="665">17-May-16</cx:pt>
          <cx:pt idx="666">03-Apr-17</cx:pt>
          <cx:pt idx="667">10-Dec-15</cx:pt>
          <cx:pt idx="668">14-Jul-16</cx:pt>
          <cx:pt idx="669">03-Aug-15</cx:pt>
          <cx:pt idx="670">03-Oct-16</cx:pt>
          <cx:pt idx="671">27-Feb-17</cx:pt>
          <cx:pt idx="672">02-May-17</cx:pt>
          <cx:pt idx="673">19-Nov-15</cx:pt>
          <cx:pt idx="674">05-May-17</cx:pt>
          <cx:pt idx="675">02-Aug-16</cx:pt>
        </cx:lvl>
        <cx:lvl ptCount="676">
          <cx:pt idx="0">174094</cx:pt>
          <cx:pt idx="1">231708</cx:pt>
          <cx:pt idx="2">251102</cx:pt>
          <cx:pt idx="3">239869</cx:pt>
          <cx:pt idx="4">224998</cx:pt>
          <cx:pt idx="5">161367</cx:pt>
          <cx:pt idx="6">224173</cx:pt>
          <cx:pt idx="7">220766</cx:pt>
          <cx:pt idx="8">172561</cx:pt>
          <cx:pt idx="9">185503</cx:pt>
          <cx:pt idx="10">236485</cx:pt>
          <cx:pt idx="11">185716</cx:pt>
          <cx:pt idx="12">222675</cx:pt>
          <cx:pt idx="13">223608</cx:pt>
          <cx:pt idx="14">222804</cx:pt>
          <cx:pt idx="15">147417</cx:pt>
          <cx:pt idx="16">225307</cx:pt>
          <cx:pt idx="17">226443</cx:pt>
          <cx:pt idx="18">230057</cx:pt>
          <cx:pt idx="19">224340</cx:pt>
          <cx:pt idx="20">208320</cx:pt>
          <cx:pt idx="21">230981</cx:pt>
          <cx:pt idx="22">228338</cx:pt>
          <cx:pt idx="23">222042</cx:pt>
          <cx:pt idx="24">159735</cx:pt>
          <cx:pt idx="25">160478</cx:pt>
          <cx:pt idx="26">161515</cx:pt>
          <cx:pt idx="27">225512</cx:pt>
          <cx:pt idx="28">238330</cx:pt>
          <cx:pt idx="29">156914</cx:pt>
          <cx:pt idx="30">225887</cx:pt>
          <cx:pt idx="31">160435</cx:pt>
          <cx:pt idx="32">160436</cx:pt>
          <cx:pt idx="33">233183</cx:pt>
          <cx:pt idx="34">185823</cx:pt>
          <cx:pt idx="35">229217</cx:pt>
          <cx:pt idx="36">226239</cx:pt>
          <cx:pt idx="37">229423</cx:pt>
          <cx:pt idx="38">208809</cx:pt>
          <cx:pt idx="39">235522</cx:pt>
          <cx:pt idx="40">227491</cx:pt>
          <cx:pt idx="41">208002</cx:pt>
          <cx:pt idx="42">226697</cx:pt>
          <cx:pt idx="43">234049</cx:pt>
          <cx:pt idx="44">250844</cx:pt>
          <cx:pt idx="45">224420</cx:pt>
          <cx:pt idx="46">228486</cx:pt>
          <cx:pt idx="47">228778</cx:pt>
          <cx:pt idx="48">224086</cx:pt>
          <cx:pt idx="49">227953</cx:pt>
          <cx:pt idx="50">224169</cx:pt>
          <cx:pt idx="51">159401</cx:pt>
          <cx:pt idx="52">225494</cx:pt>
          <cx:pt idx="53">231136</cx:pt>
          <cx:pt idx="54">222433</cx:pt>
          <cx:pt idx="55">223937</cx:pt>
          <cx:pt idx="56">156824</cx:pt>
          <cx:pt idx="57">226118</cx:pt>
          <cx:pt idx="58">172942</cx:pt>
          <cx:pt idx="59">207985</cx:pt>
          <cx:pt idx="60">226669</cx:pt>
          <cx:pt idx="61">227314</cx:pt>
          <cx:pt idx="62">231649</cx:pt>
          <cx:pt idx="63">220762</cx:pt>
          <cx:pt idx="64">185613</cx:pt>
          <cx:pt idx="65">209283</cx:pt>
          <cx:pt idx="66">230993</cx:pt>
          <cx:pt idx="67">226003</cx:pt>
          <cx:pt idx="68">239100</cx:pt>
          <cx:pt idx="69">156245</cx:pt>
          <cx:pt idx="70">222786</cx:pt>
          <cx:pt idx="71">224512</cx:pt>
          <cx:pt idx="72">219794</cx:pt>
          <cx:pt idx="73">207549</cx:pt>
          <cx:pt idx="74">222526</cx:pt>
          <cx:pt idx="75">225296</cx:pt>
          <cx:pt idx="76">222361</cx:pt>
          <cx:pt idx="77">233442</cx:pt>
          <cx:pt idx="78">208894</cx:pt>
          <cx:pt idx="79">219620</cx:pt>
          <cx:pt idx="80">221226</cx:pt>
          <cx:pt idx="81">230024</cx:pt>
          <cx:pt idx="82">222721</cx:pt>
          <cx:pt idx="83">225375</cx:pt>
          <cx:pt idx="84">228357</cx:pt>
          <cx:pt idx="85">225668</cx:pt>
          <cx:pt idx="86">223463</cx:pt>
          <cx:pt idx="87">219997</cx:pt>
          <cx:pt idx="88">229178</cx:pt>
          <cx:pt idx="89">209188</cx:pt>
          <cx:pt idx="90">207849</cx:pt>
          <cx:pt idx="91">228243</cx:pt>
          <cx:pt idx="92">186364</cx:pt>
          <cx:pt idx="93">229418</cx:pt>
          <cx:pt idx="94">231520</cx:pt>
          <cx:pt idx="95">172333</cx:pt>
          <cx:pt idx="96">209189</cx:pt>
          <cx:pt idx="97">161969</cx:pt>
          <cx:pt idx="98">227933</cx:pt>
          <cx:pt idx="99">185852</cx:pt>
          <cx:pt idx="100">224100</cx:pt>
          <cx:pt idx="101">231515</cx:pt>
          <cx:pt idx="102">157877</cx:pt>
          <cx:pt idx="103">157888</cx:pt>
          <cx:pt idx="104">221294</cx:pt>
          <cx:pt idx="105">187187</cx:pt>
          <cx:pt idx="106">225773</cx:pt>
          <cx:pt idx="107">222435</cx:pt>
          <cx:pt idx="108">172883</cx:pt>
          <cx:pt idx="109">224793</cx:pt>
          <cx:pt idx="110">231513</cx:pt>
          <cx:pt idx="111">220883</cx:pt>
          <cx:pt idx="112">227551</cx:pt>
          <cx:pt idx="113">222137</cx:pt>
          <cx:pt idx="114">222662</cx:pt>
          <cx:pt idx="115">231265</cx:pt>
          <cx:pt idx="116">221541</cx:pt>
          <cx:pt idx="117">222846</cx:pt>
          <cx:pt idx="118">208950</cx:pt>
          <cx:pt idx="119">229679</cx:pt>
          <cx:pt idx="120">224899</cx:pt>
          <cx:pt idx="121">230904</cx:pt>
          <cx:pt idx="122">227404</cx:pt>
          <cx:pt idx="123">209202</cx:pt>
          <cx:pt idx="124">208366</cx:pt>
          <cx:pt idx="125">219916</cx:pt>
          <cx:pt idx="126">209027</cx:pt>
          <cx:pt idx="127">223637</cx:pt>
          <cx:pt idx="128">227663</cx:pt>
          <cx:pt idx="129">226831</cx:pt>
          <cx:pt idx="130">172531</cx:pt>
          <cx:pt idx="131">208921</cx:pt>
          <cx:pt idx="132">221174</cx:pt>
          <cx:pt idx="133">226352</cx:pt>
          <cx:pt idx="134">230867</cx:pt>
          <cx:pt idx="135">221695</cx:pt>
          <cx:pt idx="136">221817</cx:pt>
          <cx:pt idx="137">222284</cx:pt>
          <cx:pt idx="138">207674</cx:pt>
          <cx:pt idx="139">223055</cx:pt>
          <cx:pt idx="140">230173</cx:pt>
          <cx:pt idx="141">225155</cx:pt>
          <cx:pt idx="142">224366</cx:pt>
          <cx:pt idx="143">232768</cx:pt>
          <cx:pt idx="144">222917</cx:pt>
          <cx:pt idx="145">219967</cx:pt>
          <cx:pt idx="146">187194</cx:pt>
          <cx:pt idx="147">225705</cx:pt>
          <cx:pt idx="148">229843</cx:pt>
          <cx:pt idx="149">186799</cx:pt>
          <cx:pt idx="150">224703</cx:pt>
          <cx:pt idx="151">186291</cx:pt>
          <cx:pt idx="152">220639</cx:pt>
          <cx:pt idx="153">186181</cx:pt>
          <cx:pt idx="154">220412</cx:pt>
          <cx:pt idx="155">228542</cx:pt>
          <cx:pt idx="156">220623</cx:pt>
          <cx:pt idx="157">187269</cx:pt>
          <cx:pt idx="158">208583</cx:pt>
          <cx:pt idx="159">174097</cx:pt>
          <cx:pt idx="160">159294</cx:pt>
          <cx:pt idx="161">186360</cx:pt>
          <cx:pt idx="162">233885</cx:pt>
          <cx:pt idx="163">161111</cx:pt>
          <cx:pt idx="164">228884</cx:pt>
          <cx:pt idx="165">185912</cx:pt>
          <cx:pt idx="166">185924</cx:pt>
          <cx:pt idx="167">174678</cx:pt>
          <cx:pt idx="168">232184</cx:pt>
          <cx:pt idx="169">225749</cx:pt>
          <cx:pt idx="170">174513</cx:pt>
          <cx:pt idx="171">152063</cx:pt>
          <cx:pt idx="172">226906</cx:pt>
          <cx:pt idx="173">223589</cx:pt>
          <cx:pt idx="174">237329</cx:pt>
          <cx:pt idx="175">186238</cx:pt>
          <cx:pt idx="176">230120</cx:pt>
          <cx:pt idx="177">174586</cx:pt>
          <cx:pt idx="178">239369</cx:pt>
          <cx:pt idx="179">222232</cx:pt>
          <cx:pt idx="180">208113</cx:pt>
          <cx:pt idx="181">235796</cx:pt>
          <cx:pt idx="182">222483</cx:pt>
          <cx:pt idx="183">225101</cx:pt>
          <cx:pt idx="184">187173</cx:pt>
          <cx:pt idx="185">222263</cx:pt>
          <cx:pt idx="186">231234</cx:pt>
          <cx:pt idx="187">219977</cx:pt>
          <cx:pt idx="188">147683</cx:pt>
          <cx:pt idx="189">222145</cx:pt>
          <cx:pt idx="190">226900</cx:pt>
          <cx:pt idx="191">226901</cx:pt>
          <cx:pt idx="192">225459</cx:pt>
          <cx:pt idx="193">226854</cx:pt>
          <cx:pt idx="194">208813</cx:pt>
          <cx:pt idx="195">225534</cx:pt>
          <cx:pt idx="196">173037</cx:pt>
          <cx:pt idx="197">228427</cx:pt>
          <cx:pt idx="198">173497</cx:pt>
          <cx:pt idx="199">172624</cx:pt>
          <cx:pt idx="200">174929</cx:pt>
          <cx:pt idx="201">186491</cx:pt>
          <cx:pt idx="202">220859</cx:pt>
          <cx:pt idx="203">186120</cx:pt>
          <cx:pt idx="204">208880</cx:pt>
          <cx:pt idx="205">228593</cx:pt>
          <cx:pt idx="206">223950</cx:pt>
          <cx:pt idx="207">228985</cx:pt>
          <cx:pt idx="208">227842</cx:pt>
          <cx:pt idx="209">208039</cx:pt>
          <cx:pt idx="210">159821</cx:pt>
          <cx:pt idx="211">230911</cx:pt>
          <cx:pt idx="212">226679</cx:pt>
          <cx:pt idx="213">235592</cx:pt>
          <cx:pt idx="214">227014</cx:pt>
          <cx:pt idx="215">174296</cx:pt>
          <cx:pt idx="216">229259</cx:pt>
          <cx:pt idx="217">222563</cx:pt>
          <cx:pt idx="218">158791</cx:pt>
          <cx:pt idx="219">223938</cx:pt>
          <cx:pt idx="220">185147</cx:pt>
          <cx:pt idx="221">149370</cx:pt>
          <cx:pt idx="222">224811</cx:pt>
          <cx:pt idx="223">226337</cx:pt>
          <cx:pt idx="224">233491</cx:pt>
          <cx:pt idx="225">225502</cx:pt>
          <cx:pt idx="226">222318</cx:pt>
          <cx:pt idx="227">173444</cx:pt>
          <cx:pt idx="228">222350</cx:pt>
          <cx:pt idx="229">185824</cx:pt>
          <cx:pt idx="230">208208</cx:pt>
          <cx:pt idx="231">223695</cx:pt>
          <cx:pt idx="232">185404</cx:pt>
          <cx:pt idx="233">228314</cx:pt>
          <cx:pt idx="234">208114</cx:pt>
          <cx:pt idx="235">227604</cx:pt>
          <cx:pt idx="236">174733</cx:pt>
          <cx:pt idx="237">187024</cx:pt>
          <cx:pt idx="238">197487</cx:pt>
          <cx:pt idx="239">222161</cx:pt>
          <cx:pt idx="240">224781</cx:pt>
          <cx:pt idx="241">230788</cx:pt>
          <cx:pt idx="242">161766</cx:pt>
          <cx:pt idx="243">186408</cx:pt>
          <cx:pt idx="244">187299</cx:pt>
          <cx:pt idx="245">224858</cx:pt>
          <cx:pt idx="246">187371</cx:pt>
          <cx:pt idx="247">207502</cx:pt>
          <cx:pt idx="248">221216</cx:pt>
          <cx:pt idx="249">220521</cx:pt>
          <cx:pt idx="250">225669</cx:pt>
          <cx:pt idx="251">174587</cx:pt>
          <cx:pt idx="252">228093</cx:pt>
          <cx:pt idx="253">209294</cx:pt>
          <cx:pt idx="254">222887</cx:pt>
          <cx:pt idx="255">158515</cx:pt>
          <cx:pt idx="256">186500</cx:pt>
          <cx:pt idx="257">225347</cx:pt>
          <cx:pt idx="258">187041</cx:pt>
          <cx:pt idx="259">186088</cx:pt>
          <cx:pt idx="260">221820</cx:pt>
          <cx:pt idx="261">226168</cx:pt>
          <cx:pt idx="262">226860</cx:pt>
          <cx:pt idx="263">227351</cx:pt>
          <cx:pt idx="264">207667</cx:pt>
          <cx:pt idx="265">222401</cx:pt>
          <cx:pt idx="266">225968</cx:pt>
          <cx:pt idx="267">220222</cx:pt>
          <cx:pt idx="268">228151</cx:pt>
          <cx:pt idx="269">231944</cx:pt>
          <cx:pt idx="270">187264</cx:pt>
          <cx:pt idx="271">186175</cx:pt>
          <cx:pt idx="272">186209</cx:pt>
          <cx:pt idx="273">223154</cx:pt>
          <cx:pt idx="274">223157</cx:pt>
          <cx:pt idx="275">221731</cx:pt>
          <cx:pt idx="276">229504</cx:pt>
          <cx:pt idx="277">172295</cx:pt>
          <cx:pt idx="278">186126</cx:pt>
          <cx:pt idx="279">159797</cx:pt>
          <cx:pt idx="280">224359</cx:pt>
          <cx:pt idx="281">221193</cx:pt>
          <cx:pt idx="282">225635</cx:pt>
          <cx:pt idx="283">228532</cx:pt>
          <cx:pt idx="284">159745</cx:pt>
          <cx:pt idx="285">221120</cx:pt>
          <cx:pt idx="286">221517</cx:pt>
          <cx:pt idx="287">224189</cx:pt>
          <cx:pt idx="288">227122</cx:pt>
          <cx:pt idx="289">227572</cx:pt>
          <cx:pt idx="290">172120</cx:pt>
          <cx:pt idx="291">154007</cx:pt>
          <cx:pt idx="292">229374</cx:pt>
          <cx:pt idx="293">207505</cx:pt>
          <cx:pt idx="294">227398</cx:pt>
          <cx:pt idx="295">220660</cx:pt>
          <cx:pt idx="296">173379</cx:pt>
          <cx:pt idx="297">220127</cx:pt>
          <cx:pt idx="298">173951</cx:pt>
          <cx:pt idx="299">228770</cx:pt>
          <cx:pt idx="300">226582</cx:pt>
          <cx:pt idx="301">223093</cx:pt>
          <cx:pt idx="302">228057</cx:pt>
          <cx:pt idx="303">221106</cx:pt>
          <cx:pt idx="304">225799</cx:pt>
          <cx:pt idx="305">225328</cx:pt>
          <cx:pt idx="306">219664</cx:pt>
          <cx:pt idx="307">186835</cx:pt>
          <cx:pt idx="308">226265</cx:pt>
          <cx:pt idx="309">154817</cx:pt>
          <cx:pt idx="310">228428</cx:pt>
          <cx:pt idx="311">219833</cx:pt>
          <cx:pt idx="312">226912</cx:pt>
          <cx:pt idx="313">185719</cx:pt>
          <cx:pt idx="314">224564</cx:pt>
          <cx:pt idx="315">231439</cx:pt>
          <cx:pt idx="316">225261</cx:pt>
          <cx:pt idx="317">172519</cx:pt>
          <cx:pt idx="318">231096</cx:pt>
          <cx:pt idx="319">220805</cx:pt>
          <cx:pt idx="320">155187</cx:pt>
          <cx:pt idx="321">230893</cx:pt>
          <cx:pt idx="322">208498</cx:pt>
          <cx:pt idx="323">227148</cx:pt>
          <cx:pt idx="324">172338</cx:pt>
          <cx:pt idx="325">161998</cx:pt>
          <cx:pt idx="326">225020</cx:pt>
          <cx:pt idx="327">155943</cx:pt>
          <cx:pt idx="328">232604</cx:pt>
          <cx:pt idx="329">223457</cx:pt>
          <cx:pt idx="330">232695</cx:pt>
          <cx:pt idx="331">230864</cx:pt>
          <cx:pt idx="332">155745</cx:pt>
          <cx:pt idx="333">225563</cx:pt>
          <cx:pt idx="334">185636</cx:pt>
          <cx:pt idx="335">173257</cx:pt>
          <cx:pt idx="336">224504</cx:pt>
          <cx:pt idx="337">224972</cx:pt>
          <cx:pt idx="338">219749</cx:pt>
          <cx:pt idx="339">231347</cx:pt>
          <cx:pt idx="340">221454</cx:pt>
          <cx:pt idx="341">220368</cx:pt>
          <cx:pt idx="342">236268</cx:pt>
          <cx:pt idx="343">227472</cx:pt>
          <cx:pt idx="344">224828</cx:pt>
          <cx:pt idx="345">174410</cx:pt>
          <cx:pt idx="346">220310</cx:pt>
          <cx:pt idx="347">223352</cx:pt>
          <cx:pt idx="348">229450</cx:pt>
          <cx:pt idx="349">207655</cx:pt>
          <cx:pt idx="350">186339</cx:pt>
          <cx:pt idx="351">157881</cx:pt>
          <cx:pt idx="352">185972</cx:pt>
          <cx:pt idx="353">231408</cx:pt>
          <cx:pt idx="354">154130</cx:pt>
          <cx:pt idx="355">161247</cx:pt>
          <cx:pt idx="356">186320</cx:pt>
          <cx:pt idx="357">227102</cx:pt>
          <cx:pt idx="358">226972</cx:pt>
          <cx:pt idx="359">228167</cx:pt>
          <cx:pt idx="360">226948</cx:pt>
          <cx:pt idx="361">221444</cx:pt>
          <cx:pt idx="362">185742</cx:pt>
          <cx:pt idx="363">226140</cx:pt>
          <cx:pt idx="364">228797</cx:pt>
          <cx:pt idx="365">208485</cx:pt>
          <cx:pt idx="366">186433</cx:pt>
          <cx:pt idx="367">208121</cx:pt>
          <cx:pt idx="368">173862</cx:pt>
          <cx:pt idx="369">225920</cx:pt>
          <cx:pt idx="370">219630</cx:pt>
          <cx:pt idx="371">233086</cx:pt>
          <cx:pt idx="372">228637</cx:pt>
          <cx:pt idx="373">222356</cx:pt>
          <cx:pt idx="374">185811</cx:pt>
          <cx:pt idx="375">224501</cx:pt>
          <cx:pt idx="376">208771</cx:pt>
          <cx:pt idx="377">227607</cx:pt>
          <cx:pt idx="378">209192</cx:pt>
          <cx:pt idx="379">207771</cx:pt>
          <cx:pt idx="380">231799</cx:pt>
          <cx:pt idx="381">161772</cx:pt>
          <cx:pt idx="382">228260</cx:pt>
          <cx:pt idx="383">226106</cx:pt>
          <cx:pt idx="384">227734</cx:pt>
          <cx:pt idx="385">187324</cx:pt>
          <cx:pt idx="386">227822</cx:pt>
          <cx:pt idx="387">207947</cx:pt>
          <cx:pt idx="388">237767</cx:pt>
          <cx:pt idx="389">227040</cx:pt>
          <cx:pt idx="390">234280</cx:pt>
          <cx:pt idx="391">235641</cx:pt>
          <cx:pt idx="392">186077</cx:pt>
          <cx:pt idx="393">228423</cx:pt>
          <cx:pt idx="394">174172</cx:pt>
          <cx:pt idx="395">172995</cx:pt>
          <cx:pt idx="396">224573</cx:pt>
          <cx:pt idx="397">226506</cx:pt>
          <cx:pt idx="398">230260</cx:pt>
          <cx:pt idx="399">172474</cx:pt>
          <cx:pt idx="400">185826</cx:pt>
          <cx:pt idx="401">228359</cx:pt>
          <cx:pt idx="402">173652</cx:pt>
          <cx:pt idx="403">174868</cx:pt>
          <cx:pt idx="404">149685</cx:pt>
          <cx:pt idx="405">226431</cx:pt>
          <cx:pt idx="406">220529</cx:pt>
          <cx:pt idx="407">226041</cx:pt>
          <cx:pt idx="408">158921</cx:pt>
          <cx:pt idx="409">227606</cx:pt>
          <cx:pt idx="410">222658</cx:pt>
          <cx:pt idx="411">225504</cx:pt>
          <cx:pt idx="412">186921</cx:pt>
          <cx:pt idx="413">173090</cx:pt>
          <cx:pt idx="414">187058</cx:pt>
          <cx:pt idx="415">221046</cx:pt>
          <cx:pt idx="416">209013</cx:pt>
          <cx:pt idx="417">208350</cx:pt>
          <cx:pt idx="418">223158</cx:pt>
          <cx:pt idx="419">229169</cx:pt>
          <cx:pt idx="420">230945</cx:pt>
          <cx:pt idx="421">232988</cx:pt>
          <cx:pt idx="422">208235</cx:pt>
          <cx:pt idx="423">185831</cx:pt>
          <cx:pt idx="424">228358</cx:pt>
          <cx:pt idx="425">221486</cx:pt>
          <cx:pt idx="426">234024</cx:pt>
          <cx:pt idx="427">222967</cx:pt>
          <cx:pt idx="428">219911</cx:pt>
          <cx:pt idx="429">226704</cx:pt>
          <cx:pt idx="430">227408</cx:pt>
          <cx:pt idx="431">229349</cx:pt>
          <cx:pt idx="432">225358</cx:pt>
          <cx:pt idx="433">207944</cx:pt>
          <cx:pt idx="434">223981</cx:pt>
          <cx:pt idx="435">223081</cx:pt>
          <cx:pt idx="436">228255</cx:pt>
          <cx:pt idx="437">174221</cx:pt>
          <cx:pt idx="438">230745</cx:pt>
          <cx:pt idx="439">173386</cx:pt>
          <cx:pt idx="440">185611</cx:pt>
          <cx:pt idx="441">225045</cx:pt>
          <cx:pt idx="442">173754</cx:pt>
          <cx:pt idx="443">228021</cx:pt>
          <cx:pt idx="444">221756</cx:pt>
          <cx:pt idx="445">156246</cx:pt>
          <cx:pt idx="446">229088</cx:pt>
          <cx:pt idx="447">228506</cx:pt>
          <cx:pt idx="448">208321</cx:pt>
          <cx:pt idx="449">224850</cx:pt>
          <cx:pt idx="450">223069</cx:pt>
          <cx:pt idx="451">225511</cx:pt>
          <cx:pt idx="452">219399</cx:pt>
          <cx:pt idx="453">220991</cx:pt>
          <cx:pt idx="454">160339</cx:pt>
          <cx:pt idx="455">221335</cx:pt>
          <cx:pt idx="456">173101</cx:pt>
          <cx:pt idx="457">222214</cx:pt>
          <cx:pt idx="458">234153</cx:pt>
          <cx:pt idx="459">227117</cx:pt>
          <cx:pt idx="460">225830</cx:pt>
          <cx:pt idx="461">161745</cx:pt>
          <cx:pt idx="462">220307</cx:pt>
          <cx:pt idx="463">229927</cx:pt>
          <cx:pt idx="464">231429</cx:pt>
          <cx:pt idx="465">226768</cx:pt>
          <cx:pt idx="466">223200</cx:pt>
          <cx:pt idx="467">231634</cx:pt>
          <cx:pt idx="468">220219</cx:pt>
          <cx:pt idx="469">223049</cx:pt>
          <cx:pt idx="470">152463</cx:pt>
          <cx:pt idx="471">208693</cx:pt>
          <cx:pt idx="472">185500</cx:pt>
          <cx:pt idx="473">225276</cx:pt>
          <cx:pt idx="474">225547</cx:pt>
          <cx:pt idx="475">223974</cx:pt>
          <cx:pt idx="476">186625</cx:pt>
          <cx:pt idx="477">224660</cx:pt>
          <cx:pt idx="478">225997</cx:pt>
          <cx:pt idx="479">220442</cx:pt>
          <cx:pt idx="480">185504</cx:pt>
          <cx:pt idx="481">221959</cx:pt>
          <cx:pt idx="482">174346</cx:pt>
          <cx:pt idx="483">186076</cx:pt>
          <cx:pt idx="484">226411</cx:pt>
          <cx:pt idx="485">208851</cx:pt>
          <cx:pt idx="486">223756</cx:pt>
          <cx:pt idx="487">185409</cx:pt>
          <cx:pt idx="488">226933</cx:pt>
          <cx:pt idx="489">174444</cx:pt>
          <cx:pt idx="490">227954</cx:pt>
          <cx:pt idx="491">221546</cx:pt>
          <cx:pt idx="492">223018</cx:pt>
          <cx:pt idx="493">224192</cx:pt>
          <cx:pt idx="494">229589</cx:pt>
          <cx:pt idx="495">232335</cx:pt>
          <cx:pt idx="496">220814</cx:pt>
          <cx:pt idx="497">219940</cx:pt>
          <cx:pt idx="498">221033</cx:pt>
          <cx:pt idx="499">186415</cx:pt>
          <cx:pt idx="500">185725</cx:pt>
          <cx:pt idx="501">158982</cx:pt>
          <cx:pt idx="502">229756</cx:pt>
          <cx:pt idx="503">226691</cx:pt>
          <cx:pt idx="504">234373</cx:pt>
          <cx:pt idx="505">227076</cx:pt>
          <cx:pt idx="506">229542</cx:pt>
          <cx:pt idx="507">233065</cx:pt>
          <cx:pt idx="508">231660</cx:pt>
          <cx:pt idx="509">226433</cx:pt>
          <cx:pt idx="510">152824</cx:pt>
          <cx:pt idx="511">209364</cx:pt>
          <cx:pt idx="512">185238</cx:pt>
          <cx:pt idx="513">207723</cx:pt>
          <cx:pt idx="514">208605</cx:pt>
          <cx:pt idx="515">222866</cx:pt>
          <cx:pt idx="516">226790</cx:pt>
          <cx:pt idx="517">237003</cx:pt>
          <cx:pt idx="518">229806</cx:pt>
          <cx:pt idx="519">221393</cx:pt>
          <cx:pt idx="520">174898</cx:pt>
          <cx:pt idx="521">174899</cx:pt>
          <cx:pt idx="522">208437</cx:pt>
          <cx:pt idx="523">219670</cx:pt>
          <cx:pt idx="524">220753</cx:pt>
          <cx:pt idx="525">220925</cx:pt>
          <cx:pt idx="526">221413</cx:pt>
          <cx:pt idx="527">228344</cx:pt>
          <cx:pt idx="528">185534</cx:pt>
          <cx:pt idx="529">234222</cx:pt>
          <cx:pt idx="530">238343</cx:pt>
          <cx:pt idx="531">221478</cx:pt>
          <cx:pt idx="532">186482</cx:pt>
          <cx:pt idx="533">227442</cx:pt>
          <cx:pt idx="534">231001</cx:pt>
          <cx:pt idx="535">230812</cx:pt>
          <cx:pt idx="536">185086</cx:pt>
          <cx:pt idx="537">160661</cx:pt>
          <cx:pt idx="538">172500</cx:pt>
          <cx:pt idx="539">226177</cx:pt>
          <cx:pt idx="540">221549</cx:pt>
          <cx:pt idx="541">160796</cx:pt>
          <cx:pt idx="542">228068</cx:pt>
          <cx:pt idx="543">219915</cx:pt>
          <cx:pt idx="544">225553</cx:pt>
          <cx:pt idx="545">223857</cx:pt>
          <cx:pt idx="546">186335</cx:pt>
          <cx:pt idx="547">208411</cx:pt>
          <cx:pt idx="548">208174</cx:pt>
          <cx:pt idx="549">229293</cx:pt>
          <cx:pt idx="550">227882</cx:pt>
          <cx:pt idx="551">230781</cx:pt>
          <cx:pt idx="552">173432</cx:pt>
          <cx:pt idx="553">173604</cx:pt>
          <cx:pt idx="554">174896</cx:pt>
          <cx:pt idx="555">174939</cx:pt>
          <cx:pt idx="556">186194</cx:pt>
          <cx:pt idx="557">187067</cx:pt>
          <cx:pt idx="558">207676</cx:pt>
          <cx:pt idx="559">208831</cx:pt>
          <cx:pt idx="560">222927</cx:pt>
          <cx:pt idx="561">230069</cx:pt>
          <cx:pt idx="562">233380</cx:pt>
          <cx:pt idx="563">235131</cx:pt>
          <cx:pt idx="564">228105</cx:pt>
          <cx:pt idx="565">161391</cx:pt>
          <cx:pt idx="566">172222</cx:pt>
          <cx:pt idx="567">186617</cx:pt>
          <cx:pt idx="568">221064</cx:pt>
          <cx:pt idx="569">221586</cx:pt>
          <cx:pt idx="570">221775</cx:pt>
          <cx:pt idx="571">222382</cx:pt>
          <cx:pt idx="572">223003</cx:pt>
          <cx:pt idx="573">223036</cx:pt>
          <cx:pt idx="574">223612</cx:pt>
          <cx:pt idx="575">224495</cx:pt>
          <cx:pt idx="576">225253</cx:pt>
          <cx:pt idx="577">226153</cx:pt>
          <cx:pt idx="578">226314</cx:pt>
          <cx:pt idx="579">226336</cx:pt>
          <cx:pt idx="580">187148</cx:pt>
          <cx:pt idx="581">173612</cx:pt>
          <cx:pt idx="582">226770</cx:pt>
          <cx:pt idx="583">228052</cx:pt>
          <cx:pt idx="584">226219</cx:pt>
          <cx:pt idx="585">174581</cx:pt>
          <cx:pt idx="586">209392</cx:pt>
          <cx:pt idx="587">185886</cx:pt>
          <cx:pt idx="588">220117</cx:pt>
          <cx:pt idx="589">223303</cx:pt>
          <cx:pt idx="590">228509</cx:pt>
          <cx:pt idx="591">185971</cx:pt>
          <cx:pt idx="592">223908</cx:pt>
          <cx:pt idx="593">227945</cx:pt>
          <cx:pt idx="594">230818</cx:pt>
          <cx:pt idx="595">208262</cx:pt>
          <cx:pt idx="596">155115</cx:pt>
          <cx:pt idx="597">208536</cx:pt>
          <cx:pt idx="598">208790</cx:pt>
          <cx:pt idx="599">224013</cx:pt>
          <cx:pt idx="600">229028</cx:pt>
          <cx:pt idx="601">223240</cx:pt>
          <cx:pt idx="602">220633</cx:pt>
          <cx:pt idx="603">221800</cx:pt>
          <cx:pt idx="604">158992</cx:pt>
          <cx:pt idx="605">174141</cx:pt>
          <cx:pt idx="606">229975</cx:pt>
          <cx:pt idx="607">232520</cx:pt>
          <cx:pt idx="608">232542</cx:pt>
          <cx:pt idx="609">235276</cx:pt>
          <cx:pt idx="610">225131</cx:pt>
          <cx:pt idx="611">220182</cx:pt>
          <cx:pt idx="612">221899</cx:pt>
          <cx:pt idx="613">224364</cx:pt>
          <cx:pt idx="614">185541</cx:pt>
          <cx:pt idx="615">220153</cx:pt>
          <cx:pt idx="616">220513</cx:pt>
          <cx:pt idx="617">221389</cx:pt>
          <cx:pt idx="618">229399</cx:pt>
          <cx:pt idx="619">173381</cx:pt>
          <cx:pt idx="620">161675</cx:pt>
          <cx:pt idx="621">221925</cx:pt>
          <cx:pt idx="622">207534</cx:pt>
          <cx:pt idx="623">221757</cx:pt>
          <cx:pt idx="624">226271</cx:pt>
          <cx:pt idx="625">227815</cx:pt>
          <cx:pt idx="626">229218</cx:pt>
          <cx:pt idx="627">234103</cx:pt>
          <cx:pt idx="628">160974</cx:pt>
          <cx:pt idx="629">185817</cx:pt>
          <cx:pt idx="630">221910</cx:pt>
          <cx:pt idx="631">224868</cx:pt>
          <cx:pt idx="632">172878</cx:pt>
          <cx:pt idx="633">185882</cx:pt>
          <cx:pt idx="634">225189</cx:pt>
          <cx:pt idx="635">224933</cx:pt>
          <cx:pt idx="636">148847</cx:pt>
          <cx:pt idx="637">158046</cx:pt>
          <cx:pt idx="638">221140</cx:pt>
          <cx:pt idx="639">232683</cx:pt>
          <cx:pt idx="640">224454</cx:pt>
          <cx:pt idx="641">208691</cx:pt>
          <cx:pt idx="642">222755</cx:pt>
          <cx:pt idx="643">229484</cx:pt>
          <cx:pt idx="644">208237</cx:pt>
          <cx:pt idx="645">222944</cx:pt>
          <cx:pt idx="646">220279</cx:pt>
          <cx:pt idx="647">230939</cx:pt>
          <cx:pt idx="648">226234</cx:pt>
          <cx:pt idx="649">223954</cx:pt>
          <cx:pt idx="650">222022</cx:pt>
          <cx:pt idx="651">173661</cx:pt>
          <cx:pt idx="652">174538</cx:pt>
          <cx:pt idx="653">186001</cx:pt>
          <cx:pt idx="654">235791</cx:pt>
          <cx:pt idx="655">229147</cx:pt>
          <cx:pt idx="656">224926</cx:pt>
          <cx:pt idx="657">226407</cx:pt>
          <cx:pt idx="658">220758</cx:pt>
          <cx:pt idx="659">209135</cx:pt>
          <cx:pt idx="660">220864</cx:pt>
          <cx:pt idx="661">221172</cx:pt>
          <cx:pt idx="662">222277</cx:pt>
          <cx:pt idx="663">224263</cx:pt>
          <cx:pt idx="664">219434</cx:pt>
          <cx:pt idx="665">222454</cx:pt>
          <cx:pt idx="666">228896</cx:pt>
          <cx:pt idx="667">173677</cx:pt>
          <cx:pt idx="668">174240</cx:pt>
          <cx:pt idx="669">158439</cx:pt>
          <cx:pt idx="670">209352</cx:pt>
          <cx:pt idx="671">227844</cx:pt>
          <cx:pt idx="672">230912</cx:pt>
          <cx:pt idx="673">185191</cx:pt>
          <cx:pt idx="674">230579</cx:pt>
          <cx:pt idx="675">224492</cx:pt>
        </cx:lvl>
      </cx:strDim>
      <cx:numDim type="val">
        <cx:f>'2014 Min IFSP'!$C$3:$C$678</cx:f>
        <cx:lvl ptCount="676" formatCode="0">
          <cx:pt idx="0">0.079999998211860657</cx:pt>
          <cx:pt idx="1">0.15999999642372131</cx:pt>
          <cx:pt idx="2">0.63999998569488525</cx:pt>
          <cx:pt idx="3">0.91999995708465576</cx:pt>
          <cx:pt idx="4">2</cx:pt>
          <cx:pt idx="5">2.25</cx:pt>
          <cx:pt idx="6">2.3199999928474426</cx:pt>
          <cx:pt idx="7">3.247499942779541</cx:pt>
          <cx:pt idx="8">3.3074999414384365</cx:pt>
          <cx:pt idx="9">3.375</cx:pt>
          <cx:pt idx="10">3.4399998486042023</cx:pt>
          <cx:pt idx="11">3.997499942779541</cx:pt>
          <cx:pt idx="12">3.997499942779541</cx:pt>
          <cx:pt idx="13">3.997499942779541</cx:pt>
          <cx:pt idx="14">4</cx:pt>
          <cx:pt idx="15">4.3299999237060547</cx:pt>
          <cx:pt idx="16">4.3299999237060547</cx:pt>
          <cx:pt idx="17">4.489999920129776</cx:pt>
          <cx:pt idx="18">4.489999920129776</cx:pt>
          <cx:pt idx="19">4.6499999165534973</cx:pt>
          <cx:pt idx="20">4.9599999785423279</cx:pt>
          <cx:pt idx="21">5.0099999308586121</cx:pt>
          <cx:pt idx="22">5.6474999189376831</cx:pt>
          <cx:pt idx="23">6</cx:pt>
          <cx:pt idx="24">6.3299999237060547</cx:pt>
          <cx:pt idx="25">6.3299999237060547</cx:pt>
          <cx:pt idx="26">6.3299999237060547</cx:pt>
          <cx:pt idx="27">6.3299999237060547</cx:pt>
          <cx:pt idx="28">6.5124998390674591</cx:pt>
          <cx:pt idx="29">6.7299998998641968</cx:pt>
          <cx:pt idx="30">8</cx:pt>
          <cx:pt idx="31">8.5774998664855957</cx:pt>
          <cx:pt idx="32">8.5774998664855957</cx:pt>
          <cx:pt idx="33">8.6599998474121094</cx:pt>
          <cx:pt idx="34">8.982499897480011</cx:pt>
          <cx:pt idx="35">9</cx:pt>
          <cx:pt idx="36">9.6599998474121094</cx:pt>
          <cx:pt idx="37">9.9399997889995575</cx:pt>
          <cx:pt idx="38">10.659999847412109</cx:pt>
          <cx:pt idx="39">11.144999831914902</cx:pt>
          <cx:pt idx="40">11.224999785423279</cx:pt>
          <cx:pt idx="41">11.299999833106995</cx:pt>
          <cx:pt idx="42">11.409999921917915</cx:pt>
          <cx:pt idx="43">11.524999782443047</cx:pt>
          <cx:pt idx="44">12.494999885559082</cx:pt>
          <cx:pt idx="45">13.064999803900719</cx:pt>
          <cx:pt idx="46">13.069999769330025</cx:pt>
          <cx:pt idx="47">13.469999760389328</cx:pt>
          <cx:pt idx="48">14.232499897480011</cx:pt>
          <cx:pt idx="49">14.774999767541885</cx:pt>
          <cx:pt idx="50">14.989999771118164</cx:pt>
          <cx:pt idx="51">14.992499828338623</cx:pt>
          <cx:pt idx="52">15.029999807476997</cx:pt>
          <cx:pt idx="53">15.15749979019165</cx:pt>
          <cx:pt idx="54">15.304999798536301</cx:pt>
          <cx:pt idx="55">15.689999803900719</cx:pt>
          <cx:pt idx="56">15.699999883770943</cx:pt>
          <cx:pt idx="57">15.814999729394913</cx:pt>
          <cx:pt idx="58">15.864999771118164</cx:pt>
          <cx:pt idx="59">15.989999771118164</cx:pt>
          <cx:pt idx="60">15.989999771118164</cx:pt>
          <cx:pt idx="61">15.989999771118164</cx:pt>
          <cx:pt idx="62">15.989999771118164</cx:pt>
          <cx:pt idx="63">16.2099998742342</cx:pt>
          <cx:pt idx="64">16.254999727010727</cx:pt>
          <cx:pt idx="65">16.449999809265137</cx:pt>
          <cx:pt idx="66">16.824999809265137</cx:pt>
          <cx:pt idx="67">16.989999771118164</cx:pt>
          <cx:pt idx="68">17</cx:pt>
          <cx:pt idx="69">17.069999769330025</cx:pt>
          <cx:pt idx="70">17.809999763965607</cx:pt>
          <cx:pt idx="71">17.809999763965607</cx:pt>
          <cx:pt idx="72">17.989999771118164</cx:pt>
          <cx:pt idx="73">18.069999724626541</cx:pt>
          <cx:pt idx="74">18.149999767541885</cx:pt>
          <cx:pt idx="75">18.239999771118164</cx:pt>
          <cx:pt idx="76">18.309999763965607</cx:pt>
          <cx:pt idx="77">18.569999694824219</cx:pt>
          <cx:pt idx="78">18.912499904632568</cx:pt>
          <cx:pt idx="79">18.96999979019165</cx:pt>
          <cx:pt idx="80">19.119999676942825</cx:pt>
          <cx:pt idx="81">19.319999694824219</cx:pt>
          <cx:pt idx="82">19.779999732971191</cx:pt>
          <cx:pt idx="83">19.959999680519104</cx:pt>
          <cx:pt idx="84">20.154999732971191</cx:pt>
          <cx:pt idx="85">20.322499752044678</cx:pt>
          <cx:pt idx="86">20.62749969959259</cx:pt>
          <cx:pt idx="87">20.649999767541885</cx:pt>
          <cx:pt idx="88">20.719999760389328</cx:pt>
          <cx:pt idx="89">20.809999704360962</cx:pt>
          <cx:pt idx="90">20.97999969124794</cx:pt>
          <cx:pt idx="91">20.97999969124794</cx:pt>
          <cx:pt idx="92">20.989999771118164</cx:pt>
          <cx:pt idx="93">21.184999629855156</cx:pt>
          <cx:pt idx="94">21.287499696016312</cx:pt>
          <cx:pt idx="95">21.319999694824219</cx:pt>
          <cx:pt idx="96">21.319999694824219</cx:pt>
          <cx:pt idx="97">21.399999693036079</cx:pt>
          <cx:pt idx="98">21.649999618530273</cx:pt>
          <cx:pt idx="99">21.649999707937241</cx:pt>
          <cx:pt idx="100">21.824999809265137</cx:pt>
          <cx:pt idx="101">21.824999809265137</cx:pt>
          <cx:pt idx="102">21.934999652206898</cx:pt>
          <cx:pt idx="103">21.934999652206898</cx:pt>
          <cx:pt idx="104">21.97999969124794</cx:pt>
          <cx:pt idx="105">22</cx:pt>
          <cx:pt idx="106">22.0899997651577</cx:pt>
          <cx:pt idx="107">22.139999687671661</cx:pt>
          <cx:pt idx="108">22.239999651908875</cx:pt>
          <cx:pt idx="109">22.299999684095383</cx:pt>
          <cx:pt idx="110">22.402499675750732</cx:pt>
          <cx:pt idx="111">22.649999767541885</cx:pt>
          <cx:pt idx="112">22.667499661445618</cx:pt>
          <cx:pt idx="113">22.734999656677246</cx:pt>
          <cx:pt idx="114">22.734999656677246</cx:pt>
          <cx:pt idx="115">22.884999647736549</cx:pt>
          <cx:pt idx="116">22.97999969124794</cx:pt>
          <cx:pt idx="117">23.129999607801437</cx:pt>
          <cx:pt idx="118">23.317499712109566</cx:pt>
          <cx:pt idx="119">23.374999642372131</cx:pt>
          <cx:pt idx="120">23.804999649524689</cx:pt>
          <cx:pt idx="121">23.814999580383301</cx:pt>
          <cx:pt idx="122">23.899999618530273</cx:pt>
          <cx:pt idx="123">23.97999969124794</cx:pt>
          <cx:pt idx="124">23.984999656677246</cx:pt>
          <cx:pt idx="125">23.984999656677246</cx:pt>
          <cx:pt idx="126">24.139999613165855</cx:pt>
          <cx:pt idx="127">24.144999653100967</cx:pt>
          <cx:pt idx="128">24.144999653100967</cx:pt>
          <cx:pt idx="129">24.149999618530273</cx:pt>
          <cx:pt idx="130">24.304999649524689</cx:pt>
          <cx:pt idx="131">24.304999649524689</cx:pt>
          <cx:pt idx="132">24.304999649524689</cx:pt>
          <cx:pt idx="133">24.304999649524689</cx:pt>
          <cx:pt idx="134">24.304999649524689</cx:pt>
          <cx:pt idx="135">24.319999694824219</cx:pt>
          <cx:pt idx="136">24.319999694824219</cx:pt>
          <cx:pt idx="137">24.46499964594841</cx:pt>
          <cx:pt idx="138">24.469999611377716</cx:pt>
          <cx:pt idx="139">24.485000610351562</cx:pt>
          <cx:pt idx="140">24.819999694824219</cx:pt>
          <cx:pt idx="141">24.889999613165855</cx:pt>
          <cx:pt idx="142">24.899999618530273</cx:pt>
          <cx:pt idx="143">25.109999656677246</cx:pt>
          <cx:pt idx="144">25.124999642372131</cx:pt>
          <cx:pt idx="145">25.139999613165855</cx:pt>
          <cx:pt idx="146">25.149999618530273</cx:pt>
          <cx:pt idx="147">25.227499634027481</cx:pt>
          <cx:pt idx="148">25.257499545812607</cx:pt>
          <cx:pt idx="149">25.46499964594841</cx:pt>
          <cx:pt idx="150">25.47999969124794</cx:pt>
          <cx:pt idx="151">25.584999620914459</cx:pt>
          <cx:pt idx="152">25.602499559521675</cx:pt>
          <cx:pt idx="153">25.649999618530273</cx:pt>
          <cx:pt idx="154">25.649999618530273</cx:pt>
          <cx:pt idx="155">25.869999602437019</cx:pt>
          <cx:pt idx="156">25.877499625086784</cx:pt>
          <cx:pt idx="157">26.054999575018883</cx:pt>
          <cx:pt idx="158">26.144999653100967</cx:pt>
          <cx:pt idx="159">26.149999618530273</cx:pt>
          <cx:pt idx="160">26.285000592470169</cx:pt>
          <cx:pt idx="161">26.30999955534935</cx:pt>
          <cx:pt idx="162">26.31749963760376</cx:pt>
          <cx:pt idx="163">26.46499964594841</cx:pt>
          <cx:pt idx="164">26.485000610351562</cx:pt>
          <cx:pt idx="165">26.524999618530273</cx:pt>
          <cx:pt idx="166">26.529999598860741</cx:pt>
          <cx:pt idx="167">26.644999653100967</cx:pt>
          <cx:pt idx="168">26.649999618530273</cx:pt>
          <cx:pt idx="169">26.817499160766602</cx:pt>
          <cx:pt idx="170">26.939999520778656</cx:pt>
          <cx:pt idx="171">26.944999635219574</cx:pt>
          <cx:pt idx="172">26.979999542236328</cx:pt>
          <cx:pt idx="173">27.139999613165855</cx:pt>
          <cx:pt idx="174">27.229999542236328</cx:pt>
          <cx:pt idx="175">27.314999580383301</cx:pt>
          <cx:pt idx="176">27.439999520778656</cx:pt>
          <cx:pt idx="177">27.484999656677246</cx:pt>
          <cx:pt idx="178">27.485000610351562</cx:pt>
          <cx:pt idx="179">27.56749963760376</cx:pt>
          <cx:pt idx="180">27.639999613165855</cx:pt>
          <cx:pt idx="181">27.664999574422836</cx:pt>
          <cx:pt idx="182">27.704999566078186</cx:pt>
          <cx:pt idx="183">27.734999656677246</cx:pt>
          <cx:pt idx="184">27.73749902844429</cx:pt>
          <cx:pt idx="185">27.774999618530273</cx:pt>
          <cx:pt idx="186">27.807499632239342</cx:pt>
          <cx:pt idx="187">27.814999580383301</cx:pt>
          <cx:pt idx="188">27.889999613165855</cx:pt>
          <cx:pt idx="189">27.899999618530273</cx:pt>
          <cx:pt idx="190">27.899999618530273</cx:pt>
          <cx:pt idx="191">27.899999618530273</cx:pt>
          <cx:pt idx="192">27.979999542236328</cx:pt>
          <cx:pt idx="193">27.979999542236328</cx:pt>
          <cx:pt idx="194">27.979999616742134</cx:pt>
          <cx:pt idx="195">27.984999656677246</cx:pt>
          <cx:pt idx="196">28.064999654889107</cx:pt>
          <cx:pt idx="197">28.099999517202377</cx:pt>
          <cx:pt idx="198">28.139999613165855</cx:pt>
          <cx:pt idx="199">28.149999618530273</cx:pt>
          <cx:pt idx="200">28.149999618530273</cx:pt>
          <cx:pt idx="201">28.149999618530273</cx:pt>
          <cx:pt idx="202">28.244999498128891</cx:pt>
          <cx:pt idx="203">28.309999614953995</cx:pt>
          <cx:pt idx="204">28.314999580383301</cx:pt>
          <cx:pt idx="205">28.314999580383301</cx:pt>
          <cx:pt idx="206">28.474999576807022</cx:pt>
          <cx:pt idx="207">28.562499493360519</cx:pt>
          <cx:pt idx="208">28.619999527931213</cx:pt>
          <cx:pt idx="209">28.637499555945396</cx:pt>
          <cx:pt idx="210">28.899999618530273</cx:pt>
          <cx:pt idx="211">28.974999576807022</cx:pt>
          <cx:pt idx="212">28.985000610351562</cx:pt>
          <cx:pt idx="213">29.062499523162842</cx:pt>
          <cx:pt idx="214">29.082499593496323</cx:pt>
          <cx:pt idx="215">29.149999618530273</cx:pt>
          <cx:pt idx="216">29.222499519586563</cx:pt>
          <cx:pt idx="217">29.394999504089355</cx:pt>
          <cx:pt idx="218">29.479999542236328</cx:pt>
          <cx:pt idx="219">29.480000495910645</cx:pt>
          <cx:pt idx="220">29.814999580383301</cx:pt>
          <cx:pt idx="221">29.979999542236328</cx:pt>
          <cx:pt idx="222">30.039999604225159</cx:pt>
          <cx:pt idx="223">30.104999542236328</cx:pt>
          <cx:pt idx="224">30.139999538660049</cx:pt>
          <cx:pt idx="225">30.144999504089355</cx:pt>
          <cx:pt idx="226">30.147499561309814</cx:pt>
          <cx:pt idx="227">30.149999618530273</cx:pt>
          <cx:pt idx="228">30.229999542236328</cx:pt>
          <cx:pt idx="229">30.307499557733536</cx:pt>
          <cx:pt idx="230">30.319999545812607</cx:pt>
          <cx:pt idx="231">30.462499499320984</cx:pt>
          <cx:pt idx="232">30.479999542236328</cx:pt>
          <cx:pt idx="233">30.479999542236328</cx:pt>
          <cx:pt idx="234">30.559999540448189</cx:pt>
          <cx:pt idx="235">30.559999540448189</cx:pt>
          <cx:pt idx="236">30.639999538660049</cx:pt>
          <cx:pt idx="237">30.639999538660049</cx:pt>
          <cx:pt idx="238">30.639999538660049</cx:pt>
          <cx:pt idx="239">30.639999538660049</cx:pt>
          <cx:pt idx="240">30.639999538660049</cx:pt>
          <cx:pt idx="241">30.639999538660049</cx:pt>
          <cx:pt idx="242">30.644999504089355</cx:pt>
          <cx:pt idx="243">30.659999504685402</cx:pt>
          <cx:pt idx="244">30.71999953687191</cx:pt>
          <cx:pt idx="245">30.71999953687191</cx:pt>
          <cx:pt idx="246">30.799999535083771</cx:pt>
          <cx:pt idx="247">30.899999618530273</cx:pt>
          <cx:pt idx="248">30.959999531507492</cx:pt>
          <cx:pt idx="249">30.979999542236328</cx:pt>
          <cx:pt idx="250">30.979999616742134</cx:pt>
          <cx:pt idx="251">30.985000610351562</cx:pt>
          <cx:pt idx="252">31.064999580383301</cx:pt>
          <cx:pt idx="253">31.229999542236328</cx:pt>
          <cx:pt idx="254">31.389999464154243</cx:pt>
          <cx:pt idx="255">31.394999504089355</cx:pt>
          <cx:pt idx="256">31.439999520778656</cx:pt>
          <cx:pt idx="257">31.485000610351562</cx:pt>
          <cx:pt idx="258">31.559999465942383</cx:pt>
          <cx:pt idx="259">31.639999538660049</cx:pt>
          <cx:pt idx="260">31.639999538660049</cx:pt>
          <cx:pt idx="261">31.639999538660049</cx:pt>
          <cx:pt idx="262">31.639999538660049</cx:pt>
          <cx:pt idx="263">31.639999538660049</cx:pt>
          <cx:pt idx="264">31.799999535083771</cx:pt>
          <cx:pt idx="265">31.799999535083771</cx:pt>
          <cx:pt idx="266">31.799999535083771</cx:pt>
          <cx:pt idx="267">31.979999542236328</cx:pt>
          <cx:pt idx="268">31.979999542236328</cx:pt>
          <cx:pt idx="269">31.979999542236328</cx:pt>
          <cx:pt idx="270">32.062499523162842</cx:pt>
          <cx:pt idx="271">32.064999580383301</cx:pt>
          <cx:pt idx="272">32.119999527931213</cx:pt>
          <cx:pt idx="273">32.144999504089355</cx:pt>
          <cx:pt idx="274">32.184999465942383</cx:pt>
          <cx:pt idx="275">32.220000490546227</cx:pt>
          <cx:pt idx="276">32.229999542236328</cx:pt>
          <cx:pt idx="277">32.302499517798424</cx:pt>
          <cx:pt idx="278">32.309999465942383</cx:pt>
          <cx:pt idx="279">32.312499523162842</cx:pt>
          <cx:pt idx="280">32.312499523162842</cx:pt>
          <cx:pt idx="281">32.479999542236328</cx:pt>
          <cx:pt idx="282">32.479999542236328</cx:pt>
          <cx:pt idx="283">32.479999542236328</cx:pt>
          <cx:pt idx="284">32.639999538660049</cx:pt>
          <cx:pt idx="285">32.639999538660049</cx:pt>
          <cx:pt idx="286">32.639999538660049</cx:pt>
          <cx:pt idx="287">32.639999538660049</cx:pt>
          <cx:pt idx="288">32.639999538660049</cx:pt>
          <cx:pt idx="289">32.639999538660049</cx:pt>
          <cx:pt idx="290">32.749999403953552</cx:pt>
          <cx:pt idx="291">32.755000375211239</cx:pt>
          <cx:pt idx="292">32.799999535083771</cx:pt>
          <cx:pt idx="293">32.809999465942383</cx:pt>
          <cx:pt idx="294">32.934999465942383</cx:pt>
          <cx:pt idx="295">32.959999531507492</cx:pt>
          <cx:pt idx="296">32.979999542236328</cx:pt>
          <cx:pt idx="297">32.980000495910645</cx:pt>
          <cx:pt idx="298">33.024999618530273</cx:pt>
          <cx:pt idx="299">33.060000494122505</cx:pt>
          <cx:pt idx="300">33.214998945593834</cx:pt>
          <cx:pt idx="301">33.289999455213547</cx:pt>
          <cx:pt idx="302">33.309999465942383</cx:pt>
          <cx:pt idx="303">33.394999504089355</cx:pt>
          <cx:pt idx="304">33.42749947309494</cx:pt>
          <cx:pt idx="305">33.479999542236328</cx:pt>
          <cx:pt idx="306">33.552499443292618</cx:pt>
          <cx:pt idx="307">33.557499408721924</cx:pt>
          <cx:pt idx="308">33.559999465942383</cx:pt>
          <cx:pt idx="309">33.639999464154243</cx:pt>
          <cx:pt idx="310">33.649999618530273</cx:pt>
          <cx:pt idx="311">33.722499519586563</cx:pt>
          <cx:pt idx="312">33.72499942779541</cx:pt>
          <cx:pt idx="313">33.809999465942383</cx:pt>
          <cx:pt idx="314">33.862499505281448</cx:pt>
          <cx:pt idx="315">33.879999458789825</cx:pt>
          <cx:pt idx="316">33.969999462366104</cx:pt>
          <cx:pt idx="317">33.979999542236328</cx:pt>
          <cx:pt idx="318">34.047499477863312</cx:pt>
          <cx:pt idx="319">34.220000490546227</cx:pt>
          <cx:pt idx="320">34.440000474452972</cx:pt>
          <cx:pt idx="321">34.479999542236328</cx:pt>
          <cx:pt idx="322">34.639999538660049</cx:pt>
          <cx:pt idx="323">34.639999538660049</cx:pt>
          <cx:pt idx="324">34.640000492334366</cx:pt>
          <cx:pt idx="325">34.809999465942383</cx:pt>
          <cx:pt idx="326">34.874999418854713</cx:pt>
          <cx:pt idx="327">34.969999462366104</cx:pt>
          <cx:pt idx="328">35.207499384880066</cx:pt>
          <cx:pt idx="329">35.289999455213547</cx:pt>
          <cx:pt idx="330">35.294999420642853</cx:pt>
          <cx:pt idx="331">35.342499434947968</cx:pt>
          <cx:pt idx="332">35.479999542236328</cx:pt>
          <cx:pt idx="333">35.554999426007271</cx:pt>
          <cx:pt idx="334">35.72499942779541</cx:pt>
          <cx:pt idx="335">35.977499008178711</cx:pt>
          <cx:pt idx="336">36.094999425113201</cx:pt>
          <cx:pt idx="337">36.094999425113201</cx:pt>
          <cx:pt idx="338">36.129999458789825</cx:pt>
          <cx:pt idx="339">36.3350003734231</cx:pt>
          <cx:pt idx="340">36.354999408125877</cx:pt>
          <cx:pt idx="341">36.47499942779541</cx:pt>
          <cx:pt idx="342">36.47499942779541</cx:pt>
          <cx:pt idx="343">36.475000381469727</cx:pt>
          <cx:pt idx="344">36.555000379681587</cx:pt>
          <cx:pt idx="345">36.614999413490295</cx:pt>
          <cx:pt idx="346">36.639999389648438</cx:pt>
          <cx:pt idx="347">36.709999442100525</cx:pt>
          <cx:pt idx="348">36.759999424219131</cx:pt>
          <cx:pt idx="349">36.964998945593834</cx:pt>
          <cx:pt idx="350">36.969999462366104</cx:pt>
          <cx:pt idx="351">36.979999542236328</cx:pt>
          <cx:pt idx="352">36.979999542236328</cx:pt>
          <cx:pt idx="353">36.99249941110611</cx:pt>
          <cx:pt idx="354">37.12000048160553</cx:pt>
          <cx:pt idx="355">37.129999458789825</cx:pt>
          <cx:pt idx="356">37.134999424219131</cx:pt>
          <cx:pt idx="357">37.392499446868896</cx:pt>
          <cx:pt idx="358">37.475000381469727</cx:pt>
          <cx:pt idx="359">37.475000381469727</cx:pt>
          <cx:pt idx="360">37.639999389648438</cx:pt>
          <cx:pt idx="361">37.97499942779541</cx:pt>
          <cx:pt idx="362">37.979999542236328</cx:pt>
          <cx:pt idx="363">38.21999953687191</cx:pt>
          <cx:pt idx="364">38.305000305175781</cx:pt>
          <cx:pt idx="365">38.309999465942383</cx:pt>
          <cx:pt idx="366">38.472499445080757</cx:pt>
          <cx:pt idx="367">38.47499942779541</cx:pt>
          <cx:pt idx="368">38.559999465942383</cx:pt>
          <cx:pt idx="369">38.559999465942383</cx:pt>
          <cx:pt idx="370">38.764999389648438</cx:pt>
          <cx:pt idx="371">38.887500286102295</cx:pt>
          <cx:pt idx="372">38.969999313354492</cx:pt>
          <cx:pt idx="373">38.972500324249268</cx:pt>
          <cx:pt idx="374">38.974998474121094</cx:pt>
          <cx:pt idx="375">39.244999289512634</cx:pt>
          <cx:pt idx="376">39.299999386072159</cx:pt>
          <cx:pt idx="377">39.299999386072159</cx:pt>
          <cx:pt idx="378">39.319999545812607</cx:pt>
          <cx:pt idx="379">39.379999384284019</cx:pt>
          <cx:pt idx="380">39.45999938249588</cx:pt>
          <cx:pt idx="381">39.594999425113201</cx:pt>
          <cx:pt idx="382">39.792499363422394</cx:pt>
          <cx:pt idx="383">39.805000305175781</cx:pt>
          <cx:pt idx="384">39.847499370574951</cx:pt>
          <cx:pt idx="385">39.890000343322754</cx:pt>
          <cx:pt idx="386">39.892499446868896</cx:pt>
          <cx:pt idx="387">39.969999313354492</cx:pt>
          <cx:pt idx="388">39.969999313354492</cx:pt>
          <cx:pt idx="389">39.970000267028809</cx:pt>
          <cx:pt idx="390">39.970000267028809</cx:pt>
          <cx:pt idx="391">39.970000267028809</cx:pt>
          <cx:pt idx="392">39.974998474121094</cx:pt>
          <cx:pt idx="393">40.089999310672283</cx:pt>
          <cx:pt idx="394">40.139999389648438</cx:pt>
          <cx:pt idx="395">40.274999409914017</cx:pt>
          <cx:pt idx="396">40.470000267028809</cx:pt>
          <cx:pt idx="397">40.47499942779541</cx:pt>
          <cx:pt idx="398">40.542499363422394</cx:pt>
          <cx:pt idx="399">40.635000377893448</cx:pt>
          <cx:pt idx="400">40.807499408721924</cx:pt>
          <cx:pt idx="401">40.969999313354492</cx:pt>
          <cx:pt idx="402">41.042499363422394</cx:pt>
          <cx:pt idx="403">41.139999389648438</cx:pt>
          <cx:pt idx="404">41.222499370574951</cx:pt>
          <cx:pt idx="405">41.295000374317169</cx:pt>
          <cx:pt idx="406">41.299999386072159</cx:pt>
          <cx:pt idx="407">41.379999309778214</cx:pt>
          <cx:pt idx="408">41.45999938249588</cx:pt>
          <cx:pt idx="409">41.45999938249588</cx:pt>
          <cx:pt idx="410">41.809999465942383</cx:pt>
          <cx:pt idx="411">41.959999471902847</cx:pt>
          <cx:pt idx="412">41.974998474121094</cx:pt>
          <cx:pt idx="413">42.469999313354492</cx:pt>
          <cx:pt idx="414">42.469999313354492</cx:pt>
          <cx:pt idx="415">42.469999313354492</cx:pt>
          <cx:pt idx="416">42.479999542236328</cx:pt>
          <cx:pt idx="417">42.639999389648438</cx:pt>
          <cx:pt idx="418">42.639999389648438</cx:pt>
          <cx:pt idx="419">42.639999389648438</cx:pt>
          <cx:pt idx="420">42.639999389648438</cx:pt>
          <cx:pt idx="421">42.639999389648438</cx:pt>
          <cx:pt idx="422">42.974998474121094</cx:pt>
          <cx:pt idx="423">42.975000381469727</cx:pt>
          <cx:pt idx="424">43.114999338984489</cx:pt>
          <cx:pt idx="425">43.139999389648438</cx:pt>
          <cx:pt idx="426">43.139999389648438</cx:pt>
          <cx:pt idx="427">43.250000260770321</cx:pt>
          <cx:pt idx="428">43.344999313354492</cx:pt>
          <cx:pt idx="429">43.45999938249588</cx:pt>
          <cx:pt idx="430">43.469999313354492</cx:pt>
          <cx:pt idx="431">43.469999313354492</cx:pt>
          <cx:pt idx="432">43.47499942779541</cx:pt>
          <cx:pt idx="433">43.555000379681587</cx:pt>
          <cx:pt idx="434">43.639999389648438</cx:pt>
          <cx:pt idx="435">43.75999927520752</cx:pt>
          <cx:pt idx="436">43.794999271631241</cx:pt>
          <cx:pt idx="437">43.804999351501465</cx:pt>
          <cx:pt idx="438">43.969999313354492</cx:pt>
          <cx:pt idx="439">44.110000252723694</cx:pt>
          <cx:pt idx="440">44.139999389648438</cx:pt>
          <cx:pt idx="441">44.299999237060547</cx:pt>
          <cx:pt idx="442">44.530000254511833</cx:pt>
          <cx:pt idx="443">44.5474993288517</cx:pt>
          <cx:pt idx="444">44.564999341964722</cx:pt>
          <cx:pt idx="445">44.639999389648438</cx:pt>
          <cx:pt idx="446">44.639999389648438</cx:pt>
          <cx:pt idx="447">44.692499279975891</cx:pt>
          <cx:pt idx="448">44.709999307990074</cx:pt>
          <cx:pt idx="449">45.107499241828918</cx:pt>
          <cx:pt idx="450">45.464998245239258</cx:pt>
          <cx:pt idx="451">45.464999347925186</cx:pt>
          <cx:pt idx="452">45.470000267028809</cx:pt>
          <cx:pt idx="453">45.632500171661377</cx:pt>
          <cx:pt idx="454">45.75999927520752</cx:pt>
          <cx:pt idx="455">45.794999271631241</cx:pt>
          <cx:pt idx="456">45.964998245239258</cx:pt>
          <cx:pt idx="457">45.975000381469727</cx:pt>
          <cx:pt idx="458">46.11999922990799</cx:pt>
          <cx:pt idx="459">46.124999195337296</cx:pt>
          <cx:pt idx="460">46.139999389648438</cx:pt>
          <cx:pt idx="461">46.275000214576721</cx:pt>
          <cx:pt idx="462">46.284999191761017</cx:pt>
          <cx:pt idx="463">46.299999237060547</cx:pt>
          <cx:pt idx="464">46.624998241662979</cx:pt>
          <cx:pt idx="465">46.639999389648438</cx:pt>
          <cx:pt idx="466">46.964999198913574</cx:pt>
          <cx:pt idx="467">46.969998359680176</cx:pt>
          <cx:pt idx="468">47.085000149905682</cx:pt>
          <cx:pt idx="469">47.299999237060547</cx:pt>
          <cx:pt idx="470">47.609999299049377</cx:pt>
          <cx:pt idx="471">47.86999922990799</cx:pt>
          <cx:pt idx="472">47.950000256299973</cx:pt>
          <cx:pt idx="473">47.959999233484268</cx:pt>
          <cx:pt idx="474">47.959999233484268</cx:pt>
          <cx:pt idx="475">48.294999271631241</cx:pt>
          <cx:pt idx="476">48.299999237060547</cx:pt>
          <cx:pt idx="477">48.299999237060547</cx:pt>
          <cx:pt idx="478">48.299999237060547</cx:pt>
          <cx:pt idx="479">48.459999233484268</cx:pt>
          <cx:pt idx="480">48.629999160766602</cx:pt>
          <cx:pt idx="481">48.629999160766602</cx:pt>
          <cx:pt idx="482">48.964998245239258</cx:pt>
          <cx:pt idx="483">48.965000152587891</cx:pt>
          <cx:pt idx="484">49.044999197125435</cx:pt>
          <cx:pt idx="485">49.124998241662979</cx:pt>
          <cx:pt idx="486">49.204999193549156</cx:pt>
          <cx:pt idx="487">49.29999828338623</cx:pt>
          <cx:pt idx="488">49.29999828338623</cx:pt>
          <cx:pt idx="489">49.299999237060547</cx:pt>
          <cx:pt idx="490">49.624998241662979</cx:pt>
          <cx:pt idx="491">49.959999233484268</cx:pt>
          <cx:pt idx="492">49.964998245239258</cx:pt>
          <cx:pt idx="493">49.965000152587891</cx:pt>
          <cx:pt idx="494">50.11999922990799</cx:pt>
          <cx:pt idx="495">50.124999195337296</cx:pt>
          <cx:pt idx="496">50.209999158978462</cx:pt>
          <cx:pt idx="497">50.465000152587891</cx:pt>
          <cx:pt idx="498">50.964998245239258</cx:pt>
          <cx:pt idx="499">50.970001220703125</cx:pt>
          <cx:pt idx="500">51.185000136494637</cx:pt>
          <cx:pt idx="501">51.189999222755432</cx:pt>
          <cx:pt idx="502">51.289999157190323</cx:pt>
          <cx:pt idx="503">51.299999237060547</cx:pt>
          <cx:pt idx="504">51.629999160766602</cx:pt>
          <cx:pt idx="505">52.280000030994415</cx:pt>
          <cx:pt idx="506">52.289999157190323</cx:pt>
          <cx:pt idx="507">52.289999157190323</cx:pt>
          <cx:pt idx="508">52.449999153614044</cx:pt>
          <cx:pt idx="509">52.460000038146973</cx:pt>
          <cx:pt idx="510">52.465000152587891</cx:pt>
          <cx:pt idx="511">52.620000034570694</cx:pt>
          <cx:pt idx="512">52.629999160766602</cx:pt>
          <cx:pt idx="513">52.629999160766602</cx:pt>
          <cx:pt idx="514">52.629999160766602</cx:pt>
          <cx:pt idx="515">52.629999160766602</cx:pt>
          <cx:pt idx="516">52.629999160766602</cx:pt>
          <cx:pt idx="517">52.629999160766602</cx:pt>
          <cx:pt idx="518">52.779998123645782</cx:pt>
          <cx:pt idx="519">52.780000030994415</cx:pt>
          <cx:pt idx="520">52.959999084472656</cx:pt>
          <cx:pt idx="521">52.959999084472656</cx:pt>
          <cx:pt idx="522">52.959999084472656</cx:pt>
          <cx:pt idx="523">52.959999084472656</cx:pt>
          <cx:pt idx="524">52.959999084472656</cx:pt>
          <cx:pt idx="525">52.959999084472656</cx:pt>
          <cx:pt idx="526">52.959999084472656</cx:pt>
          <cx:pt idx="527">52.959999084472656</cx:pt>
          <cx:pt idx="528">53.039998129010201</cx:pt>
          <cx:pt idx="529">53.039998129010201</cx:pt>
          <cx:pt idx="530">53.039998129010201</cx:pt>
          <cx:pt idx="531">53.199998125433922</cx:pt>
          <cx:pt idx="532">53.299999237060547</cx:pt>
          <cx:pt idx="533">53.299999237060547</cx:pt>
          <cx:pt idx="534">53.799999237060547</cx:pt>
          <cx:pt idx="535">53.949999153614044</cx:pt>
          <cx:pt idx="536">53.95999813079834</cx:pt>
          <cx:pt idx="537">53.960000038146973</cx:pt>
          <cx:pt idx="538">54.459999233484268</cx:pt>
          <cx:pt idx="539">54.609999150037766</cx:pt>
          <cx:pt idx="540">54.624998569488525</cx:pt>
          <cx:pt idx="541">54.629999160766602</cx:pt>
          <cx:pt idx="542">54.629999160766602</cx:pt>
          <cx:pt idx="543">54.959999084472656</cx:pt>
          <cx:pt idx="544">54.959999084472656</cx:pt>
          <cx:pt idx="545">55.299999237060547</cx:pt>
          <cx:pt idx="546">55.959999084472656</cx:pt>
          <cx:pt idx="547">55.965000152587891</cx:pt>
          <cx:pt idx="548">56.539999082684517</cx:pt>
          <cx:pt idx="549">56.619999080896378</cx:pt>
          <cx:pt idx="550">56.692498579621315</cx:pt>
          <cx:pt idx="551">56.699999079108238</cx:pt>
          <cx:pt idx="552">56.959999084472656</cx:pt>
          <cx:pt idx="553">56.959999084472656</cx:pt>
          <cx:pt idx="554">56.959999084472656</cx:pt>
          <cx:pt idx="555">56.959999084472656</cx:pt>
          <cx:pt idx="556">56.959999084472656</cx:pt>
          <cx:pt idx="557">56.959999084472656</cx:pt>
          <cx:pt idx="558">56.959999084472656</cx:pt>
          <cx:pt idx="559">56.959999084472656</cx:pt>
          <cx:pt idx="560">56.959999084472656</cx:pt>
          <cx:pt idx="561">56.959999084472656</cx:pt>
          <cx:pt idx="562">56.959999084472656</cx:pt>
          <cx:pt idx="563">56.959999084472656</cx:pt>
          <cx:pt idx="564">57.125</cx:pt>
          <cx:pt idx="565">57.289999008178711</cx:pt>
          <cx:pt idx="566">57.289999008178711</cx:pt>
          <cx:pt idx="567">57.289999008178711</cx:pt>
          <cx:pt idx="568">57.289999008178711</cx:pt>
          <cx:pt idx="569">57.289999008178711</cx:pt>
          <cx:pt idx="570">57.289999008178711</cx:pt>
          <cx:pt idx="571">57.289999008178711</cx:pt>
          <cx:pt idx="572">57.289999008178711</cx:pt>
          <cx:pt idx="573">57.289999008178711</cx:pt>
          <cx:pt idx="574">57.289999008178711</cx:pt>
          <cx:pt idx="575">57.289999008178711</cx:pt>
          <cx:pt idx="576">57.289999008178711</cx:pt>
          <cx:pt idx="577">57.289999008178711</cx:pt>
          <cx:pt idx="578">57.289999008178711</cx:pt>
          <cx:pt idx="579">57.289999008178711</cx:pt>
          <cx:pt idx="580">57.789999008178711</cx:pt>
          <cx:pt idx="581">57.959999084472656</cx:pt>
          <cx:pt idx="582">57.959999084472656</cx:pt>
          <cx:pt idx="583">57.959999084472656</cx:pt>
          <cx:pt idx="584">58.454999923706055</cx:pt>
          <cx:pt idx="585">58.789998531341553</cx:pt>
          <cx:pt idx="586">58.949999004602432</cx:pt>
          <cx:pt idx="587">58.959999084472656</cx:pt>
          <cx:pt idx="588">58.959999084472656</cx:pt>
          <cx:pt idx="589">58.959999084472656</cx:pt>
          <cx:pt idx="590">58.959999084472656</cx:pt>
          <cx:pt idx="591">59.11499896645546</cx:pt>
          <cx:pt idx="592">59.289999008178711</cx:pt>
          <cx:pt idx="593">59.289999008178711</cx:pt>
          <cx:pt idx="594">59.289999008178711</cx:pt>
          <cx:pt idx="595">59.629998207092285</cx:pt>
          <cx:pt idx="596">59.954999923706055</cx:pt>
          <cx:pt idx="597">59.959999084472656</cx:pt>
          <cx:pt idx="598">59.959999084472656</cx:pt>
          <cx:pt idx="599">59.959999084472656</cx:pt>
          <cx:pt idx="600">59.959999084472656</cx:pt>
          <cx:pt idx="601">59.960000038146973</cx:pt>
          <cx:pt idx="602">60.959999084472656</cx:pt>
          <cx:pt idx="603">60.959999084472656</cx:pt>
          <cx:pt idx="604">61.289999008178711</cx:pt>
          <cx:pt idx="605">61.619998931884766</cx:pt>
          <cx:pt idx="606">61.619998931884766</cx:pt>
          <cx:pt idx="607">61.619998931884766</cx:pt>
          <cx:pt idx="608">61.619998931884766</cx:pt>
          <cx:pt idx="609">61.619998931884766</cx:pt>
          <cx:pt idx="610">61.619999080896378</cx:pt>
          <cx:pt idx="611">61.959999084472656</cx:pt>
          <cx:pt idx="612">61.959999084472656</cx:pt>
          <cx:pt idx="613">61.959999084472656</cx:pt>
          <cx:pt idx="614">62.579999081790447</cx:pt>
          <cx:pt idx="615">62.579999081790447</cx:pt>
          <cx:pt idx="616">62.624999046325684</cx:pt>
          <cx:pt idx="617">62.959999084472656</cx:pt>
          <cx:pt idx="618">63.289999008178711</cx:pt>
          <cx:pt idx="619">63.454999923706055</cx:pt>
          <cx:pt idx="620">63.619998931884766</cx:pt>
          <cx:pt idx="621">63.619998931884766</cx:pt>
          <cx:pt idx="622">63.959999084472656</cx:pt>
          <cx:pt idx="623">63.959999084472656</cx:pt>
          <cx:pt idx="624">63.959999084472656</cx:pt>
          <cx:pt idx="625">63.959999084472656</cx:pt>
          <cx:pt idx="626">63.959999084472656</cx:pt>
          <cx:pt idx="627">64.284998893737793</cx:pt>
          <cx:pt idx="628">64.954999923706055</cx:pt>
          <cx:pt idx="629">64.959999084472656</cx:pt>
          <cx:pt idx="630">64.959999084472656</cx:pt>
          <cx:pt idx="631">64.959999084472656</cx:pt>
          <cx:pt idx="632">65.125</cx:pt>
          <cx:pt idx="633">65.449999809265137</cx:pt>
          <cx:pt idx="634">65.564998850226402</cx:pt>
          <cx:pt idx="635">65.619998931884766</cx:pt>
          <cx:pt idx="636">65.94999885559082</cx:pt>
          <cx:pt idx="637">65.94999885559082</cx:pt>
          <cx:pt idx="638">65.94999885559082</cx:pt>
          <cx:pt idx="639">65.94999885559082</cx:pt>
          <cx:pt idx="640">65.959999084472656</cx:pt>
          <cx:pt idx="641">66.569998852908611</cx:pt>
          <cx:pt idx="642">66.569998852908611</cx:pt>
          <cx:pt idx="643">67.94999885559082</cx:pt>
          <cx:pt idx="644">68.290000915527344</cx:pt>
          <cx:pt idx="645">69.619998931884766</cx:pt>
          <cx:pt idx="646">70.279998779296875</cx:pt>
          <cx:pt idx="647">70.439998775720596</cx:pt>
          <cx:pt idx="648">70.479996845126152</cx:pt>
          <cx:pt idx="649">70.619998931884766</cx:pt>
          <cx:pt idx="650">70.799996837973595</cx:pt>
          <cx:pt idx="651">70.949999809265137</cx:pt>
          <cx:pt idx="652">70.949999809265137</cx:pt>
          <cx:pt idx="653">70.949999809265137</cx:pt>
          <cx:pt idx="654">71.115001678466797</cx:pt>
          <cx:pt idx="655">71.449997901916504</cx:pt>
          <cx:pt idx="656">71.619998931884766</cx:pt>
          <cx:pt idx="657">71.619999885559082</cx:pt>
          <cx:pt idx="658">72.279998779296875</cx:pt>
          <cx:pt idx="659">72.524998739361763</cx:pt>
          <cx:pt idx="660">72.684998735785484</cx:pt>
          <cx:pt idx="661">73.449999809265137</cx:pt>
          <cx:pt idx="662">73.849996790289879</cx:pt>
          <cx:pt idx="663">73.849996790289879</cx:pt>
          <cx:pt idx="664">73.944998741149902</cx:pt>
          <cx:pt idx="665">74.609996795654297</cx:pt>
          <cx:pt idx="666">74.949999809265137</cx:pt>
          <cx:pt idx="667">76.94999885559082</cx:pt>
          <cx:pt idx="668">79.949996948242188</cx:pt>
          <cx:pt idx="669">80.359998777508736</cx:pt>
          <cx:pt idx="670">80.949999809265137</cx:pt>
          <cx:pt idx="671">83.939998626708984</cx:pt>
          <cx:pt idx="672">83.939998626708984</cx:pt>
          <cx:pt idx="673">86.559998624026775</cx:pt>
          <cx:pt idx="674">112.42499828338623</cx:pt>
          <cx:pt idx="675">121.91999816894531</cx:pt>
        </cx:lvl>
      </cx:numDim>
    </cx:data>
  </cx:chartData>
  <cx:chart>
    <cx:plotArea>
      <cx:plotAreaRegion>
        <cx:series layoutId="clusteredColumn" uniqueId="{7A4F4367-BA4A-41FA-B7BA-CADFE59972BB}">
          <cx:tx>
            <cx:txData>
              <cx:f>'2014 Min IFSP'!$C$2</cx:f>
              <cx:v>SumOfhrsper1</cx:v>
            </cx:txData>
          </cx:tx>
          <cx:spPr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cx:spPr>
          <cx:dataId val="0"/>
          <cx:layoutPr>
            <cx:binning intervalClosed="r" underflow="4" overflow="80">
              <cx:binCount val="12"/>
            </cx:binning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Calibri" panose="020F0502020204030204"/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  <cx:axis id="1" hidden="1">
        <cx:valScaling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Calibri" panose="020F0502020204030204"/>
              </a:defRPr>
            </a:pPr>
            <a:endParaRPr lang="en-US" sz="1800">
              <a:solidFill>
                <a:schemeClr val="tx1"/>
              </a:solidFill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pivot!$G$4:$G$859</cx:f>
        <cx:lvl ptCount="856" formatCode="General">
          <cx:pt idx="0">17.707499772310257</cx:pt>
          <cx:pt idx="1">16.229999765753746</cx:pt>
          <cx:pt idx="2">21.319999694824219</cx:pt>
          <cx:pt idx="3">62.414999902248383</cx:pt>
          <cx:pt idx="4">10.759999930858612</cx:pt>
          <cx:pt idx="5">17.90999972820282</cx:pt>
          <cx:pt idx="6">26.237499713897705</cx:pt>
          <cx:pt idx="7">23.929999589920044</cx:pt>
          <cx:pt idx="8">12.989999771118164</cx:pt>
          <cx:pt idx="9">42.975000381469727</cx:pt>
          <cx:pt idx="10">20.569999769330025</cx:pt>
          <cx:pt idx="11">14.162499904632568</cx:pt>
          <cx:pt idx="12">60.859997972846031</cx:pt>
          <cx:pt idx="13">14</cx:pt>
          <cx:pt idx="14">14.989999771118164</cx:pt>
          <cx:pt idx="15">17.729999765753746</cx:pt>
          <cx:pt idx="16">17.489999771118164</cx:pt>
          <cx:pt idx="17">53.295001119375229</cx:pt>
          <cx:pt idx="18">56.289998054504395</cx:pt>
          <cx:pt idx="19">2</cx:pt>
          <cx:pt idx="20">10</cx:pt>
          <cx:pt idx="21">48.465000152587891</cx:pt>
          <cx:pt idx="22">25.069999769330025</cx:pt>
          <cx:pt idx="23">15.162500023841858</cx:pt>
          <cx:pt idx="24">98.512498378753662</cx:pt>
          <cx:pt idx="25">99.094998359680176</cx:pt>
          <cx:pt idx="26">21.989999771118164</cx:pt>
          <cx:pt idx="27">4.4799999892711639</cx:pt>
          <cx:pt idx="28">21.989999771118164</cx:pt>
          <cx:pt idx="29">11.074999883770943</cx:pt>
          <cx:pt idx="30">21.989999771118164</cx:pt>
          <cx:pt idx="31">44.63499927520752</cx:pt>
          <cx:pt idx="32">35.954999417066574</cx:pt>
          <cx:pt idx="33">8.6599998474121094</cx:pt>
          <cx:pt idx="34">13.494999885559082</cx:pt>
          <cx:pt idx="35">19.879999667406082</cx:pt>
          <cx:pt idx="36">32.489999771118164</cx:pt>
          <cx:pt idx="37">19.319999694824219</cx:pt>
          <cx:pt idx="38">7.6499999165534973</cx:pt>
          <cx:pt idx="39">72.949999809265137</cx:pt>
          <cx:pt idx="40">30.975000500679016</cx:pt>
          <cx:pt idx="41">41.904999345541</cx:pt>
          <cx:pt idx="42">6.3299999237060547</cx:pt>
          <cx:pt idx="43">65.110000759363174</cx:pt>
          <cx:pt idx="44">6.25</cx:pt>
          <cx:pt idx="45">30.635000497102737</cx:pt>
          <cx:pt idx="46">95.260000228881836</cx:pt>
          <cx:pt idx="47">41.722498893737793</cx:pt>
          <cx:pt idx="48">20</cx:pt>
          <cx:pt idx="49">50.795001029968262</cx:pt>
          <cx:pt idx="50">25.485000610351562</cx:pt>
          <cx:pt idx="51">36.720000490546227</cx:pt>
          <cx:pt idx="52">61.979998007416725</cx:pt>
          <cx:pt idx="53">28.965000599622726</cx:pt>
          <cx:pt idx="54">51.464999198913574</cx:pt>
          <cx:pt idx="55">37.88749885559082</cx:pt>
          <cx:pt idx="56">18.559999689459801</cx:pt>
          <cx:pt idx="57">2.4799999892711639</cx:pt>
          <cx:pt idx="58">43.76749923825264</cx:pt>
          <cx:pt idx="59">13.659999847412109</cx:pt>
          <cx:pt idx="60">20.569999769330025</cx:pt>
          <cx:pt idx="61">57.464998364448547</cx:pt>
          <cx:pt idx="62">24.149999618530273</cx:pt>
          <cx:pt idx="63">41.969999313354492</cx:pt>
          <cx:pt idx="64">12.989999771118164</cx:pt>
          <cx:pt idx="65">18.659999847412109</cx:pt>
          <cx:pt idx="66">34.079999506473541</cx:pt>
          <cx:pt idx="67">32.774999409914017</cx:pt>
          <cx:pt idx="68">11.662499904632568</cx:pt>
          <cx:pt idx="69">25</cx:pt>
          <cx:pt idx="70">31.92749947309494</cx:pt>
          <cx:pt idx="71">28.814999580383301</cx:pt>
          <cx:pt idx="72">71.029998853802681</cx:pt>
          <cx:pt idx="73">64.949999809265137</cx:pt>
          <cx:pt idx="74">46.94999834895134</cx:pt>
          <cx:pt idx="75">28.605000607669353</cx:pt>
          <cx:pt idx="76">7.3299999237060547</cx:pt>
          <cx:pt idx="77">39.975000381469727</cx:pt>
          <cx:pt idx="78">54.960000038146973</cx:pt>
          <cx:pt idx="79">52.455000042915344</cx:pt>
          <cx:pt idx="80">11.659999847412109</cx:pt>
          <cx:pt idx="81">21.989999771118164</cx:pt>
          <cx:pt idx="82">47.47499942779541</cx:pt>
          <cx:pt idx="83">71.954998135566711</cx:pt>
          <cx:pt idx="84">49.590001218020916</cx:pt>
          <cx:pt idx="85">44.804999351501465</cx:pt>
          <cx:pt idx="86">17.989999771118164</cx:pt>
          <cx:pt idx="87">37.804999351501465</cx:pt>
          <cx:pt idx="88">21.485000610351562</cx:pt>
          <cx:pt idx="89">23.319999694824219</cx:pt>
          <cx:pt idx="90">15.824999809265137</cx:pt>
          <cx:pt idx="91">20.824999809265137</cx:pt>
          <cx:pt idx="92">90.245001286268234</cx:pt>
          <cx:pt idx="93">61.412498474121094</cx:pt>
          <cx:pt idx="94">22.235000610351562</cx:pt>
          <cx:pt idx="95">39.969999313354492</cx:pt>
          <cx:pt idx="96">21.25</cx:pt>
          <cx:pt idx="97">18.949999988079071</cx:pt>
          <cx:pt idx="98">39.309999465942383</cx:pt>
          <cx:pt idx="99">15</cx:pt>
          <cx:pt idx="100">25.469999760389328</cx:pt>
          <cx:pt idx="101">2.699999988079071</cx:pt>
          <cx:pt idx="102">49.465000152587891</cx:pt>
          <cx:pt idx="103">17.374999791383743</cx:pt>
          <cx:pt idx="104">74.804996818304062</cx:pt>
          <cx:pt idx="105">0.99999994039535522</cx:pt>
          <cx:pt idx="106">45.289998352527618</cx:pt>
          <cx:pt idx="107">32.309999465942383</cx:pt>
          <cx:pt idx="108">51.960000038146973</cx:pt>
          <cx:pt idx="109">43.469999313354492</cx:pt>
          <cx:pt idx="110">34.42749947309494</cx:pt>
          <cx:pt idx="111">24.104999653995037</cx:pt>
          <cx:pt idx="112">39.975000381469727</cx:pt>
          <cx:pt idx="113">51.705000147223473</cx:pt>
          <cx:pt idx="114">4</cx:pt>
          <cx:pt idx="115">40.475000381469727</cx:pt>
          <cx:pt idx="116">21.319999694824219</cx:pt>
          <cx:pt idx="117">103.26000022888184</cx:pt>
          <cx:pt idx="118">41.714999422430992</cx:pt>
          <cx:pt idx="119">27.562499523162842</cx:pt>
          <cx:pt idx="120">14.659999847412109</cx:pt>
          <cx:pt idx="121">18.989999771118164</cx:pt>
          <cx:pt idx="122">36.97499942779541</cx:pt>
          <cx:pt idx="123">24.44999960064888</cx:pt>
          <cx:pt idx="124">45.864998485893011</cx:pt>
          <cx:pt idx="125">14.507499784231186</cx:pt>
          <cx:pt idx="126">0.41000001132488251</cx:pt>
          <cx:pt idx="127">49.589999310672283</cx:pt>
          <cx:pt idx="128">21.537499696016312</cx:pt>
          <cx:pt idx="129">27.814999580383301</cx:pt>
          <cx:pt idx="130">74.029996946454048</cx:pt>
          <cx:pt idx="131">22.109999768435955</cx:pt>
          <cx:pt idx="132">1.1999999731779099</cx:pt>
          <cx:pt idx="133">45.089999310672283</cx:pt>
          <cx:pt idx="134">1.0399999767541885</cx:pt>
          <cx:pt idx="135">6.3999999761581421</cx:pt>
          <cx:pt idx="136">21.237499713897705</cx:pt>
          <cx:pt idx="137">35.475000381469727</cx:pt>
          <cx:pt idx="138">41.954999417066574</cx:pt>
          <cx:pt idx="139">21.237499713897705</cx:pt>
          <cx:pt idx="140">4</cx:pt>
          <cx:pt idx="141">56.460000038146973</cx:pt>
          <cx:pt idx="142">66.94999885559082</cx:pt>
          <cx:pt idx="143">26.749999612569809</cx:pt>
          <cx:pt idx="144">48.545001104474068</cx:pt>
          <cx:pt idx="145">46.464998245239258</cx:pt>
          <cx:pt idx="146">92.924997448921204</cx:pt>
          <cx:pt idx="147">81.434996724128723</cx:pt>
          <cx:pt idx="148">10</cx:pt>
          <cx:pt idx="149">51.705000147223473</cx:pt>
          <cx:pt idx="150">18.989999771118164</cx:pt>
          <cx:pt idx="151">30.25</cx:pt>
          <cx:pt idx="152">87.914999455213547</cx:pt>
          <cx:pt idx="153">4.5699999183416367</cx:pt>
          <cx:pt idx="154">21.989999771118164</cx:pt>
          <cx:pt idx="155">38.639999389648438</cx:pt>
          <cx:pt idx="156">25.724999651312828</cx:pt>
          <cx:pt idx="157">23</cx:pt>
          <cx:pt idx="158">33.679999530315399</cx:pt>
          <cx:pt idx="159">11.659999847412109</cx:pt>
          <cx:pt idx="160">23.902499675750732</cx:pt>
          <cx:pt idx="161">45.464999198913574</cx:pt>
          <cx:pt idx="162">7.3299999237060547</cx:pt>
          <cx:pt idx="163">31.485000610351562</cx:pt>
          <cx:pt idx="164">42.13000026345253</cx:pt>
          <cx:pt idx="165">41.969999313354492</cx:pt>
          <cx:pt idx="166">1.25</cx:pt>
          <cx:pt idx="167">37.639999389648438</cx:pt>
          <cx:pt idx="168">28.485000610351562</cx:pt>
          <cx:pt idx="169">11.494999885559082</cx:pt>
          <cx:pt idx="170">12.912499904632568</cx:pt>
          <cx:pt idx="171">80.444998741149902</cx:pt>
          <cx:pt idx="172">54.960000991821289</cx:pt>
          <cx:pt idx="173">23.737499713897705</cx:pt>
          <cx:pt idx="174">32.594999425113201</cx:pt>
          <cx:pt idx="175">32.834999419748783</cx:pt>
          <cx:pt idx="176">55.469998359680176</cx:pt>
          <cx:pt idx="177">18.989999771118164</cx:pt>
          <cx:pt idx="178">28.149999618530273</cx:pt>
          <cx:pt idx="179">6</cx:pt>
          <cx:pt idx="180">15.824999809265137</cx:pt>
          <cx:pt idx="181">56.944998100399971</cx:pt>
          <cx:pt idx="182">27.487499713897705</cx:pt>
          <cx:pt idx="183">41.924999438226223</cx:pt>
          <cx:pt idx="184">22.174999803304672</cx:pt>
          <cx:pt idx="185">0.11999999731779099</cx:pt>
          <cx:pt idx="186">1.5</cx:pt>
          <cx:pt idx="187">48.050001218914986</cx:pt>
          <cx:pt idx="188">18.989999771118164</cx:pt>
          <cx:pt idx="189">6.3499999940395355</cx:pt>
          <cx:pt idx="190">51.464999198913574</cx:pt>
          <cx:pt idx="191">26.985000610351562</cx:pt>
          <cx:pt idx="192">41.969999313354492</cx:pt>
          <cx:pt idx="193">12.5</cx:pt>
          <cx:pt idx="194">22.229999765753746</cx:pt>
          <cx:pt idx="195">28.805000603199005</cx:pt>
          <cx:pt idx="196">19.774999797344208</cx:pt>
          <cx:pt idx="197">45.469999313354492</cx:pt>
          <cx:pt idx="198">35.595000378787518</cx:pt>
          <cx:pt idx="199">16.437499701976776</cx:pt>
          <cx:pt idx="200">35.999999940395355</cx:pt>
          <cx:pt idx="201">18.989999771118164</cx:pt>
          <cx:pt idx="202">12</cx:pt>
          <cx:pt idx="203">38.970000267028809</cx:pt>
          <cx:pt idx="204">32.714999422430992</cx:pt>
          <cx:pt idx="205">30.729999542236328</cx:pt>
          <cx:pt idx="206">17.51999968290329</cx:pt>
          <cx:pt idx="207">33.087499499320984</cx:pt>
          <cx:pt idx="208">41.970000267028809</cx:pt>
          <cx:pt idx="209">23.649999618530273</cx:pt>
          <cx:pt idx="210">28.702499657869339</cx:pt>
          <cx:pt idx="211">24.989999771118164</cx:pt>
          <cx:pt idx="212">0.099999994039535522</cx:pt>
          <cx:pt idx="213">28.605000607669353</cx:pt>
          <cx:pt idx="214">11.824999779462814</cx:pt>
          <cx:pt idx="215">51.95999813079834</cx:pt>
          <cx:pt idx="216">57.440000027418137</cx:pt>
          <cx:pt idx="217">21.169999688863754</cx:pt>
          <cx:pt idx="218">13.989999771118164</cx:pt>
          <cx:pt idx="219">48.630000114440918</cx:pt>
          <cx:pt idx="220">34.259999454021454</cx:pt>
          <cx:pt idx="221">47.564999163150787</cx:pt>
          <cx:pt idx="222">10.412499904632568</cx:pt>
          <cx:pt idx="223">38.809999465942383</cx:pt>
          <cx:pt idx="224">46.464999198913574</cx:pt>
          <cx:pt idx="225">55.624999046325684</cx:pt>
          <cx:pt idx="226">64.784998893737793</cx:pt>
          <cx:pt idx="227">9</cx:pt>
          <cx:pt idx="228">27.4749995470047</cx:pt>
          <cx:pt idx="229">38.475000381469727</cx:pt>
          <cx:pt idx="230">28.815000623464584</cx:pt>
          <cx:pt idx="231">38.879999384284019</cx:pt>
          <cx:pt idx="232">8.0349998846650124</cx:pt>
          <cx:pt idx="233">28.485000610351562</cx:pt>
          <cx:pt idx="234">8</cx:pt>
          <cx:pt idx="235">28.815000623464584</cx:pt>
          <cx:pt idx="236">44.969999313354492</cx:pt>
          <cx:pt idx="237">27.46499964594841</cx:pt>
          <cx:pt idx="238">51.465000152587891</cx:pt>
          <cx:pt idx="239">24.149999618530273</cx:pt>
          <cx:pt idx="240">14.659999847412109</cx:pt>
          <cx:pt idx="241">21.485000610351562</cx:pt>
          <cx:pt idx="242">12.75</cx:pt>
          <cx:pt idx="243">30.479999542236328</cx:pt>
          <cx:pt idx="244">13</cx:pt>
          <cx:pt idx="245">21.989999771118164</cx:pt>
          <cx:pt idx="246">30.689999580383301</cx:pt>
          <cx:pt idx="247">24.684999585151672</cx:pt>
          <cx:pt idx="248">38.555000379681587</cx:pt>
          <cx:pt idx="249">21.337499707937241</cx:pt>
          <cx:pt idx="250">37.215000376105309</cx:pt>
          <cx:pt idx="251">7.5999999940395355</cx:pt>
          <cx:pt idx="252">35.299999535083771</cx:pt>
          <cx:pt idx="253">20.489999771118164</cx:pt>
          <cx:pt idx="254">10.994999885559082</cx:pt>
          <cx:pt idx="255">10.994999885559082</cx:pt>
          <cx:pt idx="256">42.305000305175781</cx:pt>
          <cx:pt idx="257">13.424999803304672</cx:pt>
          <cx:pt idx="258">47.954999417066574</cx:pt>
          <cx:pt idx="259">15</cx:pt>
          <cx:pt idx="260">22</cx:pt>
          <cx:pt idx="261">11.462499797344208</cx:pt>
          <cx:pt idx="262">7.9124999046325684</cx:pt>
          <cx:pt idx="263">43.805000305175781</cx:pt>
          <cx:pt idx="264">31.980000495910645</cx:pt>
          <cx:pt idx="265">28.485000610351562</cx:pt>
          <cx:pt idx="266">52.43999907374382</cx:pt>
          <cx:pt idx="267">20.109999768435955</cx:pt>
          <cx:pt idx="268">48.465000152587891</cx:pt>
          <cx:pt idx="269">25.539999663829803</cx:pt>
          <cx:pt idx="270">61.290000051259995</cx:pt>
          <cx:pt idx="271">13.659999847412109</cx:pt>
          <cx:pt idx="272">77.857498645782471</cx:pt>
          <cx:pt idx="273">22.069999769330025</cx:pt>
          <cx:pt idx="274">46.170000493526459</cx:pt>
          <cx:pt idx="275">2.5</cx:pt>
          <cx:pt idx="276">6.6624999046325684</cx:pt>
          <cx:pt idx="277">46.469998359680176</cx:pt>
          <cx:pt idx="278">3.4950000047683716</cx:pt>
          <cx:pt idx="279">38.714998468756676</cx:pt>
          <cx:pt idx="280">21.989999771118164</cx:pt>
          <cx:pt idx="281">13.624999791383743</cx:pt>
          <cx:pt idx="282">16.829999752342701</cx:pt>
          <cx:pt idx="283">22.51999968290329</cx:pt>
          <cx:pt idx="284">71.670000746846199</cx:pt>
          <cx:pt idx="285">1</cx:pt>
          <cx:pt idx="286">0.36999999731779099</cx:pt>
          <cx:pt idx="287">56.085000149905682</cx:pt>
          <cx:pt idx="288">53.540000036358833</cx:pt>
          <cx:pt idx="289">45.210000261664391</cx:pt>
          <cx:pt idx="290">10.994999885559082</cx:pt>
          <cx:pt idx="291">1.5</cx:pt>
          <cx:pt idx="292">23.815000534057617</cx:pt>
          <cx:pt idx="293">30.480000495910645</cx:pt>
          <cx:pt idx="294">7.489999920129776</cx:pt>
          <cx:pt idx="295">10.329999923706055</cx:pt>
          <cx:pt idx="296">54.554999053478241</cx:pt>
          <cx:pt idx="297">14.659999847412109</cx:pt>
          <cx:pt idx="298">14.989999771118164</cx:pt>
          <cx:pt idx="299">41.595000378787518</cx:pt>
          <cx:pt idx="300">49.549998357892036</cx:pt>
          <cx:pt idx="301">42.209998354315758</cx:pt>
          <cx:pt idx="302">25.399999141693115</cx:pt>
          <cx:pt idx="303">35.269999444484711</cx:pt>
          <cx:pt idx="304">27.784999638795853</cx:pt>
          <cx:pt idx="305">4.6499999165534973</cx:pt>
          <cx:pt idx="306">27</cx:pt>
          <cx:pt idx="307">31.980000495910645</cx:pt>
          <cx:pt idx="308">10</cx:pt>
          <cx:pt idx="309">10.412499904632568</cx:pt>
          <cx:pt idx="310">67.639998912811279</cx:pt>
          <cx:pt idx="311">20.819999784231186</cx:pt>
          <cx:pt idx="312">31.980000495910645</cx:pt>
          <cx:pt idx="313">22.319999784231186</cx:pt>
          <cx:pt idx="314">58.69499896466732</cx:pt>
          <cx:pt idx="315">21.314999729394913</cx:pt>
          <cx:pt idx="316">48.299998760223389</cx:pt>
          <cx:pt idx="317">27.062499523162842</cx:pt>
          <cx:pt idx="318">6.494999885559082</cx:pt>
          <cx:pt idx="319">40.575000464916229</cx:pt>
          <cx:pt idx="320">26.17499965429306</cx:pt>
          <cx:pt idx="321">0.39999999105930328</cx:pt>
          <cx:pt idx="322">37.239999994635582</cx:pt>
          <cx:pt idx="323">31</cx:pt>
          <cx:pt idx="324">26.479999542236328</cx:pt>
          <cx:pt idx="325">28.059999138116837</cx:pt>
          <cx:pt idx="326">17.309999763965607</cx:pt>
          <cx:pt idx="327">32.229999542236328</cx:pt>
          <cx:pt idx="328">29.33999952673912</cx:pt>
          <cx:pt idx="329">91.40999647974968</cx:pt>
          <cx:pt idx="330">45.210000261664391</cx:pt>
          <cx:pt idx="331">29.220000490546227</cx:pt>
          <cx:pt idx="332">5.4124999046325684</cx:pt>
          <cx:pt idx="333">83.687497615814209</cx:pt>
          <cx:pt idx="334">44.310000509023666</cx:pt>
          <cx:pt idx="335">24.037499219179153</cx:pt>
          <cx:pt idx="336">15.659999847412109</cx:pt>
          <cx:pt idx="337">19.319999694824219</cx:pt>
          <cx:pt idx="338">23.485000610351562</cx:pt>
          <cx:pt idx="339">21.289999753236771</cx:pt>
          <cx:pt idx="340">13.589999757707119</cx:pt>
          <cx:pt idx="341">3.6399999856948853</cx:pt>
          <cx:pt idx="342">28.059999540448189</cx:pt>
          <cx:pt idx="343">30.364999562501907</cx:pt>
          <cx:pt idx="344">12</cx:pt>
          <cx:pt idx="345">7.994999885559082</cx:pt>
          <cx:pt idx="346">26.237499713897705</cx:pt>
          <cx:pt idx="347">25.484999656677246</cx:pt>
          <cx:pt idx="348">41.47499942779541</cx:pt>
          <cx:pt idx="349">61.529998049139977</cx:pt>
          <cx:pt idx="350">16.989999771118164</cx:pt>
          <cx:pt idx="351">21</cx:pt>
          <cx:pt idx="352">13.044999867677689</cx:pt>
          <cx:pt idx="353">58.080000035464764</cx:pt>
          <cx:pt idx="354">64.965001225471497</cx:pt>
          <cx:pt idx="355">25.604999653995037</cx:pt>
          <cx:pt idx="356">25.96499964594841</cx:pt>
          <cx:pt idx="357">9.4374999105930328</cx:pt>
          <cx:pt idx="358">6.2999999821186066</cx:pt>
          <cx:pt idx="359">18.737499713897705</cx:pt>
          <cx:pt idx="360">4.6399999856948853</cx:pt>
          <cx:pt idx="361">10.659999847412109</cx:pt>
          <cx:pt idx="362">20.789999753236771</cx:pt>
          <cx:pt idx="363">79.939997673034668</cx:pt>
          <cx:pt idx="364">19.337499678134918</cx:pt>
          <cx:pt idx="365">16.989999771118164</cx:pt>
          <cx:pt idx="366">18.989999771118164</cx:pt>
          <cx:pt idx="367">9.3299999237060547</cx:pt>
          <cx:pt idx="368">6.4099999219179153</cx:pt>
          <cx:pt idx="369">43.294998466968536</cx:pt>
          <cx:pt idx="370">44.359999358654022</cx:pt>
          <cx:pt idx="371">22.319999694824219</cx:pt>
          <cx:pt idx="372">53.459999084472656</cx:pt>
          <cx:pt idx="373">21.114999771118164</cx:pt>
          <cx:pt idx="374">58.454998970031738</cx:pt>
          <cx:pt idx="375">18.512499690055847</cx:pt>
          <cx:pt idx="376">4.5599999874830246</cx:pt>
          <cx:pt idx="377">52.040000036358833</cx:pt>
          <cx:pt idx="378">2.8049999475479126</cx:pt>
          <cx:pt idx="379">12.989999771118164</cx:pt>
          <cx:pt idx="380">5.3199999928474426</cx:pt>
          <cx:pt idx="381">63.664999976754189</cx:pt>
          <cx:pt idx="382">7.5799999982118607</cx:pt>
          <cx:pt idx="383">53.044998243451118</cx:pt>
          <cx:pt idx="384">0.11999999731779099</cx:pt>
          <cx:pt idx="385">46.184999167919159</cx:pt>
          <cx:pt idx="386">20</cx:pt>
          <cx:pt idx="387">51.95999813079834</cx:pt>
          <cx:pt idx="388">3</cx:pt>
          <cx:pt idx="389">20.489999771118164</cx:pt>
          <cx:pt idx="390">33.560000494122505</cx:pt>
          <cx:pt idx="391">6.3299999237060547</cx:pt>
          <cx:pt idx="392">44.772499889135361</cx:pt>
          <cx:pt idx="393">11</cx:pt>
          <cx:pt idx="394">11.992499828338623</cx:pt>
          <cx:pt idx="395">21.989999771118164</cx:pt>
          <cx:pt idx="396">5.737499937415123</cx:pt>
          <cx:pt idx="397">8.6599998474121094</cx:pt>
          <cx:pt idx="398">35.429999612271786</cx:pt>
          <cx:pt idx="399">45.704999193549156</cx:pt>
          <cx:pt idx="400">27.285000592470169</cx:pt>
          <cx:pt idx="401">45.569998443126678</cx:pt>
          <cx:pt idx="402">78.659996688365936</cx:pt>
          <cx:pt idx="403">18.614999771118164</cx:pt>
          <cx:pt idx="404">23.649999618530273</cx:pt>
          <cx:pt idx="405">51.960000038146973</cx:pt>
          <cx:pt idx="406">9.0599998235702515</cx:pt>
          <cx:pt idx="407">21.989999771118164</cx:pt>
          <cx:pt idx="408">20.789999753236771</cx:pt>
          <cx:pt idx="409">61.469998359680176</cx:pt>
          <cx:pt idx="410">23.449999094009399</cx:pt>
          <cx:pt idx="411">7.9099999219179153</cx:pt>
          <cx:pt idx="412">54.465001225471497</cx:pt>
          <cx:pt idx="413">28.144999504089355</cx:pt>
          <cx:pt idx="414">12.074999928474426</cx:pt>
          <cx:pt idx="415">22.449999094009399</cx:pt>
          <cx:pt idx="416">6.3299999237060547</cx:pt>
          <cx:pt idx="417">17.649999767541885</cx:pt>
          <cx:pt idx="418">33.979999542236328</cx:pt>
          <cx:pt idx="419">53.465000152587891</cx:pt>
          <cx:pt idx="420">36.480000495910645</cx:pt>
          <cx:pt idx="421">44.634998470544815</cx:pt>
          <cx:pt idx="422">31.815000534057617</cx:pt>
          <cx:pt idx="423">69.545000150799751</cx:pt>
          <cx:pt idx="424">24.44999960064888</cx:pt>
          <cx:pt idx="425">90.929997563362122</cx:pt>
          <cx:pt idx="426">56.319998025894165</cx:pt>
          <cx:pt idx="427">51.960000038146973</cx:pt>
          <cx:pt idx="428">4</cx:pt>
          <cx:pt idx="429">70.94999885559082</cx:pt>
          <cx:pt idx="430">21.399999693036079</cx:pt>
          <cx:pt idx="431">4.489999920129776</cx:pt>
          <cx:pt idx="432">49.964998364448547</cx:pt>
          <cx:pt idx="433">15.469999760389328</cx:pt>
          <cx:pt idx="434">11</cx:pt>
          <cx:pt idx="435">8.3299999237060547</cx:pt>
          <cx:pt idx="436">21.319999694824219</cx:pt>
          <cx:pt idx="437">29.96499964594841</cx:pt>
          <cx:pt idx="438">33.72499942779541</cx:pt>
          <cx:pt idx="439">32.47499942779541</cx:pt>
          <cx:pt idx="440">19.362499713897705</cx:pt>
          <cx:pt idx="441">22.149999588727951</cx:pt>
          <cx:pt idx="442">52.12000098824501</cx:pt>
          <cx:pt idx="443">6.247499942779541</cx:pt>
          <cx:pt idx="444">34.980000495910645</cx:pt>
          <cx:pt idx="445">31.980000495910645</cx:pt>
          <cx:pt idx="446">10.5</cx:pt>
          <cx:pt idx="447">14.574999809265137</cx:pt>
          <cx:pt idx="448">45.464999198913574</cx:pt>
          <cx:pt idx="449">12.487499892711639</cx:pt>
          <cx:pt idx="450">5.2899999022483826</cx:pt>
          <cx:pt idx="451">15.824999809265137</cx:pt>
          <cx:pt idx="452">15.494999885559082</cx:pt>
          <cx:pt idx="453">40.055000379681587</cx:pt>
          <cx:pt idx="454">32.309999465942383</cx:pt>
          <cx:pt idx="455">25.979999542236328</cx:pt>
          <cx:pt idx="456">32.059999540448189</cx:pt>
          <cx:pt idx="457">19.739999771118164</cx:pt>
          <cx:pt idx="458">28.485000610351562</cx:pt>
          <cx:pt idx="459">38.969999313354492</cx:pt>
          <cx:pt idx="460">37.887499809265137</cx:pt>
          <cx:pt idx="461">21.94999960064888</cx:pt>
          <cx:pt idx="462">22.912499904632568</cx:pt>
          <cx:pt idx="463">63.074998132884502</cx:pt>
          <cx:pt idx="464">6.8549998700618744</cx:pt>
          <cx:pt idx="465">19.819999694824219</cx:pt>
          <cx:pt idx="466">30.960000604391098</cx:pt>
          <cx:pt idx="467">5</cx:pt>
          <cx:pt idx="468">48.945000141859055</cx:pt>
          <cx:pt idx="469">10.994999885559082</cx:pt>
          <cx:pt idx="470">65.279997915029526</cx:pt>
          <cx:pt idx="471">47.044999197125435</cx:pt>
          <cx:pt idx="472">60.619998931884766</cx:pt>
          <cx:pt idx="473">43.299998760223389</cx:pt>
          <cx:pt idx="474">42.049999311566353</cx:pt>
          <cx:pt idx="475">9.3624998927116394</cx:pt>
          <cx:pt idx="476">52.200000032782555</cx:pt>
          <cx:pt idx="477">24.485000610351562</cx:pt>
          <cx:pt idx="478">42.474998474121094</cx:pt>
          <cx:pt idx="479">25.149999767541885</cx:pt>
          <cx:pt idx="480">53.960000038146973</cx:pt>
          <cx:pt idx="481">85.439996838569641</cx:pt>
          <cx:pt idx="482">34.289999544620514</cx:pt>
          <cx:pt idx="483">25.9649997651577</cx:pt>
          <cx:pt idx="484">59.625</cx:pt>
          <cx:pt idx="485">16.989999771118164</cx:pt>
          <cx:pt idx="486">54.465000152587891</cx:pt>
          <cx:pt idx="487">89.014997556805611</cx:pt>
          <cx:pt idx="488">18.229999765753746</cx:pt>
          <cx:pt idx="489">17.489999771118164</cx:pt>
          <cx:pt idx="490">40.139999389648438</cx:pt>
          <cx:pt idx="491">24.225000604987144</cx:pt>
          <cx:pt idx="492">38.970000267028809</cx:pt>
          <cx:pt idx="493">7.3299999237060547</cx:pt>
          <cx:pt idx="494">20.205000594258308</cx:pt>
          <cx:pt idx="495">48.704999193549156</cx:pt>
          <cx:pt idx="496">65.029997900128365</cx:pt>
          <cx:pt idx="497">1.119999960064888</cx:pt>
          <cx:pt idx="498">31.980000495910645</cx:pt>
          <cx:pt idx="499">55.607499003410339</cx:pt>
          <cx:pt idx="500">10.819999843835831</cx:pt>
          <cx:pt idx="501">24.437499225139618</cx:pt>
          <cx:pt idx="502">22.269999764859676</cx:pt>
          <cx:pt idx="503">12.5</cx:pt>
          <cx:pt idx="504">45.135000228881836</cx:pt>
          <cx:pt idx="505">24.537499904632568</cx:pt>
          <cx:pt idx="506">32.220000490546227</cx:pt>
          <cx:pt idx="507">16.449999809265137</cx:pt>
          <cx:pt idx="508">18.989999771118164</cx:pt>
          <cx:pt idx="509">63.73999797552824</cx:pt>
          <cx:pt idx="510">12.854999870061874</cx:pt>
          <cx:pt idx="511">52.199998125433922</cx:pt>
          <cx:pt idx="512">48.050001218914986</cx:pt>
          <cx:pt idx="513">70.625001057982445</cx:pt>
          <cx:pt idx="514">25.645000606775284</cx:pt>
          <cx:pt idx="515">23.984999656677246</cx:pt>
          <cx:pt idx="516">37.725000604987144</cx:pt>
          <cx:pt idx="517">21.044999599456787</cx:pt>
          <cx:pt idx="518">21.989999771118164</cx:pt>
          <cx:pt idx="519">13</cx:pt>
          <cx:pt idx="520">20.989999771118164</cx:pt>
          <cx:pt idx="521">32.229999542236328</cx:pt>
          <cx:pt idx="522">19.484999656677246</cx:pt>
          <cx:pt idx="523">46.964999198913574</cx:pt>
          <cx:pt idx="524">26.05499966442585</cx:pt>
          <cx:pt idx="525">19.319999694824219</cx:pt>
          <cx:pt idx="526">51.960000038146973</cx:pt>
          <cx:pt idx="527">0.56000000238418579</cx:pt>
          <cx:pt idx="528">18.494999885559082</cx:pt>
          <cx:pt idx="529">26.649999618530273</cx:pt>
          <cx:pt idx="530">19.069999769330025</cx:pt>
          <cx:pt idx="531">62.454998061060905</cx:pt>
          <cx:pt idx="532">97.919996380805969</cx:pt>
          <cx:pt idx="533">8</cx:pt>
          <cx:pt idx="534">35.945000439882278</cx:pt>
          <cx:pt idx="535">18.989999771118164</cx:pt>
          <cx:pt idx="536">12.912499904632568</cx:pt>
          <cx:pt idx="537">30</cx:pt>
          <cx:pt idx="538">48.704999193549156</cx:pt>
          <cx:pt idx="539">35.954999417066574</cx:pt>
          <cx:pt idx="540">46.794999241828918</cx:pt>
          <cx:pt idx="541">19.819999694824219</cx:pt>
          <cx:pt idx="542">21.989999771118164</cx:pt>
          <cx:pt idx="543">16.237499713897705</cx:pt>
          <cx:pt idx="544">14.899999842047691</cx:pt>
          <cx:pt idx="545">14.462499886751175</cx:pt>
          <cx:pt idx="546">45.464999198913574</cx:pt>
          <cx:pt idx="547">24.649999588727951</cx:pt>
          <cx:pt idx="548">17.609999768435955</cx:pt>
          <cx:pt idx="549">24.319999694824219</cx:pt>
          <cx:pt idx="550">48.944999188184738</cx:pt>
          <cx:pt idx="551">49.29499825835228</cx:pt>
          <cx:pt idx="552">45.135000228881836</cx:pt>
          <cx:pt idx="553">21.989999771118164</cx:pt>
          <cx:pt idx="554">15.154999732971191</cx:pt>
          <cx:pt idx="555">42.329999305307865</cx:pt>
          <cx:pt idx="556">85.034996569156647</cx:pt>
          <cx:pt idx="557">0.15999999642372131</cx:pt>
          <cx:pt idx="558">14.242499828338623</cx:pt>
          <cx:pt idx="559">23.325000591576099</cx:pt>
          <cx:pt idx="560">36.514999389648438</cx:pt>
          <cx:pt idx="561">39.329998344182968</cx:pt>
          <cx:pt idx="562">5.3299999237060547</cx:pt>
          <cx:pt idx="563">27.979999542236328</cx:pt>
          <cx:pt idx="564">14.984999775886536</cx:pt>
          <cx:pt idx="565">49.470000267028809</cx:pt>
          <cx:pt idx="566">14.659999847412109</cx:pt>
          <cx:pt idx="567">10.162499904632568</cx:pt>
          <cx:pt idx="568">28.805000603199005</cx:pt>
          <cx:pt idx="569">18.089999735355377</cx:pt>
          <cx:pt idx="570">17.569999769330025</cx:pt>
          <cx:pt idx="571">0.11999999731779099</cx:pt>
          <cx:pt idx="572">7.489999920129776</cx:pt>
          <cx:pt idx="573">48.945000141859055</cx:pt>
          <cx:pt idx="574">12.659999847412109</cx:pt>
          <cx:pt idx="575">18.737499713897705</cx:pt>
          <cx:pt idx="576">87.024996876716614</cx:pt>
          <cx:pt idx="577">89.429996609687805</cx:pt>
          <cx:pt idx="578">48.879999160766602</cx:pt>
          <cx:pt idx="579">47.460000157356262</cx:pt>
          <cx:pt idx="580">14.659999847412109</cx:pt>
          <cx:pt idx="581">21.337499707937241</cx:pt>
          <cx:pt idx="582">14.189999729394913</cx:pt>
          <cx:pt idx="583">28.725000604987144</cx:pt>
          <cx:pt idx="584">35.049999460577965</cx:pt>
          <cx:pt idx="585">14.849999763071537</cx:pt>
          <cx:pt idx="586">17.229999765753746</cx:pt>
          <cx:pt idx="587">27.162499040365219</cx:pt>
          <cx:pt idx="588">19.987499713897705</cx:pt>
          <cx:pt idx="589">1</cx:pt>
          <cx:pt idx="590">13.324999809265137</cx:pt>
          <cx:pt idx="591">11.662499904632568</cx:pt>
          <cx:pt idx="592">46.464999198913574</cx:pt>
          <cx:pt idx="593">29.985000610351562</cx:pt>
          <cx:pt idx="594">7.9124999046325684</cx:pt>
          <cx:pt idx="595">65.104998156428337</cx:pt>
          <cx:pt idx="596">23.609999768435955</cx:pt>
          <cx:pt idx="597">17.47999969124794</cx:pt>
          <cx:pt idx="598">21.989999771118164</cx:pt>
          <cx:pt idx="599">10.994999885559082</cx:pt>
          <cx:pt idx="600">14.659999847412109</cx:pt>
          <cx:pt idx="601">28.485000610351562</cx:pt>
          <cx:pt idx="602">50.970000267028809</cx:pt>
          <cx:pt idx="603">19.319999694824219</cx:pt>
          <cx:pt idx="604">1</cx:pt>
          <cx:pt idx="605">39.622498378157616</cx:pt>
          <cx:pt idx="606">39.549999833106995</cx:pt>
          <cx:pt idx="607">21.337499707937241</cx:pt>
          <cx:pt idx="608">5.25</cx:pt>
          <cx:pt idx="609">10.994999885559082</cx:pt>
          <cx:pt idx="610">21.489999771118164</cx:pt>
          <cx:pt idx="611">104.65499626100063</cx:pt>
          <cx:pt idx="612">51.464998364448547</cx:pt>
          <cx:pt idx="613">8.1599999964237213</cx:pt>
          <cx:pt idx="614">29.985000610351562</cx:pt>
          <cx:pt idx="615">42.44999834895134</cx:pt>
          <cx:pt idx="616">25.229999765753746</cx:pt>
          <cx:pt idx="617">8.3299999237060547</cx:pt>
          <cx:pt idx="618">32.47499942779541</cx:pt>
          <cx:pt idx="619">11.659999847412109</cx:pt>
          <cx:pt idx="620">35.219999387860298</cx:pt>
          <cx:pt idx="621">29.420000478625298</cx:pt>
          <cx:pt idx="622">14.659999847412109</cx:pt>
          <cx:pt idx="623">28.524999618530273</cx:pt>
          <cx:pt idx="624">42.569999299943447</cx:pt>
          <cx:pt idx="625">10.919999867677689</cx:pt>
          <cx:pt idx="626">40.687499284744263</cx:pt>
          <cx:pt idx="627">13.92499977350235</cx:pt>
          <cx:pt idx="628">35.979999542236328</cx:pt>
          <cx:pt idx="629">17.989999771118164</cx:pt>
          <cx:pt idx="630">19.939999759197235</cx:pt>
          <cx:pt idx="631">25.484999656677246</cx:pt>
          <cx:pt idx="632">39.979999542236328</cx:pt>
          <cx:pt idx="633">17.609999768435955</cx:pt>
          <cx:pt idx="634">28.485000610351562</cx:pt>
          <cx:pt idx="635">11.234999880194664</cx:pt>
          <cx:pt idx="636">71.869996726512909</cx:pt>
          <cx:pt idx="637">26.809999614953995</cx:pt>
          <cx:pt idx="638">12.989999771118164</cx:pt>
          <cx:pt idx="639">41.969999313354492</cx:pt>
          <cx:pt idx="640">45.70499823987484</cx:pt>
          <cx:pt idx="641">7.5</cx:pt>
          <cx:pt idx="642">45.234998285770416</cx:pt>
          <cx:pt idx="643">55.794999122619629</cx:pt>
          <cx:pt idx="644">8.75</cx:pt>
          <cx:pt idx="645">12.194999873638153</cx:pt>
          <cx:pt idx="646">14.324999749660492</cx:pt>
          <cx:pt idx="647">6.3299999237060547</cx:pt>
          <cx:pt idx="648">43.299999237060547</cx:pt>
          <cx:pt idx="649">13.824999779462814</cx:pt>
          <cx:pt idx="650">8.6599998474121094</cx:pt>
          <cx:pt idx="651">17.90749979019165</cx:pt>
          <cx:pt idx="652">7.3349998518824577</cx:pt>
          <cx:pt idx="653">20.609999768435955</cx:pt>
          <cx:pt idx="654">15.989999771118164</cx:pt>
          <cx:pt idx="655">13.659999847412109</cx:pt>
          <cx:pt idx="656">45.825001090764999</cx:pt>
          <cx:pt idx="657">18.424999803304672</cx:pt>
          <cx:pt idx="658">51.960000038146973</cx:pt>
          <cx:pt idx="659">77.44499683380127</cx:pt>
          <cx:pt idx="660">52.289998143911362</cx:pt>
          <cx:pt idx="661">54.014998227357864</cx:pt>
          <cx:pt idx="662">27.262499511241913</cx:pt>
          <cx:pt idx="663">22.652499675750732</cx:pt>
          <cx:pt idx="664">20.609999768435955</cx:pt>
          <cx:pt idx="665">40.805000305175781</cx:pt>
          <cx:pt idx="666">26.984999656677246</cx:pt>
          <cx:pt idx="667">32.062499523162842</cx:pt>
          <cx:pt idx="668">3</cx:pt>
          <cx:pt idx="669">19.037499696016312</cx:pt>
          <cx:pt idx="670">13.324999809265137</cx:pt>
          <cx:pt idx="671">77.685000643134117</cx:pt>
          <cx:pt idx="672">26.939999580383301</cx:pt>
          <cx:pt idx="673">80.439998626708984</cx:pt>
          <cx:pt idx="674">23.737499713897705</cx:pt>
          <cx:pt idx="675">92.430000305175781</cx:pt>
          <cx:pt idx="676">18.737499713897705</cx:pt>
          <cx:pt idx="677">30.480000495910645</cx:pt>
          <cx:pt idx="678">4.3999999910593033</cx:pt>
          <cx:pt idx="679">99.419997334480286</cx:pt>
          <cx:pt idx="680">40.095000378787518</cx:pt>
          <cx:pt idx="681">20.205000594258308</cx:pt>
          <cx:pt idx="682">12.659999847412109</cx:pt>
          <cx:pt idx="683">19.627499759197235</cx:pt>
          <cx:pt idx="684">18.989999771118164</cx:pt>
          <cx:pt idx="685">38.970000267028809</cx:pt>
          <cx:pt idx="686">5.0999999940395355</cx:pt>
          <cx:pt idx="687">28.564999654889107</cx:pt>
          <cx:pt idx="688">20.485000610351562</cx:pt>
          <cx:pt idx="689">48.585000149905682</cx:pt>
          <cx:pt idx="690">12.299999833106995</cx:pt>
          <cx:pt idx="691">28</cx:pt>
          <cx:pt idx="692">42.235000349581242</cx:pt>
          <cx:pt idx="693">126.8999959230423</cx:pt>
          <cx:pt idx="694">22.985000610351562</cx:pt>
          <cx:pt idx="695">4</cx:pt>
          <cx:pt idx="696">13.212499886751175</cx:pt>
          <cx:pt idx="697">7.5</cx:pt>
          <cx:pt idx="698">7.3299999237060547</cx:pt>
          <cx:pt idx="699">27.487499713897705</cx:pt>
          <cx:pt idx="700">49.110000103712082</cx:pt>
          <cx:pt idx="701">65.109997898340225</cx:pt>
          <cx:pt idx="702">65.429998837411404</cx:pt>
          <cx:pt idx="703">59.05499991029501</cx:pt>
          <cx:pt idx="704">17.319999694824219</cx:pt>
          <cx:pt idx="705">22.624999701976776</cx:pt>
          <cx:pt idx="706">22.744999885559082</cx:pt>
          <cx:pt idx="707">25.485000610351562</cx:pt>
          <cx:pt idx="708">18.989999771118164</cx:pt>
          <cx:pt idx="709">12.659999847412109</cx:pt>
          <cx:pt idx="710">45.775000214576721</cx:pt>
          <cx:pt idx="711">45.470000267028809</cx:pt>
          <cx:pt idx="712">5.3400000035762787</cx:pt>
          <cx:pt idx="713">12.824999809265137</cx:pt>
          <cx:pt idx="714">4</cx:pt>
          <cx:pt idx="715">9.1624999046325684</cx:pt>
          <cx:pt idx="716">51.825000137090683</cx:pt>
          <cx:pt idx="717">21.649999618530273</cx:pt>
          <cx:pt idx="718">74.549996927380562</cx:pt>
          <cx:pt idx="719">23.085000596940517</cx:pt>
          <cx:pt idx="720">18.659999847412109</cx:pt>
          <cx:pt idx="721">68.549997985363007</cx:pt>
          <cx:pt idx="722">14.18999969959259</cx:pt>
          <cx:pt idx="723">51.959999084472656</cx:pt>
          <cx:pt idx="724">13.424999803304672</cx:pt>
          <cx:pt idx="725">36.675000607967377</cx:pt>
          <cx:pt idx="726">13.659999847412109</cx:pt>
          <cx:pt idx="727">55.124998092651367</cx:pt>
          <cx:pt idx="728">23.14499968290329</cx:pt>
          <cx:pt idx="729">43.964998364448547</cx:pt>
          <cx:pt idx="730">15.489999771118164</cx:pt>
          <cx:pt idx="731">29.699999526143074</cx:pt>
          <cx:pt idx="732">14</cx:pt>
          <cx:pt idx="733">33.644999504089355</cx:pt>
          <cx:pt idx="734">44.0099982842803</cx:pt>
          <cx:pt idx="735">48.585000149905682</cx:pt>
          <cx:pt idx="736">18.324999809265137</cx:pt>
          <cx:pt idx="737">41.475000381469727</cx:pt>
          <cx:pt idx="738">21.649999618530273</cx:pt>
          <cx:pt idx="739">11.659999847412109</cx:pt>
          <cx:pt idx="740">52.294999420642853</cx:pt>
          <cx:pt idx="741">0.23999999463558197</cx:pt>
          <cx:pt idx="742">75.334997922182083</cx:pt>
          <cx:pt idx="743">14.659999847412109</cx:pt>
          <cx:pt idx="744">18.319999694824219</cx:pt>
          <cx:pt idx="745">38.639999389648438</cx:pt>
          <cx:pt idx="746">7.7999999821186066</cx:pt>
          <cx:pt idx="747">11.25</cx:pt>
          <cx:pt idx="748">58.119999080896378</cx:pt>
          <cx:pt idx="749">21.319999694824219</cx:pt>
          <cx:pt idx="750">2.8799998685717583</cx:pt>
          <cx:pt idx="751">19.799999684095383</cx:pt>
          <cx:pt idx="752">90.929996490478516</cx:pt>
          <cx:pt idx="753">12.989999771118164</cx:pt>
          <cx:pt idx="754">18.379999727010727</cx:pt>
          <cx:pt idx="755">19.337499678134918</cx:pt>
          <cx:pt idx="756">15.489999771118164</cx:pt>
          <cx:pt idx="757">13.524999797344208</cx:pt>
          <cx:pt idx="758">25.649999707937241</cx:pt>
          <cx:pt idx="759">19.719999939203262</cx:pt>
          <cx:pt idx="760">17.319999694824219</cx:pt>
          <cx:pt idx="761">19.469999752938747</cx:pt>
          <cx:pt idx="762">23.085000596940517</cx:pt>
          <cx:pt idx="763">19.40749979019165</cx:pt>
          <cx:pt idx="764">42.089998356997967</cx:pt>
          <cx:pt idx="765">34.852499485015869</cx:pt>
          <cx:pt idx="766">86.954996459186077</cx:pt>
          <cx:pt idx="767">8.494999885559082</cx:pt>
          <cx:pt idx="768">41.804999351501465</cx:pt>
          <cx:pt idx="769">56.554998472332954</cx:pt>
          <cx:pt idx="770">15.989999771118164</cx:pt>
          <cx:pt idx="771">3</cx:pt>
          <cx:pt idx="772">12.659999847412109</cx:pt>
          <cx:pt idx="773">31.402499675750732</cx:pt>
          <cx:pt idx="774">19.5</cx:pt>
          <cx:pt idx="775">11.114999882876873</cx:pt>
          <cx:pt idx="776">28.485000610351562</cx:pt>
          <cx:pt idx="777">28.864999487996101</cx:pt>
          <cx:pt idx="778">31.624999493360519</cx:pt>
          <cx:pt idx="779">18.989999771118164</cx:pt>
          <cx:pt idx="780">21.237499713897705</cx:pt>
          <cx:pt idx="781">33.480000495910645</cx:pt>
          <cx:pt idx="782">22.484999775886536</cx:pt>
          <cx:pt idx="783">12.989999771118164</cx:pt>
          <cx:pt idx="784">27.899999141693115</cx:pt>
          <cx:pt idx="785">8.3299999237060547</cx:pt>
          <cx:pt idx="786">56.324998095631599</cx:pt>
          <cx:pt idx="787">5.912499874830246</cx:pt>
          <cx:pt idx="788">13.484999775886536</cx:pt>
          <cx:pt idx="789">6.3124998509883881</cx:pt>
          <cx:pt idx="790">9.742499828338623</cx:pt>
          <cx:pt idx="791">46.635000228881836</cx:pt>
          <cx:pt idx="792">20.205000586807728</cx:pt>
          <cx:pt idx="793">33.674999386072159</cx:pt>
          <cx:pt idx="794">55.125</cx:pt>
          <cx:pt idx="795">10.824999809265137</cx:pt>
          <cx:pt idx="796">12</cx:pt>
          <cx:pt idx="797">25.815000534057617</cx:pt>
          <cx:pt idx="798">33.074999406933784</cx:pt>
          <cx:pt idx="799">22.109999768435955</cx:pt>
          <cx:pt idx="800">44.975000381469727</cx:pt>
          <cx:pt idx="801">16.659999847412109</cx:pt>
          <cx:pt idx="802">47.459998250007629</cx:pt>
          <cx:pt idx="803">16.289999723434448</cx:pt>
          <cx:pt idx="804">4.3299999237060547</cx:pt>
          <cx:pt idx="805">12.989999771118164</cx:pt>
          <cx:pt idx="806">28.725000604987144</cx:pt>
          <cx:pt idx="807">51.630000114440918</cx:pt>
          <cx:pt idx="808">54.209998354315758</cx:pt>
          <cx:pt idx="809">48.410000249743462</cx:pt>
          <cx:pt idx="810">39.560000494122505</cx:pt>
          <cx:pt idx="811">41.47499942779541</cx:pt>
          <cx:pt idx="812">18.989999771118164</cx:pt>
          <cx:pt idx="813">7.247499942779541</cx:pt>
          <cx:pt idx="814">40.650000214576721</cx:pt>
          <cx:pt idx="815">27.105000607669353</cx:pt>
          <cx:pt idx="816">5.489999920129776</cx:pt>
          <cx:pt idx="817">7.489999920129776</cx:pt>
          <cx:pt idx="818">4.0799999982118607</cx:pt>
          <cx:pt idx="819">27.014999598264694</cx:pt>
          <cx:pt idx="820">51.960000038146973</cx:pt>
          <cx:pt idx="821">18.324999809265137</cx:pt>
          <cx:pt idx="822">23.649999618530273</cx:pt>
          <cx:pt idx="823">13.324999809265137</cx:pt>
          <cx:pt idx="824">10.824999809265137</cx:pt>
          <cx:pt idx="825">23.969999752938747</cx:pt>
          <cx:pt idx="826">42.209998354315758</cx:pt>
          <cx:pt idx="827">6.3299999237060547</cx:pt>
          <cx:pt idx="828">40.664999425411224</cx:pt>
          <cx:pt idx="829">74.93999969959259</cx:pt>
          <cx:pt idx="830">32.062499523162842</cx:pt>
          <cx:pt idx="831">32.319999694824219</cx:pt>
          <cx:pt idx="832">10.04249981045723</cx:pt>
          <cx:pt idx="833">7.3299999237060547</cx:pt>
          <cx:pt idx="834">21.237499237060547</cx:pt>
          <cx:pt idx="835">23.737499237060547</cx:pt>
          <cx:pt idx="836">19.719999641180038</cx:pt>
          <cx:pt idx="837">16.989999771118164</cx:pt>
          <cx:pt idx="838">21.989999771118164</cx:pt>
          <cx:pt idx="839">4.7999999672174454</cx:pt>
          <cx:pt idx="840">30.085000574588776</cx:pt>
          <cx:pt idx="841">44.189999416470528</cx:pt>
          <cx:pt idx="842">15</cx:pt>
          <cx:pt idx="843">9.4599997997283936</cx:pt>
          <cx:pt idx="844">31.080000482499599</cx:pt>
          <cx:pt idx="845">1</cx:pt>
          <cx:pt idx="846">16.437499701976776</cx:pt>
          <cx:pt idx="847">31.979999542236328</cx:pt>
          <cx:pt idx="848">8.3299999237060547</cx:pt>
          <cx:pt idx="849">27.499999478459358</cx:pt>
          <cx:pt idx="850">49.274999409914017</cx:pt>
          <cx:pt idx="851">50.069998323917389</cx:pt>
          <cx:pt idx="852">18.937499701976776</cx:pt>
          <cx:pt idx="853">33.795000344514847</cx:pt>
          <cx:pt idx="854">16.237499713897705</cx:pt>
          <cx:pt idx="855">56.289999008178711</cx:pt>
        </cx:lvl>
      </cx:numDim>
    </cx:data>
  </cx:chartData>
  <cx:chart>
    <cx:plotArea>
      <cx:plotAreaRegion>
        <cx:series layoutId="clusteredColumn" uniqueId="{26B2DD2C-B67D-48DB-A795-F7120AB23CC5}">
          <cx:tx>
            <cx:txData>
              <cx:f>pivot!$G$3</cx:f>
              <cx:v>Hrs</cx:v>
            </cx:txData>
          </cx:tx>
          <cx:spPr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cx:spPr>
          <cx:dataId val="0"/>
          <cx:layoutPr>
            <cx:binning intervalClosed="r" underflow="4" overflow="80">
              <cx:binSize val="8"/>
            </cx:binning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  <cx:axis id="1" hidden="1">
        <cx:valScaling/>
        <cx:tickLabels/>
      </cx:axis>
    </cx:plotArea>
  </cx:chart>
  <cx:spPr>
    <a:ln w="12700"/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6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dataLabel>
  <cs:dataLabelCallout>
    <cs:lnRef idx="0"/>
    <cs:fillRef idx="0"/>
    <cs:effectRef idx="0"/>
    <cs:fontRef idx="minor">
      <a:schemeClr val="tx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F0283-DCC5-40C2-9402-14AA46492251}" type="doc">
      <dgm:prSet loTypeId="urn:microsoft.com/office/officeart/2005/8/layout/funnel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B301C1-66F2-4B2A-B287-CA85D94FAAA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Medicaid</a:t>
          </a:r>
        </a:p>
      </dgm:t>
    </dgm:pt>
    <dgm:pt modelId="{6832C155-6819-49F6-93C5-B4ADF4A6E5D8}" type="parTrans" cxnId="{20FED068-822D-41C7-865F-7221C3593C0D}">
      <dgm:prSet/>
      <dgm:spPr/>
      <dgm:t>
        <a:bodyPr/>
        <a:lstStyle/>
        <a:p>
          <a:endParaRPr lang="en-US"/>
        </a:p>
      </dgm:t>
    </dgm:pt>
    <dgm:pt modelId="{3F9C33B8-07A3-4A4F-BEF2-1A2E563D9EBB}" type="sibTrans" cxnId="{20FED068-822D-41C7-865F-7221C3593C0D}">
      <dgm:prSet/>
      <dgm:spPr/>
      <dgm:t>
        <a:bodyPr/>
        <a:lstStyle/>
        <a:p>
          <a:endParaRPr lang="en-US"/>
        </a:p>
      </dgm:t>
    </dgm:pt>
    <dgm:pt modelId="{C5B758F8-4FD1-4E02-AFB2-331E284355A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Commercial</a:t>
          </a:r>
          <a:br>
            <a:rPr lang="en-US" dirty="0"/>
          </a:br>
          <a:r>
            <a:rPr lang="en-US" dirty="0"/>
            <a:t>Insurance</a:t>
          </a:r>
        </a:p>
      </dgm:t>
    </dgm:pt>
    <dgm:pt modelId="{0CCDC89D-C4FC-4DF7-B152-375162737EB4}" type="parTrans" cxnId="{B15A05F7-408D-43DF-B466-D37B402818E3}">
      <dgm:prSet/>
      <dgm:spPr/>
      <dgm:t>
        <a:bodyPr/>
        <a:lstStyle/>
        <a:p>
          <a:endParaRPr lang="en-US"/>
        </a:p>
      </dgm:t>
    </dgm:pt>
    <dgm:pt modelId="{85475F61-736F-4760-B2B5-156DA3A76EE4}" type="sibTrans" cxnId="{B15A05F7-408D-43DF-B466-D37B402818E3}">
      <dgm:prSet/>
      <dgm:spPr/>
      <dgm:t>
        <a:bodyPr/>
        <a:lstStyle/>
        <a:p>
          <a:endParaRPr lang="en-US"/>
        </a:p>
      </dgm:t>
    </dgm:pt>
    <dgm:pt modelId="{2CCB7436-F63B-4B54-883D-CEDC925F7C3F}">
      <dgm:prSet phldrT="[Text]"/>
      <dgm:spPr>
        <a:solidFill>
          <a:srgbClr val="7F06DB"/>
        </a:solidFill>
      </dgm:spPr>
      <dgm:t>
        <a:bodyPr/>
        <a:lstStyle/>
        <a:p>
          <a:r>
            <a:rPr lang="en-US" dirty="0"/>
            <a:t>OEC</a:t>
          </a:r>
        </a:p>
      </dgm:t>
    </dgm:pt>
    <dgm:pt modelId="{778E13CD-A5AF-401F-8A14-FDC953A8CB53}" type="parTrans" cxnId="{8CBD9329-2DC2-4544-9B15-243A10CABC13}">
      <dgm:prSet/>
      <dgm:spPr/>
      <dgm:t>
        <a:bodyPr/>
        <a:lstStyle/>
        <a:p>
          <a:endParaRPr lang="en-US"/>
        </a:p>
      </dgm:t>
    </dgm:pt>
    <dgm:pt modelId="{C77B34CD-8FE9-4EBB-8108-A61A890485D6}" type="sibTrans" cxnId="{8CBD9329-2DC2-4544-9B15-243A10CABC13}">
      <dgm:prSet/>
      <dgm:spPr/>
      <dgm:t>
        <a:bodyPr/>
        <a:lstStyle/>
        <a:p>
          <a:endParaRPr lang="en-US"/>
        </a:p>
      </dgm:t>
    </dgm:pt>
    <dgm:pt modelId="{C049F1D9-E10E-486D-8352-F3935B8E96E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Payments to Programs</a:t>
          </a:r>
        </a:p>
      </dgm:t>
    </dgm:pt>
    <dgm:pt modelId="{564128DD-0AC4-4BEF-94A4-FB813992E418}" type="parTrans" cxnId="{8F3E795E-3C8E-4DA2-A279-E6D790BB84CF}">
      <dgm:prSet/>
      <dgm:spPr/>
      <dgm:t>
        <a:bodyPr/>
        <a:lstStyle/>
        <a:p>
          <a:endParaRPr lang="en-US"/>
        </a:p>
      </dgm:t>
    </dgm:pt>
    <dgm:pt modelId="{4D4725F3-246C-4190-9132-7AA23D13669F}" type="sibTrans" cxnId="{8F3E795E-3C8E-4DA2-A279-E6D790BB84CF}">
      <dgm:prSet/>
      <dgm:spPr/>
      <dgm:t>
        <a:bodyPr/>
        <a:lstStyle/>
        <a:p>
          <a:endParaRPr lang="en-US"/>
        </a:p>
      </dgm:t>
    </dgm:pt>
    <dgm:pt modelId="{A8F6178E-B62A-425D-B9EA-FBA7831FAAD2}" type="pres">
      <dgm:prSet presAssocID="{92CF0283-DCC5-40C2-9402-14AA46492251}" presName="Name0" presStyleCnt="0">
        <dgm:presLayoutVars>
          <dgm:chMax val="4"/>
          <dgm:resizeHandles val="exact"/>
        </dgm:presLayoutVars>
      </dgm:prSet>
      <dgm:spPr/>
    </dgm:pt>
    <dgm:pt modelId="{6818D246-A5DD-478C-90E1-D8E691A7D408}" type="pres">
      <dgm:prSet presAssocID="{92CF0283-DCC5-40C2-9402-14AA46492251}" presName="ellipse" presStyleLbl="trBgShp" presStyleIdx="0" presStyleCnt="1"/>
      <dgm:spPr/>
    </dgm:pt>
    <dgm:pt modelId="{FEAAAB04-B12C-4C45-83B5-2DC1D1C664BB}" type="pres">
      <dgm:prSet presAssocID="{92CF0283-DCC5-40C2-9402-14AA46492251}" presName="arrow1" presStyleLbl="fgShp" presStyleIdx="0" presStyleCnt="1"/>
      <dgm:spPr/>
    </dgm:pt>
    <dgm:pt modelId="{7AD01480-E1DB-4D53-9D2F-9D5157614E8E}" type="pres">
      <dgm:prSet presAssocID="{92CF0283-DCC5-40C2-9402-14AA46492251}" presName="rectangle" presStyleLbl="revTx" presStyleIdx="0" presStyleCnt="1">
        <dgm:presLayoutVars>
          <dgm:bulletEnabled val="1"/>
        </dgm:presLayoutVars>
      </dgm:prSet>
      <dgm:spPr/>
    </dgm:pt>
    <dgm:pt modelId="{82B8ED11-12CF-40DC-91D1-88FB39343E19}" type="pres">
      <dgm:prSet presAssocID="{B5B301C1-66F2-4B2A-B287-CA85D94FAAA4}" presName="item1" presStyleLbl="node1" presStyleIdx="0" presStyleCnt="3" custLinFactNeighborX="-1927" custLinFactNeighborY="19519">
        <dgm:presLayoutVars>
          <dgm:bulletEnabled val="1"/>
        </dgm:presLayoutVars>
      </dgm:prSet>
      <dgm:spPr/>
    </dgm:pt>
    <dgm:pt modelId="{7C465A3F-91B5-40EE-9849-1C0299973858}" type="pres">
      <dgm:prSet presAssocID="{2CCB7436-F63B-4B54-883D-CEDC925F7C3F}" presName="item2" presStyleLbl="node1" presStyleIdx="1" presStyleCnt="3" custScaleX="161180" custScaleY="154220" custLinFactNeighborX="22711" custLinFactNeighborY="-1789">
        <dgm:presLayoutVars>
          <dgm:bulletEnabled val="1"/>
        </dgm:presLayoutVars>
      </dgm:prSet>
      <dgm:spPr/>
    </dgm:pt>
    <dgm:pt modelId="{0A4395B0-80E5-48A9-AC7C-9AFB1A4E97B6}" type="pres">
      <dgm:prSet presAssocID="{C049F1D9-E10E-486D-8352-F3935B8E96E0}" presName="item3" presStyleLbl="node1" presStyleIdx="2" presStyleCnt="3" custScaleX="100831" custScaleY="97437" custLinFactNeighborX="20334" custLinFactNeighborY="-3380">
        <dgm:presLayoutVars>
          <dgm:bulletEnabled val="1"/>
        </dgm:presLayoutVars>
      </dgm:prSet>
      <dgm:spPr/>
    </dgm:pt>
    <dgm:pt modelId="{9A7C7650-237D-4BC4-B472-2F597A3910C2}" type="pres">
      <dgm:prSet presAssocID="{92CF0283-DCC5-40C2-9402-14AA46492251}" presName="funnel" presStyleLbl="trAlignAcc1" presStyleIdx="0" presStyleCnt="1" custLinFactNeighborX="517" custLinFactNeighborY="-215"/>
      <dgm:spPr>
        <a:noFill/>
      </dgm:spPr>
    </dgm:pt>
  </dgm:ptLst>
  <dgm:cxnLst>
    <dgm:cxn modelId="{8CBD9329-2DC2-4544-9B15-243A10CABC13}" srcId="{92CF0283-DCC5-40C2-9402-14AA46492251}" destId="{2CCB7436-F63B-4B54-883D-CEDC925F7C3F}" srcOrd="2" destOrd="0" parTransId="{778E13CD-A5AF-401F-8A14-FDC953A8CB53}" sibTransId="{C77B34CD-8FE9-4EBB-8108-A61A890485D6}"/>
    <dgm:cxn modelId="{A34D133D-7E03-470A-BED4-40E82AFF2C9B}" type="presOf" srcId="{C049F1D9-E10E-486D-8352-F3935B8E96E0}" destId="{7AD01480-E1DB-4D53-9D2F-9D5157614E8E}" srcOrd="0" destOrd="0" presId="urn:microsoft.com/office/officeart/2005/8/layout/funnel1"/>
    <dgm:cxn modelId="{8F3E795E-3C8E-4DA2-A279-E6D790BB84CF}" srcId="{92CF0283-DCC5-40C2-9402-14AA46492251}" destId="{C049F1D9-E10E-486D-8352-F3935B8E96E0}" srcOrd="3" destOrd="0" parTransId="{564128DD-0AC4-4BEF-94A4-FB813992E418}" sibTransId="{4D4725F3-246C-4190-9132-7AA23D13669F}"/>
    <dgm:cxn modelId="{20FED068-822D-41C7-865F-7221C3593C0D}" srcId="{92CF0283-DCC5-40C2-9402-14AA46492251}" destId="{B5B301C1-66F2-4B2A-B287-CA85D94FAAA4}" srcOrd="1" destOrd="0" parTransId="{6832C155-6819-49F6-93C5-B4ADF4A6E5D8}" sibTransId="{3F9C33B8-07A3-4A4F-BEF2-1A2E563D9EBB}"/>
    <dgm:cxn modelId="{43CAEF4B-76C6-47C3-80C3-66902305E030}" type="presOf" srcId="{B5B301C1-66F2-4B2A-B287-CA85D94FAAA4}" destId="{7C465A3F-91B5-40EE-9849-1C0299973858}" srcOrd="0" destOrd="0" presId="urn:microsoft.com/office/officeart/2005/8/layout/funnel1"/>
    <dgm:cxn modelId="{334C026E-F24B-4953-A558-39D76CF2F39D}" type="presOf" srcId="{2CCB7436-F63B-4B54-883D-CEDC925F7C3F}" destId="{82B8ED11-12CF-40DC-91D1-88FB39343E19}" srcOrd="0" destOrd="0" presId="urn:microsoft.com/office/officeart/2005/8/layout/funnel1"/>
    <dgm:cxn modelId="{3677AB91-1682-484D-8259-CE831A8C4E10}" type="presOf" srcId="{C5B758F8-4FD1-4E02-AFB2-331E284355A1}" destId="{0A4395B0-80E5-48A9-AC7C-9AFB1A4E97B6}" srcOrd="0" destOrd="0" presId="urn:microsoft.com/office/officeart/2005/8/layout/funnel1"/>
    <dgm:cxn modelId="{7C9319D1-AA6F-4374-8E15-0917049F2512}" type="presOf" srcId="{92CF0283-DCC5-40C2-9402-14AA46492251}" destId="{A8F6178E-B62A-425D-B9EA-FBA7831FAAD2}" srcOrd="0" destOrd="0" presId="urn:microsoft.com/office/officeart/2005/8/layout/funnel1"/>
    <dgm:cxn modelId="{B15A05F7-408D-43DF-B466-D37B402818E3}" srcId="{92CF0283-DCC5-40C2-9402-14AA46492251}" destId="{C5B758F8-4FD1-4E02-AFB2-331E284355A1}" srcOrd="0" destOrd="0" parTransId="{0CCDC89D-C4FC-4DF7-B152-375162737EB4}" sibTransId="{85475F61-736F-4760-B2B5-156DA3A76EE4}"/>
    <dgm:cxn modelId="{E5FF9780-044A-46EC-9A0C-9E9FF1271A33}" type="presParOf" srcId="{A8F6178E-B62A-425D-B9EA-FBA7831FAAD2}" destId="{6818D246-A5DD-478C-90E1-D8E691A7D408}" srcOrd="0" destOrd="0" presId="urn:microsoft.com/office/officeart/2005/8/layout/funnel1"/>
    <dgm:cxn modelId="{06D3E672-08E4-42DC-A7AC-4170A47CA0B9}" type="presParOf" srcId="{A8F6178E-B62A-425D-B9EA-FBA7831FAAD2}" destId="{FEAAAB04-B12C-4C45-83B5-2DC1D1C664BB}" srcOrd="1" destOrd="0" presId="urn:microsoft.com/office/officeart/2005/8/layout/funnel1"/>
    <dgm:cxn modelId="{B3FAFDDE-5F3D-4910-AC23-D986351E961F}" type="presParOf" srcId="{A8F6178E-B62A-425D-B9EA-FBA7831FAAD2}" destId="{7AD01480-E1DB-4D53-9D2F-9D5157614E8E}" srcOrd="2" destOrd="0" presId="urn:microsoft.com/office/officeart/2005/8/layout/funnel1"/>
    <dgm:cxn modelId="{DC67094B-8EF2-4F79-A055-98E778BC65C0}" type="presParOf" srcId="{A8F6178E-B62A-425D-B9EA-FBA7831FAAD2}" destId="{82B8ED11-12CF-40DC-91D1-88FB39343E19}" srcOrd="3" destOrd="0" presId="urn:microsoft.com/office/officeart/2005/8/layout/funnel1"/>
    <dgm:cxn modelId="{DDE87FE7-F8CA-4D02-9C7E-1FD78AB692D6}" type="presParOf" srcId="{A8F6178E-B62A-425D-B9EA-FBA7831FAAD2}" destId="{7C465A3F-91B5-40EE-9849-1C0299973858}" srcOrd="4" destOrd="0" presId="urn:microsoft.com/office/officeart/2005/8/layout/funnel1"/>
    <dgm:cxn modelId="{F6D790D4-D59B-4CE7-AEC8-57BE17B8708A}" type="presParOf" srcId="{A8F6178E-B62A-425D-B9EA-FBA7831FAAD2}" destId="{0A4395B0-80E5-48A9-AC7C-9AFB1A4E97B6}" srcOrd="5" destOrd="0" presId="urn:microsoft.com/office/officeart/2005/8/layout/funnel1"/>
    <dgm:cxn modelId="{B325019C-8D56-4293-B612-FFBE585409E1}" type="presParOf" srcId="{A8F6178E-B62A-425D-B9EA-FBA7831FAAD2}" destId="{9A7C7650-237D-4BC4-B472-2F597A3910C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8D246-A5DD-478C-90E1-D8E691A7D408}">
      <dsp:nvSpPr>
        <dsp:cNvPr id="0" name=""/>
        <dsp:cNvSpPr/>
      </dsp:nvSpPr>
      <dsp:spPr>
        <a:xfrm>
          <a:off x="1941829" y="254393"/>
          <a:ext cx="5048742" cy="1753361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AAB04-B12C-4C45-83B5-2DC1D1C664BB}">
      <dsp:nvSpPr>
        <dsp:cNvPr id="0" name=""/>
        <dsp:cNvSpPr/>
      </dsp:nvSpPr>
      <dsp:spPr>
        <a:xfrm>
          <a:off x="3984809" y="4547781"/>
          <a:ext cx="978438" cy="626200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01480-E1DB-4D53-9D2F-9D5157614E8E}">
      <dsp:nvSpPr>
        <dsp:cNvPr id="0" name=""/>
        <dsp:cNvSpPr/>
      </dsp:nvSpPr>
      <dsp:spPr>
        <a:xfrm>
          <a:off x="2125776" y="5048742"/>
          <a:ext cx="4696504" cy="117412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Payments to Programs</a:t>
          </a:r>
        </a:p>
      </dsp:txBody>
      <dsp:txXfrm>
        <a:off x="2125776" y="5048742"/>
        <a:ext cx="4696504" cy="1174126"/>
      </dsp:txXfrm>
    </dsp:sp>
    <dsp:sp modelId="{82B8ED11-12CF-40DC-91D1-88FB39343E19}">
      <dsp:nvSpPr>
        <dsp:cNvPr id="0" name=""/>
        <dsp:cNvSpPr/>
      </dsp:nvSpPr>
      <dsp:spPr>
        <a:xfrm>
          <a:off x="3743442" y="2486938"/>
          <a:ext cx="1761189" cy="1761189"/>
        </a:xfrm>
        <a:prstGeom prst="ellipse">
          <a:avLst/>
        </a:prstGeom>
        <a:solidFill>
          <a:srgbClr val="7F06D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OEC</a:t>
          </a:r>
        </a:p>
      </dsp:txBody>
      <dsp:txXfrm>
        <a:off x="4001362" y="2744858"/>
        <a:ext cx="1245349" cy="1245349"/>
      </dsp:txXfrm>
    </dsp:sp>
    <dsp:sp modelId="{7C465A3F-91B5-40EE-9849-1C0299973858}">
      <dsp:nvSpPr>
        <dsp:cNvPr id="0" name=""/>
        <dsp:cNvSpPr/>
      </dsp:nvSpPr>
      <dsp:spPr>
        <a:xfrm>
          <a:off x="2378387" y="312922"/>
          <a:ext cx="2838684" cy="271610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Medicaid</a:t>
          </a:r>
        </a:p>
      </dsp:txBody>
      <dsp:txXfrm>
        <a:off x="2794103" y="710686"/>
        <a:ext cx="2007252" cy="1920577"/>
      </dsp:txXfrm>
    </dsp:sp>
    <dsp:sp modelId="{0A4395B0-80E5-48A9-AC7C-9AFB1A4E97B6}">
      <dsp:nvSpPr>
        <dsp:cNvPr id="0" name=""/>
        <dsp:cNvSpPr/>
      </dsp:nvSpPr>
      <dsp:spPr>
        <a:xfrm>
          <a:off x="4668280" y="359113"/>
          <a:ext cx="1775824" cy="1716049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Commercial</a:t>
          </a:r>
          <a:br>
            <a:rPr lang="en-US" sz="1900" kern="1200" dirty="0"/>
          </a:br>
          <a:r>
            <a:rPr lang="en-US" sz="1900" kern="1200" dirty="0"/>
            <a:t>Insurance</a:t>
          </a:r>
        </a:p>
      </dsp:txBody>
      <dsp:txXfrm>
        <a:off x="4928343" y="610423"/>
        <a:ext cx="1255698" cy="1213429"/>
      </dsp:txXfrm>
    </dsp:sp>
    <dsp:sp modelId="{9A7C7650-237D-4BC4-B472-2F597A3910C2}">
      <dsp:nvSpPr>
        <dsp:cNvPr id="0" name=""/>
        <dsp:cNvSpPr/>
      </dsp:nvSpPr>
      <dsp:spPr>
        <a:xfrm>
          <a:off x="1762728" y="29713"/>
          <a:ext cx="5479255" cy="4383404"/>
        </a:xfrm>
        <a:prstGeom prst="funnel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6698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FY21 Direct Service Budget Projections by Revenue Source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6E34-0375-43F2-8BE2-D2983D42C0D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AF7F8-4809-4400-89BE-613425C4E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1B82D-ABCD-4DC0-9558-7369A4FCF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814"/>
            <a:ext cx="2844801" cy="54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965372"/>
            <a:ext cx="1117600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48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814"/>
            <a:ext cx="2844801" cy="54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965372"/>
            <a:ext cx="1117600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8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E58-45FD-4C7A-A08A-3F1C4D97669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BBB2-9DC8-4F39-87BB-77B237BF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8308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814"/>
            <a:ext cx="2844801" cy="54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965372"/>
            <a:ext cx="1117600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41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814"/>
            <a:ext cx="2844801" cy="54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965372"/>
            <a:ext cx="1117600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02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E58-45FD-4C7A-A08A-3F1C4D97669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BBB2-9DC8-4F39-87BB-77B237BFCCAA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90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5154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814"/>
            <a:ext cx="2844801" cy="54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965372"/>
            <a:ext cx="1117600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22771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70147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2.jpe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-76426"/>
            <a:ext cx="10972800" cy="1143000"/>
          </a:xfrm>
        </p:spPr>
        <p:txBody>
          <a:bodyPr/>
          <a:lstStyle/>
          <a:p>
            <a:r>
              <a:rPr lang="en-US" dirty="0"/>
              <a:t>Birth23.org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89" r="1989" b="2631"/>
          <a:stretch/>
        </p:blipFill>
        <p:spPr>
          <a:xfrm>
            <a:off x="993913" y="838367"/>
            <a:ext cx="10406270" cy="503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07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22" y="82102"/>
            <a:ext cx="9317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2017</a:t>
            </a:r>
          </a:p>
          <a:p>
            <a:pPr algn="ctr"/>
            <a:r>
              <a:rPr lang="en-US" sz="4800" dirty="0"/>
              <a:t>Birth Cohort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3547" y="3043015"/>
            <a:ext cx="2270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1/1/17</a:t>
            </a:r>
          </a:p>
        </p:txBody>
      </p:sp>
      <p:sp>
        <p:nvSpPr>
          <p:cNvPr id="6" name="Rectangle 5"/>
          <p:cNvSpPr/>
          <p:nvPr/>
        </p:nvSpPr>
        <p:spPr>
          <a:xfrm>
            <a:off x="8490857" y="3043015"/>
            <a:ext cx="277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12/31/17</a:t>
            </a:r>
          </a:p>
        </p:txBody>
      </p:sp>
      <p:cxnSp>
        <p:nvCxnSpPr>
          <p:cNvPr id="8" name="Straight Connector 7"/>
          <p:cNvCxnSpPr>
            <a:stCxn id="5" idx="3"/>
            <a:endCxn id="6" idx="1"/>
          </p:cNvCxnSpPr>
          <p:nvPr/>
        </p:nvCxnSpPr>
        <p:spPr>
          <a:xfrm>
            <a:off x="3884022" y="3458514"/>
            <a:ext cx="46068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20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08" y="1916185"/>
            <a:ext cx="1613547" cy="14284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8521" y="4289511"/>
            <a:ext cx="9317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Turned 3 by 12/31/20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24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65121" y="1282240"/>
            <a:ext cx="5660703" cy="5521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246" y="2842575"/>
            <a:ext cx="291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2014 Birth Cohort</a:t>
            </a:r>
          </a:p>
          <a:p>
            <a:pPr algn="ctr"/>
            <a:r>
              <a:rPr lang="en-US" sz="2400" dirty="0"/>
              <a:t>Census Estimate 36,326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4625246" y="169449"/>
            <a:ext cx="2853369" cy="1185633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IFSP</a:t>
            </a:r>
            <a:r>
              <a:rPr lang="en-US" sz="2400" dirty="0"/>
              <a:t> ICD = Autism</a:t>
            </a:r>
          </a:p>
          <a:p>
            <a:pPr algn="ctr"/>
            <a:r>
              <a:rPr lang="en-US" sz="2400" dirty="0"/>
              <a:t>675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3929" y="42917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/>
              <a:t>1.86%     1:54</a:t>
            </a:r>
          </a:p>
        </p:txBody>
      </p:sp>
      <p:sp>
        <p:nvSpPr>
          <p:cNvPr id="2" name="Rectangle 1"/>
          <p:cNvSpPr/>
          <p:nvPr/>
        </p:nvSpPr>
        <p:spPr>
          <a:xfrm rot="20403249">
            <a:off x="313407" y="620519"/>
            <a:ext cx="2262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76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65121" y="1282240"/>
            <a:ext cx="5660703" cy="5521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246" y="2842575"/>
            <a:ext cx="291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2017 Birth Cohort</a:t>
            </a:r>
          </a:p>
          <a:p>
            <a:pPr algn="ctr"/>
            <a:r>
              <a:rPr lang="en-US" sz="2400" dirty="0"/>
              <a:t>Census Estimate</a:t>
            </a:r>
          </a:p>
          <a:p>
            <a:pPr algn="ctr"/>
            <a:r>
              <a:rPr lang="en-US" sz="2400" dirty="0"/>
              <a:t>35,560</a:t>
            </a:r>
            <a:endParaRPr lang="en-US" dirty="0"/>
          </a:p>
        </p:txBody>
      </p:sp>
      <p:sp>
        <p:nvSpPr>
          <p:cNvPr id="11" name="Down Arrow Callout 10"/>
          <p:cNvSpPr/>
          <p:nvPr/>
        </p:nvSpPr>
        <p:spPr>
          <a:xfrm>
            <a:off x="4625246" y="169449"/>
            <a:ext cx="2853369" cy="1185633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IFSP</a:t>
            </a:r>
            <a:r>
              <a:rPr lang="en-US" sz="2400" dirty="0"/>
              <a:t> ICD = Autism</a:t>
            </a:r>
          </a:p>
          <a:p>
            <a:pPr algn="ctr"/>
            <a:r>
              <a:rPr lang="en-US" sz="2400" dirty="0"/>
              <a:t>859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3929" y="42917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/>
              <a:t>2.42%</a:t>
            </a:r>
            <a:r>
              <a:rPr lang="en-US" sz="4800" dirty="0">
                <a:solidFill>
                  <a:srgbClr val="FF0000"/>
                </a:solidFill>
              </a:rPr>
              <a:t>     </a:t>
            </a:r>
            <a:r>
              <a:rPr lang="en-US" sz="4800" dirty="0"/>
              <a:t>1:41</a:t>
            </a:r>
          </a:p>
        </p:txBody>
      </p:sp>
      <p:sp>
        <p:nvSpPr>
          <p:cNvPr id="6" name="Rectangle 5"/>
          <p:cNvSpPr/>
          <p:nvPr/>
        </p:nvSpPr>
        <p:spPr>
          <a:xfrm rot="20403249">
            <a:off x="313407" y="620519"/>
            <a:ext cx="2262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66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071180"/>
              </p:ext>
            </p:extLst>
          </p:nvPr>
        </p:nvGraphicFramePr>
        <p:xfrm>
          <a:off x="437322" y="795131"/>
          <a:ext cx="6139070" cy="428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209384"/>
              </p:ext>
            </p:extLst>
          </p:nvPr>
        </p:nvGraphicFramePr>
        <p:xfrm>
          <a:off x="5198164" y="884583"/>
          <a:ext cx="6251713" cy="43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8706" y="204258"/>
            <a:ext cx="662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Monthly Averages from August 2019 - January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3510" y="934278"/>
            <a:ext cx="265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Number of Children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9182" y="934278"/>
            <a:ext cx="2757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Number of Hours ($)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89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0009" y="174732"/>
            <a:ext cx="5555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Average Hours pm</a:t>
            </a:r>
          </a:p>
          <a:p>
            <a:pPr algn="ctr"/>
            <a:r>
              <a:rPr lang="en-US" sz="4800" dirty="0"/>
              <a:t>on 1</a:t>
            </a:r>
            <a:r>
              <a:rPr lang="en-US" sz="4800" baseline="30000" dirty="0"/>
              <a:t>st</a:t>
            </a:r>
            <a:r>
              <a:rPr lang="en-US" sz="4800" dirty="0"/>
              <a:t> IFSP with F84.*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77031132"/>
                  </p:ext>
                </p:extLst>
              </p:nvPr>
            </p:nvGraphicFramePr>
            <p:xfrm>
              <a:off x="573794" y="109416"/>
              <a:ext cx="10210163" cy="590375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94" y="109416"/>
                <a:ext cx="10210163" cy="590375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8357538" y="1974152"/>
            <a:ext cx="2584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Mean    = 38.4</a:t>
            </a:r>
          </a:p>
          <a:p>
            <a:r>
              <a:rPr lang="en-US" sz="3200" dirty="0"/>
              <a:t>Median = 36.1</a:t>
            </a:r>
          </a:p>
        </p:txBody>
      </p:sp>
      <p:sp>
        <p:nvSpPr>
          <p:cNvPr id="8" name="Rectangle 7"/>
          <p:cNvSpPr/>
          <p:nvPr/>
        </p:nvSpPr>
        <p:spPr>
          <a:xfrm rot="19646996">
            <a:off x="244361" y="35492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77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0009" y="174732"/>
            <a:ext cx="5555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Average Hours pm</a:t>
            </a:r>
          </a:p>
          <a:p>
            <a:pPr algn="ctr"/>
            <a:r>
              <a:rPr lang="en-US" sz="4800" dirty="0"/>
              <a:t>on 1</a:t>
            </a:r>
            <a:r>
              <a:rPr lang="en-US" sz="4800" baseline="30000" dirty="0"/>
              <a:t>st</a:t>
            </a:r>
            <a:r>
              <a:rPr lang="en-US" sz="4800" dirty="0"/>
              <a:t> IFSP with F84.*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7538" y="1974152"/>
            <a:ext cx="2584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Mean    = 29.8</a:t>
            </a:r>
          </a:p>
          <a:p>
            <a:r>
              <a:rPr lang="en-US" sz="3200" dirty="0"/>
              <a:t>Median = 24.6</a:t>
            </a:r>
          </a:p>
        </p:txBody>
      </p:sp>
      <p:sp>
        <p:nvSpPr>
          <p:cNvPr id="8" name="Rectangle 7"/>
          <p:cNvSpPr/>
          <p:nvPr/>
        </p:nvSpPr>
        <p:spPr>
          <a:xfrm rot="19646996">
            <a:off x="244361" y="35492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2017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3556363534"/>
                  </p:ext>
                </p:extLst>
              </p:nvPr>
            </p:nvGraphicFramePr>
            <p:xfrm>
              <a:off x="556946" y="164794"/>
              <a:ext cx="10213522" cy="58913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946" y="164794"/>
                <a:ext cx="10213522" cy="5891332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5093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18641" y="156914"/>
            <a:ext cx="7473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Racial /Ethnic Percentages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63953"/>
              </p:ext>
            </p:extLst>
          </p:nvPr>
        </p:nvGraphicFramePr>
        <p:xfrm>
          <a:off x="1404257" y="566057"/>
          <a:ext cx="9481457" cy="629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 rot="19646996">
            <a:off x="244361" y="36309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81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16" y="1224048"/>
            <a:ext cx="5982854" cy="54604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1647" y="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Average Age when 1</a:t>
            </a:r>
            <a:r>
              <a:rPr lang="en-US" sz="4000" baseline="30000" dirty="0"/>
              <a:t>St</a:t>
            </a:r>
            <a:r>
              <a:rPr lang="en-US" sz="4000" dirty="0"/>
              <a:t> IFSP</a:t>
            </a:r>
            <a:br>
              <a:rPr lang="en-US" sz="4000" dirty="0"/>
            </a:br>
            <a:r>
              <a:rPr lang="en-US" sz="4000" dirty="0"/>
              <a:t>Includes an Autism ICD</a:t>
            </a:r>
          </a:p>
        </p:txBody>
      </p:sp>
      <p:sp>
        <p:nvSpPr>
          <p:cNvPr id="5" name="Rectangle 4"/>
          <p:cNvSpPr/>
          <p:nvPr/>
        </p:nvSpPr>
        <p:spPr>
          <a:xfrm rot="19430461">
            <a:off x="22541" y="290116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2017</a:t>
            </a:r>
          </a:p>
        </p:txBody>
      </p:sp>
      <p:sp>
        <p:nvSpPr>
          <p:cNvPr id="2" name="Oval 1"/>
          <p:cNvSpPr/>
          <p:nvPr/>
        </p:nvSpPr>
        <p:spPr>
          <a:xfrm>
            <a:off x="718927" y="3528392"/>
            <a:ext cx="1451113" cy="1500808"/>
          </a:xfrm>
          <a:prstGeom prst="ellipse">
            <a:avLst/>
          </a:prstGeom>
          <a:solidFill>
            <a:srgbClr val="C34EF8"/>
          </a:solidFill>
          <a:ln>
            <a:solidFill>
              <a:srgbClr val="C34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All 26.6</a:t>
            </a:r>
          </a:p>
        </p:txBody>
      </p:sp>
      <p:sp>
        <p:nvSpPr>
          <p:cNvPr id="7" name="Rectangle 6"/>
          <p:cNvSpPr/>
          <p:nvPr/>
        </p:nvSpPr>
        <p:spPr>
          <a:xfrm rot="19646996">
            <a:off x="244361" y="36309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2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828"/>
            <a:ext cx="10972800" cy="1143000"/>
          </a:xfrm>
        </p:spPr>
        <p:txBody>
          <a:bodyPr/>
          <a:lstStyle/>
          <a:p>
            <a:r>
              <a:rPr lang="en-US" dirty="0"/>
              <a:t>Remote EI AND In-person Visits</a:t>
            </a:r>
          </a:p>
        </p:txBody>
      </p:sp>
      <p:pic>
        <p:nvPicPr>
          <p:cNvPr id="5" name="Picture 4" descr="when your child suddenly refuses to wear their glasse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49" y="1086543"/>
            <a:ext cx="6142302" cy="4922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85304" y="6172200"/>
            <a:ext cx="597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https://toddlerglasses.files.wordpress.com/2010/05/caleb.jpg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35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1559"/>
              </p:ext>
            </p:extLst>
          </p:nvPr>
        </p:nvGraphicFramePr>
        <p:xfrm>
          <a:off x="198788" y="89437"/>
          <a:ext cx="11887194" cy="5770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90733023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3803851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18306026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331208172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938041413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80829805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7238378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48723407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72979366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416025521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553391638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41273999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879493188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46119382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938741802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34230646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98147020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3928267458"/>
                    </a:ext>
                  </a:extLst>
                </a:gridCol>
              </a:tblGrid>
              <a:tr h="213508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Early Intervention Supports Provided Each Month by R/E and Method*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597"/>
                  </a:ext>
                </a:extLst>
              </a:tr>
              <a:tr h="213508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735602"/>
                  </a:ext>
                </a:extLst>
              </a:tr>
              <a:tr h="21350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Counts of All Children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Percent in Month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782980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January 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February 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March 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January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February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March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07231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R/E group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R/E group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52933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5272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5343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6356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1584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5506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7090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949732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1836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2152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1888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2378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485764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Black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Black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648685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White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2488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2914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2524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3055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2591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3425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White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166722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Other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Other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252217"/>
                  </a:ext>
                </a:extLst>
              </a:tr>
              <a:tr h="213508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527"/>
                  </a:ext>
                </a:extLst>
              </a:tr>
              <a:tr h="21350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Counts of Children with an Autism Spectrum Disorder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Percent in Month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29500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January 2021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February 2021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March 2021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January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February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March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71032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R/E group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200" b="0" i="1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200" b="0" i="1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200" b="0" i="1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R/E group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In-Person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Remote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69676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All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836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7663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92566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Black Non-Hispanic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Black Non-Hispanic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179172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White Non-Hispanic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White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12115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Non-Hispanic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Other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202551"/>
                  </a:ext>
                </a:extLst>
              </a:tr>
              <a:tr h="213508">
                <a:tc gridSpan="18"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*Children whose families received both methods in the month are counted in both columns.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90998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extLst>
                  <a:ext uri="{0D108BD9-81ED-4DB2-BD59-A6C34878D82A}">
                    <a16:rowId xmlns:a16="http://schemas.microsoft.com/office/drawing/2014/main" val="916679329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ASD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DPH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extLst>
                  <a:ext uri="{0D108BD9-81ED-4DB2-BD59-A6C34878D82A}">
                    <a16:rowId xmlns:a16="http://schemas.microsoft.com/office/drawing/2014/main" val="2601875406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Percent of Totals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Jan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Feb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Mar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Jan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Feb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Mar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Births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extLst>
                  <a:ext uri="{0D108BD9-81ED-4DB2-BD59-A6C34878D82A}">
                    <a16:rowId xmlns:a16="http://schemas.microsoft.com/office/drawing/2014/main" val="1239784130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extLst>
                  <a:ext uri="{0D108BD9-81ED-4DB2-BD59-A6C34878D82A}">
                    <a16:rowId xmlns:a16="http://schemas.microsoft.com/office/drawing/2014/main" val="3336950418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Black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Black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extLst>
                  <a:ext uri="{0D108BD9-81ED-4DB2-BD59-A6C34878D82A}">
                    <a16:rowId xmlns:a16="http://schemas.microsoft.com/office/drawing/2014/main" val="3608758595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White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White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extLst>
                  <a:ext uri="{0D108BD9-81ED-4DB2-BD59-A6C34878D82A}">
                    <a16:rowId xmlns:a16="http://schemas.microsoft.com/office/drawing/2014/main" val="349983316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Other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Other Non-Hispanic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55" marR="5955" marT="5955" marB="0" anchor="b"/>
                </a:tc>
                <a:extLst>
                  <a:ext uri="{0D108BD9-81ED-4DB2-BD59-A6C34878D82A}">
                    <a16:rowId xmlns:a16="http://schemas.microsoft.com/office/drawing/2014/main" val="238049493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2752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3159" y="208041"/>
            <a:ext cx="869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Connecticut’s Birth to Three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4446" y="1673221"/>
            <a:ext cx="101155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u="sng" dirty="0"/>
              <a:t>Supporting families</a:t>
            </a:r>
          </a:p>
          <a:p>
            <a:pPr algn="ctr"/>
            <a:r>
              <a:rPr lang="en-US" sz="4400" i="1" dirty="0"/>
              <a:t>to enhance the development of their child</a:t>
            </a:r>
          </a:p>
          <a:p>
            <a:pPr algn="ctr"/>
            <a:r>
              <a:rPr lang="en-US" sz="4400" i="1" dirty="0"/>
              <a:t>and </a:t>
            </a:r>
          </a:p>
          <a:p>
            <a:pPr algn="ctr"/>
            <a:r>
              <a:rPr lang="en-US" sz="4400" i="1" dirty="0"/>
              <a:t>connect to their communities.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92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9629" y="195943"/>
            <a:ext cx="5026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Transition Out of Part 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05925"/>
              </p:ext>
            </p:extLst>
          </p:nvPr>
        </p:nvGraphicFramePr>
        <p:xfrm>
          <a:off x="2009073" y="1070730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065200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96321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 C - Birth to 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</a:t>
                      </a:r>
                      <a:r>
                        <a:rPr lang="en-US" baseline="0" dirty="0"/>
                        <a:t> B - Preschool Special Education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3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 Learning Environments</a:t>
                      </a:r>
                    </a:p>
                    <a:p>
                      <a:pPr algn="ctr"/>
                      <a:r>
                        <a:rPr lang="en-US" dirty="0"/>
                        <a:t>Naturalistic Interventions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Least Restrictive Environment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128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is the Focus</a:t>
                      </a:r>
                      <a:r>
                        <a:rPr lang="en-US" baseline="0" dirty="0"/>
                        <a:t> for Coaching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 of the Child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473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 and Community Settings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Peers in an Early Childhood Classroom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7697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9073" y="3388179"/>
            <a:ext cx="75718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OEC Birth to Three Autism Community of Practice</a:t>
            </a:r>
          </a:p>
          <a:p>
            <a:r>
              <a:rPr lang="en-US" dirty="0"/>
              <a:t>	Meeting every other month</a:t>
            </a:r>
          </a:p>
          <a:p>
            <a:r>
              <a:rPr lang="en-US" dirty="0"/>
              <a:t>	Referring families to Beacon before age 3</a:t>
            </a:r>
          </a:p>
          <a:p>
            <a:r>
              <a:rPr lang="en-US" dirty="0"/>
              <a:t>	Sharing options with families about supports beyond what LEAs offer</a:t>
            </a:r>
          </a:p>
          <a:p>
            <a:r>
              <a:rPr lang="en-US" dirty="0"/>
              <a:t>		State Interagency Coordinating Council public comment</a:t>
            </a:r>
          </a:p>
          <a:p>
            <a:r>
              <a:rPr lang="en-US" dirty="0"/>
              <a:t>Upcoming joint Early Childhood Intervention (ECI) convening with leaders in CT</a:t>
            </a:r>
          </a:p>
          <a:p>
            <a:r>
              <a:rPr lang="en-US" dirty="0"/>
              <a:t>	about the fluidity of a DSM diagnosis during preschool years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78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834" y="2435139"/>
            <a:ext cx="9209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54237F"/>
                </a:solidFill>
              </a:rPr>
              <a:t>Koleen.Kerski@ct.gov</a:t>
            </a:r>
          </a:p>
          <a:p>
            <a:pPr algn="ctr"/>
            <a:endParaRPr lang="en-US" sz="4800" dirty="0">
              <a:solidFill>
                <a:srgbClr val="54237F"/>
              </a:solidFill>
            </a:endParaRPr>
          </a:p>
          <a:p>
            <a:pPr algn="ctr"/>
            <a:r>
              <a:rPr lang="en-US" sz="2400" dirty="0">
                <a:solidFill>
                  <a:srgbClr val="54237F"/>
                </a:solidFill>
              </a:rPr>
              <a:t>(Alice.Ridgway@ct.gov)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8452" y="661455"/>
            <a:ext cx="56354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71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257" y="689010"/>
            <a:ext cx="117157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54237F"/>
                </a:solidFill>
              </a:rPr>
              <a:t>EIS = Early Intervention Services (DSS and IDEA)</a:t>
            </a:r>
          </a:p>
          <a:p>
            <a:pPr algn="ctr"/>
            <a:endParaRPr lang="en-US" sz="4400" dirty="0">
              <a:solidFill>
                <a:srgbClr val="54237F"/>
              </a:solidFill>
            </a:endParaRPr>
          </a:p>
          <a:p>
            <a:pPr algn="ctr"/>
            <a:r>
              <a:rPr lang="en-US" sz="4400" dirty="0">
                <a:solidFill>
                  <a:srgbClr val="54237F"/>
                </a:solidFill>
              </a:rPr>
              <a:t>Part C (of the IDEA)</a:t>
            </a:r>
          </a:p>
          <a:p>
            <a:pPr algn="ctr"/>
            <a:endParaRPr lang="en-US" sz="4400" dirty="0">
              <a:solidFill>
                <a:srgbClr val="54237F"/>
              </a:solidFill>
            </a:endParaRPr>
          </a:p>
          <a:p>
            <a:pPr algn="ctr"/>
            <a:r>
              <a:rPr lang="en-US" sz="4400" dirty="0">
                <a:solidFill>
                  <a:srgbClr val="54237F"/>
                </a:solidFill>
              </a:rPr>
              <a:t>Birth to Three (in CT)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5163" y="4507900"/>
            <a:ext cx="6323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It’s all the same thing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0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62709" y="-17912"/>
            <a:ext cx="6755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Birth to Three</a:t>
            </a:r>
          </a:p>
          <a:p>
            <a:pPr algn="ctr"/>
            <a:r>
              <a:rPr lang="en-US" sz="2400" b="1" i="1" dirty="0"/>
              <a:t>A View From 10,000 Feet</a:t>
            </a:r>
          </a:p>
        </p:txBody>
      </p:sp>
      <p:pic>
        <p:nvPicPr>
          <p:cNvPr id="2" name="Picture 1" descr="Buildings | Free Stock Photo | Illustration of &lt;strong&gt;office&lt;/strong&gt; ...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6" y="697772"/>
            <a:ext cx="1865607" cy="1865607"/>
          </a:xfrm>
          <a:prstGeom prst="rect">
            <a:avLst/>
          </a:prstGeom>
        </p:spPr>
      </p:pic>
      <p:pic>
        <p:nvPicPr>
          <p:cNvPr id="5" name="Picture 4" descr="&lt;strong&gt;House&lt;/strong&gt; | Free Stock Photo | Illustration of a &lt;strong&gt;house&lt;/strong&gt; | # 144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93" y="1934271"/>
            <a:ext cx="1353106" cy="1143375"/>
          </a:xfrm>
          <a:prstGeom prst="rect">
            <a:avLst/>
          </a:prstGeom>
        </p:spPr>
      </p:pic>
      <p:pic>
        <p:nvPicPr>
          <p:cNvPr id="10" name="Picture 9" descr="&lt;strong&gt;Apartment&lt;/strong&gt; in Pixel Art Style by ApprenticeOfArt on DeviantAr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8868" y="206025"/>
            <a:ext cx="1638538" cy="2239088"/>
          </a:xfrm>
          <a:prstGeom prst="rect">
            <a:avLst/>
          </a:prstGeom>
        </p:spPr>
      </p:pic>
      <p:pic>
        <p:nvPicPr>
          <p:cNvPr id="14" name="Picture 13" descr="&lt;strong&gt;House&lt;/strong&gt; | Free Stock Photo | Illustration of a &lt;strong&gt;house&lt;/strong&gt; | # 144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7" y="3838778"/>
            <a:ext cx="1306050" cy="1306050"/>
          </a:xfrm>
          <a:prstGeom prst="rect">
            <a:avLst/>
          </a:prstGeom>
        </p:spPr>
      </p:pic>
      <p:pic>
        <p:nvPicPr>
          <p:cNvPr id="15" name="Picture 14" descr="Clipart - Green &lt;strong&gt;Tent&lt;/strong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342" y="4575403"/>
            <a:ext cx="1118416" cy="749339"/>
          </a:xfrm>
          <a:prstGeom prst="rect">
            <a:avLst/>
          </a:prstGeom>
        </p:spPr>
      </p:pic>
      <p:pic>
        <p:nvPicPr>
          <p:cNvPr id="16" name="Picture 15" descr="La mentira de, educar para erradicar la pobreza ...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8571" y1="3797" x2="33571" y2="3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924" y="2750191"/>
            <a:ext cx="1800157" cy="1524327"/>
          </a:xfrm>
          <a:prstGeom prst="rect">
            <a:avLst/>
          </a:prstGeom>
        </p:spPr>
      </p:pic>
      <p:pic>
        <p:nvPicPr>
          <p:cNvPr id="18" name="Picture 17" descr="&lt;strong&gt;Clipart&lt;/strong&gt; - Children's slid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86" y="4343285"/>
            <a:ext cx="1044717" cy="1130951"/>
          </a:xfrm>
          <a:prstGeom prst="rect">
            <a:avLst/>
          </a:prstGeom>
        </p:spPr>
      </p:pic>
      <p:pic>
        <p:nvPicPr>
          <p:cNvPr id="19" name="Picture 18" descr="&lt;strong&gt;Clipart&lt;/strong&gt; - &lt;strong&gt;City Park&lt;/strong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92" y="5760175"/>
            <a:ext cx="2040856" cy="107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Zanimljivosti o državama širom svijeta- dio 2. - Blogway ...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61" y="5863466"/>
            <a:ext cx="887520" cy="8875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27098" y="1745952"/>
            <a:ext cx="82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OEC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82979" y="4337053"/>
            <a:ext cx="2336130" cy="1735914"/>
            <a:chOff x="2801051" y="4127552"/>
            <a:chExt cx="2336130" cy="1735914"/>
          </a:xfrm>
        </p:grpSpPr>
        <p:pic>
          <p:nvPicPr>
            <p:cNvPr id="8" name="Picture 7" descr="File:&lt;strong&gt;Office&lt;/strong&gt; building icon.png - Wikimedia Common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051" y="4127552"/>
              <a:ext cx="1084591" cy="1084591"/>
            </a:xfrm>
            <a:prstGeom prst="rect">
              <a:avLst/>
            </a:prstGeom>
          </p:spPr>
        </p:pic>
        <p:pic>
          <p:nvPicPr>
            <p:cNvPr id="21" name="Picture 20" descr="BVG8Science - Megan What is MA?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64103" y1="79808" x2="65385" y2="7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002" y="5263347"/>
              <a:ext cx="900179" cy="600119"/>
            </a:xfrm>
            <a:prstGeom prst="rect">
              <a:avLst/>
            </a:prstGeom>
          </p:spPr>
        </p:pic>
        <p:pic>
          <p:nvPicPr>
            <p:cNvPr id="26" name="Picture 25" descr="File:Oxygen15.04.1-computer-laptop.svg - Wikimedia Commons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41541" y="4797028"/>
              <a:ext cx="538843" cy="538843"/>
            </a:xfrm>
            <a:prstGeom prst="rect">
              <a:avLst/>
            </a:prstGeom>
          </p:spPr>
        </p:pic>
      </p:grpSp>
      <p:pic>
        <p:nvPicPr>
          <p:cNvPr id="1026" name="Picture 2" descr="https://cdi.211ct.org/wp-content/uploads/2020/12/211cdi-299x181-wh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83" y="2514577"/>
            <a:ext cx="1775612" cy="107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251044" y="2783349"/>
            <a:ext cx="2078640" cy="1736521"/>
            <a:chOff x="4815519" y="3233385"/>
            <a:chExt cx="2078640" cy="1736521"/>
          </a:xfrm>
        </p:grpSpPr>
        <p:pic>
          <p:nvPicPr>
            <p:cNvPr id="30" name="Picture 29" descr="File:&lt;strong&gt;Office&lt;/strong&gt; building icon.png - Wikimedia Common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519" y="3233385"/>
              <a:ext cx="1084591" cy="1084591"/>
            </a:xfrm>
            <a:prstGeom prst="rect">
              <a:avLst/>
            </a:prstGeom>
          </p:spPr>
        </p:pic>
        <p:pic>
          <p:nvPicPr>
            <p:cNvPr id="31" name="Picture 30" descr="BVG8Science - Megan What is MA?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64103" y1="79808" x2="65385" y2="7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980" y="4369787"/>
              <a:ext cx="900179" cy="600119"/>
            </a:xfrm>
            <a:prstGeom prst="rect">
              <a:avLst/>
            </a:prstGeom>
          </p:spPr>
        </p:pic>
        <p:pic>
          <p:nvPicPr>
            <p:cNvPr id="32" name="Picture 31" descr="File:Oxygen15.04.1-computer-laptop.svg - Wikimedia Commons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6280" y="3902861"/>
              <a:ext cx="538843" cy="53884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876471" y="1322842"/>
            <a:ext cx="2190956" cy="1736018"/>
            <a:chOff x="5379560" y="1384122"/>
            <a:chExt cx="2190956" cy="1736018"/>
          </a:xfrm>
        </p:grpSpPr>
        <p:pic>
          <p:nvPicPr>
            <p:cNvPr id="33" name="Picture 32" descr="File:&lt;strong&gt;Office&lt;/strong&gt; building icon.png - Wikimedia Common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560" y="1384122"/>
              <a:ext cx="1084591" cy="1084591"/>
            </a:xfrm>
            <a:prstGeom prst="rect">
              <a:avLst/>
            </a:prstGeom>
          </p:spPr>
        </p:pic>
        <p:pic>
          <p:nvPicPr>
            <p:cNvPr id="34" name="Picture 33" descr="BVG8Science - Megan What is MA?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64103" y1="79808" x2="65385" y2="7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337" y="2520021"/>
              <a:ext cx="900179" cy="600119"/>
            </a:xfrm>
            <a:prstGeom prst="rect">
              <a:avLst/>
            </a:prstGeom>
          </p:spPr>
        </p:pic>
        <p:pic>
          <p:nvPicPr>
            <p:cNvPr id="35" name="Picture 34" descr="File:Oxygen15.04.1-computer-laptop.svg - Wikimedia Commons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20050" y="2053598"/>
              <a:ext cx="538843" cy="538843"/>
            </a:xfrm>
            <a:prstGeom prst="rect">
              <a:avLst/>
            </a:prstGeom>
          </p:spPr>
        </p:pic>
      </p:grpSp>
      <p:pic>
        <p:nvPicPr>
          <p:cNvPr id="1028" name="Picture 4" descr="a drawing of a fac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8" y="4424804"/>
            <a:ext cx="1381175" cy="4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sistive Technology 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9" y="4666634"/>
            <a:ext cx="1762426" cy="7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02875" y="1323887"/>
            <a:ext cx="724820" cy="724820"/>
          </a:xfrm>
          <a:prstGeom prst="rect">
            <a:avLst/>
          </a:prstGeom>
        </p:spPr>
      </p:pic>
      <p:pic>
        <p:nvPicPr>
          <p:cNvPr id="3" name="Picture 2" descr="https://ctaimh.wpengine.com/wp-content/uploads/2018/06/logo-slider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6" y="5782697"/>
            <a:ext cx="2370822" cy="49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4" y="190852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SS Log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01" y="289231"/>
            <a:ext cx="1932518" cy="5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SDE Log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8" y="2980029"/>
            <a:ext cx="1420312" cy="11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partment of Public Health log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36" y="1943187"/>
            <a:ext cx="1003852" cy="10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83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22" y="82102"/>
            <a:ext cx="9317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CT B23 System Timeline and ASD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3347884"/>
            <a:ext cx="11179277" cy="44245"/>
          </a:xfrm>
          <a:prstGeom prst="line">
            <a:avLst/>
          </a:prstGeom>
          <a:ln w="1143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4684" y="2783740"/>
            <a:ext cx="0" cy="1106130"/>
          </a:xfrm>
          <a:prstGeom prst="line">
            <a:avLst/>
          </a:prstGeom>
          <a:ln w="635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9642" y="2783740"/>
            <a:ext cx="0" cy="110613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16363" y="2783740"/>
            <a:ext cx="0" cy="110613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97107" y="2783740"/>
            <a:ext cx="0" cy="1106130"/>
          </a:xfrm>
          <a:prstGeom prst="line">
            <a:avLst/>
          </a:prstGeom>
          <a:ln w="635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4897" y="2425487"/>
            <a:ext cx="69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46534" y="3974068"/>
            <a:ext cx="89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1996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Change in Lead Agency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8772" y="1617235"/>
            <a:ext cx="145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2003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Began Family Cost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Participation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9831" y="3889732"/>
            <a:ext cx="141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2011</a:t>
            </a:r>
          </a:p>
          <a:p>
            <a:pPr algn="ctr"/>
            <a:r>
              <a:rPr lang="en-US" dirty="0"/>
              <a:t>Three</a:t>
            </a:r>
          </a:p>
          <a:p>
            <a:pPr algn="ctr"/>
            <a:r>
              <a:rPr lang="en-US" dirty="0"/>
              <a:t>State-wide</a:t>
            </a:r>
          </a:p>
          <a:p>
            <a:pPr algn="ctr"/>
            <a:r>
              <a:rPr lang="en-US" dirty="0"/>
              <a:t>RFP</a:t>
            </a:r>
            <a:r>
              <a:rPr lang="en-US" u="sng" dirty="0"/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24149" y="1824334"/>
            <a:ext cx="1502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2017-18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Converted to FFS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462982" y="2783740"/>
            <a:ext cx="0" cy="1106130"/>
          </a:xfrm>
          <a:prstGeom prst="line">
            <a:avLst/>
          </a:prstGeom>
          <a:ln w="635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61977" y="1587739"/>
            <a:ext cx="176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1998</a:t>
            </a:r>
          </a:p>
          <a:p>
            <a:pPr algn="ctr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Autism</a:t>
            </a:r>
          </a:p>
          <a:p>
            <a:pPr algn="ctr"/>
            <a:r>
              <a:rPr lang="en-US" sz="2400" dirty="0"/>
              <a:t>Guidelines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2011" y="1248212"/>
            <a:ext cx="1876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2007</a:t>
            </a:r>
          </a:p>
          <a:p>
            <a:pPr algn="ctr"/>
            <a:r>
              <a:rPr lang="en-US" sz="2400" dirty="0"/>
              <a:t>Autism Specific</a:t>
            </a:r>
          </a:p>
          <a:p>
            <a:pPr algn="ctr"/>
            <a:r>
              <a:rPr lang="en-US" sz="2400" dirty="0"/>
              <a:t>Programs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965725" y="2783740"/>
            <a:ext cx="0" cy="1106130"/>
          </a:xfrm>
          <a:prstGeom prst="line">
            <a:avLst/>
          </a:prstGeom>
          <a:ln w="635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94275" y="3899603"/>
            <a:ext cx="130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2020</a:t>
            </a:r>
          </a:p>
          <a:p>
            <a:pPr algn="ctr"/>
            <a:r>
              <a:rPr lang="en-US" dirty="0"/>
              <a:t>One</a:t>
            </a:r>
          </a:p>
          <a:p>
            <a:pPr algn="ctr"/>
            <a:r>
              <a:rPr lang="en-US" dirty="0"/>
              <a:t>State-wide</a:t>
            </a:r>
          </a:p>
          <a:p>
            <a:pPr algn="ctr"/>
            <a:r>
              <a:rPr lang="en-US" dirty="0"/>
              <a:t>RFP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558422" y="2783740"/>
            <a:ext cx="0" cy="11061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62288" y="2783740"/>
            <a:ext cx="0" cy="11061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60177" y="3842770"/>
            <a:ext cx="8957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2016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Change in Lead Agency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601198" y="2794818"/>
            <a:ext cx="634181" cy="11064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8932612" y="2768992"/>
            <a:ext cx="0" cy="1106130"/>
          </a:xfrm>
          <a:prstGeom prst="line">
            <a:avLst/>
          </a:prstGeom>
          <a:ln w="635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282085" y="2464975"/>
            <a:ext cx="130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ICD10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24750" y="2783740"/>
            <a:ext cx="0" cy="1106130"/>
          </a:xfrm>
          <a:prstGeom prst="line">
            <a:avLst/>
          </a:prstGeom>
          <a:ln w="635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66816" y="3894683"/>
            <a:ext cx="14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2002</a:t>
            </a:r>
          </a:p>
          <a:p>
            <a:pPr algn="ctr"/>
            <a:r>
              <a:rPr lang="en-US" dirty="0"/>
              <a:t>“36.2 Hours”</a:t>
            </a:r>
          </a:p>
          <a:p>
            <a:pPr algn="ctr"/>
            <a:r>
              <a:rPr lang="en-US" dirty="0"/>
              <a:t>Mediation</a:t>
            </a:r>
          </a:p>
          <a:p>
            <a:pPr algn="ctr"/>
            <a:r>
              <a:rPr lang="en-US" dirty="0"/>
              <a:t>Agreement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098026" y="2788660"/>
            <a:ext cx="0" cy="1106130"/>
          </a:xfrm>
          <a:prstGeom prst="line">
            <a:avLst/>
          </a:prstGeom>
          <a:ln w="635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40092" y="3899603"/>
            <a:ext cx="14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2005</a:t>
            </a:r>
          </a:p>
          <a:p>
            <a:pPr algn="ctr"/>
            <a:r>
              <a:rPr lang="en-US" dirty="0"/>
              <a:t>Hearing</a:t>
            </a:r>
          </a:p>
          <a:p>
            <a:pPr algn="ctr"/>
            <a:r>
              <a:rPr lang="en-US" dirty="0"/>
              <a:t>Requiring</a:t>
            </a:r>
          </a:p>
          <a:p>
            <a:pPr algn="ctr"/>
            <a:r>
              <a:rPr lang="en-US" dirty="0"/>
              <a:t>ABA</a:t>
            </a:r>
          </a:p>
        </p:txBody>
      </p:sp>
      <p:sp>
        <p:nvSpPr>
          <p:cNvPr id="38" name="Left Brace 37"/>
          <p:cNvSpPr/>
          <p:nvPr/>
        </p:nvSpPr>
        <p:spPr>
          <a:xfrm rot="16200000">
            <a:off x="8259709" y="3523402"/>
            <a:ext cx="267564" cy="3306955"/>
          </a:xfrm>
          <a:prstGeom prst="leftBrace">
            <a:avLst/>
          </a:prstGeom>
          <a:ln w="254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918935" y="5429387"/>
            <a:ext cx="257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Deficits Every Year…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202996" y="2773912"/>
            <a:ext cx="0" cy="110613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944802" y="2783602"/>
            <a:ext cx="0" cy="1106130"/>
          </a:xfrm>
          <a:prstGeom prst="line">
            <a:avLst/>
          </a:prstGeom>
          <a:ln w="63500">
            <a:solidFill>
              <a:srgbClr val="590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030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02941340"/>
              </p:ext>
            </p:extLst>
          </p:nvPr>
        </p:nvGraphicFramePr>
        <p:xfrm>
          <a:off x="1534885" y="718453"/>
          <a:ext cx="8948057" cy="626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1117" y="1553272"/>
            <a:ext cx="142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Before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7479" y="1553272"/>
            <a:ext cx="113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After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" y="2377943"/>
            <a:ext cx="30767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	Much less Medicaid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Different rates by 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		type of program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Different contracts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1088" y="2377943"/>
            <a:ext cx="36807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	More Medicaid revenue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Same rates for all EIS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More skin in the game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Better “productivity”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4885" y="-36571"/>
            <a:ext cx="9081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From Bundled Rates to Fee for Service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77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8447"/>
              </p:ext>
            </p:extLst>
          </p:nvPr>
        </p:nvGraphicFramePr>
        <p:xfrm>
          <a:off x="1570383" y="114003"/>
          <a:ext cx="9148770" cy="657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589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&lt;strong&gt;Office&lt;/strong&gt; building icon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90" y="2189191"/>
            <a:ext cx="1084591" cy="1084591"/>
          </a:xfrm>
          <a:prstGeom prst="rect">
            <a:avLst/>
          </a:prstGeom>
        </p:spPr>
      </p:pic>
      <p:pic>
        <p:nvPicPr>
          <p:cNvPr id="3" name="Picture 2" descr="BVG8Science - Megan What is MA?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4103" y1="79808" x2="65385" y2="7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67" y="3325090"/>
            <a:ext cx="900179" cy="600119"/>
          </a:xfrm>
          <a:prstGeom prst="rect">
            <a:avLst/>
          </a:prstGeom>
        </p:spPr>
      </p:pic>
      <p:pic>
        <p:nvPicPr>
          <p:cNvPr id="4" name="Picture 3" descr="File:Oxygen15.04.1-computer-laptop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3580" y="2858667"/>
            <a:ext cx="538843" cy="538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2025" y="1030764"/>
            <a:ext cx="169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Before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8348" y="1034891"/>
            <a:ext cx="1343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After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3677" y="159026"/>
            <a:ext cx="3020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FY19-20 RFP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" y="1855434"/>
            <a:ext cx="39930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	</a:t>
            </a:r>
            <a:r>
              <a:rPr lang="en-US" sz="2800" u="sng" dirty="0"/>
              <a:t>27 	Programs x Type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	  6 	“Autism Specific”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	  3 	“DHH Specific”</a:t>
            </a:r>
          </a:p>
          <a:p>
            <a:pPr>
              <a:tabLst>
                <a:tab pos="228600" algn="r"/>
                <a:tab pos="396875" algn="l"/>
              </a:tabLst>
            </a:pPr>
            <a:r>
              <a:rPr lang="en-US" sz="2800" dirty="0"/>
              <a:t>	16 	“General”</a:t>
            </a:r>
          </a:p>
          <a:p>
            <a:pPr>
              <a:tabLst>
                <a:tab pos="228600" algn="r"/>
                <a:tab pos="396875" algn="l"/>
              </a:tabLst>
            </a:pPr>
            <a:endParaRPr lang="en-US" sz="2800" dirty="0"/>
          </a:p>
          <a:p>
            <a:pPr>
              <a:tabLst>
                <a:tab pos="228600" algn="r"/>
                <a:tab pos="396875" algn="l"/>
              </a:tabLst>
            </a:pPr>
            <a:r>
              <a:rPr lang="en-US" sz="2800" dirty="0"/>
              <a:t>3 of the agencies that ran</a:t>
            </a:r>
          </a:p>
          <a:p>
            <a:pPr>
              <a:tabLst>
                <a:tab pos="228600" algn="r"/>
                <a:tab pos="396875" algn="l"/>
              </a:tabLst>
            </a:pPr>
            <a:r>
              <a:rPr lang="en-US" sz="2800" dirty="0"/>
              <a:t>autism specific programs</a:t>
            </a:r>
          </a:p>
          <a:p>
            <a:pPr>
              <a:tabLst>
                <a:tab pos="228600" algn="r"/>
                <a:tab pos="396875" algn="l"/>
              </a:tabLst>
            </a:pPr>
            <a:r>
              <a:rPr lang="en-US" sz="2800" dirty="0"/>
              <a:t>also ran general programs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3819" y="1855434"/>
            <a:ext cx="449655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	</a:t>
            </a:r>
            <a:r>
              <a:rPr lang="en-US" sz="2800" u="sng" dirty="0"/>
              <a:t>19 	EIS Programs in Total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	11 	Specialize in ASD</a:t>
            </a:r>
          </a:p>
          <a:p>
            <a:pPr>
              <a:tabLst>
                <a:tab pos="119063" algn="r"/>
                <a:tab pos="396875" algn="l"/>
              </a:tabLst>
            </a:pPr>
            <a:r>
              <a:rPr lang="en-US" sz="2800" dirty="0"/>
              <a:t>	  2 	Specialize in DHH</a:t>
            </a:r>
          </a:p>
          <a:p>
            <a:pPr>
              <a:tabLst>
                <a:tab pos="228600" algn="r"/>
                <a:tab pos="396875" algn="l"/>
              </a:tabLst>
            </a:pPr>
            <a:r>
              <a:rPr lang="en-US" sz="2800" dirty="0"/>
              <a:t>	  6 	No specialty (yet)</a:t>
            </a:r>
          </a:p>
          <a:p>
            <a:pPr>
              <a:tabLst>
                <a:tab pos="228600" algn="r"/>
                <a:tab pos="396875" algn="l"/>
              </a:tabLst>
            </a:pPr>
            <a:endParaRPr lang="en-US" sz="2800" dirty="0"/>
          </a:p>
          <a:p>
            <a:pPr>
              <a:tabLst>
                <a:tab pos="228600" algn="r"/>
                <a:tab pos="396875" algn="l"/>
              </a:tabLst>
            </a:pPr>
            <a:r>
              <a:rPr lang="en-US" sz="2800" dirty="0"/>
              <a:t>The agencies that used to run</a:t>
            </a:r>
          </a:p>
          <a:p>
            <a:pPr>
              <a:tabLst>
                <a:tab pos="228600" algn="r"/>
                <a:tab pos="396875" algn="l"/>
              </a:tabLst>
            </a:pPr>
            <a:r>
              <a:rPr lang="en-US" sz="2800" dirty="0"/>
              <a:t>two programs only run one </a:t>
            </a:r>
          </a:p>
          <a:p>
            <a:pPr>
              <a:tabLst>
                <a:tab pos="228600" algn="r"/>
                <a:tab pos="396875" algn="l"/>
              </a:tabLst>
            </a:pPr>
            <a:r>
              <a:rPr lang="en-US" sz="2800" dirty="0"/>
              <a:t>Comprehensive EIS program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677213"/>
              </p:ext>
            </p:extLst>
          </p:nvPr>
        </p:nvGraphicFramePr>
        <p:xfrm>
          <a:off x="2040390" y="315396"/>
          <a:ext cx="8143875" cy="532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093" y="315396"/>
            <a:ext cx="6166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Exits from Part C at Age 3 with F84.* on the IFSP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7579" y="653143"/>
            <a:ext cx="174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ADOS ~</a:t>
            </a:r>
          </a:p>
          <a:p>
            <a:r>
              <a:rPr lang="en-US" dirty="0"/>
              <a:t>F84 “Decrease”?</a:t>
            </a:r>
          </a:p>
          <a:p>
            <a:r>
              <a:rPr lang="en-US" dirty="0"/>
              <a:t>Remote EI?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549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ECB23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CB23" id="{50C3582C-244A-46D5-B37B-513972F7942B}" vid="{2DB7A945-F7E8-4C5C-98DF-8A9EDF9C7ECD}"/>
    </a:ext>
  </a:extLst>
</a:theme>
</file>

<file path=ppt/theme/theme2.xml><?xml version="1.0" encoding="utf-8"?>
<a:theme xmlns:a="http://schemas.openxmlformats.org/drawingml/2006/main" name="1_OECB23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CB23" id="{50C3582C-244A-46D5-B37B-513972F7942B}" vid="{2DB7A945-F7E8-4C5C-98DF-8A9EDF9C7E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OECB23</Template>
  <TotalTime>1462</TotalTime>
  <Words>1006</Words>
  <Application>Microsoft Office PowerPoint</Application>
  <PresentationFormat>Widescreen</PresentationFormat>
  <Paragraphs>441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OECB23</vt:lpstr>
      <vt:lpstr>1_OECB23</vt:lpstr>
      <vt:lpstr>Birth23.org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Remote EI AND In-person Visits</vt:lpstr>
      <vt:lpstr>PowerPoint Presentation</vt:lpstr>
      <vt:lpstr>PowerPoint Presentation</vt:lpstr>
      <vt:lpstr>PowerPoint Presentation</vt:lpstr>
    </vt:vector>
  </TitlesOfParts>
  <Company>CSDE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Ridgway, Alice E</dc:creator>
  <cp:lastModifiedBy>Bonetti, Lisa M</cp:lastModifiedBy>
  <cp:revision>73</cp:revision>
  <dcterms:created xsi:type="dcterms:W3CDTF">2018-07-06T19:10:54Z</dcterms:created>
  <dcterms:modified xsi:type="dcterms:W3CDTF">2021-05-19T16:17:46Z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A150C0F1-ACA8-4A54-9B76-668EAEA3E532</vt:lpwstr>
  </property>
  <property fmtid="{D5CDD505-2E9C-101B-9397-08002B2CF9AE}" pid="3" name="ArticulatePath">
    <vt:lpwstr>Presentation1</vt:lpwstr>
  </property>
</Properties>
</file>