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64" r:id="rId3"/>
    <p:sldId id="265" r:id="rId4"/>
    <p:sldId id="261" r:id="rId5"/>
    <p:sldId id="263" r:id="rId6"/>
    <p:sldId id="260" r:id="rId7"/>
    <p:sldId id="262" r:id="rId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B8BF1-37A3-4B75-8FE9-9E0515003F4A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18E53-40DD-402A-8C29-511157534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76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854CFE-1F73-4246-A1DF-36A8E7E4DE66}" type="datetimeFigureOut">
              <a:rPr lang="en-US" smtClean="0"/>
              <a:t>1/14/2015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0DFCA7D-D9FB-4549-991C-BCE962E6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5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FCA7D-D9FB-4549-991C-BCE962E655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88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1/14/2015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Word_Document1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Word_Document2.docx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4.docx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11" Type="http://schemas.openxmlformats.org/officeDocument/2006/relationships/image" Target="../media/image9.png"/><Relationship Id="rId5" Type="http://schemas.openxmlformats.org/officeDocument/2006/relationships/package" Target="../embeddings/Microsoft_Word_Document3.docx"/><Relationship Id="rId10" Type="http://schemas.openxmlformats.org/officeDocument/2006/relationships/image" Target="../media/image8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Leslie Balch</a:t>
            </a:r>
          </a:p>
          <a:p>
            <a:r>
              <a:rPr lang="en-US" dirty="0" smtClean="0"/>
              <a:t>Deputy Commissioner Katharine Lewis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9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381" y="203003"/>
            <a:ext cx="4015048" cy="132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0" y="114300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739E06"/>
                </a:solidFill>
                <a:latin typeface="+mj-lt"/>
                <a:cs typeface="Times New Roman" panose="02020603050405020304" pitchFamily="18" charset="0"/>
              </a:rPr>
              <a:t>Creating Demand for Public Health</a:t>
            </a:r>
            <a:endParaRPr lang="en-US" sz="1400" b="1" i="1" dirty="0">
              <a:solidFill>
                <a:srgbClr val="739E06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2024" y="1561465"/>
            <a:ext cx="8102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Public health is…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what we do as a society to ensure the conditions in which people can be healthy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federal</a:t>
            </a:r>
            <a:r>
              <a:rPr lang="en-US" sz="1400" dirty="0"/>
              <a:t>, state and local </a:t>
            </a:r>
            <a:r>
              <a:rPr lang="en-US" sz="1400" dirty="0" smtClean="0"/>
              <a:t>partners with unique but interconnected responsibilities, </a:t>
            </a:r>
            <a:r>
              <a:rPr lang="en-US" sz="1400" dirty="0"/>
              <a:t>one dependent upon the other </a:t>
            </a:r>
            <a:r>
              <a:rPr lang="en-US" sz="1400" dirty="0" smtClean="0"/>
              <a:t>, </a:t>
            </a:r>
            <a:r>
              <a:rPr lang="en-US" sz="1400" smtClean="0"/>
              <a:t>working together to </a:t>
            </a:r>
            <a:r>
              <a:rPr lang="en-US" sz="1400" dirty="0"/>
              <a:t>assure the conditions in which people can be healthy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00" y="2971800"/>
            <a:ext cx="305076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/>
              <a:t>Lead Public Health is…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</a:t>
            </a:r>
            <a:r>
              <a:rPr lang="en-US" sz="1400" dirty="0" smtClean="0"/>
              <a:t> way to create demand for public health through education, outreach and dialogue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an </a:t>
            </a:r>
            <a:r>
              <a:rPr lang="en-US" sz="1400" dirty="0"/>
              <a:t>opportunity </a:t>
            </a:r>
            <a:r>
              <a:rPr lang="en-US" sz="1400" dirty="0" smtClean="0"/>
              <a:t>to </a:t>
            </a:r>
            <a:r>
              <a:rPr lang="en-US" sz="1400" dirty="0"/>
              <a:t>create a vision </a:t>
            </a:r>
            <a:r>
              <a:rPr lang="en-US" sz="1400" dirty="0" smtClean="0"/>
              <a:t>for an equitable and robust public health system in Connecticut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85305" y="593822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739E06"/>
                </a:solidFill>
                <a:latin typeface="+mj-lt"/>
                <a:cs typeface="Times New Roman" panose="02020603050405020304" pitchFamily="18" charset="0"/>
              </a:rPr>
              <a:t>www.ct.gov/dph/leadpublichealth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7" y="4524549"/>
            <a:ext cx="1219200" cy="129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ow the ten essential environmental health services align with the three core functions of public health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2829896"/>
            <a:ext cx="3352800" cy="31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05691" y="5938220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  <a:cs typeface="Times New Roman" panose="02020603050405020304" pitchFamily="18" charset="0"/>
              </a:rPr>
              <a:t>The 10 Essential Public Health Services</a:t>
            </a:r>
            <a:endParaRPr lang="en-US" sz="12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6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5957" y="620698"/>
            <a:ext cx="7576936" cy="125849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Ten Major Public Health Achievements </a:t>
            </a:r>
            <a:br>
              <a:rPr lang="en-US" dirty="0" smtClean="0"/>
            </a:br>
            <a:r>
              <a:rPr lang="en-US" dirty="0" smtClean="0"/>
              <a:t>2000 - 2010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75765" y="1879191"/>
            <a:ext cx="7177128" cy="375812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Vaccine preventable diseases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Prevention and control of infectious diseases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Tobacco control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Maternal in infant health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Motor vehicle safety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Cardiovascular disease prevention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Occupational safety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Cancer prevention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Childhood lead poisoning prevention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/>
              <a:t>Improved public health preparedness and response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77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25526" y="731519"/>
            <a:ext cx="6400800" cy="3783649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3600" dirty="0" smtClean="0"/>
              <a:t>Health not health care</a:t>
            </a:r>
          </a:p>
          <a:p>
            <a:pPr lvl="1"/>
            <a:r>
              <a:rPr lang="en-US" sz="3600" dirty="0" smtClean="0"/>
              <a:t>Population not individual</a:t>
            </a:r>
          </a:p>
          <a:p>
            <a:pPr lvl="1"/>
            <a:r>
              <a:rPr lang="en-US" sz="3600" dirty="0" smtClean="0"/>
              <a:t>Know the community</a:t>
            </a:r>
          </a:p>
          <a:p>
            <a:pPr lvl="1"/>
            <a:r>
              <a:rPr lang="en-US" sz="3600" dirty="0"/>
              <a:t>Well being not </a:t>
            </a:r>
            <a:r>
              <a:rPr lang="en-US" sz="3600" dirty="0" smtClean="0"/>
              <a:t>illness</a:t>
            </a:r>
            <a:endParaRPr lang="en-US" sz="3600" dirty="0"/>
          </a:p>
          <a:p>
            <a:pPr lvl="1"/>
            <a:r>
              <a:rPr lang="en-US" sz="3600" dirty="0" smtClean="0"/>
              <a:t>Prevention not treatment</a:t>
            </a:r>
          </a:p>
          <a:p>
            <a:pPr lvl="1"/>
            <a:r>
              <a:rPr lang="en-US" sz="3600" dirty="0" smtClean="0"/>
              <a:t>Conditions in which we live</a:t>
            </a:r>
          </a:p>
          <a:p>
            <a:pPr lvl="1"/>
            <a:r>
              <a:rPr lang="en-US" sz="3600" dirty="0" smtClean="0"/>
              <a:t>Equally for all!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69074"/>
              </p:ext>
            </p:extLst>
          </p:nvPr>
        </p:nvGraphicFramePr>
        <p:xfrm>
          <a:off x="5178415" y="4130283"/>
          <a:ext cx="3007082" cy="2505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Document" r:id="rId4" imgW="6858000" imgH="5715000" progId="Word.Document.12">
                  <p:embed/>
                </p:oleObj>
              </mc:Choice>
              <mc:Fallback>
                <p:oleObj name="Document" r:id="rId4" imgW="6858000" imgH="5715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78415" y="4130283"/>
                        <a:ext cx="3007082" cy="25059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55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54340846"/>
              </p:ext>
            </p:extLst>
          </p:nvPr>
        </p:nvGraphicFramePr>
        <p:xfrm>
          <a:off x="592668" y="445883"/>
          <a:ext cx="8314266" cy="5761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Document" r:id="rId4" imgW="6099262" imgH="8342747" progId="Word.Document.12">
                  <p:embed/>
                </p:oleObj>
              </mc:Choice>
              <mc:Fallback>
                <p:oleObj name="Document" r:id="rId4" imgW="6099262" imgH="834274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2668" y="445883"/>
                        <a:ext cx="8314266" cy="5761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192280" y="258758"/>
            <a:ext cx="497316" cy="6599242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dirty="0" smtClean="0">
                <a:ln>
                  <a:solidFill>
                    <a:schemeClr val="accent1"/>
                  </a:solidFill>
                </a:ln>
              </a:rPr>
              <a:t>PARTNERING FOR HEALTH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930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502404"/>
              </p:ext>
            </p:extLst>
          </p:nvPr>
        </p:nvGraphicFramePr>
        <p:xfrm>
          <a:off x="4529734" y="583564"/>
          <a:ext cx="3655764" cy="279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5" name="Document" r:id="rId5" imgW="10160000" imgH="7772400" progId="Word.Document.12">
                  <p:embed/>
                </p:oleObj>
              </mc:Choice>
              <mc:Fallback>
                <p:oleObj name="Document" r:id="rId5" imgW="10160000" imgH="7772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29734" y="583564"/>
                        <a:ext cx="3655764" cy="2797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40172919"/>
              </p:ext>
            </p:extLst>
          </p:nvPr>
        </p:nvGraphicFramePr>
        <p:xfrm>
          <a:off x="1903333" y="3380652"/>
          <a:ext cx="4022303" cy="300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" name="Document" r:id="rId8" imgW="9334500" imgH="6985000" progId="Word.Document.12">
                  <p:embed/>
                </p:oleObj>
              </mc:Choice>
              <mc:Fallback>
                <p:oleObj name="Document" r:id="rId8" imgW="9334500" imgH="6985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03333" y="3380652"/>
                        <a:ext cx="4022303" cy="300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Content Placeholder 4" descr="keep%20calm-2.pd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158" r="-88158"/>
          <a:stretch>
            <a:fillRect/>
          </a:stretch>
        </p:blipFill>
        <p:spPr>
          <a:xfrm>
            <a:off x="4065721" y="3726223"/>
            <a:ext cx="5731779" cy="3111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591" y="133751"/>
            <a:ext cx="3429000" cy="3086100"/>
          </a:xfrm>
          <a:prstGeom prst="rect">
            <a:avLst/>
          </a:prstGeom>
          <a:effectLst>
            <a:glow rad="127000">
              <a:schemeClr val="bg2">
                <a:lumMod val="50000"/>
                <a:alpha val="75000"/>
              </a:schemeClr>
            </a:glow>
            <a:softEdge rad="38100"/>
          </a:effectLst>
        </p:spPr>
      </p:pic>
      <p:sp>
        <p:nvSpPr>
          <p:cNvPr id="8" name="TextBox 7"/>
          <p:cNvSpPr txBox="1"/>
          <p:nvPr/>
        </p:nvSpPr>
        <p:spPr>
          <a:xfrm>
            <a:off x="4687988" y="214232"/>
            <a:ext cx="2475295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POLICY DEVELOPMENT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87504" y="6390539"/>
            <a:ext cx="1372078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ASSURANCE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24074" y="3380651"/>
            <a:ext cx="1454244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Tour</a:t>
            </a:r>
          </a:p>
          <a:p>
            <a:pPr lvl="1"/>
            <a:r>
              <a:rPr lang="en-US" dirty="0" smtClean="0"/>
              <a:t>Stations</a:t>
            </a:r>
          </a:p>
          <a:p>
            <a:pPr lvl="1"/>
            <a:r>
              <a:rPr lang="en-US" dirty="0" smtClean="0"/>
              <a:t>Door prizes</a:t>
            </a:r>
          </a:p>
          <a:p>
            <a:pPr lvl="1"/>
            <a:r>
              <a:rPr lang="en-US" dirty="0" smtClean="0"/>
              <a:t>Discussion</a:t>
            </a:r>
          </a:p>
          <a:p>
            <a:pPr lvl="1"/>
            <a:r>
              <a:rPr lang="en-US" dirty="0" smtClean="0"/>
              <a:t>Survey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5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313</TotalTime>
  <Words>184</Words>
  <Application>Microsoft Office PowerPoint</Application>
  <PresentationFormat>On-screen Show (4:3)</PresentationFormat>
  <Paragraphs>40</Paragraphs>
  <Slides>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Slipstream</vt:lpstr>
      <vt:lpstr>Document</vt:lpstr>
      <vt:lpstr>Welcome</vt:lpstr>
      <vt:lpstr>PowerPoint Presentation</vt:lpstr>
      <vt:lpstr>Ten Major Public Health Achievements  2000 - 2010</vt:lpstr>
      <vt:lpstr>PowerPoint Presentation</vt:lpstr>
      <vt:lpstr>PowerPoint Presentation</vt:lpstr>
      <vt:lpstr>PowerPoint Presentation</vt:lpstr>
      <vt:lpstr>PowerPoint Presentation</vt:lpstr>
    </vt:vector>
  </TitlesOfParts>
  <Company>QVHD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 Balch</dc:creator>
  <cp:lastModifiedBy>Foreman, Rebecca</cp:lastModifiedBy>
  <cp:revision>29</cp:revision>
  <cp:lastPrinted>2014-07-22T16:45:03Z</cp:lastPrinted>
  <dcterms:created xsi:type="dcterms:W3CDTF">2014-07-22T08:29:05Z</dcterms:created>
  <dcterms:modified xsi:type="dcterms:W3CDTF">2015-01-14T12:33:02Z</dcterms:modified>
</cp:coreProperties>
</file>