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63" r:id="rId3"/>
    <p:sldId id="258" r:id="rId4"/>
    <p:sldId id="262" r:id="rId5"/>
    <p:sldId id="257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5133D-89B6-4865-BB92-7C4A3243D8C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071"/>
            <a:ext cx="2971800" cy="457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071"/>
            <a:ext cx="2971800" cy="457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AF5F1-1836-449E-9939-8494F2BF7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01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0FF27DA-7334-4B4D-998F-9BD0E7B19A74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8D32B59-2467-4ED6-9664-230F5B75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27DA-7334-4B4D-998F-9BD0E7B19A74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B59-2467-4ED6-9664-230F5B75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27DA-7334-4B4D-998F-9BD0E7B19A74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B59-2467-4ED6-9664-230F5B75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27DA-7334-4B4D-998F-9BD0E7B19A74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B59-2467-4ED6-9664-230F5B75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27DA-7334-4B4D-998F-9BD0E7B19A74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B59-2467-4ED6-9664-230F5B75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27DA-7334-4B4D-998F-9BD0E7B19A74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B59-2467-4ED6-9664-230F5B7540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27DA-7334-4B4D-998F-9BD0E7B19A74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B59-2467-4ED6-9664-230F5B7540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27DA-7334-4B4D-998F-9BD0E7B19A74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B59-2467-4ED6-9664-230F5B75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27DA-7334-4B4D-998F-9BD0E7B19A74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2B59-2467-4ED6-9664-230F5B75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0FF27DA-7334-4B4D-998F-9BD0E7B19A74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8D32B59-2467-4ED6-9664-230F5B75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0FF27DA-7334-4B4D-998F-9BD0E7B19A74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8D32B59-2467-4ED6-9664-230F5B75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0FF27DA-7334-4B4D-998F-9BD0E7B19A74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8D32B59-2467-4ED6-9664-230F5B7540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696200" cy="2590799"/>
          </a:xfrm>
        </p:spPr>
        <p:txBody>
          <a:bodyPr>
            <a:noAutofit/>
          </a:bodyPr>
          <a:lstStyle/>
          <a:p>
            <a:r>
              <a:rPr lang="en-US" sz="4400" dirty="0" smtClean="0"/>
              <a:t>Plainville-Southington </a:t>
            </a:r>
            <a:br>
              <a:rPr lang="en-US" sz="4400" dirty="0" smtClean="0"/>
            </a:br>
            <a:r>
              <a:rPr lang="en-US" sz="4400" dirty="0" smtClean="0"/>
              <a:t>Health District</a:t>
            </a:r>
            <a:br>
              <a:rPr lang="en-US" sz="4400" dirty="0" smtClean="0"/>
            </a:br>
            <a:r>
              <a:rPr lang="en-US" sz="4400" dirty="0" smtClean="0"/>
              <a:t> Open House</a:t>
            </a:r>
            <a:br>
              <a:rPr lang="en-US" sz="4400" dirty="0" smtClean="0"/>
            </a:br>
            <a:r>
              <a:rPr lang="en-US" sz="4400" dirty="0" smtClean="0"/>
              <a:t>July 16, 2014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962400"/>
            <a:ext cx="5712179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Connecticut Department of Public Health</a:t>
            </a:r>
          </a:p>
          <a:p>
            <a:endParaRPr lang="en-US" dirty="0" smtClean="0"/>
          </a:p>
          <a:p>
            <a:r>
              <a:rPr lang="en-US" dirty="0" smtClean="0"/>
              <a:t>Plainville-Southington Health District</a:t>
            </a:r>
          </a:p>
          <a:p>
            <a:endParaRPr lang="en-US" sz="2100" dirty="0" smtClean="0"/>
          </a:p>
          <a:p>
            <a:r>
              <a:rPr lang="en-US" sz="2100" dirty="0" smtClean="0"/>
              <a:t>With funding provided by The Aspen Institute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79312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609600"/>
            <a:ext cx="4015048" cy="132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0674" y="1450777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739E06"/>
                </a:solidFill>
                <a:latin typeface="+mj-lt"/>
                <a:cs typeface="Times New Roman" panose="02020603050405020304" pitchFamily="18" charset="0"/>
              </a:rPr>
              <a:t>Creating Demand for Public Health</a:t>
            </a:r>
            <a:endParaRPr lang="en-US" sz="1400" b="1" i="1" dirty="0">
              <a:solidFill>
                <a:srgbClr val="739E0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599" y="1745307"/>
            <a:ext cx="716280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Public health is…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what we do as a society to ensure the conditions in which people can be healthy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federal</a:t>
            </a:r>
            <a:r>
              <a:rPr lang="en-US" sz="1400" dirty="0"/>
              <a:t>, state and local </a:t>
            </a:r>
            <a:r>
              <a:rPr lang="en-US" sz="1400" dirty="0" smtClean="0"/>
              <a:t>partners with unique but interconnected responsibilities, </a:t>
            </a:r>
            <a:r>
              <a:rPr lang="en-US" sz="1400" dirty="0"/>
              <a:t>one dependent upon the other </a:t>
            </a:r>
            <a:r>
              <a:rPr lang="en-US" sz="1400" dirty="0" smtClean="0"/>
              <a:t>, working together to </a:t>
            </a:r>
            <a:r>
              <a:rPr lang="en-US" sz="1400" dirty="0"/>
              <a:t>assure the conditions in which people can be healthy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1" y="3302860"/>
            <a:ext cx="2743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Lead Public Health is…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</a:t>
            </a:r>
            <a:r>
              <a:rPr lang="en-US" sz="1400" dirty="0" smtClean="0"/>
              <a:t> way to create demand for public health through education, outreach and dialogue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an </a:t>
            </a:r>
            <a:r>
              <a:rPr lang="en-US" sz="1400" dirty="0"/>
              <a:t>opportunity </a:t>
            </a:r>
            <a:r>
              <a:rPr lang="en-US" sz="1400" dirty="0" smtClean="0"/>
              <a:t>to </a:t>
            </a:r>
            <a:r>
              <a:rPr lang="en-US" sz="1400" dirty="0"/>
              <a:t>create a vision </a:t>
            </a:r>
            <a:r>
              <a:rPr lang="en-US" sz="1400" dirty="0" smtClean="0"/>
              <a:t>for an equitable and robust public health system in Connecticut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5305" y="593822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739E06"/>
                </a:solidFill>
                <a:latin typeface="+mj-lt"/>
                <a:cs typeface="Times New Roman" panose="02020603050405020304" pitchFamily="18" charset="0"/>
              </a:rPr>
              <a:t>www.ct.gov/dph/leadpublichealth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31384"/>
            <a:ext cx="1219200" cy="129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ow the ten essential environmental health services align with the three core functions of public heal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24" y="2795138"/>
            <a:ext cx="3352800" cy="31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05691" y="593822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Times New Roman" panose="02020603050405020304" pitchFamily="18" charset="0"/>
              </a:rPr>
              <a:t>The 10 Essential Public Health Services</a:t>
            </a:r>
            <a:endParaRPr lang="en-US" sz="12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2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science and art of preventing disease, prolonging life and promoting health through the organized efforts and informed choices of society, organizations, public and private, communities and </a:t>
            </a:r>
            <a:r>
              <a:rPr lang="en-US" dirty="0" smtClean="0"/>
              <a:t>individuals.</a:t>
            </a:r>
          </a:p>
          <a:p>
            <a:pPr lvl="0"/>
            <a:r>
              <a:rPr lang="en-US" dirty="0" smtClean="0"/>
              <a:t>All of the things we do as a society to ensure the conditions in </a:t>
            </a:r>
            <a:r>
              <a:rPr lang="en-US" smtClean="0"/>
              <a:t>which people can be healthy.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9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CT Local Health Departments/Districts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19313"/>
            <a:ext cx="6019800" cy="3900487"/>
          </a:xfrm>
        </p:spPr>
      </p:pic>
    </p:spTree>
    <p:extLst>
      <p:ext uri="{BB962C8B-B14F-4D97-AF65-F5344CB8AC3E}">
        <p14:creationId xmlns:p14="http://schemas.microsoft.com/office/powerpoint/2010/main" val="89371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lockwoods\Desktop\phs-figur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162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6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 Essential Public Health Services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524000"/>
            <a:ext cx="6196405" cy="4199069"/>
          </a:xfrm>
        </p:spPr>
        <p:txBody>
          <a:bodyPr>
            <a:noAutofit/>
          </a:bodyPr>
          <a:lstStyle/>
          <a:p>
            <a:r>
              <a:rPr lang="en-US" sz="1600" dirty="0"/>
              <a:t>Monitor health status to identify and solve community health problems.</a:t>
            </a:r>
          </a:p>
          <a:p>
            <a:r>
              <a:rPr lang="en-US" sz="1600" dirty="0"/>
              <a:t>Diagnose and investigate health problems and health hazards in the community.</a:t>
            </a:r>
          </a:p>
          <a:p>
            <a:r>
              <a:rPr lang="en-US" sz="1600" dirty="0"/>
              <a:t>Inform, educate, and empower people about health issues.</a:t>
            </a:r>
          </a:p>
          <a:p>
            <a:r>
              <a:rPr lang="en-US" sz="1600" dirty="0"/>
              <a:t>Mobilize community partnerships and action to identify and solve health problems.</a:t>
            </a:r>
          </a:p>
          <a:p>
            <a:r>
              <a:rPr lang="en-US" sz="1600" dirty="0"/>
              <a:t>Develop policies and plans that support individual and community health efforts.</a:t>
            </a:r>
          </a:p>
          <a:p>
            <a:r>
              <a:rPr lang="en-US" sz="1600" dirty="0"/>
              <a:t>Enforce laws and regulations that protect health and ensure safety.</a:t>
            </a:r>
          </a:p>
          <a:p>
            <a:r>
              <a:rPr lang="en-US" sz="1600" dirty="0"/>
              <a:t>Link people to needed personal health services and assure the provision of health care when otherwise unavailable.</a:t>
            </a:r>
          </a:p>
          <a:p>
            <a:r>
              <a:rPr lang="en-US" sz="1600" dirty="0"/>
              <a:t>Assure competent public and personal health care workforce.</a:t>
            </a:r>
          </a:p>
          <a:p>
            <a:r>
              <a:rPr lang="en-US" sz="1600" dirty="0"/>
              <a:t>Evaluate effectiveness, accessibility, and quality of personal and population-based health services.</a:t>
            </a:r>
          </a:p>
          <a:p>
            <a:r>
              <a:rPr lang="en-US" sz="1600" dirty="0"/>
              <a:t>Research for new insights and innovative solutions to health problems.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654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 smtClean="0"/>
              <a:t>Connecticut Department of Public Health</a:t>
            </a:r>
          </a:p>
          <a:p>
            <a:pPr marL="0" indent="0">
              <a:buNone/>
            </a:pPr>
            <a:r>
              <a:rPr lang="en-US" sz="1600" dirty="0"/>
              <a:t>410 Capitol Avenue, PO Box 340308, 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Hartford</a:t>
            </a:r>
            <a:r>
              <a:rPr lang="en-US" sz="1600" dirty="0"/>
              <a:t>, CT 06134 </a:t>
            </a:r>
          </a:p>
          <a:p>
            <a:pPr marL="0" indent="0">
              <a:buNone/>
            </a:pPr>
            <a:r>
              <a:rPr lang="en-US" sz="1600" dirty="0" smtClean="0"/>
              <a:t>Phone</a:t>
            </a:r>
            <a:r>
              <a:rPr lang="en-US" sz="1600" dirty="0"/>
              <a:t>:  </a:t>
            </a:r>
            <a:r>
              <a:rPr lang="en-US" sz="1600" dirty="0" smtClean="0"/>
              <a:t>860-509-8000</a:t>
            </a:r>
          </a:p>
          <a:p>
            <a:pPr marL="0" indent="0">
              <a:buNone/>
            </a:pPr>
            <a:r>
              <a:rPr lang="en-US" sz="1600" dirty="0"/>
              <a:t>Katharine K. Lewis, </a:t>
            </a:r>
            <a:r>
              <a:rPr lang="en-US" sz="1600" dirty="0" smtClean="0"/>
              <a:t>Deputy Commissioner</a:t>
            </a:r>
          </a:p>
          <a:p>
            <a:pPr marL="0" indent="0">
              <a:buNone/>
            </a:pPr>
            <a:r>
              <a:rPr lang="en-US" sz="1600" dirty="0" smtClean="0"/>
              <a:t>katharine.lewis@ct.gov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Plainville-Southington Health District</a:t>
            </a:r>
          </a:p>
          <a:p>
            <a:pPr marL="0" indent="0">
              <a:buNone/>
            </a:pPr>
            <a:r>
              <a:rPr lang="en-US" sz="1600" dirty="0" smtClean="0"/>
              <a:t>196 North Main Street</a:t>
            </a:r>
          </a:p>
          <a:p>
            <a:pPr marL="0" indent="0">
              <a:buNone/>
            </a:pPr>
            <a:r>
              <a:rPr lang="en-US" sz="1600" dirty="0" smtClean="0"/>
              <a:t>Southington, CT 06489</a:t>
            </a:r>
          </a:p>
          <a:p>
            <a:pPr marL="0" indent="0">
              <a:buNone/>
            </a:pPr>
            <a:r>
              <a:rPr lang="en-US" sz="1600" dirty="0" smtClean="0"/>
              <a:t>Phone: 860-276-6275</a:t>
            </a:r>
          </a:p>
          <a:p>
            <a:pPr marL="0" indent="0">
              <a:buNone/>
            </a:pPr>
            <a:r>
              <a:rPr lang="en-US" sz="1600" dirty="0" smtClean="0"/>
              <a:t>Shane Lockwood, Director of Health</a:t>
            </a:r>
          </a:p>
          <a:p>
            <a:pPr marL="0" indent="0">
              <a:buNone/>
            </a:pPr>
            <a:r>
              <a:rPr lang="en-US" sz="1600" dirty="0" smtClean="0"/>
              <a:t>Slockwood@pshd.org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34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141</TotalTime>
  <Words>316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Plainville-Southington  Health District  Open House July 16, 2014</vt:lpstr>
      <vt:lpstr>PowerPoint Presentation</vt:lpstr>
      <vt:lpstr>What is Public Health</vt:lpstr>
      <vt:lpstr> CT Local Health Departments/Districts</vt:lpstr>
      <vt:lpstr>PowerPoint Presentation</vt:lpstr>
      <vt:lpstr>10 Essential Public Health Services</vt:lpstr>
      <vt:lpstr>Contact Information</vt:lpstr>
    </vt:vector>
  </TitlesOfParts>
  <Company>Town of Southington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Plainville-Southington Health District  Open House July 16, 2014</dc:title>
  <dc:creator>Shane Lockwood</dc:creator>
  <cp:lastModifiedBy>Foreman, Rebecca</cp:lastModifiedBy>
  <cp:revision>8</cp:revision>
  <cp:lastPrinted>2014-07-16T13:36:44Z</cp:lastPrinted>
  <dcterms:created xsi:type="dcterms:W3CDTF">2014-07-15T15:43:48Z</dcterms:created>
  <dcterms:modified xsi:type="dcterms:W3CDTF">2015-01-14T12:33:35Z</dcterms:modified>
</cp:coreProperties>
</file>