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5" r:id="rId1"/>
  </p:sldMasterIdLst>
  <p:notesMasterIdLst>
    <p:notesMasterId r:id="rId17"/>
  </p:notesMasterIdLst>
  <p:sldIdLst>
    <p:sldId id="256" r:id="rId2"/>
    <p:sldId id="268" r:id="rId3"/>
    <p:sldId id="278" r:id="rId4"/>
    <p:sldId id="280" r:id="rId5"/>
    <p:sldId id="281" r:id="rId6"/>
    <p:sldId id="279" r:id="rId7"/>
    <p:sldId id="269" r:id="rId8"/>
    <p:sldId id="273" r:id="rId9"/>
    <p:sldId id="283" r:id="rId10"/>
    <p:sldId id="284" r:id="rId11"/>
    <p:sldId id="271" r:id="rId12"/>
    <p:sldId id="285" r:id="rId13"/>
    <p:sldId id="277" r:id="rId14"/>
    <p:sldId id="272"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6CD359-4897-425A-ABA8-C419449EA87C}" v="3" dt="2023-05-03T15:17:32.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664" autoAdjust="0"/>
  </p:normalViewPr>
  <p:slideViewPr>
    <p:cSldViewPr snapToGrid="0">
      <p:cViewPr varScale="1">
        <p:scale>
          <a:sx n="94" d="100"/>
          <a:sy n="94" d="100"/>
        </p:scale>
        <p:origin x="115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svg"/></Relationships>
</file>

<file path=ppt/diagrams/_rels/data3.xml.rels><?xml version="1.0" encoding="UTF-8" standalone="yes"?>
<Relationships xmlns="http://schemas.openxmlformats.org/package/2006/relationships"><Relationship Id="rId1" Type="http://schemas.openxmlformats.org/officeDocument/2006/relationships/image" Target="../media/image13.jpg"/></Relationships>
</file>

<file path=ppt/diagrams/_rels/data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image" Target="../media/image14.png"/><Relationship Id="rId5" Type="http://schemas.openxmlformats.org/officeDocument/2006/relationships/hyperlink" Target="https://www.picpedia.org/highway-signs/s/social-media.html" TargetMode="External"/><Relationship Id="rId4" Type="http://schemas.openxmlformats.org/officeDocument/2006/relationships/image" Target="../media/image1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3.jpg"/></Relationships>
</file>

<file path=ppt/diagrams/_rels/drawing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image" Target="../media/image14.png"/><Relationship Id="rId5" Type="http://schemas.openxmlformats.org/officeDocument/2006/relationships/hyperlink" Target="https://www.picpedia.org/highway-signs/s/social-media.html" TargetMode="External"/><Relationship Id="rId4"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0D6593-C469-47D1-BB9A-F3BCEAB41EAC}" type="doc">
      <dgm:prSet loTypeId="urn:microsoft.com/office/officeart/2005/8/layout/default" loCatId="list" qsTypeId="urn:microsoft.com/office/officeart/2005/8/quickstyle/simple2" qsCatId="simple" csTypeId="urn:microsoft.com/office/officeart/2005/8/colors/accent0_1" csCatId="mainScheme" phldr="1"/>
      <dgm:spPr/>
      <dgm:t>
        <a:bodyPr/>
        <a:lstStyle/>
        <a:p>
          <a:endParaRPr lang="en-US"/>
        </a:p>
      </dgm:t>
    </dgm:pt>
    <dgm:pt modelId="{6841DA71-35E8-4C48-9E38-D290A699C7E0}">
      <dgm:prSet phldrT="[Text]"/>
      <dgm:spPr/>
      <dgm:t>
        <a:bodyPr/>
        <a:lstStyle/>
        <a:p>
          <a:r>
            <a:rPr lang="en-US" dirty="0"/>
            <a:t>Spanish	</a:t>
          </a:r>
        </a:p>
      </dgm:t>
    </dgm:pt>
    <dgm:pt modelId="{FD699C93-AC6A-497D-BE23-2FF2CC24726D}" type="parTrans" cxnId="{A66AD6E6-7907-4B89-A676-C847F8C0C2FA}">
      <dgm:prSet/>
      <dgm:spPr/>
      <dgm:t>
        <a:bodyPr/>
        <a:lstStyle/>
        <a:p>
          <a:endParaRPr lang="en-US"/>
        </a:p>
      </dgm:t>
    </dgm:pt>
    <dgm:pt modelId="{CE264D6A-6AD2-4172-91FB-1D83187D4F9E}" type="sibTrans" cxnId="{A66AD6E6-7907-4B89-A676-C847F8C0C2FA}">
      <dgm:prSet/>
      <dgm:spPr/>
      <dgm:t>
        <a:bodyPr/>
        <a:lstStyle/>
        <a:p>
          <a:endParaRPr lang="en-US"/>
        </a:p>
      </dgm:t>
    </dgm:pt>
    <dgm:pt modelId="{8A5B3C5A-EF8C-4240-8B7E-3BA56551118C}">
      <dgm:prSet phldrT="[Text]"/>
      <dgm:spPr/>
      <dgm:t>
        <a:bodyPr/>
        <a:lstStyle/>
        <a:p>
          <a:r>
            <a:rPr lang="en-US" dirty="0"/>
            <a:t>Portuguese</a:t>
          </a:r>
        </a:p>
      </dgm:t>
    </dgm:pt>
    <dgm:pt modelId="{59B752A3-8404-4E8A-B2A1-81ECA74B946A}" type="parTrans" cxnId="{FF4026AC-C37E-4B19-B0CA-D91A9E190E12}">
      <dgm:prSet/>
      <dgm:spPr/>
      <dgm:t>
        <a:bodyPr/>
        <a:lstStyle/>
        <a:p>
          <a:endParaRPr lang="en-US"/>
        </a:p>
      </dgm:t>
    </dgm:pt>
    <dgm:pt modelId="{4694BB21-8899-41C6-8F21-22F4A445A012}" type="sibTrans" cxnId="{FF4026AC-C37E-4B19-B0CA-D91A9E190E12}">
      <dgm:prSet/>
      <dgm:spPr/>
      <dgm:t>
        <a:bodyPr/>
        <a:lstStyle/>
        <a:p>
          <a:endParaRPr lang="en-US"/>
        </a:p>
      </dgm:t>
    </dgm:pt>
    <dgm:pt modelId="{35F00B9F-7E67-415C-A8A0-E73F4B984BA9}">
      <dgm:prSet phldrT="[Text]"/>
      <dgm:spPr/>
      <dgm:t>
        <a:bodyPr/>
        <a:lstStyle/>
        <a:p>
          <a:r>
            <a:rPr lang="en-US" dirty="0"/>
            <a:t>Polish</a:t>
          </a:r>
        </a:p>
      </dgm:t>
    </dgm:pt>
    <dgm:pt modelId="{E3D93D94-3BE0-40BA-B758-262DF360FB27}" type="parTrans" cxnId="{AE440139-CCE3-4533-832F-4BA4D118EAAB}">
      <dgm:prSet/>
      <dgm:spPr/>
      <dgm:t>
        <a:bodyPr/>
        <a:lstStyle/>
        <a:p>
          <a:endParaRPr lang="en-US"/>
        </a:p>
      </dgm:t>
    </dgm:pt>
    <dgm:pt modelId="{41CDE2E2-7F77-46BE-8150-6D86AFA4925D}" type="sibTrans" cxnId="{AE440139-CCE3-4533-832F-4BA4D118EAAB}">
      <dgm:prSet/>
      <dgm:spPr/>
      <dgm:t>
        <a:bodyPr/>
        <a:lstStyle/>
        <a:p>
          <a:endParaRPr lang="en-US"/>
        </a:p>
      </dgm:t>
    </dgm:pt>
    <dgm:pt modelId="{C07A3550-3CA9-44BD-9293-A76AC4417A32}">
      <dgm:prSet phldrT="[Text]"/>
      <dgm:spPr/>
      <dgm:t>
        <a:bodyPr/>
        <a:lstStyle/>
        <a:p>
          <a:r>
            <a:rPr lang="en-US" dirty="0"/>
            <a:t>Chinese (Mandarin)</a:t>
          </a:r>
        </a:p>
      </dgm:t>
    </dgm:pt>
    <dgm:pt modelId="{D62B2B76-9EB2-4133-B2B2-9C1A05DF7B79}" type="parTrans" cxnId="{B9F46211-66B5-4BBA-B310-5EFCE3B96105}">
      <dgm:prSet/>
      <dgm:spPr/>
      <dgm:t>
        <a:bodyPr/>
        <a:lstStyle/>
        <a:p>
          <a:endParaRPr lang="en-US"/>
        </a:p>
      </dgm:t>
    </dgm:pt>
    <dgm:pt modelId="{6C25D3DC-8265-4CC8-A70D-8806AC33DE4F}" type="sibTrans" cxnId="{B9F46211-66B5-4BBA-B310-5EFCE3B96105}">
      <dgm:prSet/>
      <dgm:spPr/>
      <dgm:t>
        <a:bodyPr/>
        <a:lstStyle/>
        <a:p>
          <a:endParaRPr lang="en-US"/>
        </a:p>
      </dgm:t>
    </dgm:pt>
    <dgm:pt modelId="{8DF61731-07FD-481C-91E2-245E9769D4CE}">
      <dgm:prSet phldrT="[Text]"/>
      <dgm:spPr/>
      <dgm:t>
        <a:bodyPr/>
        <a:lstStyle/>
        <a:p>
          <a:r>
            <a:rPr lang="en-US" dirty="0"/>
            <a:t>Italian</a:t>
          </a:r>
        </a:p>
      </dgm:t>
    </dgm:pt>
    <dgm:pt modelId="{715C356D-C068-4E10-9136-51C20D3C1484}" type="parTrans" cxnId="{5CD2FCE9-B6E5-4A1B-841B-4B0404F3E9C7}">
      <dgm:prSet/>
      <dgm:spPr/>
      <dgm:t>
        <a:bodyPr/>
        <a:lstStyle/>
        <a:p>
          <a:endParaRPr lang="en-US"/>
        </a:p>
      </dgm:t>
    </dgm:pt>
    <dgm:pt modelId="{D806D951-6055-4A96-95E0-AE60E0AB3C68}" type="sibTrans" cxnId="{5CD2FCE9-B6E5-4A1B-841B-4B0404F3E9C7}">
      <dgm:prSet/>
      <dgm:spPr/>
      <dgm:t>
        <a:bodyPr/>
        <a:lstStyle/>
        <a:p>
          <a:endParaRPr lang="en-US"/>
        </a:p>
      </dgm:t>
    </dgm:pt>
    <dgm:pt modelId="{EC179917-0859-433C-A957-BD6D993D2FD9}" type="pres">
      <dgm:prSet presAssocID="{5C0D6593-C469-47D1-BB9A-F3BCEAB41EAC}" presName="diagram" presStyleCnt="0">
        <dgm:presLayoutVars>
          <dgm:dir/>
          <dgm:resizeHandles val="exact"/>
        </dgm:presLayoutVars>
      </dgm:prSet>
      <dgm:spPr/>
    </dgm:pt>
    <dgm:pt modelId="{57F3B332-B103-4FD0-82AA-D28AADB99ED5}" type="pres">
      <dgm:prSet presAssocID="{6841DA71-35E8-4C48-9E38-D290A699C7E0}" presName="node" presStyleLbl="node1" presStyleIdx="0" presStyleCnt="5">
        <dgm:presLayoutVars>
          <dgm:bulletEnabled val="1"/>
        </dgm:presLayoutVars>
      </dgm:prSet>
      <dgm:spPr/>
    </dgm:pt>
    <dgm:pt modelId="{154FD88C-8407-477C-A4E5-A405C57C2888}" type="pres">
      <dgm:prSet presAssocID="{CE264D6A-6AD2-4172-91FB-1D83187D4F9E}" presName="sibTrans" presStyleCnt="0"/>
      <dgm:spPr/>
    </dgm:pt>
    <dgm:pt modelId="{0700B5C5-C3AC-44EF-8D95-F30FA25E2AC9}" type="pres">
      <dgm:prSet presAssocID="{8A5B3C5A-EF8C-4240-8B7E-3BA56551118C}" presName="node" presStyleLbl="node1" presStyleIdx="1" presStyleCnt="5" custLinFactNeighborX="3538">
        <dgm:presLayoutVars>
          <dgm:bulletEnabled val="1"/>
        </dgm:presLayoutVars>
      </dgm:prSet>
      <dgm:spPr/>
    </dgm:pt>
    <dgm:pt modelId="{B660C215-A40A-4832-9CAE-E38CFECA05D0}" type="pres">
      <dgm:prSet presAssocID="{4694BB21-8899-41C6-8F21-22F4A445A012}" presName="sibTrans" presStyleCnt="0"/>
      <dgm:spPr/>
    </dgm:pt>
    <dgm:pt modelId="{82282C56-C0A1-4FBB-87C5-154B668F5631}" type="pres">
      <dgm:prSet presAssocID="{35F00B9F-7E67-415C-A8A0-E73F4B984BA9}" presName="node" presStyleLbl="node1" presStyleIdx="2" presStyleCnt="5">
        <dgm:presLayoutVars>
          <dgm:bulletEnabled val="1"/>
        </dgm:presLayoutVars>
      </dgm:prSet>
      <dgm:spPr/>
    </dgm:pt>
    <dgm:pt modelId="{FCBEEBD1-6D4B-478B-9B6F-BEBB8A2A5A00}" type="pres">
      <dgm:prSet presAssocID="{41CDE2E2-7F77-46BE-8150-6D86AFA4925D}" presName="sibTrans" presStyleCnt="0"/>
      <dgm:spPr/>
    </dgm:pt>
    <dgm:pt modelId="{E074AB8F-7E16-4F33-BF20-6DD8907CCBD8}" type="pres">
      <dgm:prSet presAssocID="{C07A3550-3CA9-44BD-9293-A76AC4417A32}" presName="node" presStyleLbl="node1" presStyleIdx="3" presStyleCnt="5">
        <dgm:presLayoutVars>
          <dgm:bulletEnabled val="1"/>
        </dgm:presLayoutVars>
      </dgm:prSet>
      <dgm:spPr/>
    </dgm:pt>
    <dgm:pt modelId="{18E138A5-65C5-4208-8BE0-7C08C8AF0701}" type="pres">
      <dgm:prSet presAssocID="{6C25D3DC-8265-4CC8-A70D-8806AC33DE4F}" presName="sibTrans" presStyleCnt="0"/>
      <dgm:spPr/>
    </dgm:pt>
    <dgm:pt modelId="{90DBFE39-E102-44CD-8D03-AD611EFA5537}" type="pres">
      <dgm:prSet presAssocID="{8DF61731-07FD-481C-91E2-245E9769D4CE}" presName="node" presStyleLbl="node1" presStyleIdx="4" presStyleCnt="5">
        <dgm:presLayoutVars>
          <dgm:bulletEnabled val="1"/>
        </dgm:presLayoutVars>
      </dgm:prSet>
      <dgm:spPr/>
    </dgm:pt>
  </dgm:ptLst>
  <dgm:cxnLst>
    <dgm:cxn modelId="{B9F46211-66B5-4BBA-B310-5EFCE3B96105}" srcId="{5C0D6593-C469-47D1-BB9A-F3BCEAB41EAC}" destId="{C07A3550-3CA9-44BD-9293-A76AC4417A32}" srcOrd="3" destOrd="0" parTransId="{D62B2B76-9EB2-4133-B2B2-9C1A05DF7B79}" sibTransId="{6C25D3DC-8265-4CC8-A70D-8806AC33DE4F}"/>
    <dgm:cxn modelId="{AE440139-CCE3-4533-832F-4BA4D118EAAB}" srcId="{5C0D6593-C469-47D1-BB9A-F3BCEAB41EAC}" destId="{35F00B9F-7E67-415C-A8A0-E73F4B984BA9}" srcOrd="2" destOrd="0" parTransId="{E3D93D94-3BE0-40BA-B758-262DF360FB27}" sibTransId="{41CDE2E2-7F77-46BE-8150-6D86AFA4925D}"/>
    <dgm:cxn modelId="{72761049-CAD4-4E19-806D-0AA7287D081E}" type="presOf" srcId="{8DF61731-07FD-481C-91E2-245E9769D4CE}" destId="{90DBFE39-E102-44CD-8D03-AD611EFA5537}" srcOrd="0" destOrd="0" presId="urn:microsoft.com/office/officeart/2005/8/layout/default"/>
    <dgm:cxn modelId="{DAD75D94-C47E-41DD-8C7F-191F11FDFBF2}" type="presOf" srcId="{C07A3550-3CA9-44BD-9293-A76AC4417A32}" destId="{E074AB8F-7E16-4F33-BF20-6DD8907CCBD8}" srcOrd="0" destOrd="0" presId="urn:microsoft.com/office/officeart/2005/8/layout/default"/>
    <dgm:cxn modelId="{FF4026AC-C37E-4B19-B0CA-D91A9E190E12}" srcId="{5C0D6593-C469-47D1-BB9A-F3BCEAB41EAC}" destId="{8A5B3C5A-EF8C-4240-8B7E-3BA56551118C}" srcOrd="1" destOrd="0" parTransId="{59B752A3-8404-4E8A-B2A1-81ECA74B946A}" sibTransId="{4694BB21-8899-41C6-8F21-22F4A445A012}"/>
    <dgm:cxn modelId="{178647CA-921A-4C8F-AE45-C31053207BD4}" type="presOf" srcId="{35F00B9F-7E67-415C-A8A0-E73F4B984BA9}" destId="{82282C56-C0A1-4FBB-87C5-154B668F5631}" srcOrd="0" destOrd="0" presId="urn:microsoft.com/office/officeart/2005/8/layout/default"/>
    <dgm:cxn modelId="{DB1398DD-ADE1-4B8C-B5D1-FF6810300D14}" type="presOf" srcId="{5C0D6593-C469-47D1-BB9A-F3BCEAB41EAC}" destId="{EC179917-0859-433C-A957-BD6D993D2FD9}" srcOrd="0" destOrd="0" presId="urn:microsoft.com/office/officeart/2005/8/layout/default"/>
    <dgm:cxn modelId="{A66AD6E6-7907-4B89-A676-C847F8C0C2FA}" srcId="{5C0D6593-C469-47D1-BB9A-F3BCEAB41EAC}" destId="{6841DA71-35E8-4C48-9E38-D290A699C7E0}" srcOrd="0" destOrd="0" parTransId="{FD699C93-AC6A-497D-BE23-2FF2CC24726D}" sibTransId="{CE264D6A-6AD2-4172-91FB-1D83187D4F9E}"/>
    <dgm:cxn modelId="{819478E9-9E41-42A9-BD59-CF046D0D93BB}" type="presOf" srcId="{6841DA71-35E8-4C48-9E38-D290A699C7E0}" destId="{57F3B332-B103-4FD0-82AA-D28AADB99ED5}" srcOrd="0" destOrd="0" presId="urn:microsoft.com/office/officeart/2005/8/layout/default"/>
    <dgm:cxn modelId="{5CD2FCE9-B6E5-4A1B-841B-4B0404F3E9C7}" srcId="{5C0D6593-C469-47D1-BB9A-F3BCEAB41EAC}" destId="{8DF61731-07FD-481C-91E2-245E9769D4CE}" srcOrd="4" destOrd="0" parTransId="{715C356D-C068-4E10-9136-51C20D3C1484}" sibTransId="{D806D951-6055-4A96-95E0-AE60E0AB3C68}"/>
    <dgm:cxn modelId="{B29294ED-9981-4EA4-AA0B-5293C6B5AAA2}" type="presOf" srcId="{8A5B3C5A-EF8C-4240-8B7E-3BA56551118C}" destId="{0700B5C5-C3AC-44EF-8D95-F30FA25E2AC9}" srcOrd="0" destOrd="0" presId="urn:microsoft.com/office/officeart/2005/8/layout/default"/>
    <dgm:cxn modelId="{603BB7CD-2048-4569-8F64-A2A900288640}" type="presParOf" srcId="{EC179917-0859-433C-A957-BD6D993D2FD9}" destId="{57F3B332-B103-4FD0-82AA-D28AADB99ED5}" srcOrd="0" destOrd="0" presId="urn:microsoft.com/office/officeart/2005/8/layout/default"/>
    <dgm:cxn modelId="{91E0DCAD-5C88-47F2-82D0-BF3A4C0FD7A6}" type="presParOf" srcId="{EC179917-0859-433C-A957-BD6D993D2FD9}" destId="{154FD88C-8407-477C-A4E5-A405C57C2888}" srcOrd="1" destOrd="0" presId="urn:microsoft.com/office/officeart/2005/8/layout/default"/>
    <dgm:cxn modelId="{2EF7DA5C-CC19-4E60-B5BA-CC81F131EA89}" type="presParOf" srcId="{EC179917-0859-433C-A957-BD6D993D2FD9}" destId="{0700B5C5-C3AC-44EF-8D95-F30FA25E2AC9}" srcOrd="2" destOrd="0" presId="urn:microsoft.com/office/officeart/2005/8/layout/default"/>
    <dgm:cxn modelId="{71F99D3B-E245-478C-9B95-8256EE0D79F5}" type="presParOf" srcId="{EC179917-0859-433C-A957-BD6D993D2FD9}" destId="{B660C215-A40A-4832-9CAE-E38CFECA05D0}" srcOrd="3" destOrd="0" presId="urn:microsoft.com/office/officeart/2005/8/layout/default"/>
    <dgm:cxn modelId="{26B336F2-1500-45D0-ABE2-E5A74E2B6359}" type="presParOf" srcId="{EC179917-0859-433C-A957-BD6D993D2FD9}" destId="{82282C56-C0A1-4FBB-87C5-154B668F5631}" srcOrd="4" destOrd="0" presId="urn:microsoft.com/office/officeart/2005/8/layout/default"/>
    <dgm:cxn modelId="{4817DF10-0273-4389-8924-9D67F373902C}" type="presParOf" srcId="{EC179917-0859-433C-A957-BD6D993D2FD9}" destId="{FCBEEBD1-6D4B-478B-9B6F-BEBB8A2A5A00}" srcOrd="5" destOrd="0" presId="urn:microsoft.com/office/officeart/2005/8/layout/default"/>
    <dgm:cxn modelId="{0877510F-9D57-471C-A0DE-F02BE98D131D}" type="presParOf" srcId="{EC179917-0859-433C-A957-BD6D993D2FD9}" destId="{E074AB8F-7E16-4F33-BF20-6DD8907CCBD8}" srcOrd="6" destOrd="0" presId="urn:microsoft.com/office/officeart/2005/8/layout/default"/>
    <dgm:cxn modelId="{0DE6E410-518F-4A48-A9B9-C77823DEF3D4}" type="presParOf" srcId="{EC179917-0859-433C-A957-BD6D993D2FD9}" destId="{18E138A5-65C5-4208-8BE0-7C08C8AF0701}" srcOrd="7" destOrd="0" presId="urn:microsoft.com/office/officeart/2005/8/layout/default"/>
    <dgm:cxn modelId="{3DA6A133-FECF-46A5-9ECC-E659565C3E3A}" type="presParOf" srcId="{EC179917-0859-433C-A957-BD6D993D2FD9}" destId="{90DBFE39-E102-44CD-8D03-AD611EFA5537}"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B0B1CF-B572-4D40-A2CF-68398459CA7D}" type="doc">
      <dgm:prSet loTypeId="urn:microsoft.com/office/officeart/2005/8/layout/hList7" loCatId="list" qsTypeId="urn:microsoft.com/office/officeart/2005/8/quickstyle/simple1" qsCatId="simple" csTypeId="urn:microsoft.com/office/officeart/2005/8/colors/accent0_1" csCatId="mainScheme" phldr="1"/>
      <dgm:spPr/>
      <dgm:t>
        <a:bodyPr/>
        <a:lstStyle/>
        <a:p>
          <a:endParaRPr lang="en-US"/>
        </a:p>
      </dgm:t>
    </dgm:pt>
    <dgm:pt modelId="{CB5AB39B-6FBC-421B-8C7B-835F449856B4}">
      <dgm:prSet custT="1"/>
      <dgm:spPr/>
      <dgm:t>
        <a:bodyPr/>
        <a:lstStyle/>
        <a:p>
          <a:pPr algn="ctr"/>
          <a:r>
            <a:rPr lang="en-US" sz="1400" b="1" dirty="0"/>
            <a:t>Trusted messengers – every community has them, its up to you to seek them out and build a partnership.</a:t>
          </a:r>
        </a:p>
        <a:p>
          <a:pPr algn="ctr"/>
          <a:r>
            <a:rPr lang="en-US" sz="1400" dirty="0"/>
            <a:t>Ensure that you are disseminating the appropriately translated materials to these locations.</a:t>
          </a:r>
          <a:endParaRPr lang="en-US" sz="1400" b="1" dirty="0"/>
        </a:p>
      </dgm:t>
    </dgm:pt>
    <dgm:pt modelId="{47B62FC6-59F4-4709-9823-1DD2555801A6}" type="parTrans" cxnId="{8AB70B51-2339-4403-829B-E4E8C196B00F}">
      <dgm:prSet/>
      <dgm:spPr/>
      <dgm:t>
        <a:bodyPr/>
        <a:lstStyle/>
        <a:p>
          <a:endParaRPr lang="en-US"/>
        </a:p>
      </dgm:t>
    </dgm:pt>
    <dgm:pt modelId="{926B028A-CB13-43F7-97C5-80D4255833F0}" type="sibTrans" cxnId="{8AB70B51-2339-4403-829B-E4E8C196B00F}">
      <dgm:prSet/>
      <dgm:spPr/>
      <dgm:t>
        <a:bodyPr/>
        <a:lstStyle/>
        <a:p>
          <a:endParaRPr lang="en-US"/>
        </a:p>
      </dgm:t>
    </dgm:pt>
    <dgm:pt modelId="{1A9BB088-2091-46B2-9600-BD95EDA9C658}">
      <dgm:prSet/>
      <dgm:spPr/>
      <dgm:t>
        <a:bodyPr/>
        <a:lstStyle/>
        <a:p>
          <a:r>
            <a:rPr lang="en-US" b="1" dirty="0"/>
            <a:t>Utilizing the power of Faith-based communities</a:t>
          </a:r>
        </a:p>
        <a:p>
          <a:r>
            <a:rPr lang="en-US" dirty="0"/>
            <a:t>There may be worshiping spaces in your community you are not aware of.</a:t>
          </a:r>
        </a:p>
      </dgm:t>
    </dgm:pt>
    <dgm:pt modelId="{D39CC0ED-3213-44C8-80E4-11D418C47061}" type="parTrans" cxnId="{FDEDC402-73B3-43F8-96F7-03EAD9CABA74}">
      <dgm:prSet/>
      <dgm:spPr/>
      <dgm:t>
        <a:bodyPr/>
        <a:lstStyle/>
        <a:p>
          <a:endParaRPr lang="en-US"/>
        </a:p>
      </dgm:t>
    </dgm:pt>
    <dgm:pt modelId="{B249D3CA-78B3-41BC-82E0-EB77C4D0143A}" type="sibTrans" cxnId="{FDEDC402-73B3-43F8-96F7-03EAD9CABA74}">
      <dgm:prSet/>
      <dgm:spPr/>
      <dgm:t>
        <a:bodyPr/>
        <a:lstStyle/>
        <a:p>
          <a:endParaRPr lang="en-US"/>
        </a:p>
      </dgm:t>
    </dgm:pt>
    <dgm:pt modelId="{8D287E3A-7CBF-4F25-B27C-D5B43A24B7D0}">
      <dgm:prSet custT="1"/>
      <dgm:spPr/>
      <dgm:t>
        <a:bodyPr/>
        <a:lstStyle/>
        <a:p>
          <a:pPr algn="ctr"/>
          <a:r>
            <a:rPr lang="en-US" sz="1600" b="1" dirty="0"/>
            <a:t>Ethnic media &amp; Public Radio stations – direct local info</a:t>
          </a:r>
        </a:p>
        <a:p>
          <a:pPr algn="ctr"/>
          <a:r>
            <a:rPr lang="en-US" sz="1400" dirty="0"/>
            <a:t>Reach out </a:t>
          </a:r>
          <a:r>
            <a:rPr lang="en-US" sz="1400" b="1" i="1" dirty="0"/>
            <a:t>BEFORE</a:t>
          </a:r>
          <a:r>
            <a:rPr lang="en-US" sz="1400" dirty="0"/>
            <a:t> disaster strikes to establish a relationship. They may be willing to translate and disseminate important messaging during an emergency!</a:t>
          </a:r>
          <a:endParaRPr lang="en-US" sz="1600" b="1" dirty="0"/>
        </a:p>
      </dgm:t>
    </dgm:pt>
    <dgm:pt modelId="{7B63E6BB-8879-4BDC-95E2-AA15476DEFF2}" type="parTrans" cxnId="{4BFD9C18-5621-48B0-A2B9-8A5989FCFA5C}">
      <dgm:prSet/>
      <dgm:spPr/>
      <dgm:t>
        <a:bodyPr/>
        <a:lstStyle/>
        <a:p>
          <a:endParaRPr lang="en-US"/>
        </a:p>
      </dgm:t>
    </dgm:pt>
    <dgm:pt modelId="{5676D65E-5CC4-4A11-B82B-80BDA1D027D2}" type="sibTrans" cxnId="{4BFD9C18-5621-48B0-A2B9-8A5989FCFA5C}">
      <dgm:prSet/>
      <dgm:spPr/>
      <dgm:t>
        <a:bodyPr/>
        <a:lstStyle/>
        <a:p>
          <a:endParaRPr lang="en-US"/>
        </a:p>
      </dgm:t>
    </dgm:pt>
    <dgm:pt modelId="{7682E03C-3A65-445A-9A80-EEE3952DC3CB}" type="pres">
      <dgm:prSet presAssocID="{B8B0B1CF-B572-4D40-A2CF-68398459CA7D}" presName="Name0" presStyleCnt="0">
        <dgm:presLayoutVars>
          <dgm:dir/>
          <dgm:resizeHandles val="exact"/>
        </dgm:presLayoutVars>
      </dgm:prSet>
      <dgm:spPr/>
    </dgm:pt>
    <dgm:pt modelId="{F0E5BCEE-D5EE-438B-A151-8568EBAEE111}" type="pres">
      <dgm:prSet presAssocID="{B8B0B1CF-B572-4D40-A2CF-68398459CA7D}" presName="fgShape" presStyleLbl="fgShp" presStyleIdx="0" presStyleCnt="1"/>
      <dgm:spPr/>
    </dgm:pt>
    <dgm:pt modelId="{12337D45-B977-4CE1-A1C4-B0A4F8D06E5D}" type="pres">
      <dgm:prSet presAssocID="{B8B0B1CF-B572-4D40-A2CF-68398459CA7D}" presName="linComp" presStyleCnt="0"/>
      <dgm:spPr/>
    </dgm:pt>
    <dgm:pt modelId="{9FBB2BF8-8B44-475C-8864-DB5D98EDE55D}" type="pres">
      <dgm:prSet presAssocID="{CB5AB39B-6FBC-421B-8C7B-835F449856B4}" presName="compNode" presStyleCnt="0"/>
      <dgm:spPr/>
    </dgm:pt>
    <dgm:pt modelId="{1BAB9B83-98DB-44B3-91A0-51D8ACA28EA0}" type="pres">
      <dgm:prSet presAssocID="{CB5AB39B-6FBC-421B-8C7B-835F449856B4}" presName="bkgdShape" presStyleLbl="node1" presStyleIdx="0" presStyleCnt="3"/>
      <dgm:spPr/>
    </dgm:pt>
    <dgm:pt modelId="{3AC3856E-5634-4DFA-89F6-760FF202F968}" type="pres">
      <dgm:prSet presAssocID="{CB5AB39B-6FBC-421B-8C7B-835F449856B4}" presName="nodeTx" presStyleLbl="node1" presStyleIdx="0" presStyleCnt="3">
        <dgm:presLayoutVars>
          <dgm:bulletEnabled val="1"/>
        </dgm:presLayoutVars>
      </dgm:prSet>
      <dgm:spPr/>
    </dgm:pt>
    <dgm:pt modelId="{AA9F8813-FAD9-47EC-8C91-3B450B28CF9E}" type="pres">
      <dgm:prSet presAssocID="{CB5AB39B-6FBC-421B-8C7B-835F449856B4}" presName="invisiNode" presStyleLbl="node1" presStyleIdx="0" presStyleCnt="3"/>
      <dgm:spPr/>
    </dgm:pt>
    <dgm:pt modelId="{FF741EA4-B012-47F0-ACFC-594E9DABC892}" type="pres">
      <dgm:prSet presAssocID="{CB5AB39B-6FBC-421B-8C7B-835F449856B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03DD3317-3E5A-4BF2-A45C-F5FC6796F487}" type="pres">
      <dgm:prSet presAssocID="{926B028A-CB13-43F7-97C5-80D4255833F0}" presName="sibTrans" presStyleLbl="sibTrans2D1" presStyleIdx="0" presStyleCnt="0"/>
      <dgm:spPr/>
    </dgm:pt>
    <dgm:pt modelId="{7FB48C8A-C8A3-47E6-BE7C-63CC2DFC57B0}" type="pres">
      <dgm:prSet presAssocID="{1A9BB088-2091-46B2-9600-BD95EDA9C658}" presName="compNode" presStyleCnt="0"/>
      <dgm:spPr/>
    </dgm:pt>
    <dgm:pt modelId="{1ABED659-6745-4579-8F88-E6713BB93589}" type="pres">
      <dgm:prSet presAssocID="{1A9BB088-2091-46B2-9600-BD95EDA9C658}" presName="bkgdShape" presStyleLbl="node1" presStyleIdx="1" presStyleCnt="3"/>
      <dgm:spPr/>
    </dgm:pt>
    <dgm:pt modelId="{A7FEA323-9203-44D8-8758-B85739E4F456}" type="pres">
      <dgm:prSet presAssocID="{1A9BB088-2091-46B2-9600-BD95EDA9C658}" presName="nodeTx" presStyleLbl="node1" presStyleIdx="1" presStyleCnt="3">
        <dgm:presLayoutVars>
          <dgm:bulletEnabled val="1"/>
        </dgm:presLayoutVars>
      </dgm:prSet>
      <dgm:spPr/>
    </dgm:pt>
    <dgm:pt modelId="{A1292D07-CA10-4B0C-B24C-4054C5CD2D1A}" type="pres">
      <dgm:prSet presAssocID="{1A9BB088-2091-46B2-9600-BD95EDA9C658}" presName="invisiNode" presStyleLbl="node1" presStyleIdx="1" presStyleCnt="3"/>
      <dgm:spPr/>
    </dgm:pt>
    <dgm:pt modelId="{CB9EF674-BC3D-4B01-9FA5-E3B606F81071}" type="pres">
      <dgm:prSet presAssocID="{1A9BB088-2091-46B2-9600-BD95EDA9C658}"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2638D2C-1874-4E89-866E-6C81828DE36D}" type="pres">
      <dgm:prSet presAssocID="{B249D3CA-78B3-41BC-82E0-EB77C4D0143A}" presName="sibTrans" presStyleLbl="sibTrans2D1" presStyleIdx="0" presStyleCnt="0"/>
      <dgm:spPr/>
    </dgm:pt>
    <dgm:pt modelId="{F17B909F-4D95-4457-A0D9-094F79B87D23}" type="pres">
      <dgm:prSet presAssocID="{8D287E3A-7CBF-4F25-B27C-D5B43A24B7D0}" presName="compNode" presStyleCnt="0"/>
      <dgm:spPr/>
    </dgm:pt>
    <dgm:pt modelId="{EE4C3771-E056-47CA-A274-F32E3C5BF6F6}" type="pres">
      <dgm:prSet presAssocID="{8D287E3A-7CBF-4F25-B27C-D5B43A24B7D0}" presName="bkgdShape" presStyleLbl="node1" presStyleIdx="2" presStyleCnt="3"/>
      <dgm:spPr/>
    </dgm:pt>
    <dgm:pt modelId="{739B81C6-7338-429A-8CFC-51C38DD4BABE}" type="pres">
      <dgm:prSet presAssocID="{8D287E3A-7CBF-4F25-B27C-D5B43A24B7D0}" presName="nodeTx" presStyleLbl="node1" presStyleIdx="2" presStyleCnt="3">
        <dgm:presLayoutVars>
          <dgm:bulletEnabled val="1"/>
        </dgm:presLayoutVars>
      </dgm:prSet>
      <dgm:spPr/>
    </dgm:pt>
    <dgm:pt modelId="{70493362-8AD6-4EB0-B574-C08D2AC460FF}" type="pres">
      <dgm:prSet presAssocID="{8D287E3A-7CBF-4F25-B27C-D5B43A24B7D0}" presName="invisiNode" presStyleLbl="node1" presStyleIdx="2" presStyleCnt="3"/>
      <dgm:spPr/>
    </dgm:pt>
    <dgm:pt modelId="{A1FE5D44-50F6-4E72-9D54-44740D581B3D}" type="pres">
      <dgm:prSet presAssocID="{8D287E3A-7CBF-4F25-B27C-D5B43A24B7D0}"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000" b="-4000"/>
          </a:stretch>
        </a:blipFill>
      </dgm:spPr>
    </dgm:pt>
  </dgm:ptLst>
  <dgm:cxnLst>
    <dgm:cxn modelId="{FDEDC402-73B3-43F8-96F7-03EAD9CABA74}" srcId="{B8B0B1CF-B572-4D40-A2CF-68398459CA7D}" destId="{1A9BB088-2091-46B2-9600-BD95EDA9C658}" srcOrd="1" destOrd="0" parTransId="{D39CC0ED-3213-44C8-80E4-11D418C47061}" sibTransId="{B249D3CA-78B3-41BC-82E0-EB77C4D0143A}"/>
    <dgm:cxn modelId="{0A9A6C0D-8309-4E01-AF05-A1FB9F49E1EB}" type="presOf" srcId="{B8B0B1CF-B572-4D40-A2CF-68398459CA7D}" destId="{7682E03C-3A65-445A-9A80-EEE3952DC3CB}" srcOrd="0" destOrd="0" presId="urn:microsoft.com/office/officeart/2005/8/layout/hList7"/>
    <dgm:cxn modelId="{4BFD9C18-5621-48B0-A2B9-8A5989FCFA5C}" srcId="{B8B0B1CF-B572-4D40-A2CF-68398459CA7D}" destId="{8D287E3A-7CBF-4F25-B27C-D5B43A24B7D0}" srcOrd="2" destOrd="0" parTransId="{7B63E6BB-8879-4BDC-95E2-AA15476DEFF2}" sibTransId="{5676D65E-5CC4-4A11-B82B-80BDA1D027D2}"/>
    <dgm:cxn modelId="{19D90F27-9AA7-414F-A3C9-50DC3A02CDE4}" type="presOf" srcId="{1A9BB088-2091-46B2-9600-BD95EDA9C658}" destId="{A7FEA323-9203-44D8-8758-B85739E4F456}" srcOrd="1" destOrd="0" presId="urn:microsoft.com/office/officeart/2005/8/layout/hList7"/>
    <dgm:cxn modelId="{B5D40542-30BF-4DEF-96C7-53C653FB877D}" type="presOf" srcId="{8D287E3A-7CBF-4F25-B27C-D5B43A24B7D0}" destId="{739B81C6-7338-429A-8CFC-51C38DD4BABE}" srcOrd="1" destOrd="0" presId="urn:microsoft.com/office/officeart/2005/8/layout/hList7"/>
    <dgm:cxn modelId="{A1660C6B-E8F3-4B23-A708-01CBF70B39A7}" type="presOf" srcId="{CB5AB39B-6FBC-421B-8C7B-835F449856B4}" destId="{3AC3856E-5634-4DFA-89F6-760FF202F968}" srcOrd="1" destOrd="0" presId="urn:microsoft.com/office/officeart/2005/8/layout/hList7"/>
    <dgm:cxn modelId="{8AB70B51-2339-4403-829B-E4E8C196B00F}" srcId="{B8B0B1CF-B572-4D40-A2CF-68398459CA7D}" destId="{CB5AB39B-6FBC-421B-8C7B-835F449856B4}" srcOrd="0" destOrd="0" parTransId="{47B62FC6-59F4-4709-9823-1DD2555801A6}" sibTransId="{926B028A-CB13-43F7-97C5-80D4255833F0}"/>
    <dgm:cxn modelId="{793D97BB-DDA3-4D88-B8F3-E68A729BAF38}" type="presOf" srcId="{CB5AB39B-6FBC-421B-8C7B-835F449856B4}" destId="{1BAB9B83-98DB-44B3-91A0-51D8ACA28EA0}" srcOrd="0" destOrd="0" presId="urn:microsoft.com/office/officeart/2005/8/layout/hList7"/>
    <dgm:cxn modelId="{AD024AD5-74F0-4300-86A4-C4EFAC23E4C8}" type="presOf" srcId="{B249D3CA-78B3-41BC-82E0-EB77C4D0143A}" destId="{C2638D2C-1874-4E89-866E-6C81828DE36D}" srcOrd="0" destOrd="0" presId="urn:microsoft.com/office/officeart/2005/8/layout/hList7"/>
    <dgm:cxn modelId="{B4357BF4-4895-498E-8EBE-B9B9A8046999}" type="presOf" srcId="{1A9BB088-2091-46B2-9600-BD95EDA9C658}" destId="{1ABED659-6745-4579-8F88-E6713BB93589}" srcOrd="0" destOrd="0" presId="urn:microsoft.com/office/officeart/2005/8/layout/hList7"/>
    <dgm:cxn modelId="{2FC15AFA-82B6-4639-8C37-25992F4F094D}" type="presOf" srcId="{926B028A-CB13-43F7-97C5-80D4255833F0}" destId="{03DD3317-3E5A-4BF2-A45C-F5FC6796F487}" srcOrd="0" destOrd="0" presId="urn:microsoft.com/office/officeart/2005/8/layout/hList7"/>
    <dgm:cxn modelId="{CF48FEFF-9855-43F1-AA9C-567960267D9C}" type="presOf" srcId="{8D287E3A-7CBF-4F25-B27C-D5B43A24B7D0}" destId="{EE4C3771-E056-47CA-A274-F32E3C5BF6F6}" srcOrd="0" destOrd="0" presId="urn:microsoft.com/office/officeart/2005/8/layout/hList7"/>
    <dgm:cxn modelId="{BAD7F967-3618-4750-B332-332A4F0E4B5C}" type="presParOf" srcId="{7682E03C-3A65-445A-9A80-EEE3952DC3CB}" destId="{F0E5BCEE-D5EE-438B-A151-8568EBAEE111}" srcOrd="0" destOrd="0" presId="urn:microsoft.com/office/officeart/2005/8/layout/hList7"/>
    <dgm:cxn modelId="{62B4DC0D-B3A0-459C-B1B8-2B2BF1DB7E38}" type="presParOf" srcId="{7682E03C-3A65-445A-9A80-EEE3952DC3CB}" destId="{12337D45-B977-4CE1-A1C4-B0A4F8D06E5D}" srcOrd="1" destOrd="0" presId="urn:microsoft.com/office/officeart/2005/8/layout/hList7"/>
    <dgm:cxn modelId="{D073AAB9-50EC-4060-BA28-92B68EF03574}" type="presParOf" srcId="{12337D45-B977-4CE1-A1C4-B0A4F8D06E5D}" destId="{9FBB2BF8-8B44-475C-8864-DB5D98EDE55D}" srcOrd="0" destOrd="0" presId="urn:microsoft.com/office/officeart/2005/8/layout/hList7"/>
    <dgm:cxn modelId="{62F6FA57-ED21-48C1-B5A3-42E7B02B81B0}" type="presParOf" srcId="{9FBB2BF8-8B44-475C-8864-DB5D98EDE55D}" destId="{1BAB9B83-98DB-44B3-91A0-51D8ACA28EA0}" srcOrd="0" destOrd="0" presId="urn:microsoft.com/office/officeart/2005/8/layout/hList7"/>
    <dgm:cxn modelId="{CD6D740F-10BB-470A-AE30-A46979E2218A}" type="presParOf" srcId="{9FBB2BF8-8B44-475C-8864-DB5D98EDE55D}" destId="{3AC3856E-5634-4DFA-89F6-760FF202F968}" srcOrd="1" destOrd="0" presId="urn:microsoft.com/office/officeart/2005/8/layout/hList7"/>
    <dgm:cxn modelId="{7F544FB1-539A-45B5-9FEE-B29ACC8EFDC2}" type="presParOf" srcId="{9FBB2BF8-8B44-475C-8864-DB5D98EDE55D}" destId="{AA9F8813-FAD9-47EC-8C91-3B450B28CF9E}" srcOrd="2" destOrd="0" presId="urn:microsoft.com/office/officeart/2005/8/layout/hList7"/>
    <dgm:cxn modelId="{0BE42865-9C11-4B76-A551-294A02030FFC}" type="presParOf" srcId="{9FBB2BF8-8B44-475C-8864-DB5D98EDE55D}" destId="{FF741EA4-B012-47F0-ACFC-594E9DABC892}" srcOrd="3" destOrd="0" presId="urn:microsoft.com/office/officeart/2005/8/layout/hList7"/>
    <dgm:cxn modelId="{E7D6B3FE-9430-4485-B6C2-116874C2B49D}" type="presParOf" srcId="{12337D45-B977-4CE1-A1C4-B0A4F8D06E5D}" destId="{03DD3317-3E5A-4BF2-A45C-F5FC6796F487}" srcOrd="1" destOrd="0" presId="urn:microsoft.com/office/officeart/2005/8/layout/hList7"/>
    <dgm:cxn modelId="{063457E5-E7A8-46F4-A841-BEB6533479EC}" type="presParOf" srcId="{12337D45-B977-4CE1-A1C4-B0A4F8D06E5D}" destId="{7FB48C8A-C8A3-47E6-BE7C-63CC2DFC57B0}" srcOrd="2" destOrd="0" presId="urn:microsoft.com/office/officeart/2005/8/layout/hList7"/>
    <dgm:cxn modelId="{41A53FE2-523D-4C61-84B8-2489F70595A0}" type="presParOf" srcId="{7FB48C8A-C8A3-47E6-BE7C-63CC2DFC57B0}" destId="{1ABED659-6745-4579-8F88-E6713BB93589}" srcOrd="0" destOrd="0" presId="urn:microsoft.com/office/officeart/2005/8/layout/hList7"/>
    <dgm:cxn modelId="{AEAD9153-1C79-448A-A552-9E1D3623F0E7}" type="presParOf" srcId="{7FB48C8A-C8A3-47E6-BE7C-63CC2DFC57B0}" destId="{A7FEA323-9203-44D8-8758-B85739E4F456}" srcOrd="1" destOrd="0" presId="urn:microsoft.com/office/officeart/2005/8/layout/hList7"/>
    <dgm:cxn modelId="{25B0F97C-E560-4420-827D-6A28A2D89D00}" type="presParOf" srcId="{7FB48C8A-C8A3-47E6-BE7C-63CC2DFC57B0}" destId="{A1292D07-CA10-4B0C-B24C-4054C5CD2D1A}" srcOrd="2" destOrd="0" presId="urn:microsoft.com/office/officeart/2005/8/layout/hList7"/>
    <dgm:cxn modelId="{ADC32C66-D1DF-4C21-B9A9-F068019BD3C8}" type="presParOf" srcId="{7FB48C8A-C8A3-47E6-BE7C-63CC2DFC57B0}" destId="{CB9EF674-BC3D-4B01-9FA5-E3B606F81071}" srcOrd="3" destOrd="0" presId="urn:microsoft.com/office/officeart/2005/8/layout/hList7"/>
    <dgm:cxn modelId="{DE3A5DE0-253C-4BE7-A736-84B882496532}" type="presParOf" srcId="{12337D45-B977-4CE1-A1C4-B0A4F8D06E5D}" destId="{C2638D2C-1874-4E89-866E-6C81828DE36D}" srcOrd="3" destOrd="0" presId="urn:microsoft.com/office/officeart/2005/8/layout/hList7"/>
    <dgm:cxn modelId="{15441C70-03C5-4AC5-9D88-30F14DEB9DE1}" type="presParOf" srcId="{12337D45-B977-4CE1-A1C4-B0A4F8D06E5D}" destId="{F17B909F-4D95-4457-A0D9-094F79B87D23}" srcOrd="4" destOrd="0" presId="urn:microsoft.com/office/officeart/2005/8/layout/hList7"/>
    <dgm:cxn modelId="{0E68AB1F-CD15-479A-891B-2C9B46B686BA}" type="presParOf" srcId="{F17B909F-4D95-4457-A0D9-094F79B87D23}" destId="{EE4C3771-E056-47CA-A274-F32E3C5BF6F6}" srcOrd="0" destOrd="0" presId="urn:microsoft.com/office/officeart/2005/8/layout/hList7"/>
    <dgm:cxn modelId="{822E3CBA-FD33-4FCF-B255-71696D29B23D}" type="presParOf" srcId="{F17B909F-4D95-4457-A0D9-094F79B87D23}" destId="{739B81C6-7338-429A-8CFC-51C38DD4BABE}" srcOrd="1" destOrd="0" presId="urn:microsoft.com/office/officeart/2005/8/layout/hList7"/>
    <dgm:cxn modelId="{76A4E794-4DF1-4381-8822-215CF24E8772}" type="presParOf" srcId="{F17B909F-4D95-4457-A0D9-094F79B87D23}" destId="{70493362-8AD6-4EB0-B574-C08D2AC460FF}" srcOrd="2" destOrd="0" presId="urn:microsoft.com/office/officeart/2005/8/layout/hList7"/>
    <dgm:cxn modelId="{1A2651C9-9766-4CB2-8BB1-9ACBF716047A}" type="presParOf" srcId="{F17B909F-4D95-4457-A0D9-094F79B87D23}" destId="{A1FE5D44-50F6-4E72-9D54-44740D581B3D}"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F99189-46D0-4942-A60D-5271E4EA4F88}" type="doc">
      <dgm:prSet loTypeId="urn:microsoft.com/office/officeart/2005/8/layout/vList3" loCatId="list" qsTypeId="urn:microsoft.com/office/officeart/2005/8/quickstyle/simple1" qsCatId="simple" csTypeId="urn:microsoft.com/office/officeart/2005/8/colors/accent0_2" csCatId="mainScheme" phldr="1"/>
      <dgm:spPr/>
      <dgm:t>
        <a:bodyPr/>
        <a:lstStyle/>
        <a:p>
          <a:endParaRPr lang="en-US"/>
        </a:p>
      </dgm:t>
    </dgm:pt>
    <dgm:pt modelId="{9BE96D84-3755-43D3-AC59-225B78BC949A}">
      <dgm:prSet/>
      <dgm:spPr/>
      <dgm:t>
        <a:bodyPr/>
        <a:lstStyle/>
        <a:p>
          <a:r>
            <a:rPr lang="en-US"/>
            <a:t>Resources all Emergency Managers should have in their toolkit:</a:t>
          </a:r>
        </a:p>
      </dgm:t>
    </dgm:pt>
    <dgm:pt modelId="{4E9BC798-5EB7-4567-8924-6740FC7BFE61}" type="parTrans" cxnId="{B2268B78-0D9B-4C5C-9BB8-90794C83E4D7}">
      <dgm:prSet/>
      <dgm:spPr/>
      <dgm:t>
        <a:bodyPr/>
        <a:lstStyle/>
        <a:p>
          <a:endParaRPr lang="en-US"/>
        </a:p>
      </dgm:t>
    </dgm:pt>
    <dgm:pt modelId="{7904829C-5690-4F04-B697-B7836194F0B3}" type="sibTrans" cxnId="{B2268B78-0D9B-4C5C-9BB8-90794C83E4D7}">
      <dgm:prSet/>
      <dgm:spPr/>
      <dgm:t>
        <a:bodyPr/>
        <a:lstStyle/>
        <a:p>
          <a:endParaRPr lang="en-US"/>
        </a:p>
      </dgm:t>
    </dgm:pt>
    <dgm:pt modelId="{5C1A2B37-0FCB-4FE2-AC78-60D3DC0B1CA3}">
      <dgm:prSet/>
      <dgm:spPr/>
      <dgm:t>
        <a:bodyPr/>
        <a:lstStyle/>
        <a:p>
          <a:r>
            <a:rPr lang="en-US" b="1" dirty="0" err="1"/>
            <a:t>LanguageLine</a:t>
          </a:r>
          <a:r>
            <a:rPr lang="en-US" dirty="0"/>
            <a:t> or adjacent translations services. </a:t>
          </a:r>
        </a:p>
      </dgm:t>
    </dgm:pt>
    <dgm:pt modelId="{CB28C589-79AC-452D-97F0-200C9FCD18CA}" type="parTrans" cxnId="{834081F8-31F7-447B-9F75-3F522B426186}">
      <dgm:prSet/>
      <dgm:spPr/>
      <dgm:t>
        <a:bodyPr/>
        <a:lstStyle/>
        <a:p>
          <a:endParaRPr lang="en-US"/>
        </a:p>
      </dgm:t>
    </dgm:pt>
    <dgm:pt modelId="{50239F9D-DE71-4444-85B0-EBD7C6A52702}" type="sibTrans" cxnId="{834081F8-31F7-447B-9F75-3F522B426186}">
      <dgm:prSet/>
      <dgm:spPr/>
      <dgm:t>
        <a:bodyPr/>
        <a:lstStyle/>
        <a:p>
          <a:endParaRPr lang="en-US"/>
        </a:p>
      </dgm:t>
    </dgm:pt>
    <dgm:pt modelId="{4838213A-07B3-4242-A42F-72C3BBCE0FB5}">
      <dgm:prSet/>
      <dgm:spPr/>
      <dgm:t>
        <a:bodyPr/>
        <a:lstStyle/>
        <a:p>
          <a:r>
            <a:rPr lang="en-US" b="1" dirty="0"/>
            <a:t>Google Translate should never be used </a:t>
          </a:r>
          <a:r>
            <a:rPr lang="en-US" dirty="0"/>
            <a:t>– always inaccurate and offensive.</a:t>
          </a:r>
        </a:p>
      </dgm:t>
    </dgm:pt>
    <dgm:pt modelId="{E9820B3F-F071-43D6-B882-B7731E14916A}" type="parTrans" cxnId="{36CCBE41-C84B-4D6E-886E-4C164A13F72E}">
      <dgm:prSet/>
      <dgm:spPr/>
      <dgm:t>
        <a:bodyPr/>
        <a:lstStyle/>
        <a:p>
          <a:endParaRPr lang="en-US"/>
        </a:p>
      </dgm:t>
    </dgm:pt>
    <dgm:pt modelId="{D93DA0D8-9187-4618-86D2-5895FEDBD421}" type="sibTrans" cxnId="{36CCBE41-C84B-4D6E-886E-4C164A13F72E}">
      <dgm:prSet/>
      <dgm:spPr/>
      <dgm:t>
        <a:bodyPr/>
        <a:lstStyle/>
        <a:p>
          <a:endParaRPr lang="en-US"/>
        </a:p>
      </dgm:t>
    </dgm:pt>
    <dgm:pt modelId="{5508DC03-C445-4A74-9FD5-4FDECBAF1C69}">
      <dgm:prSet/>
      <dgm:spPr/>
      <dgm:t>
        <a:bodyPr/>
        <a:lstStyle/>
        <a:p>
          <a:r>
            <a:rPr lang="en-US" b="1" dirty="0"/>
            <a:t>Community health workers in your community – </a:t>
          </a:r>
          <a:r>
            <a:rPr lang="en-US" dirty="0"/>
            <a:t>often trusted messengers and multi-lingual.</a:t>
          </a:r>
        </a:p>
      </dgm:t>
    </dgm:pt>
    <dgm:pt modelId="{FD88C5E5-E291-4193-A074-5D02283185C6}" type="parTrans" cxnId="{F89BE067-60B8-41B8-A6F5-88313F0C7417}">
      <dgm:prSet/>
      <dgm:spPr/>
      <dgm:t>
        <a:bodyPr/>
        <a:lstStyle/>
        <a:p>
          <a:endParaRPr lang="en-US"/>
        </a:p>
      </dgm:t>
    </dgm:pt>
    <dgm:pt modelId="{FC76216D-A049-478B-926D-75D140F7EAEE}" type="sibTrans" cxnId="{F89BE067-60B8-41B8-A6F5-88313F0C7417}">
      <dgm:prSet/>
      <dgm:spPr/>
      <dgm:t>
        <a:bodyPr/>
        <a:lstStyle/>
        <a:p>
          <a:endParaRPr lang="en-US"/>
        </a:p>
      </dgm:t>
    </dgm:pt>
    <dgm:pt modelId="{91FD0933-8D06-4803-A504-5AF3C048F967}">
      <dgm:prSet/>
      <dgm:spPr/>
      <dgm:t>
        <a:bodyPr/>
        <a:lstStyle/>
        <a:p>
          <a:r>
            <a:rPr lang="en-US" b="1"/>
            <a:t>211 has a list of translation services in your community</a:t>
          </a:r>
          <a:r>
            <a:rPr lang="en-US"/>
            <a:t>. See what other connections United Way 211 has! </a:t>
          </a:r>
        </a:p>
      </dgm:t>
    </dgm:pt>
    <dgm:pt modelId="{C58787DE-A148-4127-AA7C-7E610AC6BD92}" type="parTrans" cxnId="{FBAEAF38-AE47-4E5A-8B11-DADD096A4E22}">
      <dgm:prSet/>
      <dgm:spPr/>
      <dgm:t>
        <a:bodyPr/>
        <a:lstStyle/>
        <a:p>
          <a:endParaRPr lang="en-US"/>
        </a:p>
      </dgm:t>
    </dgm:pt>
    <dgm:pt modelId="{DD60007C-F70A-40DA-8859-5B4F3A27C2E3}" type="sibTrans" cxnId="{FBAEAF38-AE47-4E5A-8B11-DADD096A4E22}">
      <dgm:prSet/>
      <dgm:spPr/>
      <dgm:t>
        <a:bodyPr/>
        <a:lstStyle/>
        <a:p>
          <a:endParaRPr lang="en-US"/>
        </a:p>
      </dgm:t>
    </dgm:pt>
    <dgm:pt modelId="{8877B4CE-9163-4092-988C-7C81E47FA2E5}">
      <dgm:prSet/>
      <dgm:spPr/>
      <dgm:t>
        <a:bodyPr/>
        <a:lstStyle/>
        <a:p>
          <a:r>
            <a:rPr lang="en-US" b="1"/>
            <a:t>Connecticut Council on Developmental Disabilities – </a:t>
          </a:r>
          <a:r>
            <a:rPr lang="en-US"/>
            <a:t>National organization, federally funded. Can provide support on these populations.</a:t>
          </a:r>
        </a:p>
      </dgm:t>
    </dgm:pt>
    <dgm:pt modelId="{46D1E17F-AC67-4745-B718-18CCC254D3C0}" type="parTrans" cxnId="{1B3D9B74-9733-475F-A2BA-4F940F7157D5}">
      <dgm:prSet/>
      <dgm:spPr/>
      <dgm:t>
        <a:bodyPr/>
        <a:lstStyle/>
        <a:p>
          <a:endParaRPr lang="en-US"/>
        </a:p>
      </dgm:t>
    </dgm:pt>
    <dgm:pt modelId="{D418D98B-B9D0-4DB6-854C-1BC43C319032}" type="sibTrans" cxnId="{1B3D9B74-9733-475F-A2BA-4F940F7157D5}">
      <dgm:prSet/>
      <dgm:spPr/>
      <dgm:t>
        <a:bodyPr/>
        <a:lstStyle/>
        <a:p>
          <a:endParaRPr lang="en-US"/>
        </a:p>
      </dgm:t>
    </dgm:pt>
    <dgm:pt modelId="{5BB8D50D-A13D-4452-B5BC-2D6057D24BD0}">
      <dgm:prSet/>
      <dgm:spPr/>
      <dgm:t>
        <a:bodyPr/>
        <a:lstStyle/>
        <a:p>
          <a:r>
            <a:rPr lang="en-US" b="1"/>
            <a:t>State Independent Living Council</a:t>
          </a:r>
          <a:endParaRPr lang="en-US"/>
        </a:p>
      </dgm:t>
    </dgm:pt>
    <dgm:pt modelId="{740751CE-725D-4ECC-9B81-EB021C6910AE}" type="parTrans" cxnId="{9FF3698A-4433-4926-9C60-157075957553}">
      <dgm:prSet/>
      <dgm:spPr/>
      <dgm:t>
        <a:bodyPr/>
        <a:lstStyle/>
        <a:p>
          <a:endParaRPr lang="en-US"/>
        </a:p>
      </dgm:t>
    </dgm:pt>
    <dgm:pt modelId="{DC30AEAD-2045-4C87-8455-190B810A3EF0}" type="sibTrans" cxnId="{9FF3698A-4433-4926-9C60-157075957553}">
      <dgm:prSet/>
      <dgm:spPr/>
      <dgm:t>
        <a:bodyPr/>
        <a:lstStyle/>
        <a:p>
          <a:endParaRPr lang="en-US"/>
        </a:p>
      </dgm:t>
    </dgm:pt>
    <dgm:pt modelId="{8038A47F-0CD7-4FAE-A4BF-2ADAD16FC652}">
      <dgm:prSet/>
      <dgm:spPr/>
      <dgm:t>
        <a:bodyPr/>
        <a:lstStyle/>
        <a:p>
          <a:r>
            <a:rPr lang="en-US" b="1"/>
            <a:t>Aging and Disabilities Community of Practice – Connecticut</a:t>
          </a:r>
          <a:endParaRPr lang="en-US"/>
        </a:p>
      </dgm:t>
    </dgm:pt>
    <dgm:pt modelId="{60E5A6D8-2682-48EA-8140-B9F484676D36}" type="parTrans" cxnId="{08D0351F-5D2C-4C2A-82FC-18B723A4622A}">
      <dgm:prSet/>
      <dgm:spPr/>
      <dgm:t>
        <a:bodyPr/>
        <a:lstStyle/>
        <a:p>
          <a:endParaRPr lang="en-US"/>
        </a:p>
      </dgm:t>
    </dgm:pt>
    <dgm:pt modelId="{9A68925C-897A-4122-90E1-6AA0C2D5D0D1}" type="sibTrans" cxnId="{08D0351F-5D2C-4C2A-82FC-18B723A4622A}">
      <dgm:prSet/>
      <dgm:spPr/>
      <dgm:t>
        <a:bodyPr/>
        <a:lstStyle/>
        <a:p>
          <a:endParaRPr lang="en-US"/>
        </a:p>
      </dgm:t>
    </dgm:pt>
    <dgm:pt modelId="{1B1E0AFB-94B1-4E83-A81C-AC862313F8FA}" type="pres">
      <dgm:prSet presAssocID="{67F99189-46D0-4942-A60D-5271E4EA4F88}" presName="linearFlow" presStyleCnt="0">
        <dgm:presLayoutVars>
          <dgm:dir/>
          <dgm:resizeHandles val="exact"/>
        </dgm:presLayoutVars>
      </dgm:prSet>
      <dgm:spPr/>
    </dgm:pt>
    <dgm:pt modelId="{DAF2AF88-C734-4382-AD17-D83FF30010F8}" type="pres">
      <dgm:prSet presAssocID="{9BE96D84-3755-43D3-AC59-225B78BC949A}" presName="composite" presStyleCnt="0"/>
      <dgm:spPr/>
    </dgm:pt>
    <dgm:pt modelId="{7F025452-3935-40D3-8214-63E09ED788A2}" type="pres">
      <dgm:prSet presAssocID="{9BE96D84-3755-43D3-AC59-225B78BC949A}"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62885E6A-F4BE-45B7-B96F-7B3C7A1D29F6}" type="pres">
      <dgm:prSet presAssocID="{9BE96D84-3755-43D3-AC59-225B78BC949A}" presName="txShp" presStyleLbl="node1" presStyleIdx="0" presStyleCnt="1">
        <dgm:presLayoutVars>
          <dgm:bulletEnabled val="1"/>
        </dgm:presLayoutVars>
      </dgm:prSet>
      <dgm:spPr/>
    </dgm:pt>
  </dgm:ptLst>
  <dgm:cxnLst>
    <dgm:cxn modelId="{2F98BF0B-D7BC-476F-99A3-F226B9100D5E}" type="presOf" srcId="{8038A47F-0CD7-4FAE-A4BF-2ADAD16FC652}" destId="{62885E6A-F4BE-45B7-B96F-7B3C7A1D29F6}" srcOrd="0" destOrd="7" presId="urn:microsoft.com/office/officeart/2005/8/layout/vList3"/>
    <dgm:cxn modelId="{6022C717-21A6-414C-A555-890763373C21}" type="presOf" srcId="{9BE96D84-3755-43D3-AC59-225B78BC949A}" destId="{62885E6A-F4BE-45B7-B96F-7B3C7A1D29F6}" srcOrd="0" destOrd="0" presId="urn:microsoft.com/office/officeart/2005/8/layout/vList3"/>
    <dgm:cxn modelId="{08D0351F-5D2C-4C2A-82FC-18B723A4622A}" srcId="{9BE96D84-3755-43D3-AC59-225B78BC949A}" destId="{8038A47F-0CD7-4FAE-A4BF-2ADAD16FC652}" srcOrd="6" destOrd="0" parTransId="{60E5A6D8-2682-48EA-8140-B9F484676D36}" sibTransId="{9A68925C-897A-4122-90E1-6AA0C2D5D0D1}"/>
    <dgm:cxn modelId="{FBAEAF38-AE47-4E5A-8B11-DADD096A4E22}" srcId="{9BE96D84-3755-43D3-AC59-225B78BC949A}" destId="{91FD0933-8D06-4803-A504-5AF3C048F967}" srcOrd="3" destOrd="0" parTransId="{C58787DE-A148-4127-AA7C-7E610AC6BD92}" sibTransId="{DD60007C-F70A-40DA-8859-5B4F3A27C2E3}"/>
    <dgm:cxn modelId="{A4C9B45B-9AEC-4A75-8D90-D3FC41D90070}" type="presOf" srcId="{4838213A-07B3-4242-A42F-72C3BBCE0FB5}" destId="{62885E6A-F4BE-45B7-B96F-7B3C7A1D29F6}" srcOrd="0" destOrd="2" presId="urn:microsoft.com/office/officeart/2005/8/layout/vList3"/>
    <dgm:cxn modelId="{36CCBE41-C84B-4D6E-886E-4C164A13F72E}" srcId="{9BE96D84-3755-43D3-AC59-225B78BC949A}" destId="{4838213A-07B3-4242-A42F-72C3BBCE0FB5}" srcOrd="1" destOrd="0" parTransId="{E9820B3F-F071-43D6-B882-B7731E14916A}" sibTransId="{D93DA0D8-9187-4618-86D2-5895FEDBD421}"/>
    <dgm:cxn modelId="{F89BE067-60B8-41B8-A6F5-88313F0C7417}" srcId="{9BE96D84-3755-43D3-AC59-225B78BC949A}" destId="{5508DC03-C445-4A74-9FD5-4FDECBAF1C69}" srcOrd="2" destOrd="0" parTransId="{FD88C5E5-E291-4193-A074-5D02283185C6}" sibTransId="{FC76216D-A049-478B-926D-75D140F7EAEE}"/>
    <dgm:cxn modelId="{159ABF6C-8BA9-4C28-8E27-1EBA00313CDD}" type="presOf" srcId="{5508DC03-C445-4A74-9FD5-4FDECBAF1C69}" destId="{62885E6A-F4BE-45B7-B96F-7B3C7A1D29F6}" srcOrd="0" destOrd="3" presId="urn:microsoft.com/office/officeart/2005/8/layout/vList3"/>
    <dgm:cxn modelId="{1B3D9B74-9733-475F-A2BA-4F940F7157D5}" srcId="{9BE96D84-3755-43D3-AC59-225B78BC949A}" destId="{8877B4CE-9163-4092-988C-7C81E47FA2E5}" srcOrd="4" destOrd="0" parTransId="{46D1E17F-AC67-4745-B718-18CCC254D3C0}" sibTransId="{D418D98B-B9D0-4DB6-854C-1BC43C319032}"/>
    <dgm:cxn modelId="{B2268B78-0D9B-4C5C-9BB8-90794C83E4D7}" srcId="{67F99189-46D0-4942-A60D-5271E4EA4F88}" destId="{9BE96D84-3755-43D3-AC59-225B78BC949A}" srcOrd="0" destOrd="0" parTransId="{4E9BC798-5EB7-4567-8924-6740FC7BFE61}" sibTransId="{7904829C-5690-4F04-B697-B7836194F0B3}"/>
    <dgm:cxn modelId="{4E89B785-9AF7-409F-989C-128EB386375C}" type="presOf" srcId="{5BB8D50D-A13D-4452-B5BC-2D6057D24BD0}" destId="{62885E6A-F4BE-45B7-B96F-7B3C7A1D29F6}" srcOrd="0" destOrd="6" presId="urn:microsoft.com/office/officeart/2005/8/layout/vList3"/>
    <dgm:cxn modelId="{9FF3698A-4433-4926-9C60-157075957553}" srcId="{9BE96D84-3755-43D3-AC59-225B78BC949A}" destId="{5BB8D50D-A13D-4452-B5BC-2D6057D24BD0}" srcOrd="5" destOrd="0" parTransId="{740751CE-725D-4ECC-9B81-EB021C6910AE}" sibTransId="{DC30AEAD-2045-4C87-8455-190B810A3EF0}"/>
    <dgm:cxn modelId="{E0FF939D-7B45-4748-AD7C-CD60709B06CF}" type="presOf" srcId="{91FD0933-8D06-4803-A504-5AF3C048F967}" destId="{62885E6A-F4BE-45B7-B96F-7B3C7A1D29F6}" srcOrd="0" destOrd="4" presId="urn:microsoft.com/office/officeart/2005/8/layout/vList3"/>
    <dgm:cxn modelId="{F39DA7A4-1674-440C-802D-9EEE49AD5736}" type="presOf" srcId="{5C1A2B37-0FCB-4FE2-AC78-60D3DC0B1CA3}" destId="{62885E6A-F4BE-45B7-B96F-7B3C7A1D29F6}" srcOrd="0" destOrd="1" presId="urn:microsoft.com/office/officeart/2005/8/layout/vList3"/>
    <dgm:cxn modelId="{0D2405C4-8036-464F-894F-82E253C64D07}" type="presOf" srcId="{67F99189-46D0-4942-A60D-5271E4EA4F88}" destId="{1B1E0AFB-94B1-4E83-A81C-AC862313F8FA}" srcOrd="0" destOrd="0" presId="urn:microsoft.com/office/officeart/2005/8/layout/vList3"/>
    <dgm:cxn modelId="{7227F4E3-5025-4E73-84F4-BE7F4958C201}" type="presOf" srcId="{8877B4CE-9163-4092-988C-7C81E47FA2E5}" destId="{62885E6A-F4BE-45B7-B96F-7B3C7A1D29F6}" srcOrd="0" destOrd="5" presId="urn:microsoft.com/office/officeart/2005/8/layout/vList3"/>
    <dgm:cxn modelId="{834081F8-31F7-447B-9F75-3F522B426186}" srcId="{9BE96D84-3755-43D3-AC59-225B78BC949A}" destId="{5C1A2B37-0FCB-4FE2-AC78-60D3DC0B1CA3}" srcOrd="0" destOrd="0" parTransId="{CB28C589-79AC-452D-97F0-200C9FCD18CA}" sibTransId="{50239F9D-DE71-4444-85B0-EBD7C6A52702}"/>
    <dgm:cxn modelId="{FCF5BCA2-1300-45EA-8945-D69DEDC7EB75}" type="presParOf" srcId="{1B1E0AFB-94B1-4E83-A81C-AC862313F8FA}" destId="{DAF2AF88-C734-4382-AD17-D83FF30010F8}" srcOrd="0" destOrd="0" presId="urn:microsoft.com/office/officeart/2005/8/layout/vList3"/>
    <dgm:cxn modelId="{484AD3E0-38E9-4694-A9E7-CF3BB24403F7}" type="presParOf" srcId="{DAF2AF88-C734-4382-AD17-D83FF30010F8}" destId="{7F025452-3935-40D3-8214-63E09ED788A2}" srcOrd="0" destOrd="0" presId="urn:microsoft.com/office/officeart/2005/8/layout/vList3"/>
    <dgm:cxn modelId="{64365775-F809-405D-8645-8607A903D641}" type="presParOf" srcId="{DAF2AF88-C734-4382-AD17-D83FF30010F8}" destId="{62885E6A-F4BE-45B7-B96F-7B3C7A1D29F6}"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2D9249-6C53-4059-98BC-778DDEC11531}" type="doc">
      <dgm:prSet loTypeId="urn:microsoft.com/office/officeart/2005/8/layout/cycle6" loCatId="relationship" qsTypeId="urn:microsoft.com/office/officeart/2005/8/quickstyle/simple5" qsCatId="simple" csTypeId="urn:microsoft.com/office/officeart/2005/8/colors/accent0_1" csCatId="mainScheme" phldr="1"/>
      <dgm:spPr/>
      <dgm:t>
        <a:bodyPr/>
        <a:lstStyle/>
        <a:p>
          <a:endParaRPr lang="en-US"/>
        </a:p>
      </dgm:t>
    </dgm:pt>
    <dgm:pt modelId="{38C1533A-ABF4-47AC-88BA-89EC9A1D2D25}">
      <dgm:prSet/>
      <dgm:spPr/>
      <dgm:t>
        <a:bodyPr/>
        <a:lstStyle/>
        <a:p>
          <a:r>
            <a:rPr lang="en-US" dirty="0"/>
            <a:t>Not JUST the aging population </a:t>
          </a:r>
          <a:r>
            <a:rPr lang="en-US"/>
            <a:t>– lifespan</a:t>
          </a:r>
          <a:endParaRPr lang="en-US" dirty="0"/>
        </a:p>
      </dgm:t>
    </dgm:pt>
    <dgm:pt modelId="{8EB13F4D-FDC4-4A9E-8EE8-837081DEDE3A}" type="parTrans" cxnId="{326EE483-1B5D-402D-85C0-77EEC11CDE39}">
      <dgm:prSet/>
      <dgm:spPr/>
      <dgm:t>
        <a:bodyPr/>
        <a:lstStyle/>
        <a:p>
          <a:endParaRPr lang="en-US"/>
        </a:p>
      </dgm:t>
    </dgm:pt>
    <dgm:pt modelId="{A13F7C69-6326-4E2E-AA85-0226E4A25FC0}" type="sibTrans" cxnId="{326EE483-1B5D-402D-85C0-77EEC11CDE39}">
      <dgm:prSet/>
      <dgm:spPr/>
      <dgm:t>
        <a:bodyPr/>
        <a:lstStyle/>
        <a:p>
          <a:endParaRPr lang="en-US"/>
        </a:p>
      </dgm:t>
    </dgm:pt>
    <dgm:pt modelId="{56B8F285-8941-445D-88B1-83880388F94C}">
      <dgm:prSet/>
      <dgm:spPr/>
      <dgm:t>
        <a:bodyPr/>
        <a:lstStyle/>
        <a:p>
          <a:r>
            <a:rPr lang="en-US" dirty="0"/>
            <a:t>1 in 4 adults have a disability.</a:t>
          </a:r>
        </a:p>
      </dgm:t>
    </dgm:pt>
    <dgm:pt modelId="{990987D6-5E84-486C-A7E6-C4C658AC5041}" type="parTrans" cxnId="{B28A3184-5877-42D3-A39C-C9FC857BF8A2}">
      <dgm:prSet/>
      <dgm:spPr/>
      <dgm:t>
        <a:bodyPr/>
        <a:lstStyle/>
        <a:p>
          <a:endParaRPr lang="en-US"/>
        </a:p>
      </dgm:t>
    </dgm:pt>
    <dgm:pt modelId="{E395EA3B-490A-4DC0-985F-924F6AD9D93D}" type="sibTrans" cxnId="{B28A3184-5877-42D3-A39C-C9FC857BF8A2}">
      <dgm:prSet/>
      <dgm:spPr/>
      <dgm:t>
        <a:bodyPr/>
        <a:lstStyle/>
        <a:p>
          <a:endParaRPr lang="en-US"/>
        </a:p>
      </dgm:t>
    </dgm:pt>
    <dgm:pt modelId="{B7C4D8B9-469B-488A-995D-CECF703A208C}">
      <dgm:prSet/>
      <dgm:spPr/>
      <dgm:t>
        <a:bodyPr/>
        <a:lstStyle/>
        <a:p>
          <a:r>
            <a:rPr lang="en-US" dirty="0"/>
            <a:t>Disability doesn’t discriminate. Anyone can age into a disability, have an accident, or may have an invisible disability.</a:t>
          </a:r>
        </a:p>
      </dgm:t>
    </dgm:pt>
    <dgm:pt modelId="{6CEF6BC2-AB51-4C33-B07F-8C445C4B9420}" type="parTrans" cxnId="{22A9A41F-92C7-4095-9AC6-D3F3B050A149}">
      <dgm:prSet/>
      <dgm:spPr/>
      <dgm:t>
        <a:bodyPr/>
        <a:lstStyle/>
        <a:p>
          <a:endParaRPr lang="en-US"/>
        </a:p>
      </dgm:t>
    </dgm:pt>
    <dgm:pt modelId="{D96C6E47-13B4-49D4-8147-0B51980E9C30}" type="sibTrans" cxnId="{22A9A41F-92C7-4095-9AC6-D3F3B050A149}">
      <dgm:prSet/>
      <dgm:spPr/>
      <dgm:t>
        <a:bodyPr/>
        <a:lstStyle/>
        <a:p>
          <a:endParaRPr lang="en-US"/>
        </a:p>
      </dgm:t>
    </dgm:pt>
    <dgm:pt modelId="{53908B42-F435-4A59-82CB-C047235DEB0D}">
      <dgm:prSet/>
      <dgm:spPr/>
      <dgm:t>
        <a:bodyPr/>
        <a:lstStyle/>
        <a:p>
          <a:r>
            <a:rPr lang="en-US"/>
            <a:t>Not one-size fits all solution. Emergency response planning should be broad and person-centered.</a:t>
          </a:r>
        </a:p>
      </dgm:t>
    </dgm:pt>
    <dgm:pt modelId="{C560A5EC-00DA-47A9-BF92-C56E9AC59E3C}" type="parTrans" cxnId="{4D955CFF-7644-4B5B-B179-C96B7F919D4B}">
      <dgm:prSet/>
      <dgm:spPr/>
      <dgm:t>
        <a:bodyPr/>
        <a:lstStyle/>
        <a:p>
          <a:endParaRPr lang="en-US"/>
        </a:p>
      </dgm:t>
    </dgm:pt>
    <dgm:pt modelId="{6A9EE5EE-2154-4DD0-B0B9-7C7F0B780E71}" type="sibTrans" cxnId="{4D955CFF-7644-4B5B-B179-C96B7F919D4B}">
      <dgm:prSet/>
      <dgm:spPr/>
      <dgm:t>
        <a:bodyPr/>
        <a:lstStyle/>
        <a:p>
          <a:endParaRPr lang="en-US"/>
        </a:p>
      </dgm:t>
    </dgm:pt>
    <dgm:pt modelId="{333BA8AD-DBFB-4717-B2D8-8867B1E40C78}" type="pres">
      <dgm:prSet presAssocID="{242D9249-6C53-4059-98BC-778DDEC11531}" presName="cycle" presStyleCnt="0">
        <dgm:presLayoutVars>
          <dgm:dir/>
          <dgm:resizeHandles val="exact"/>
        </dgm:presLayoutVars>
      </dgm:prSet>
      <dgm:spPr/>
    </dgm:pt>
    <dgm:pt modelId="{263FE4F2-D452-4E6F-A539-E28417020BD3}" type="pres">
      <dgm:prSet presAssocID="{38C1533A-ABF4-47AC-88BA-89EC9A1D2D25}" presName="node" presStyleLbl="node1" presStyleIdx="0" presStyleCnt="4">
        <dgm:presLayoutVars>
          <dgm:bulletEnabled val="1"/>
        </dgm:presLayoutVars>
      </dgm:prSet>
      <dgm:spPr/>
    </dgm:pt>
    <dgm:pt modelId="{E1B142D8-9BCE-4686-9045-0D3DB62117E5}" type="pres">
      <dgm:prSet presAssocID="{38C1533A-ABF4-47AC-88BA-89EC9A1D2D25}" presName="spNode" presStyleCnt="0"/>
      <dgm:spPr/>
    </dgm:pt>
    <dgm:pt modelId="{092B0C70-8A4D-40EC-AAAD-3780B4F9E0EF}" type="pres">
      <dgm:prSet presAssocID="{A13F7C69-6326-4E2E-AA85-0226E4A25FC0}" presName="sibTrans" presStyleLbl="sibTrans1D1" presStyleIdx="0" presStyleCnt="4"/>
      <dgm:spPr/>
    </dgm:pt>
    <dgm:pt modelId="{CF4730C4-255C-479E-B859-0A8868B11C97}" type="pres">
      <dgm:prSet presAssocID="{56B8F285-8941-445D-88B1-83880388F94C}" presName="node" presStyleLbl="node1" presStyleIdx="1" presStyleCnt="4">
        <dgm:presLayoutVars>
          <dgm:bulletEnabled val="1"/>
        </dgm:presLayoutVars>
      </dgm:prSet>
      <dgm:spPr/>
    </dgm:pt>
    <dgm:pt modelId="{6A647E7B-771A-4CA5-883D-19D05EFA3627}" type="pres">
      <dgm:prSet presAssocID="{56B8F285-8941-445D-88B1-83880388F94C}" presName="spNode" presStyleCnt="0"/>
      <dgm:spPr/>
    </dgm:pt>
    <dgm:pt modelId="{42ABFEBD-D3D7-4B53-9742-BCC4ABADCA96}" type="pres">
      <dgm:prSet presAssocID="{E395EA3B-490A-4DC0-985F-924F6AD9D93D}" presName="sibTrans" presStyleLbl="sibTrans1D1" presStyleIdx="1" presStyleCnt="4"/>
      <dgm:spPr/>
    </dgm:pt>
    <dgm:pt modelId="{3F853542-610B-41CB-8FEF-8A745821D219}" type="pres">
      <dgm:prSet presAssocID="{B7C4D8B9-469B-488A-995D-CECF703A208C}" presName="node" presStyleLbl="node1" presStyleIdx="2" presStyleCnt="4">
        <dgm:presLayoutVars>
          <dgm:bulletEnabled val="1"/>
        </dgm:presLayoutVars>
      </dgm:prSet>
      <dgm:spPr/>
    </dgm:pt>
    <dgm:pt modelId="{69EB1730-D74B-435E-946F-BEE84BA87FE7}" type="pres">
      <dgm:prSet presAssocID="{B7C4D8B9-469B-488A-995D-CECF703A208C}" presName="spNode" presStyleCnt="0"/>
      <dgm:spPr/>
    </dgm:pt>
    <dgm:pt modelId="{466F50B7-789D-4B4A-9704-D62B4265B79E}" type="pres">
      <dgm:prSet presAssocID="{D96C6E47-13B4-49D4-8147-0B51980E9C30}" presName="sibTrans" presStyleLbl="sibTrans1D1" presStyleIdx="2" presStyleCnt="4"/>
      <dgm:spPr/>
    </dgm:pt>
    <dgm:pt modelId="{225961EC-0067-4A7F-93ED-FD0068F0744E}" type="pres">
      <dgm:prSet presAssocID="{53908B42-F435-4A59-82CB-C047235DEB0D}" presName="node" presStyleLbl="node1" presStyleIdx="3" presStyleCnt="4">
        <dgm:presLayoutVars>
          <dgm:bulletEnabled val="1"/>
        </dgm:presLayoutVars>
      </dgm:prSet>
      <dgm:spPr/>
    </dgm:pt>
    <dgm:pt modelId="{6A5B89DD-46E3-4115-8A11-EE2D4E8975E3}" type="pres">
      <dgm:prSet presAssocID="{53908B42-F435-4A59-82CB-C047235DEB0D}" presName="spNode" presStyleCnt="0"/>
      <dgm:spPr/>
    </dgm:pt>
    <dgm:pt modelId="{2BAB05F1-E98F-4C72-A66D-C9DDFF6D7B7D}" type="pres">
      <dgm:prSet presAssocID="{6A9EE5EE-2154-4DD0-B0B9-7C7F0B780E71}" presName="sibTrans" presStyleLbl="sibTrans1D1" presStyleIdx="3" presStyleCnt="4"/>
      <dgm:spPr/>
    </dgm:pt>
  </dgm:ptLst>
  <dgm:cxnLst>
    <dgm:cxn modelId="{7F50ED02-DECD-42F1-BF72-7CCC29FBAFA3}" type="presOf" srcId="{53908B42-F435-4A59-82CB-C047235DEB0D}" destId="{225961EC-0067-4A7F-93ED-FD0068F0744E}" srcOrd="0" destOrd="0" presId="urn:microsoft.com/office/officeart/2005/8/layout/cycle6"/>
    <dgm:cxn modelId="{14BD4315-8218-464B-A580-75F690AE7B05}" type="presOf" srcId="{38C1533A-ABF4-47AC-88BA-89EC9A1D2D25}" destId="{263FE4F2-D452-4E6F-A539-E28417020BD3}" srcOrd="0" destOrd="0" presId="urn:microsoft.com/office/officeart/2005/8/layout/cycle6"/>
    <dgm:cxn modelId="{22A9A41F-92C7-4095-9AC6-D3F3B050A149}" srcId="{242D9249-6C53-4059-98BC-778DDEC11531}" destId="{B7C4D8B9-469B-488A-995D-CECF703A208C}" srcOrd="2" destOrd="0" parTransId="{6CEF6BC2-AB51-4C33-B07F-8C445C4B9420}" sibTransId="{D96C6E47-13B4-49D4-8147-0B51980E9C30}"/>
    <dgm:cxn modelId="{20E5337A-0459-43B5-8A29-FF6A70AD93AF}" type="presOf" srcId="{E395EA3B-490A-4DC0-985F-924F6AD9D93D}" destId="{42ABFEBD-D3D7-4B53-9742-BCC4ABADCA96}" srcOrd="0" destOrd="0" presId="urn:microsoft.com/office/officeart/2005/8/layout/cycle6"/>
    <dgm:cxn modelId="{326EE483-1B5D-402D-85C0-77EEC11CDE39}" srcId="{242D9249-6C53-4059-98BC-778DDEC11531}" destId="{38C1533A-ABF4-47AC-88BA-89EC9A1D2D25}" srcOrd="0" destOrd="0" parTransId="{8EB13F4D-FDC4-4A9E-8EE8-837081DEDE3A}" sibTransId="{A13F7C69-6326-4E2E-AA85-0226E4A25FC0}"/>
    <dgm:cxn modelId="{B28A3184-5877-42D3-A39C-C9FC857BF8A2}" srcId="{242D9249-6C53-4059-98BC-778DDEC11531}" destId="{56B8F285-8941-445D-88B1-83880388F94C}" srcOrd="1" destOrd="0" parTransId="{990987D6-5E84-486C-A7E6-C4C658AC5041}" sibTransId="{E395EA3B-490A-4DC0-985F-924F6AD9D93D}"/>
    <dgm:cxn modelId="{D4E03587-60EC-4A19-B912-D681BE0291B3}" type="presOf" srcId="{56B8F285-8941-445D-88B1-83880388F94C}" destId="{CF4730C4-255C-479E-B859-0A8868B11C97}" srcOrd="0" destOrd="0" presId="urn:microsoft.com/office/officeart/2005/8/layout/cycle6"/>
    <dgm:cxn modelId="{7E0C2CAE-0A88-426F-8B63-AC766822DEF0}" type="presOf" srcId="{D96C6E47-13B4-49D4-8147-0B51980E9C30}" destId="{466F50B7-789D-4B4A-9704-D62B4265B79E}" srcOrd="0" destOrd="0" presId="urn:microsoft.com/office/officeart/2005/8/layout/cycle6"/>
    <dgm:cxn modelId="{BF1AF7B6-1B98-447B-9410-568487B54B53}" type="presOf" srcId="{A13F7C69-6326-4E2E-AA85-0226E4A25FC0}" destId="{092B0C70-8A4D-40EC-AAAD-3780B4F9E0EF}" srcOrd="0" destOrd="0" presId="urn:microsoft.com/office/officeart/2005/8/layout/cycle6"/>
    <dgm:cxn modelId="{596711BD-E496-4A6E-A33D-4E7E56EE7877}" type="presOf" srcId="{6A9EE5EE-2154-4DD0-B0B9-7C7F0B780E71}" destId="{2BAB05F1-E98F-4C72-A66D-C9DDFF6D7B7D}" srcOrd="0" destOrd="0" presId="urn:microsoft.com/office/officeart/2005/8/layout/cycle6"/>
    <dgm:cxn modelId="{C670E6DD-F610-4B92-A30A-DE0C8702229E}" type="presOf" srcId="{B7C4D8B9-469B-488A-995D-CECF703A208C}" destId="{3F853542-610B-41CB-8FEF-8A745821D219}" srcOrd="0" destOrd="0" presId="urn:microsoft.com/office/officeart/2005/8/layout/cycle6"/>
    <dgm:cxn modelId="{F4BBF3F8-2B0E-41A4-9AA4-99AE1F3460C4}" type="presOf" srcId="{242D9249-6C53-4059-98BC-778DDEC11531}" destId="{333BA8AD-DBFB-4717-B2D8-8867B1E40C78}" srcOrd="0" destOrd="0" presId="urn:microsoft.com/office/officeart/2005/8/layout/cycle6"/>
    <dgm:cxn modelId="{4D955CFF-7644-4B5B-B179-C96B7F919D4B}" srcId="{242D9249-6C53-4059-98BC-778DDEC11531}" destId="{53908B42-F435-4A59-82CB-C047235DEB0D}" srcOrd="3" destOrd="0" parTransId="{C560A5EC-00DA-47A9-BF92-C56E9AC59E3C}" sibTransId="{6A9EE5EE-2154-4DD0-B0B9-7C7F0B780E71}"/>
    <dgm:cxn modelId="{A1292B38-7C4F-4E9F-903E-39C6E90B07AD}" type="presParOf" srcId="{333BA8AD-DBFB-4717-B2D8-8867B1E40C78}" destId="{263FE4F2-D452-4E6F-A539-E28417020BD3}" srcOrd="0" destOrd="0" presId="urn:microsoft.com/office/officeart/2005/8/layout/cycle6"/>
    <dgm:cxn modelId="{4A782A1F-DB6B-4041-9F31-7D18F865C666}" type="presParOf" srcId="{333BA8AD-DBFB-4717-B2D8-8867B1E40C78}" destId="{E1B142D8-9BCE-4686-9045-0D3DB62117E5}" srcOrd="1" destOrd="0" presId="urn:microsoft.com/office/officeart/2005/8/layout/cycle6"/>
    <dgm:cxn modelId="{05ECAB12-0901-4582-802C-5E92EEF75B4E}" type="presParOf" srcId="{333BA8AD-DBFB-4717-B2D8-8867B1E40C78}" destId="{092B0C70-8A4D-40EC-AAAD-3780B4F9E0EF}" srcOrd="2" destOrd="0" presId="urn:microsoft.com/office/officeart/2005/8/layout/cycle6"/>
    <dgm:cxn modelId="{006EF69E-8181-4522-9C45-F4E1638B2F3C}" type="presParOf" srcId="{333BA8AD-DBFB-4717-B2D8-8867B1E40C78}" destId="{CF4730C4-255C-479E-B859-0A8868B11C97}" srcOrd="3" destOrd="0" presId="urn:microsoft.com/office/officeart/2005/8/layout/cycle6"/>
    <dgm:cxn modelId="{CD27D76B-A72A-4901-9D37-947A9EAD9513}" type="presParOf" srcId="{333BA8AD-DBFB-4717-B2D8-8867B1E40C78}" destId="{6A647E7B-771A-4CA5-883D-19D05EFA3627}" srcOrd="4" destOrd="0" presId="urn:microsoft.com/office/officeart/2005/8/layout/cycle6"/>
    <dgm:cxn modelId="{FB5CC1BF-35C1-4E94-89F8-36DEC8A0D62E}" type="presParOf" srcId="{333BA8AD-DBFB-4717-B2D8-8867B1E40C78}" destId="{42ABFEBD-D3D7-4B53-9742-BCC4ABADCA96}" srcOrd="5" destOrd="0" presId="urn:microsoft.com/office/officeart/2005/8/layout/cycle6"/>
    <dgm:cxn modelId="{122913EB-1EB8-4D71-8582-B885BD43A352}" type="presParOf" srcId="{333BA8AD-DBFB-4717-B2D8-8867B1E40C78}" destId="{3F853542-610B-41CB-8FEF-8A745821D219}" srcOrd="6" destOrd="0" presId="urn:microsoft.com/office/officeart/2005/8/layout/cycle6"/>
    <dgm:cxn modelId="{EFD14EE7-92B0-46BB-872F-F73B10A413AF}" type="presParOf" srcId="{333BA8AD-DBFB-4717-B2D8-8867B1E40C78}" destId="{69EB1730-D74B-435E-946F-BEE84BA87FE7}" srcOrd="7" destOrd="0" presId="urn:microsoft.com/office/officeart/2005/8/layout/cycle6"/>
    <dgm:cxn modelId="{A1BBBBF5-2977-49AE-9BAA-D850CB47C7EB}" type="presParOf" srcId="{333BA8AD-DBFB-4717-B2D8-8867B1E40C78}" destId="{466F50B7-789D-4B4A-9704-D62B4265B79E}" srcOrd="8" destOrd="0" presId="urn:microsoft.com/office/officeart/2005/8/layout/cycle6"/>
    <dgm:cxn modelId="{B11F1B2D-5CF6-4105-BDDC-BA69294524D6}" type="presParOf" srcId="{333BA8AD-DBFB-4717-B2D8-8867B1E40C78}" destId="{225961EC-0067-4A7F-93ED-FD0068F0744E}" srcOrd="9" destOrd="0" presId="urn:microsoft.com/office/officeart/2005/8/layout/cycle6"/>
    <dgm:cxn modelId="{39B4391D-CFA6-417D-8457-B7830E4F3315}" type="presParOf" srcId="{333BA8AD-DBFB-4717-B2D8-8867B1E40C78}" destId="{6A5B89DD-46E3-4115-8A11-EE2D4E8975E3}" srcOrd="10" destOrd="0" presId="urn:microsoft.com/office/officeart/2005/8/layout/cycle6"/>
    <dgm:cxn modelId="{23C6E741-C641-494D-9D12-B0911DCD6C24}" type="presParOf" srcId="{333BA8AD-DBFB-4717-B2D8-8867B1E40C78}" destId="{2BAB05F1-E98F-4C72-A66D-C9DDFF6D7B7D}" srcOrd="11"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68BEBC-B2D8-42B2-95DB-38F09BFABA1D}" type="doc">
      <dgm:prSet loTypeId="urn:microsoft.com/office/officeart/2005/8/layout/pList2" loCatId="list" qsTypeId="urn:microsoft.com/office/officeart/2005/8/quickstyle/3d2" qsCatId="3D" csTypeId="urn:microsoft.com/office/officeart/2005/8/colors/accent0_1" csCatId="mainScheme" phldr="1"/>
      <dgm:spPr/>
      <dgm:t>
        <a:bodyPr/>
        <a:lstStyle/>
        <a:p>
          <a:endParaRPr lang="en-US"/>
        </a:p>
      </dgm:t>
    </dgm:pt>
    <dgm:pt modelId="{62DD85B1-137F-4904-B129-4A26A5945FB2}">
      <dgm:prSet/>
      <dgm:spPr/>
      <dgm:t>
        <a:bodyPr/>
        <a:lstStyle/>
        <a:p>
          <a:r>
            <a:rPr lang="en-US" dirty="0"/>
            <a:t>Are you unaware of the scope of needs in your community?</a:t>
          </a:r>
        </a:p>
      </dgm:t>
    </dgm:pt>
    <dgm:pt modelId="{FF1CDFA1-1B6F-4F95-9601-787759E79192}" type="parTrans" cxnId="{F21E8526-A89D-4D89-9610-0C5D970B2E33}">
      <dgm:prSet/>
      <dgm:spPr/>
      <dgm:t>
        <a:bodyPr/>
        <a:lstStyle/>
        <a:p>
          <a:endParaRPr lang="en-US"/>
        </a:p>
      </dgm:t>
    </dgm:pt>
    <dgm:pt modelId="{E14E98BF-5009-430E-A092-DC6DAD061F9C}" type="sibTrans" cxnId="{F21E8526-A89D-4D89-9610-0C5D970B2E33}">
      <dgm:prSet/>
      <dgm:spPr/>
      <dgm:t>
        <a:bodyPr/>
        <a:lstStyle/>
        <a:p>
          <a:endParaRPr lang="en-US"/>
        </a:p>
      </dgm:t>
    </dgm:pt>
    <dgm:pt modelId="{2DECF639-2592-47F4-982F-9DE164347811}">
      <dgm:prSet/>
      <dgm:spPr/>
      <dgm:t>
        <a:bodyPr/>
        <a:lstStyle/>
        <a:p>
          <a:r>
            <a:rPr lang="en-US" dirty="0"/>
            <a:t>Hold a Virtual Town Hall targeting this population and see who shows up.</a:t>
          </a:r>
        </a:p>
      </dgm:t>
    </dgm:pt>
    <dgm:pt modelId="{7AF42DD7-1E81-4859-B8ED-2A3C4061E5BB}" type="parTrans" cxnId="{E7BA483C-C9B5-4E62-869D-A6239458F55F}">
      <dgm:prSet/>
      <dgm:spPr/>
      <dgm:t>
        <a:bodyPr/>
        <a:lstStyle/>
        <a:p>
          <a:endParaRPr lang="en-US"/>
        </a:p>
      </dgm:t>
    </dgm:pt>
    <dgm:pt modelId="{D419FF1C-190E-427E-B690-9481E4ACBAA6}" type="sibTrans" cxnId="{E7BA483C-C9B5-4E62-869D-A6239458F55F}">
      <dgm:prSet/>
      <dgm:spPr/>
      <dgm:t>
        <a:bodyPr/>
        <a:lstStyle/>
        <a:p>
          <a:endParaRPr lang="en-US"/>
        </a:p>
      </dgm:t>
    </dgm:pt>
    <dgm:pt modelId="{5F2426D5-792D-4073-B6F4-C201DEEDE59A}">
      <dgm:prSet/>
      <dgm:spPr/>
      <dgm:t>
        <a:bodyPr/>
        <a:lstStyle/>
        <a:p>
          <a:r>
            <a:rPr lang="en-US"/>
            <a:t>This population comes with “extensions” of themselves that should NEVER leave their side.</a:t>
          </a:r>
        </a:p>
      </dgm:t>
    </dgm:pt>
    <dgm:pt modelId="{6FFCA8E9-280C-42E8-B6DD-9FC715762740}" type="parTrans" cxnId="{D3FA3A56-24B2-4D24-B414-5146E5F37EDC}">
      <dgm:prSet/>
      <dgm:spPr/>
      <dgm:t>
        <a:bodyPr/>
        <a:lstStyle/>
        <a:p>
          <a:endParaRPr lang="en-US"/>
        </a:p>
      </dgm:t>
    </dgm:pt>
    <dgm:pt modelId="{6D9737B5-2D88-4916-B992-53F42108FE55}" type="sibTrans" cxnId="{D3FA3A56-24B2-4D24-B414-5146E5F37EDC}">
      <dgm:prSet/>
      <dgm:spPr/>
      <dgm:t>
        <a:bodyPr/>
        <a:lstStyle/>
        <a:p>
          <a:endParaRPr lang="en-US"/>
        </a:p>
      </dgm:t>
    </dgm:pt>
    <dgm:pt modelId="{916A9D60-812A-460F-A4ED-683C3C186FE5}">
      <dgm:prSet/>
      <dgm:spPr/>
      <dgm:t>
        <a:bodyPr/>
        <a:lstStyle/>
        <a:p>
          <a:r>
            <a:rPr lang="en-US" dirty="0"/>
            <a:t>Personal Care assistant</a:t>
          </a:r>
        </a:p>
      </dgm:t>
    </dgm:pt>
    <dgm:pt modelId="{759885AE-0ABA-4368-8827-5039AF9FCC02}" type="parTrans" cxnId="{F740E7FC-3F7C-40DE-B577-0432C2FAFAF6}">
      <dgm:prSet/>
      <dgm:spPr/>
      <dgm:t>
        <a:bodyPr/>
        <a:lstStyle/>
        <a:p>
          <a:endParaRPr lang="en-US"/>
        </a:p>
      </dgm:t>
    </dgm:pt>
    <dgm:pt modelId="{0EF9300C-36E4-4589-A729-5D64F1C10292}" type="sibTrans" cxnId="{F740E7FC-3F7C-40DE-B577-0432C2FAFAF6}">
      <dgm:prSet/>
      <dgm:spPr/>
      <dgm:t>
        <a:bodyPr/>
        <a:lstStyle/>
        <a:p>
          <a:endParaRPr lang="en-US"/>
        </a:p>
      </dgm:t>
    </dgm:pt>
    <dgm:pt modelId="{9889E261-D60F-4145-96F1-835A51F169A4}">
      <dgm:prSet/>
      <dgm:spPr/>
      <dgm:t>
        <a:bodyPr/>
        <a:lstStyle/>
        <a:p>
          <a:r>
            <a:rPr lang="en-US"/>
            <a:t>Reaching communication-based needs residents:</a:t>
          </a:r>
        </a:p>
      </dgm:t>
    </dgm:pt>
    <dgm:pt modelId="{0005842E-F53F-4A6E-9888-1F847FA58388}" type="parTrans" cxnId="{A954F7B9-54F1-4D4C-9F99-3ED01182436A}">
      <dgm:prSet/>
      <dgm:spPr/>
      <dgm:t>
        <a:bodyPr/>
        <a:lstStyle/>
        <a:p>
          <a:endParaRPr lang="en-US"/>
        </a:p>
      </dgm:t>
    </dgm:pt>
    <dgm:pt modelId="{7E612735-3299-47D5-8938-DA0AFEA12A66}" type="sibTrans" cxnId="{A954F7B9-54F1-4D4C-9F99-3ED01182436A}">
      <dgm:prSet/>
      <dgm:spPr/>
      <dgm:t>
        <a:bodyPr/>
        <a:lstStyle/>
        <a:p>
          <a:endParaRPr lang="en-US"/>
        </a:p>
      </dgm:t>
    </dgm:pt>
    <dgm:pt modelId="{1595DD76-1A77-4CDB-B0C7-8E9B7FCEE2B8}">
      <dgm:prSet/>
      <dgm:spPr/>
      <dgm:t>
        <a:bodyPr/>
        <a:lstStyle/>
        <a:p>
          <a:r>
            <a:rPr lang="en-US"/>
            <a:t>Large and simple font on all materials</a:t>
          </a:r>
        </a:p>
      </dgm:t>
    </dgm:pt>
    <dgm:pt modelId="{0B6A2588-D613-46C4-AEE8-B73875E2A940}" type="parTrans" cxnId="{A83D10AB-5103-49E2-92B6-0CAB9842806A}">
      <dgm:prSet/>
      <dgm:spPr/>
      <dgm:t>
        <a:bodyPr/>
        <a:lstStyle/>
        <a:p>
          <a:endParaRPr lang="en-US"/>
        </a:p>
      </dgm:t>
    </dgm:pt>
    <dgm:pt modelId="{54F40643-F5FA-4D5F-8A92-67927407205F}" type="sibTrans" cxnId="{A83D10AB-5103-49E2-92B6-0CAB9842806A}">
      <dgm:prSet/>
      <dgm:spPr/>
      <dgm:t>
        <a:bodyPr/>
        <a:lstStyle/>
        <a:p>
          <a:endParaRPr lang="en-US"/>
        </a:p>
      </dgm:t>
    </dgm:pt>
    <dgm:pt modelId="{351E096C-687A-48CD-932B-1BE49F6A26A7}">
      <dgm:prSet/>
      <dgm:spPr/>
      <dgm:t>
        <a:bodyPr/>
        <a:lstStyle/>
        <a:p>
          <a:r>
            <a:rPr lang="en-US"/>
            <a:t>Social media use as much as possible</a:t>
          </a:r>
        </a:p>
      </dgm:t>
    </dgm:pt>
    <dgm:pt modelId="{7D604E5E-019E-41F0-A0F6-656CF2FB1734}" type="parTrans" cxnId="{B7975EB0-DE3E-4B75-8026-CF545DA740FD}">
      <dgm:prSet/>
      <dgm:spPr/>
      <dgm:t>
        <a:bodyPr/>
        <a:lstStyle/>
        <a:p>
          <a:endParaRPr lang="en-US"/>
        </a:p>
      </dgm:t>
    </dgm:pt>
    <dgm:pt modelId="{32467960-E4B2-4334-A54C-F4FBB24CF3C5}" type="sibTrans" cxnId="{B7975EB0-DE3E-4B75-8026-CF545DA740FD}">
      <dgm:prSet/>
      <dgm:spPr/>
      <dgm:t>
        <a:bodyPr/>
        <a:lstStyle/>
        <a:p>
          <a:endParaRPr lang="en-US"/>
        </a:p>
      </dgm:t>
    </dgm:pt>
    <dgm:pt modelId="{9C4EBB9A-AB92-4237-BF3A-4B5E783E85AC}">
      <dgm:prSet/>
      <dgm:spPr/>
      <dgm:t>
        <a:bodyPr/>
        <a:lstStyle/>
        <a:p>
          <a:r>
            <a:rPr lang="en-US" dirty="0"/>
            <a:t>Training on how to use accessibility resources </a:t>
          </a:r>
        </a:p>
      </dgm:t>
    </dgm:pt>
    <dgm:pt modelId="{E3DAC7ED-2B7A-4C59-8712-3314470DE5C4}" type="parTrans" cxnId="{3F7E669E-07B4-4646-9402-F363E8549F00}">
      <dgm:prSet/>
      <dgm:spPr/>
      <dgm:t>
        <a:bodyPr/>
        <a:lstStyle/>
        <a:p>
          <a:endParaRPr lang="en-US"/>
        </a:p>
      </dgm:t>
    </dgm:pt>
    <dgm:pt modelId="{BE07B238-0476-4CE3-A3C1-E70DC7BC0D20}" type="sibTrans" cxnId="{3F7E669E-07B4-4646-9402-F363E8549F00}">
      <dgm:prSet/>
      <dgm:spPr/>
      <dgm:t>
        <a:bodyPr/>
        <a:lstStyle/>
        <a:p>
          <a:endParaRPr lang="en-US"/>
        </a:p>
      </dgm:t>
    </dgm:pt>
    <dgm:pt modelId="{B6478C32-E7A8-4220-AC6C-C3A5FAF4ABC2}">
      <dgm:prSet/>
      <dgm:spPr/>
      <dgm:t>
        <a:bodyPr/>
        <a:lstStyle/>
        <a:p>
          <a:r>
            <a:rPr lang="en-US" dirty="0"/>
            <a:t>Grammarly, Microsoft Word Accessibility Checker</a:t>
          </a:r>
        </a:p>
      </dgm:t>
    </dgm:pt>
    <dgm:pt modelId="{6CDB1C67-D29E-41A6-A472-F4F20381ED41}" type="parTrans" cxnId="{7369C409-A34F-4057-8878-9AD5673DE35B}">
      <dgm:prSet/>
      <dgm:spPr/>
      <dgm:t>
        <a:bodyPr/>
        <a:lstStyle/>
        <a:p>
          <a:endParaRPr lang="en-US"/>
        </a:p>
      </dgm:t>
    </dgm:pt>
    <dgm:pt modelId="{9C917A83-A1AC-499A-82D5-4ADDA7712377}" type="sibTrans" cxnId="{7369C409-A34F-4057-8878-9AD5673DE35B}">
      <dgm:prSet/>
      <dgm:spPr/>
      <dgm:t>
        <a:bodyPr/>
        <a:lstStyle/>
        <a:p>
          <a:endParaRPr lang="en-US"/>
        </a:p>
      </dgm:t>
    </dgm:pt>
    <dgm:pt modelId="{20C13E95-B491-4AAE-A7B5-D48F065DCE03}">
      <dgm:prSet/>
      <dgm:spPr/>
      <dgm:t>
        <a:bodyPr/>
        <a:lstStyle/>
        <a:p>
          <a:r>
            <a:rPr lang="en-US"/>
            <a:t>Communication based needs to consider:</a:t>
          </a:r>
        </a:p>
      </dgm:t>
    </dgm:pt>
    <dgm:pt modelId="{3E471FC6-62DD-4068-9AB0-34244855F9CC}" type="parTrans" cxnId="{496A3FE3-94A6-4235-A786-9414549010A0}">
      <dgm:prSet/>
      <dgm:spPr/>
      <dgm:t>
        <a:bodyPr/>
        <a:lstStyle/>
        <a:p>
          <a:endParaRPr lang="en-US"/>
        </a:p>
      </dgm:t>
    </dgm:pt>
    <dgm:pt modelId="{2BF429A4-98F0-4517-9AAC-B44BF5BA4F29}" type="sibTrans" cxnId="{496A3FE3-94A6-4235-A786-9414549010A0}">
      <dgm:prSet/>
      <dgm:spPr/>
      <dgm:t>
        <a:bodyPr/>
        <a:lstStyle/>
        <a:p>
          <a:endParaRPr lang="en-US"/>
        </a:p>
      </dgm:t>
    </dgm:pt>
    <dgm:pt modelId="{E5B979B5-64D5-4E66-B6F2-888198A82A50}">
      <dgm:prSet/>
      <dgm:spPr/>
      <dgm:t>
        <a:bodyPr/>
        <a:lstStyle/>
        <a:p>
          <a:r>
            <a:rPr lang="en-US"/>
            <a:t>People who have visual, audio, and/or cognitive needs related to the receipt of and response to information.</a:t>
          </a:r>
        </a:p>
      </dgm:t>
    </dgm:pt>
    <dgm:pt modelId="{54643D61-B6C6-4F70-81FE-A7D2CA520C75}" type="parTrans" cxnId="{7028032E-D4C5-43E6-8AAA-D075A3C27A08}">
      <dgm:prSet/>
      <dgm:spPr/>
      <dgm:t>
        <a:bodyPr/>
        <a:lstStyle/>
        <a:p>
          <a:endParaRPr lang="en-US"/>
        </a:p>
      </dgm:t>
    </dgm:pt>
    <dgm:pt modelId="{7FF87E77-41F9-44EA-BC6D-960810B8631B}" type="sibTrans" cxnId="{7028032E-D4C5-43E6-8AAA-D075A3C27A08}">
      <dgm:prSet/>
      <dgm:spPr/>
      <dgm:t>
        <a:bodyPr/>
        <a:lstStyle/>
        <a:p>
          <a:endParaRPr lang="en-US"/>
        </a:p>
      </dgm:t>
    </dgm:pt>
    <dgm:pt modelId="{3ADA12B7-118D-4F4A-B1BC-B2AEEB9369CB}">
      <dgm:prSet/>
      <dgm:spPr/>
      <dgm:t>
        <a:bodyPr/>
        <a:lstStyle/>
        <a:p>
          <a:r>
            <a:rPr lang="en-US" dirty="0"/>
            <a:t>People who require alternative formats of information</a:t>
          </a:r>
        </a:p>
      </dgm:t>
    </dgm:pt>
    <dgm:pt modelId="{92BF6C94-5720-4CBD-89D5-FA074AAF2B11}" type="parTrans" cxnId="{BAC1C312-EDDA-4594-8D3A-76BA0A2A48E6}">
      <dgm:prSet/>
      <dgm:spPr/>
      <dgm:t>
        <a:bodyPr/>
        <a:lstStyle/>
        <a:p>
          <a:endParaRPr lang="en-US"/>
        </a:p>
      </dgm:t>
    </dgm:pt>
    <dgm:pt modelId="{0A17C034-E833-4BB8-B9E4-114DDC62C76F}" type="sibTrans" cxnId="{BAC1C312-EDDA-4594-8D3A-76BA0A2A48E6}">
      <dgm:prSet/>
      <dgm:spPr/>
      <dgm:t>
        <a:bodyPr/>
        <a:lstStyle/>
        <a:p>
          <a:endParaRPr lang="en-US"/>
        </a:p>
      </dgm:t>
    </dgm:pt>
    <dgm:pt modelId="{3C65D654-696D-46EB-A4C0-8B593BE97E4E}">
      <dgm:prSet/>
      <dgm:spPr/>
      <dgm:t>
        <a:bodyPr/>
        <a:lstStyle/>
        <a:p>
          <a:r>
            <a:rPr lang="en-US" dirty="0"/>
            <a:t>No one knows their needs better than them!</a:t>
          </a:r>
        </a:p>
      </dgm:t>
    </dgm:pt>
    <dgm:pt modelId="{E5A1FE26-3817-4F73-934E-9B34C3CB11CF}" type="parTrans" cxnId="{C4C26D88-7BD0-4302-B2E0-F1F6FB1F7F64}">
      <dgm:prSet/>
      <dgm:spPr/>
      <dgm:t>
        <a:bodyPr/>
        <a:lstStyle/>
        <a:p>
          <a:endParaRPr lang="en-US"/>
        </a:p>
      </dgm:t>
    </dgm:pt>
    <dgm:pt modelId="{BDB80C79-8102-41B7-8444-55C6BDE8AA19}" type="sibTrans" cxnId="{C4C26D88-7BD0-4302-B2E0-F1F6FB1F7F64}">
      <dgm:prSet/>
      <dgm:spPr/>
      <dgm:t>
        <a:bodyPr/>
        <a:lstStyle/>
        <a:p>
          <a:endParaRPr lang="en-US"/>
        </a:p>
      </dgm:t>
    </dgm:pt>
    <dgm:pt modelId="{27726C72-DBDC-4A58-8224-BA71A28197DE}">
      <dgm:prSet/>
      <dgm:spPr/>
      <dgm:t>
        <a:bodyPr/>
        <a:lstStyle/>
        <a:p>
          <a:r>
            <a:rPr lang="en-US" dirty="0"/>
            <a:t>Medications</a:t>
          </a:r>
        </a:p>
      </dgm:t>
    </dgm:pt>
    <dgm:pt modelId="{E098C242-508B-419A-AEB4-C525EFF3B307}" type="parTrans" cxnId="{5EA1F948-D67D-444D-B9E6-E51B3AAFF323}">
      <dgm:prSet/>
      <dgm:spPr/>
      <dgm:t>
        <a:bodyPr/>
        <a:lstStyle/>
        <a:p>
          <a:endParaRPr lang="en-US"/>
        </a:p>
      </dgm:t>
    </dgm:pt>
    <dgm:pt modelId="{1A2BDA60-DB95-4E8D-A016-04885A22A4BD}" type="sibTrans" cxnId="{5EA1F948-D67D-444D-B9E6-E51B3AAFF323}">
      <dgm:prSet/>
      <dgm:spPr/>
      <dgm:t>
        <a:bodyPr/>
        <a:lstStyle/>
        <a:p>
          <a:endParaRPr lang="en-US"/>
        </a:p>
      </dgm:t>
    </dgm:pt>
    <dgm:pt modelId="{FD3AD1A7-C42E-43FB-AA3B-1F4C64DEE500}">
      <dgm:prSet/>
      <dgm:spPr/>
      <dgm:t>
        <a:bodyPr/>
        <a:lstStyle/>
        <a:p>
          <a:r>
            <a:rPr lang="en-US" dirty="0"/>
            <a:t>Service animals</a:t>
          </a:r>
        </a:p>
      </dgm:t>
    </dgm:pt>
    <dgm:pt modelId="{1B37EC12-2339-4C57-B6B3-C1B15B8C7D76}" type="parTrans" cxnId="{6A6BEBF0-D6A8-4CC5-AE1D-62411166B4A2}">
      <dgm:prSet/>
      <dgm:spPr/>
      <dgm:t>
        <a:bodyPr/>
        <a:lstStyle/>
        <a:p>
          <a:endParaRPr lang="en-US"/>
        </a:p>
      </dgm:t>
    </dgm:pt>
    <dgm:pt modelId="{D0ACBAF3-AB4C-4213-91C4-0110235DA15A}" type="sibTrans" cxnId="{6A6BEBF0-D6A8-4CC5-AE1D-62411166B4A2}">
      <dgm:prSet/>
      <dgm:spPr/>
      <dgm:t>
        <a:bodyPr/>
        <a:lstStyle/>
        <a:p>
          <a:endParaRPr lang="en-US"/>
        </a:p>
      </dgm:t>
    </dgm:pt>
    <dgm:pt modelId="{B4329D92-949B-4A93-A10D-D516395A78AD}">
      <dgm:prSet/>
      <dgm:spPr/>
      <dgm:t>
        <a:bodyPr/>
        <a:lstStyle/>
        <a:p>
          <a:r>
            <a:rPr lang="en-US" dirty="0"/>
            <a:t>Assistive devices</a:t>
          </a:r>
        </a:p>
      </dgm:t>
    </dgm:pt>
    <dgm:pt modelId="{6B48F1B6-96F7-4E76-A932-53C77236ACF4}" type="parTrans" cxnId="{4FD35831-79AF-4AC7-AE45-ED5BF92D363A}">
      <dgm:prSet/>
      <dgm:spPr/>
      <dgm:t>
        <a:bodyPr/>
        <a:lstStyle/>
        <a:p>
          <a:endParaRPr lang="en-US"/>
        </a:p>
      </dgm:t>
    </dgm:pt>
    <dgm:pt modelId="{6672FA55-63C2-4354-A468-FB2696D295CE}" type="sibTrans" cxnId="{4FD35831-79AF-4AC7-AE45-ED5BF92D363A}">
      <dgm:prSet/>
      <dgm:spPr/>
      <dgm:t>
        <a:bodyPr/>
        <a:lstStyle/>
        <a:p>
          <a:endParaRPr lang="en-US"/>
        </a:p>
      </dgm:t>
    </dgm:pt>
    <dgm:pt modelId="{702E193F-902C-4290-AB0F-0750199F2C9D}">
      <dgm:prSet/>
      <dgm:spPr/>
      <dgm:t>
        <a:bodyPr/>
        <a:lstStyle/>
        <a:p>
          <a:r>
            <a:rPr lang="en-US" dirty="0"/>
            <a:t>Whatever else they may need – do not separate them from their devices.</a:t>
          </a:r>
        </a:p>
      </dgm:t>
    </dgm:pt>
    <dgm:pt modelId="{B1F39D6A-F180-4500-8A90-1E5E1EECADD0}" type="parTrans" cxnId="{867D8827-100D-4C63-8EF6-865208FD3141}">
      <dgm:prSet/>
      <dgm:spPr/>
      <dgm:t>
        <a:bodyPr/>
        <a:lstStyle/>
        <a:p>
          <a:endParaRPr lang="en-US"/>
        </a:p>
      </dgm:t>
    </dgm:pt>
    <dgm:pt modelId="{8902BC5C-AD54-41B9-BF04-C20E275CBBD8}" type="sibTrans" cxnId="{867D8827-100D-4C63-8EF6-865208FD3141}">
      <dgm:prSet/>
      <dgm:spPr/>
      <dgm:t>
        <a:bodyPr/>
        <a:lstStyle/>
        <a:p>
          <a:endParaRPr lang="en-US"/>
        </a:p>
      </dgm:t>
    </dgm:pt>
    <dgm:pt modelId="{A759713D-9A65-4640-9D63-E86D61E0691E}" type="pres">
      <dgm:prSet presAssocID="{6768BEBC-B2D8-42B2-95DB-38F09BFABA1D}" presName="Name0" presStyleCnt="0">
        <dgm:presLayoutVars>
          <dgm:dir/>
          <dgm:resizeHandles val="exact"/>
        </dgm:presLayoutVars>
      </dgm:prSet>
      <dgm:spPr/>
    </dgm:pt>
    <dgm:pt modelId="{27A91842-16B2-437D-92AB-C74C78EB5336}" type="pres">
      <dgm:prSet presAssocID="{6768BEBC-B2D8-42B2-95DB-38F09BFABA1D}" presName="bkgdShp" presStyleLbl="alignAccFollowNode1" presStyleIdx="0" presStyleCnt="1"/>
      <dgm:spPr/>
    </dgm:pt>
    <dgm:pt modelId="{616026B2-6D64-434F-9651-8759E9B69BEA}" type="pres">
      <dgm:prSet presAssocID="{6768BEBC-B2D8-42B2-95DB-38F09BFABA1D}" presName="linComp" presStyleCnt="0"/>
      <dgm:spPr/>
    </dgm:pt>
    <dgm:pt modelId="{562E15DB-B71B-4AC8-8E34-183C11CCA9CB}" type="pres">
      <dgm:prSet presAssocID="{62DD85B1-137F-4904-B129-4A26A5945FB2}" presName="compNode" presStyleCnt="0"/>
      <dgm:spPr/>
    </dgm:pt>
    <dgm:pt modelId="{5F4611B7-6027-4319-9DCC-A105875CB86A}" type="pres">
      <dgm:prSet presAssocID="{62DD85B1-137F-4904-B129-4A26A5945FB2}" presName="node" presStyleLbl="node1" presStyleIdx="0" presStyleCnt="4">
        <dgm:presLayoutVars>
          <dgm:bulletEnabled val="1"/>
        </dgm:presLayoutVars>
      </dgm:prSet>
      <dgm:spPr/>
    </dgm:pt>
    <dgm:pt modelId="{611ED486-CFA8-4633-BBB6-434C4D2C3464}" type="pres">
      <dgm:prSet presAssocID="{62DD85B1-137F-4904-B129-4A26A5945FB2}" presName="invisiNode" presStyleLbl="node1" presStyleIdx="0" presStyleCnt="4"/>
      <dgm:spPr/>
    </dgm:pt>
    <dgm:pt modelId="{A966A764-3EA4-4E89-AA8E-9F6663135632}" type="pres">
      <dgm:prSet presAssocID="{62DD85B1-137F-4904-B129-4A26A5945FB2}" presName="imagNode" presStyleLbl="fgImgPlace1" presStyleIdx="0" presStyleCnt="4" custLinFactNeighborX="-2958" custLinFactNeighborY="512"/>
      <dgm:spPr>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dgm:spPr>
    </dgm:pt>
    <dgm:pt modelId="{7733CB71-6C21-4316-AA03-A9DA3FBBFBD2}" type="pres">
      <dgm:prSet presAssocID="{E14E98BF-5009-430E-A092-DC6DAD061F9C}" presName="sibTrans" presStyleLbl="sibTrans2D1" presStyleIdx="0" presStyleCnt="0"/>
      <dgm:spPr/>
    </dgm:pt>
    <dgm:pt modelId="{3C4CC8E6-B80B-4925-BE99-DFE8EEF118E1}" type="pres">
      <dgm:prSet presAssocID="{5F2426D5-792D-4073-B6F4-C201DEEDE59A}" presName="compNode" presStyleCnt="0"/>
      <dgm:spPr/>
    </dgm:pt>
    <dgm:pt modelId="{BD60BE60-A1ED-4EE0-BB0A-DF4A9BFE8A57}" type="pres">
      <dgm:prSet presAssocID="{5F2426D5-792D-4073-B6F4-C201DEEDE59A}" presName="node" presStyleLbl="node1" presStyleIdx="1" presStyleCnt="4">
        <dgm:presLayoutVars>
          <dgm:bulletEnabled val="1"/>
        </dgm:presLayoutVars>
      </dgm:prSet>
      <dgm:spPr/>
    </dgm:pt>
    <dgm:pt modelId="{8AACF496-EE7C-4FB4-8C9E-1D1B0476EA64}" type="pres">
      <dgm:prSet presAssocID="{5F2426D5-792D-4073-B6F4-C201DEEDE59A}" presName="invisiNode" presStyleLbl="node1" presStyleIdx="1" presStyleCnt="4"/>
      <dgm:spPr/>
    </dgm:pt>
    <dgm:pt modelId="{A202088E-4222-4471-90DD-094D66F22C35}" type="pres">
      <dgm:prSet presAssocID="{5F2426D5-792D-4073-B6F4-C201DEEDE59A}" presName="imagNode" presStyleLbl="fgImgPlace1" presStyleIdx="1" presStyleCnt="4" custLinFactNeighborX="845" custLinFactNeighborY="3510"/>
      <dgm:spPr>
        <a:blipFill>
          <a:blip xmlns:r="http://schemas.openxmlformats.org/officeDocument/2006/relationships" r:embed="rId2"/>
          <a:srcRect/>
          <a:stretch>
            <a:fillRect t="-2000" b="-2000"/>
          </a:stretch>
        </a:blipFill>
      </dgm:spPr>
    </dgm:pt>
    <dgm:pt modelId="{DAB68D88-F7AE-456F-A078-23FA6E9A0CED}" type="pres">
      <dgm:prSet presAssocID="{6D9737B5-2D88-4916-B992-53F42108FE55}" presName="sibTrans" presStyleLbl="sibTrans2D1" presStyleIdx="0" presStyleCnt="0"/>
      <dgm:spPr/>
    </dgm:pt>
    <dgm:pt modelId="{D032C7FB-BF2A-4144-8A89-6B81BD0593F3}" type="pres">
      <dgm:prSet presAssocID="{9889E261-D60F-4145-96F1-835A51F169A4}" presName="compNode" presStyleCnt="0"/>
      <dgm:spPr/>
    </dgm:pt>
    <dgm:pt modelId="{BBD9B517-674C-4340-B6DA-E85D47525BC8}" type="pres">
      <dgm:prSet presAssocID="{9889E261-D60F-4145-96F1-835A51F169A4}" presName="node" presStyleLbl="node1" presStyleIdx="2" presStyleCnt="4" custLinFactX="21301" custLinFactNeighborX="100000" custLinFactNeighborY="854">
        <dgm:presLayoutVars>
          <dgm:bulletEnabled val="1"/>
        </dgm:presLayoutVars>
      </dgm:prSet>
      <dgm:spPr/>
    </dgm:pt>
    <dgm:pt modelId="{87738C6A-CAA8-446D-BF0C-A82A77F1CA91}" type="pres">
      <dgm:prSet presAssocID="{9889E261-D60F-4145-96F1-835A51F169A4}" presName="invisiNode" presStyleLbl="node1" presStyleIdx="2" presStyleCnt="4"/>
      <dgm:spPr/>
    </dgm:pt>
    <dgm:pt modelId="{C107B8A9-AC3C-4BF8-B83C-2637046CD345}" type="pres">
      <dgm:prSet presAssocID="{9889E261-D60F-4145-96F1-835A51F169A4}" presName="imagNode" presStyleLbl="fgImgPlace1" presStyleIdx="2" presStyleCnt="4" custLinFactNeighborX="6349" custLinFactNeighborY="5262"/>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DFBE6022-2AC5-4A99-A4F0-0ACC650A0E85}" type="pres">
      <dgm:prSet presAssocID="{7E612735-3299-47D5-8938-DA0AFEA12A66}" presName="sibTrans" presStyleLbl="sibTrans2D1" presStyleIdx="0" presStyleCnt="0"/>
      <dgm:spPr/>
    </dgm:pt>
    <dgm:pt modelId="{0DF10B05-E683-4FC5-9F88-C9F5052F9C56}" type="pres">
      <dgm:prSet presAssocID="{20C13E95-B491-4AAE-A7B5-D48F065DCE03}" presName="compNode" presStyleCnt="0"/>
      <dgm:spPr/>
    </dgm:pt>
    <dgm:pt modelId="{099A115B-2DF8-4E37-A04E-B6C7359EB047}" type="pres">
      <dgm:prSet presAssocID="{20C13E95-B491-4AAE-A7B5-D48F065DCE03}" presName="node" presStyleLbl="node1" presStyleIdx="3" presStyleCnt="4" custLinFactX="-3966" custLinFactNeighborX="-100000" custLinFactNeighborY="854">
        <dgm:presLayoutVars>
          <dgm:bulletEnabled val="1"/>
        </dgm:presLayoutVars>
      </dgm:prSet>
      <dgm:spPr/>
    </dgm:pt>
    <dgm:pt modelId="{E109A534-8287-4280-99DA-2E7AD1B94A08}" type="pres">
      <dgm:prSet presAssocID="{20C13E95-B491-4AAE-A7B5-D48F065DCE03}" presName="invisiNode" presStyleLbl="node1" presStyleIdx="3" presStyleCnt="4"/>
      <dgm:spPr/>
    </dgm:pt>
    <dgm:pt modelId="{19B5A1CF-DBB4-4176-9235-24D6263BD1F9}" type="pres">
      <dgm:prSet presAssocID="{20C13E95-B491-4AAE-A7B5-D48F065DCE03}" presName="imagNode" presStyleLbl="fgImgPlace1" presStyleIdx="3" presStyleCnt="4" custLinFactNeighborX="10695" custLinFactNeighborY="5262"/>
      <dgm:spPr>
        <a:blipFill>
          <a:blip xmlns:r="http://schemas.openxmlformats.org/officeDocument/2006/relationships" r:embed="rId4">
            <a:extLst>
              <a:ext uri="{837473B0-CC2E-450A-ABE3-18F120FF3D39}">
                <a1611:picAttrSrcUrl xmlns:a1611="http://schemas.microsoft.com/office/drawing/2016/11/main" r:id="rId5"/>
              </a:ext>
            </a:extLst>
          </a:blip>
          <a:srcRect/>
          <a:stretch>
            <a:fillRect l="-4000" r="-4000"/>
          </a:stretch>
        </a:blipFill>
      </dgm:spPr>
    </dgm:pt>
  </dgm:ptLst>
  <dgm:cxnLst>
    <dgm:cxn modelId="{126E3000-87FA-4D04-AB9F-E48770C0359D}" type="presOf" srcId="{7E612735-3299-47D5-8938-DA0AFEA12A66}" destId="{DFBE6022-2AC5-4A99-A4F0-0ACC650A0E85}" srcOrd="0" destOrd="0" presId="urn:microsoft.com/office/officeart/2005/8/layout/pList2"/>
    <dgm:cxn modelId="{0F308404-FE50-4462-9E67-77AB3661E581}" type="presOf" srcId="{5F2426D5-792D-4073-B6F4-C201DEEDE59A}" destId="{BD60BE60-A1ED-4EE0-BB0A-DF4A9BFE8A57}" srcOrd="0" destOrd="0" presId="urn:microsoft.com/office/officeart/2005/8/layout/pList2"/>
    <dgm:cxn modelId="{7369C409-A34F-4057-8878-9AD5673DE35B}" srcId="{9C4EBB9A-AB92-4237-BF3A-4B5E783E85AC}" destId="{B6478C32-E7A8-4220-AC6C-C3A5FAF4ABC2}" srcOrd="0" destOrd="0" parTransId="{6CDB1C67-D29E-41A6-A472-F4F20381ED41}" sibTransId="{9C917A83-A1AC-499A-82D5-4ADDA7712377}"/>
    <dgm:cxn modelId="{BAC1C312-EDDA-4594-8D3A-76BA0A2A48E6}" srcId="{20C13E95-B491-4AAE-A7B5-D48F065DCE03}" destId="{3ADA12B7-118D-4F4A-B1BC-B2AEEB9369CB}" srcOrd="1" destOrd="0" parTransId="{92BF6C94-5720-4CBD-89D5-FA074AAF2B11}" sibTransId="{0A17C034-E833-4BB8-B9E4-114DDC62C76F}"/>
    <dgm:cxn modelId="{2A175513-8B68-432D-86BD-984F82C48E6E}" type="presOf" srcId="{B4329D92-949B-4A93-A10D-D516395A78AD}" destId="{BD60BE60-A1ED-4EE0-BB0A-DF4A9BFE8A57}" srcOrd="0" destOrd="4" presId="urn:microsoft.com/office/officeart/2005/8/layout/pList2"/>
    <dgm:cxn modelId="{63CAE01D-ADF2-42D2-97B9-461427380699}" type="presOf" srcId="{702E193F-902C-4290-AB0F-0750199F2C9D}" destId="{BD60BE60-A1ED-4EE0-BB0A-DF4A9BFE8A57}" srcOrd="0" destOrd="5" presId="urn:microsoft.com/office/officeart/2005/8/layout/pList2"/>
    <dgm:cxn modelId="{F21E8526-A89D-4D89-9610-0C5D970B2E33}" srcId="{6768BEBC-B2D8-42B2-95DB-38F09BFABA1D}" destId="{62DD85B1-137F-4904-B129-4A26A5945FB2}" srcOrd="0" destOrd="0" parTransId="{FF1CDFA1-1B6F-4F95-9601-787759E79192}" sibTransId="{E14E98BF-5009-430E-A092-DC6DAD061F9C}"/>
    <dgm:cxn modelId="{867D8827-100D-4C63-8EF6-865208FD3141}" srcId="{5F2426D5-792D-4073-B6F4-C201DEEDE59A}" destId="{702E193F-902C-4290-AB0F-0750199F2C9D}" srcOrd="4" destOrd="0" parTransId="{B1F39D6A-F180-4500-8A90-1E5E1EECADD0}" sibTransId="{8902BC5C-AD54-41B9-BF04-C20E275CBBD8}"/>
    <dgm:cxn modelId="{7028032E-D4C5-43E6-8AAA-D075A3C27A08}" srcId="{20C13E95-B491-4AAE-A7B5-D48F065DCE03}" destId="{E5B979B5-64D5-4E66-B6F2-888198A82A50}" srcOrd="0" destOrd="0" parTransId="{54643D61-B6C6-4F70-81FE-A7D2CA520C75}" sibTransId="{7FF87E77-41F9-44EA-BC6D-960810B8631B}"/>
    <dgm:cxn modelId="{4FD35831-79AF-4AC7-AE45-ED5BF92D363A}" srcId="{5F2426D5-792D-4073-B6F4-C201DEEDE59A}" destId="{B4329D92-949B-4A93-A10D-D516395A78AD}" srcOrd="3" destOrd="0" parTransId="{6B48F1B6-96F7-4E76-A932-53C77236ACF4}" sibTransId="{6672FA55-63C2-4354-A468-FB2696D295CE}"/>
    <dgm:cxn modelId="{AF93C039-F5CF-4478-8E87-0D6248B76D3C}" type="presOf" srcId="{20C13E95-B491-4AAE-A7B5-D48F065DCE03}" destId="{099A115B-2DF8-4E37-A04E-B6C7359EB047}" srcOrd="0" destOrd="0" presId="urn:microsoft.com/office/officeart/2005/8/layout/pList2"/>
    <dgm:cxn modelId="{E7BA483C-C9B5-4E62-869D-A6239458F55F}" srcId="{62DD85B1-137F-4904-B129-4A26A5945FB2}" destId="{2DECF639-2592-47F4-982F-9DE164347811}" srcOrd="0" destOrd="0" parTransId="{7AF42DD7-1E81-4859-B8ED-2A3C4061E5BB}" sibTransId="{D419FF1C-190E-427E-B690-9481E4ACBAA6}"/>
    <dgm:cxn modelId="{679E3F5B-B98B-4F4C-B778-D935A72CD745}" type="presOf" srcId="{3C65D654-696D-46EB-A4C0-8B593BE97E4E}" destId="{5F4611B7-6027-4319-9DCC-A105875CB86A}" srcOrd="0" destOrd="2" presId="urn:microsoft.com/office/officeart/2005/8/layout/pList2"/>
    <dgm:cxn modelId="{27200B5E-3BF6-4ACB-BDBE-16AC20471E21}" type="presOf" srcId="{2DECF639-2592-47F4-982F-9DE164347811}" destId="{5F4611B7-6027-4319-9DCC-A105875CB86A}" srcOrd="0" destOrd="1" presId="urn:microsoft.com/office/officeart/2005/8/layout/pList2"/>
    <dgm:cxn modelId="{A5686462-DD85-49B1-A8FB-8A8BC471046A}" type="presOf" srcId="{E5B979B5-64D5-4E66-B6F2-888198A82A50}" destId="{099A115B-2DF8-4E37-A04E-B6C7359EB047}" srcOrd="0" destOrd="1" presId="urn:microsoft.com/office/officeart/2005/8/layout/pList2"/>
    <dgm:cxn modelId="{5EA1F948-D67D-444D-B9E6-E51B3AAFF323}" srcId="{5F2426D5-792D-4073-B6F4-C201DEEDE59A}" destId="{27726C72-DBDC-4A58-8224-BA71A28197DE}" srcOrd="1" destOrd="0" parTransId="{E098C242-508B-419A-AEB4-C525EFF3B307}" sibTransId="{1A2BDA60-DB95-4E8D-A016-04885A22A4BD}"/>
    <dgm:cxn modelId="{20B86F6A-73D9-4E91-B1F5-E046E84E4411}" type="presOf" srcId="{6768BEBC-B2D8-42B2-95DB-38F09BFABA1D}" destId="{A759713D-9A65-4640-9D63-E86D61E0691E}" srcOrd="0" destOrd="0" presId="urn:microsoft.com/office/officeart/2005/8/layout/pList2"/>
    <dgm:cxn modelId="{FE3E316D-4B8B-46C9-8A8D-994DF6BD04B5}" type="presOf" srcId="{9889E261-D60F-4145-96F1-835A51F169A4}" destId="{BBD9B517-674C-4340-B6DA-E85D47525BC8}" srcOrd="0" destOrd="0" presId="urn:microsoft.com/office/officeart/2005/8/layout/pList2"/>
    <dgm:cxn modelId="{2A6E446D-8A06-4D1A-9FB9-69F8E0D7EDEA}" type="presOf" srcId="{27726C72-DBDC-4A58-8224-BA71A28197DE}" destId="{BD60BE60-A1ED-4EE0-BB0A-DF4A9BFE8A57}" srcOrd="0" destOrd="2" presId="urn:microsoft.com/office/officeart/2005/8/layout/pList2"/>
    <dgm:cxn modelId="{6355704E-7364-499E-95E0-B70C8257EC00}" type="presOf" srcId="{3ADA12B7-118D-4F4A-B1BC-B2AEEB9369CB}" destId="{099A115B-2DF8-4E37-A04E-B6C7359EB047}" srcOrd="0" destOrd="2" presId="urn:microsoft.com/office/officeart/2005/8/layout/pList2"/>
    <dgm:cxn modelId="{D3FA3A56-24B2-4D24-B414-5146E5F37EDC}" srcId="{6768BEBC-B2D8-42B2-95DB-38F09BFABA1D}" destId="{5F2426D5-792D-4073-B6F4-C201DEEDE59A}" srcOrd="1" destOrd="0" parTransId="{6FFCA8E9-280C-42E8-B6DD-9FC715762740}" sibTransId="{6D9737B5-2D88-4916-B992-53F42108FE55}"/>
    <dgm:cxn modelId="{C4C26D88-7BD0-4302-B2E0-F1F6FB1F7F64}" srcId="{62DD85B1-137F-4904-B129-4A26A5945FB2}" destId="{3C65D654-696D-46EB-A4C0-8B593BE97E4E}" srcOrd="1" destOrd="0" parTransId="{E5A1FE26-3817-4F73-934E-9B34C3CB11CF}" sibTransId="{BDB80C79-8102-41B7-8444-55C6BDE8AA19}"/>
    <dgm:cxn modelId="{51057E8B-7753-4DDA-8A1E-D65981ED4A2D}" type="presOf" srcId="{6D9737B5-2D88-4916-B992-53F42108FE55}" destId="{DAB68D88-F7AE-456F-A078-23FA6E9A0CED}" srcOrd="0" destOrd="0" presId="urn:microsoft.com/office/officeart/2005/8/layout/pList2"/>
    <dgm:cxn modelId="{45980494-C1B6-4488-B5EA-03E350E96001}" type="presOf" srcId="{FD3AD1A7-C42E-43FB-AA3B-1F4C64DEE500}" destId="{BD60BE60-A1ED-4EE0-BB0A-DF4A9BFE8A57}" srcOrd="0" destOrd="3" presId="urn:microsoft.com/office/officeart/2005/8/layout/pList2"/>
    <dgm:cxn modelId="{2E48AA96-C995-4FC5-93CA-BE1804F70441}" type="presOf" srcId="{E14E98BF-5009-430E-A092-DC6DAD061F9C}" destId="{7733CB71-6C21-4316-AA03-A9DA3FBBFBD2}" srcOrd="0" destOrd="0" presId="urn:microsoft.com/office/officeart/2005/8/layout/pList2"/>
    <dgm:cxn modelId="{3F7E669E-07B4-4646-9402-F363E8549F00}" srcId="{9889E261-D60F-4145-96F1-835A51F169A4}" destId="{9C4EBB9A-AB92-4237-BF3A-4B5E783E85AC}" srcOrd="2" destOrd="0" parTransId="{E3DAC7ED-2B7A-4C59-8712-3314470DE5C4}" sibTransId="{BE07B238-0476-4CE3-A3C1-E70DC7BC0D20}"/>
    <dgm:cxn modelId="{A83D10AB-5103-49E2-92B6-0CAB9842806A}" srcId="{9889E261-D60F-4145-96F1-835A51F169A4}" destId="{1595DD76-1A77-4CDB-B0C7-8E9B7FCEE2B8}" srcOrd="0" destOrd="0" parTransId="{0B6A2588-D613-46C4-AEE8-B73875E2A940}" sibTransId="{54F40643-F5FA-4D5F-8A92-67927407205F}"/>
    <dgm:cxn modelId="{B7975EB0-DE3E-4B75-8026-CF545DA740FD}" srcId="{9889E261-D60F-4145-96F1-835A51F169A4}" destId="{351E096C-687A-48CD-932B-1BE49F6A26A7}" srcOrd="1" destOrd="0" parTransId="{7D604E5E-019E-41F0-A0F6-656CF2FB1734}" sibTransId="{32467960-E4B2-4334-A54C-F4FBB24CF3C5}"/>
    <dgm:cxn modelId="{A954F7B9-54F1-4D4C-9F99-3ED01182436A}" srcId="{6768BEBC-B2D8-42B2-95DB-38F09BFABA1D}" destId="{9889E261-D60F-4145-96F1-835A51F169A4}" srcOrd="2" destOrd="0" parTransId="{0005842E-F53F-4A6E-9888-1F847FA58388}" sibTransId="{7E612735-3299-47D5-8938-DA0AFEA12A66}"/>
    <dgm:cxn modelId="{050E4CBF-D932-4503-8243-CEBB91289509}" type="presOf" srcId="{916A9D60-812A-460F-A4ED-683C3C186FE5}" destId="{BD60BE60-A1ED-4EE0-BB0A-DF4A9BFE8A57}" srcOrd="0" destOrd="1" presId="urn:microsoft.com/office/officeart/2005/8/layout/pList2"/>
    <dgm:cxn modelId="{77C573D0-38FC-4E35-B923-0987A6F1EBC9}" type="presOf" srcId="{9C4EBB9A-AB92-4237-BF3A-4B5E783E85AC}" destId="{BBD9B517-674C-4340-B6DA-E85D47525BC8}" srcOrd="0" destOrd="3" presId="urn:microsoft.com/office/officeart/2005/8/layout/pList2"/>
    <dgm:cxn modelId="{83945CDC-C153-4952-B6C6-91B489536785}" type="presOf" srcId="{351E096C-687A-48CD-932B-1BE49F6A26A7}" destId="{BBD9B517-674C-4340-B6DA-E85D47525BC8}" srcOrd="0" destOrd="2" presId="urn:microsoft.com/office/officeart/2005/8/layout/pList2"/>
    <dgm:cxn modelId="{EAA807DF-439C-4E40-8A93-7DD669E167E9}" type="presOf" srcId="{62DD85B1-137F-4904-B129-4A26A5945FB2}" destId="{5F4611B7-6027-4319-9DCC-A105875CB86A}" srcOrd="0" destOrd="0" presId="urn:microsoft.com/office/officeart/2005/8/layout/pList2"/>
    <dgm:cxn modelId="{496A3FE3-94A6-4235-A786-9414549010A0}" srcId="{6768BEBC-B2D8-42B2-95DB-38F09BFABA1D}" destId="{20C13E95-B491-4AAE-A7B5-D48F065DCE03}" srcOrd="3" destOrd="0" parTransId="{3E471FC6-62DD-4068-9AB0-34244855F9CC}" sibTransId="{2BF429A4-98F0-4517-9AAC-B44BF5BA4F29}"/>
    <dgm:cxn modelId="{6A6BEBF0-D6A8-4CC5-AE1D-62411166B4A2}" srcId="{5F2426D5-792D-4073-B6F4-C201DEEDE59A}" destId="{FD3AD1A7-C42E-43FB-AA3B-1F4C64DEE500}" srcOrd="2" destOrd="0" parTransId="{1B37EC12-2339-4C57-B6B3-C1B15B8C7D76}" sibTransId="{D0ACBAF3-AB4C-4213-91C4-0110235DA15A}"/>
    <dgm:cxn modelId="{14735BFC-3916-429C-860E-E045250D456A}" type="presOf" srcId="{1595DD76-1A77-4CDB-B0C7-8E9B7FCEE2B8}" destId="{BBD9B517-674C-4340-B6DA-E85D47525BC8}" srcOrd="0" destOrd="1" presId="urn:microsoft.com/office/officeart/2005/8/layout/pList2"/>
    <dgm:cxn modelId="{F740E7FC-3F7C-40DE-B577-0432C2FAFAF6}" srcId="{5F2426D5-792D-4073-B6F4-C201DEEDE59A}" destId="{916A9D60-812A-460F-A4ED-683C3C186FE5}" srcOrd="0" destOrd="0" parTransId="{759885AE-0ABA-4368-8827-5039AF9FCC02}" sibTransId="{0EF9300C-36E4-4589-A729-5D64F1C10292}"/>
    <dgm:cxn modelId="{04EA14FD-CBA5-4E86-8C52-03AAE16BAFBF}" type="presOf" srcId="{B6478C32-E7A8-4220-AC6C-C3A5FAF4ABC2}" destId="{BBD9B517-674C-4340-B6DA-E85D47525BC8}" srcOrd="0" destOrd="4" presId="urn:microsoft.com/office/officeart/2005/8/layout/pList2"/>
    <dgm:cxn modelId="{E01B3914-04EF-4AE2-99AF-7C9F37FE0B8C}" type="presParOf" srcId="{A759713D-9A65-4640-9D63-E86D61E0691E}" destId="{27A91842-16B2-437D-92AB-C74C78EB5336}" srcOrd="0" destOrd="0" presId="urn:microsoft.com/office/officeart/2005/8/layout/pList2"/>
    <dgm:cxn modelId="{2B39DF8D-795F-4D48-9905-03EEB0CD1063}" type="presParOf" srcId="{A759713D-9A65-4640-9D63-E86D61E0691E}" destId="{616026B2-6D64-434F-9651-8759E9B69BEA}" srcOrd="1" destOrd="0" presId="urn:microsoft.com/office/officeart/2005/8/layout/pList2"/>
    <dgm:cxn modelId="{FD1C0BFE-8072-47C2-ADB7-A515451A5C26}" type="presParOf" srcId="{616026B2-6D64-434F-9651-8759E9B69BEA}" destId="{562E15DB-B71B-4AC8-8E34-183C11CCA9CB}" srcOrd="0" destOrd="0" presId="urn:microsoft.com/office/officeart/2005/8/layout/pList2"/>
    <dgm:cxn modelId="{7E0A9787-BE66-4826-B58D-44C7D1FB5273}" type="presParOf" srcId="{562E15DB-B71B-4AC8-8E34-183C11CCA9CB}" destId="{5F4611B7-6027-4319-9DCC-A105875CB86A}" srcOrd="0" destOrd="0" presId="urn:microsoft.com/office/officeart/2005/8/layout/pList2"/>
    <dgm:cxn modelId="{F501A920-5FCA-466E-97BC-C3346B90797A}" type="presParOf" srcId="{562E15DB-B71B-4AC8-8E34-183C11CCA9CB}" destId="{611ED486-CFA8-4633-BBB6-434C4D2C3464}" srcOrd="1" destOrd="0" presId="urn:microsoft.com/office/officeart/2005/8/layout/pList2"/>
    <dgm:cxn modelId="{E89B1ED3-230C-4C59-8C92-3CC48DCD09D9}" type="presParOf" srcId="{562E15DB-B71B-4AC8-8E34-183C11CCA9CB}" destId="{A966A764-3EA4-4E89-AA8E-9F6663135632}" srcOrd="2" destOrd="0" presId="urn:microsoft.com/office/officeart/2005/8/layout/pList2"/>
    <dgm:cxn modelId="{AF4D6CC8-C880-4FC3-81F4-3CB293FF6BBC}" type="presParOf" srcId="{616026B2-6D64-434F-9651-8759E9B69BEA}" destId="{7733CB71-6C21-4316-AA03-A9DA3FBBFBD2}" srcOrd="1" destOrd="0" presId="urn:microsoft.com/office/officeart/2005/8/layout/pList2"/>
    <dgm:cxn modelId="{4AE3EC80-5AE1-4DC6-8D1D-AC4626EDA657}" type="presParOf" srcId="{616026B2-6D64-434F-9651-8759E9B69BEA}" destId="{3C4CC8E6-B80B-4925-BE99-DFE8EEF118E1}" srcOrd="2" destOrd="0" presId="urn:microsoft.com/office/officeart/2005/8/layout/pList2"/>
    <dgm:cxn modelId="{26FFB288-F4A1-4F30-8ED4-C19C4F727907}" type="presParOf" srcId="{3C4CC8E6-B80B-4925-BE99-DFE8EEF118E1}" destId="{BD60BE60-A1ED-4EE0-BB0A-DF4A9BFE8A57}" srcOrd="0" destOrd="0" presId="urn:microsoft.com/office/officeart/2005/8/layout/pList2"/>
    <dgm:cxn modelId="{1300F446-B328-47E8-87BE-AC88AE121E9C}" type="presParOf" srcId="{3C4CC8E6-B80B-4925-BE99-DFE8EEF118E1}" destId="{8AACF496-EE7C-4FB4-8C9E-1D1B0476EA64}" srcOrd="1" destOrd="0" presId="urn:microsoft.com/office/officeart/2005/8/layout/pList2"/>
    <dgm:cxn modelId="{0BC20C7C-59A1-4BAA-B5AA-DFCEFB4F18B6}" type="presParOf" srcId="{3C4CC8E6-B80B-4925-BE99-DFE8EEF118E1}" destId="{A202088E-4222-4471-90DD-094D66F22C35}" srcOrd="2" destOrd="0" presId="urn:microsoft.com/office/officeart/2005/8/layout/pList2"/>
    <dgm:cxn modelId="{53F08AC5-B0E0-4399-B220-38C2DAF1DDA6}" type="presParOf" srcId="{616026B2-6D64-434F-9651-8759E9B69BEA}" destId="{DAB68D88-F7AE-456F-A078-23FA6E9A0CED}" srcOrd="3" destOrd="0" presId="urn:microsoft.com/office/officeart/2005/8/layout/pList2"/>
    <dgm:cxn modelId="{302E4296-2301-4834-BB01-379F55620C96}" type="presParOf" srcId="{616026B2-6D64-434F-9651-8759E9B69BEA}" destId="{D032C7FB-BF2A-4144-8A89-6B81BD0593F3}" srcOrd="4" destOrd="0" presId="urn:microsoft.com/office/officeart/2005/8/layout/pList2"/>
    <dgm:cxn modelId="{776418B4-3824-453C-8ED4-AEA1843DD5E6}" type="presParOf" srcId="{D032C7FB-BF2A-4144-8A89-6B81BD0593F3}" destId="{BBD9B517-674C-4340-B6DA-E85D47525BC8}" srcOrd="0" destOrd="0" presId="urn:microsoft.com/office/officeart/2005/8/layout/pList2"/>
    <dgm:cxn modelId="{7AD039B7-EC98-4A14-8DE6-75502EC0CA3B}" type="presParOf" srcId="{D032C7FB-BF2A-4144-8A89-6B81BD0593F3}" destId="{87738C6A-CAA8-446D-BF0C-A82A77F1CA91}" srcOrd="1" destOrd="0" presId="urn:microsoft.com/office/officeart/2005/8/layout/pList2"/>
    <dgm:cxn modelId="{4B89D991-A149-4064-8479-3230CC1869BE}" type="presParOf" srcId="{D032C7FB-BF2A-4144-8A89-6B81BD0593F3}" destId="{C107B8A9-AC3C-4BF8-B83C-2637046CD345}" srcOrd="2" destOrd="0" presId="urn:microsoft.com/office/officeart/2005/8/layout/pList2"/>
    <dgm:cxn modelId="{417E8EE7-88AA-423A-AC29-5F441E23A5C5}" type="presParOf" srcId="{616026B2-6D64-434F-9651-8759E9B69BEA}" destId="{DFBE6022-2AC5-4A99-A4F0-0ACC650A0E85}" srcOrd="5" destOrd="0" presId="urn:microsoft.com/office/officeart/2005/8/layout/pList2"/>
    <dgm:cxn modelId="{C78D6EC2-9BB3-473E-ADFE-6989389F6F23}" type="presParOf" srcId="{616026B2-6D64-434F-9651-8759E9B69BEA}" destId="{0DF10B05-E683-4FC5-9F88-C9F5052F9C56}" srcOrd="6" destOrd="0" presId="urn:microsoft.com/office/officeart/2005/8/layout/pList2"/>
    <dgm:cxn modelId="{217713EC-C505-49E2-B2DE-F0C0C4A96CAF}" type="presParOf" srcId="{0DF10B05-E683-4FC5-9F88-C9F5052F9C56}" destId="{099A115B-2DF8-4E37-A04E-B6C7359EB047}" srcOrd="0" destOrd="0" presId="urn:microsoft.com/office/officeart/2005/8/layout/pList2"/>
    <dgm:cxn modelId="{5214AFD6-E3FE-4997-9EB0-CBAD71CE0497}" type="presParOf" srcId="{0DF10B05-E683-4FC5-9F88-C9F5052F9C56}" destId="{E109A534-8287-4280-99DA-2E7AD1B94A08}" srcOrd="1" destOrd="0" presId="urn:microsoft.com/office/officeart/2005/8/layout/pList2"/>
    <dgm:cxn modelId="{77E80324-18C8-414C-9435-0897C1F9F909}" type="presParOf" srcId="{0DF10B05-E683-4FC5-9F88-C9F5052F9C56}" destId="{19B5A1CF-DBB4-4176-9235-24D6263BD1F9}"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FF49BC-1529-489E-A928-E4C541D3773A}"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n-US"/>
        </a:p>
      </dgm:t>
    </dgm:pt>
    <dgm:pt modelId="{5E7A9523-2A05-41CA-8DE5-C4444BDDAAC2}">
      <dgm:prSet/>
      <dgm:spPr/>
      <dgm:t>
        <a:bodyPr/>
        <a:lstStyle/>
        <a:p>
          <a:r>
            <a:rPr lang="en-US"/>
            <a:t>Sensory overload will impact people on the spectrum. </a:t>
          </a:r>
        </a:p>
      </dgm:t>
    </dgm:pt>
    <dgm:pt modelId="{BA499962-12C4-47F5-9A66-7DFFDA7A2530}" type="parTrans" cxnId="{9A22029F-471E-4C8E-90FF-6024EB7AFDBB}">
      <dgm:prSet/>
      <dgm:spPr/>
      <dgm:t>
        <a:bodyPr/>
        <a:lstStyle/>
        <a:p>
          <a:endParaRPr lang="en-US"/>
        </a:p>
      </dgm:t>
    </dgm:pt>
    <dgm:pt modelId="{F9B693A6-6BAE-4A2F-AA70-3A73F827F175}" type="sibTrans" cxnId="{9A22029F-471E-4C8E-90FF-6024EB7AFDBB}">
      <dgm:prSet/>
      <dgm:spPr/>
      <dgm:t>
        <a:bodyPr/>
        <a:lstStyle/>
        <a:p>
          <a:endParaRPr lang="en-US"/>
        </a:p>
      </dgm:t>
    </dgm:pt>
    <dgm:pt modelId="{A8395CD3-EBEC-4618-8A9A-AB0CF7B062FB}">
      <dgm:prSet/>
      <dgm:spPr/>
      <dgm:t>
        <a:bodyPr/>
        <a:lstStyle/>
        <a:p>
          <a:r>
            <a:rPr lang="en-US"/>
            <a:t>Scents, lights, and sounds can be triggers. </a:t>
          </a:r>
        </a:p>
      </dgm:t>
    </dgm:pt>
    <dgm:pt modelId="{A507365B-0431-4CF3-8FDE-26F2ABADAD83}" type="parTrans" cxnId="{F5A88A8E-E109-42F9-B26B-9F17C354456F}">
      <dgm:prSet/>
      <dgm:spPr/>
      <dgm:t>
        <a:bodyPr/>
        <a:lstStyle/>
        <a:p>
          <a:endParaRPr lang="en-US"/>
        </a:p>
      </dgm:t>
    </dgm:pt>
    <dgm:pt modelId="{9017D9C6-05E4-4A67-AC98-BF311739E04B}" type="sibTrans" cxnId="{F5A88A8E-E109-42F9-B26B-9F17C354456F}">
      <dgm:prSet/>
      <dgm:spPr/>
      <dgm:t>
        <a:bodyPr/>
        <a:lstStyle/>
        <a:p>
          <a:endParaRPr lang="en-US"/>
        </a:p>
      </dgm:t>
    </dgm:pt>
    <dgm:pt modelId="{C1967B32-7A6B-4E6C-8532-13E78E348F90}">
      <dgm:prSet/>
      <dgm:spPr/>
      <dgm:t>
        <a:bodyPr/>
        <a:lstStyle/>
        <a:p>
          <a:r>
            <a:rPr lang="en-US" dirty="0"/>
            <a:t>To combat this, create sensory rooms/areas.</a:t>
          </a:r>
        </a:p>
      </dgm:t>
    </dgm:pt>
    <dgm:pt modelId="{AD0C6EFB-A237-4095-8047-F3F6D38D116E}" type="parTrans" cxnId="{BFB4D1C8-53C9-467A-9BC4-160614B0FF0F}">
      <dgm:prSet/>
      <dgm:spPr/>
      <dgm:t>
        <a:bodyPr/>
        <a:lstStyle/>
        <a:p>
          <a:endParaRPr lang="en-US"/>
        </a:p>
      </dgm:t>
    </dgm:pt>
    <dgm:pt modelId="{DEA679C7-C7E2-4DDF-BAA1-693B12B4997F}" type="sibTrans" cxnId="{BFB4D1C8-53C9-467A-9BC4-160614B0FF0F}">
      <dgm:prSet/>
      <dgm:spPr/>
      <dgm:t>
        <a:bodyPr/>
        <a:lstStyle/>
        <a:p>
          <a:endParaRPr lang="en-US"/>
        </a:p>
      </dgm:t>
    </dgm:pt>
    <dgm:pt modelId="{DE936477-FAC7-4E43-B1A0-DE8E153435DB}">
      <dgm:prSet/>
      <dgm:spPr/>
      <dgm:t>
        <a:bodyPr/>
        <a:lstStyle/>
        <a:p>
          <a:r>
            <a:rPr lang="en-US" dirty="0"/>
            <a:t>Room dividers assist with creating these spaces.</a:t>
          </a:r>
        </a:p>
      </dgm:t>
    </dgm:pt>
    <dgm:pt modelId="{A8C7FC6B-3C5F-4A7A-80A9-A64566FC4C9F}" type="parTrans" cxnId="{5F7AA6DF-9286-454C-B759-4FFE372715AF}">
      <dgm:prSet/>
      <dgm:spPr/>
      <dgm:t>
        <a:bodyPr/>
        <a:lstStyle/>
        <a:p>
          <a:endParaRPr lang="en-US"/>
        </a:p>
      </dgm:t>
    </dgm:pt>
    <dgm:pt modelId="{5E6A6FCE-52DA-4FBB-9D73-F076DA19E2BA}" type="sibTrans" cxnId="{5F7AA6DF-9286-454C-B759-4FFE372715AF}">
      <dgm:prSet/>
      <dgm:spPr/>
      <dgm:t>
        <a:bodyPr/>
        <a:lstStyle/>
        <a:p>
          <a:endParaRPr lang="en-US"/>
        </a:p>
      </dgm:t>
    </dgm:pt>
    <dgm:pt modelId="{E268D5AA-CEB8-4CF4-947A-FABB3041B36F}">
      <dgm:prSet/>
      <dgm:spPr/>
      <dgm:t>
        <a:bodyPr/>
        <a:lstStyle/>
        <a:p>
          <a:r>
            <a:rPr lang="en-US"/>
            <a:t>As always, keep all interaction Person centered – treat all people with dignity!</a:t>
          </a:r>
        </a:p>
      </dgm:t>
    </dgm:pt>
    <dgm:pt modelId="{DC4B6FE5-918D-427E-AA90-2D730021048E}" type="parTrans" cxnId="{F980A10A-F3B9-4F4B-B18E-0EF98887A5DC}">
      <dgm:prSet/>
      <dgm:spPr/>
      <dgm:t>
        <a:bodyPr/>
        <a:lstStyle/>
        <a:p>
          <a:endParaRPr lang="en-US"/>
        </a:p>
      </dgm:t>
    </dgm:pt>
    <dgm:pt modelId="{98221594-E60E-4EAF-AFC6-FFAE353BC98B}" type="sibTrans" cxnId="{F980A10A-F3B9-4F4B-B18E-0EF98887A5DC}">
      <dgm:prSet/>
      <dgm:spPr/>
      <dgm:t>
        <a:bodyPr/>
        <a:lstStyle/>
        <a:p>
          <a:endParaRPr lang="en-US"/>
        </a:p>
      </dgm:t>
    </dgm:pt>
    <dgm:pt modelId="{0F222440-F0F7-46B2-8C54-4161F6A5324B}">
      <dgm:prSet/>
      <dgm:spPr/>
      <dgm:t>
        <a:bodyPr/>
        <a:lstStyle/>
        <a:p>
          <a:r>
            <a:rPr lang="en-US" dirty="0"/>
            <a:t>Don’t ignore them because you feel unsure and ill-equipped to fit their needs. </a:t>
          </a:r>
        </a:p>
      </dgm:t>
    </dgm:pt>
    <dgm:pt modelId="{C6093734-5A0F-4470-8297-3DDD8AB1CC99}" type="parTrans" cxnId="{61CCDC48-DE55-486D-9FD3-CB5C2FEC5D9F}">
      <dgm:prSet/>
      <dgm:spPr/>
      <dgm:t>
        <a:bodyPr/>
        <a:lstStyle/>
        <a:p>
          <a:endParaRPr lang="en-US"/>
        </a:p>
      </dgm:t>
    </dgm:pt>
    <dgm:pt modelId="{81BAE8E4-FA0F-4020-A279-5265E187EA69}" type="sibTrans" cxnId="{61CCDC48-DE55-486D-9FD3-CB5C2FEC5D9F}">
      <dgm:prSet/>
      <dgm:spPr/>
      <dgm:t>
        <a:bodyPr/>
        <a:lstStyle/>
        <a:p>
          <a:endParaRPr lang="en-US"/>
        </a:p>
      </dgm:t>
    </dgm:pt>
    <dgm:pt modelId="{450E57C3-85A5-4C17-98D4-A5ABE71EECF4}" type="pres">
      <dgm:prSet presAssocID="{1EFF49BC-1529-489E-A928-E4C541D3773A}" presName="Name0" presStyleCnt="0">
        <dgm:presLayoutVars>
          <dgm:dir/>
          <dgm:animLvl val="lvl"/>
          <dgm:resizeHandles val="exact"/>
        </dgm:presLayoutVars>
      </dgm:prSet>
      <dgm:spPr/>
    </dgm:pt>
    <dgm:pt modelId="{010A38B5-BB61-487B-A3EC-C630366681BA}" type="pres">
      <dgm:prSet presAssocID="{5E7A9523-2A05-41CA-8DE5-C4444BDDAAC2}" presName="linNode" presStyleCnt="0"/>
      <dgm:spPr/>
    </dgm:pt>
    <dgm:pt modelId="{90578E54-AEC8-46D6-875D-A7F41D1AF8EA}" type="pres">
      <dgm:prSet presAssocID="{5E7A9523-2A05-41CA-8DE5-C4444BDDAAC2}" presName="parentText" presStyleLbl="node1" presStyleIdx="0" presStyleCnt="3">
        <dgm:presLayoutVars>
          <dgm:chMax val="1"/>
          <dgm:bulletEnabled val="1"/>
        </dgm:presLayoutVars>
      </dgm:prSet>
      <dgm:spPr/>
    </dgm:pt>
    <dgm:pt modelId="{3366C29E-9049-4759-8079-0CB5E4258D70}" type="pres">
      <dgm:prSet presAssocID="{5E7A9523-2A05-41CA-8DE5-C4444BDDAAC2}" presName="descendantText" presStyleLbl="alignAccFollowNode1" presStyleIdx="0" presStyleCnt="3">
        <dgm:presLayoutVars>
          <dgm:bulletEnabled val="1"/>
        </dgm:presLayoutVars>
      </dgm:prSet>
      <dgm:spPr/>
    </dgm:pt>
    <dgm:pt modelId="{BB3AECE0-AB30-4498-98F6-1A9582B0B013}" type="pres">
      <dgm:prSet presAssocID="{F9B693A6-6BAE-4A2F-AA70-3A73F827F175}" presName="sp" presStyleCnt="0"/>
      <dgm:spPr/>
    </dgm:pt>
    <dgm:pt modelId="{4E0810BC-0861-4C71-AF0F-1ED14748E877}" type="pres">
      <dgm:prSet presAssocID="{C1967B32-7A6B-4E6C-8532-13E78E348F90}" presName="linNode" presStyleCnt="0"/>
      <dgm:spPr/>
    </dgm:pt>
    <dgm:pt modelId="{2A3C393F-8902-44EE-BFB7-9EED35C6CB63}" type="pres">
      <dgm:prSet presAssocID="{C1967B32-7A6B-4E6C-8532-13E78E348F90}" presName="parentText" presStyleLbl="node1" presStyleIdx="1" presStyleCnt="3">
        <dgm:presLayoutVars>
          <dgm:chMax val="1"/>
          <dgm:bulletEnabled val="1"/>
        </dgm:presLayoutVars>
      </dgm:prSet>
      <dgm:spPr/>
    </dgm:pt>
    <dgm:pt modelId="{57B0CAAD-ABB8-4F3E-BD9B-941D30775C89}" type="pres">
      <dgm:prSet presAssocID="{C1967B32-7A6B-4E6C-8532-13E78E348F90}" presName="descendantText" presStyleLbl="alignAccFollowNode1" presStyleIdx="1" presStyleCnt="3">
        <dgm:presLayoutVars>
          <dgm:bulletEnabled val="1"/>
        </dgm:presLayoutVars>
      </dgm:prSet>
      <dgm:spPr/>
    </dgm:pt>
    <dgm:pt modelId="{F3247F40-DC26-4F6C-A478-FED9E0F28BB9}" type="pres">
      <dgm:prSet presAssocID="{DEA679C7-C7E2-4DDF-BAA1-693B12B4997F}" presName="sp" presStyleCnt="0"/>
      <dgm:spPr/>
    </dgm:pt>
    <dgm:pt modelId="{85492437-F49A-4EA8-9D2F-342480D50131}" type="pres">
      <dgm:prSet presAssocID="{E268D5AA-CEB8-4CF4-947A-FABB3041B36F}" presName="linNode" presStyleCnt="0"/>
      <dgm:spPr/>
    </dgm:pt>
    <dgm:pt modelId="{21DEEBF6-7A60-4CC6-BAE3-0F583189A477}" type="pres">
      <dgm:prSet presAssocID="{E268D5AA-CEB8-4CF4-947A-FABB3041B36F}" presName="parentText" presStyleLbl="node1" presStyleIdx="2" presStyleCnt="3">
        <dgm:presLayoutVars>
          <dgm:chMax val="1"/>
          <dgm:bulletEnabled val="1"/>
        </dgm:presLayoutVars>
      </dgm:prSet>
      <dgm:spPr/>
    </dgm:pt>
    <dgm:pt modelId="{1211992B-069F-4C2E-9E7F-C2DF71CBECD6}" type="pres">
      <dgm:prSet presAssocID="{E268D5AA-CEB8-4CF4-947A-FABB3041B36F}" presName="descendantText" presStyleLbl="alignAccFollowNode1" presStyleIdx="2" presStyleCnt="3">
        <dgm:presLayoutVars>
          <dgm:bulletEnabled val="1"/>
        </dgm:presLayoutVars>
      </dgm:prSet>
      <dgm:spPr/>
    </dgm:pt>
  </dgm:ptLst>
  <dgm:cxnLst>
    <dgm:cxn modelId="{F980A10A-F3B9-4F4B-B18E-0EF98887A5DC}" srcId="{1EFF49BC-1529-489E-A928-E4C541D3773A}" destId="{E268D5AA-CEB8-4CF4-947A-FABB3041B36F}" srcOrd="2" destOrd="0" parTransId="{DC4B6FE5-918D-427E-AA90-2D730021048E}" sibTransId="{98221594-E60E-4EAF-AFC6-FFAE353BC98B}"/>
    <dgm:cxn modelId="{BBB32212-C3D1-444B-A96A-07300FD96ADF}" type="presOf" srcId="{0F222440-F0F7-46B2-8C54-4161F6A5324B}" destId="{1211992B-069F-4C2E-9E7F-C2DF71CBECD6}" srcOrd="0" destOrd="0" presId="urn:microsoft.com/office/officeart/2005/8/layout/vList5"/>
    <dgm:cxn modelId="{C3032227-BE80-4C45-8081-EEB2644DDE10}" type="presOf" srcId="{C1967B32-7A6B-4E6C-8532-13E78E348F90}" destId="{2A3C393F-8902-44EE-BFB7-9EED35C6CB63}" srcOrd="0" destOrd="0" presId="urn:microsoft.com/office/officeart/2005/8/layout/vList5"/>
    <dgm:cxn modelId="{D598D866-1650-4C39-991C-B26604A2176F}" type="presOf" srcId="{1EFF49BC-1529-489E-A928-E4C541D3773A}" destId="{450E57C3-85A5-4C17-98D4-A5ABE71EECF4}" srcOrd="0" destOrd="0" presId="urn:microsoft.com/office/officeart/2005/8/layout/vList5"/>
    <dgm:cxn modelId="{61CCDC48-DE55-486D-9FD3-CB5C2FEC5D9F}" srcId="{E268D5AA-CEB8-4CF4-947A-FABB3041B36F}" destId="{0F222440-F0F7-46B2-8C54-4161F6A5324B}" srcOrd="0" destOrd="0" parTransId="{C6093734-5A0F-4470-8297-3DDD8AB1CC99}" sibTransId="{81BAE8E4-FA0F-4020-A279-5265E187EA69}"/>
    <dgm:cxn modelId="{8196496E-0861-4154-ACB7-22D6534F32CD}" type="presOf" srcId="{A8395CD3-EBEC-4618-8A9A-AB0CF7B062FB}" destId="{3366C29E-9049-4759-8079-0CB5E4258D70}" srcOrd="0" destOrd="0" presId="urn:microsoft.com/office/officeart/2005/8/layout/vList5"/>
    <dgm:cxn modelId="{A467037E-DB9F-4245-B1FA-A3DBE60E2D47}" type="presOf" srcId="{DE936477-FAC7-4E43-B1A0-DE8E153435DB}" destId="{57B0CAAD-ABB8-4F3E-BD9B-941D30775C89}" srcOrd="0" destOrd="0" presId="urn:microsoft.com/office/officeart/2005/8/layout/vList5"/>
    <dgm:cxn modelId="{F5A88A8E-E109-42F9-B26B-9F17C354456F}" srcId="{5E7A9523-2A05-41CA-8DE5-C4444BDDAAC2}" destId="{A8395CD3-EBEC-4618-8A9A-AB0CF7B062FB}" srcOrd="0" destOrd="0" parTransId="{A507365B-0431-4CF3-8FDE-26F2ABADAD83}" sibTransId="{9017D9C6-05E4-4A67-AC98-BF311739E04B}"/>
    <dgm:cxn modelId="{9A22029F-471E-4C8E-90FF-6024EB7AFDBB}" srcId="{1EFF49BC-1529-489E-A928-E4C541D3773A}" destId="{5E7A9523-2A05-41CA-8DE5-C4444BDDAAC2}" srcOrd="0" destOrd="0" parTransId="{BA499962-12C4-47F5-9A66-7DFFDA7A2530}" sibTransId="{F9B693A6-6BAE-4A2F-AA70-3A73F827F175}"/>
    <dgm:cxn modelId="{BFB4D1C8-53C9-467A-9BC4-160614B0FF0F}" srcId="{1EFF49BC-1529-489E-A928-E4C541D3773A}" destId="{C1967B32-7A6B-4E6C-8532-13E78E348F90}" srcOrd="1" destOrd="0" parTransId="{AD0C6EFB-A237-4095-8047-F3F6D38D116E}" sibTransId="{DEA679C7-C7E2-4DDF-BAA1-693B12B4997F}"/>
    <dgm:cxn modelId="{CC63F4D6-B7C5-4206-9C66-E8848576F740}" type="presOf" srcId="{5E7A9523-2A05-41CA-8DE5-C4444BDDAAC2}" destId="{90578E54-AEC8-46D6-875D-A7F41D1AF8EA}" srcOrd="0" destOrd="0" presId="urn:microsoft.com/office/officeart/2005/8/layout/vList5"/>
    <dgm:cxn modelId="{856BB5DE-51C7-4E03-A06D-4E91833C0FD9}" type="presOf" srcId="{E268D5AA-CEB8-4CF4-947A-FABB3041B36F}" destId="{21DEEBF6-7A60-4CC6-BAE3-0F583189A477}" srcOrd="0" destOrd="0" presId="urn:microsoft.com/office/officeart/2005/8/layout/vList5"/>
    <dgm:cxn modelId="{5F7AA6DF-9286-454C-B759-4FFE372715AF}" srcId="{C1967B32-7A6B-4E6C-8532-13E78E348F90}" destId="{DE936477-FAC7-4E43-B1A0-DE8E153435DB}" srcOrd="0" destOrd="0" parTransId="{A8C7FC6B-3C5F-4A7A-80A9-A64566FC4C9F}" sibTransId="{5E6A6FCE-52DA-4FBB-9D73-F076DA19E2BA}"/>
    <dgm:cxn modelId="{650AA55E-AED3-4B18-8625-10C36E67D9D9}" type="presParOf" srcId="{450E57C3-85A5-4C17-98D4-A5ABE71EECF4}" destId="{010A38B5-BB61-487B-A3EC-C630366681BA}" srcOrd="0" destOrd="0" presId="urn:microsoft.com/office/officeart/2005/8/layout/vList5"/>
    <dgm:cxn modelId="{DA5A2639-B543-4D48-8159-BC7164A30FD1}" type="presParOf" srcId="{010A38B5-BB61-487B-A3EC-C630366681BA}" destId="{90578E54-AEC8-46D6-875D-A7F41D1AF8EA}" srcOrd="0" destOrd="0" presId="urn:microsoft.com/office/officeart/2005/8/layout/vList5"/>
    <dgm:cxn modelId="{636AD5B2-933F-46AF-AA67-BCC0AA3842B9}" type="presParOf" srcId="{010A38B5-BB61-487B-A3EC-C630366681BA}" destId="{3366C29E-9049-4759-8079-0CB5E4258D70}" srcOrd="1" destOrd="0" presId="urn:microsoft.com/office/officeart/2005/8/layout/vList5"/>
    <dgm:cxn modelId="{8062A933-DFD1-4E81-AC41-D324352A5BE1}" type="presParOf" srcId="{450E57C3-85A5-4C17-98D4-A5ABE71EECF4}" destId="{BB3AECE0-AB30-4498-98F6-1A9582B0B013}" srcOrd="1" destOrd="0" presId="urn:microsoft.com/office/officeart/2005/8/layout/vList5"/>
    <dgm:cxn modelId="{1B1BCF4B-40AE-4947-912A-1E42D54435DE}" type="presParOf" srcId="{450E57C3-85A5-4C17-98D4-A5ABE71EECF4}" destId="{4E0810BC-0861-4C71-AF0F-1ED14748E877}" srcOrd="2" destOrd="0" presId="urn:microsoft.com/office/officeart/2005/8/layout/vList5"/>
    <dgm:cxn modelId="{68BB9870-6E7F-401B-A263-4B6A976C2F92}" type="presParOf" srcId="{4E0810BC-0861-4C71-AF0F-1ED14748E877}" destId="{2A3C393F-8902-44EE-BFB7-9EED35C6CB63}" srcOrd="0" destOrd="0" presId="urn:microsoft.com/office/officeart/2005/8/layout/vList5"/>
    <dgm:cxn modelId="{A4B41612-9A5B-4096-9690-44E6DE042A32}" type="presParOf" srcId="{4E0810BC-0861-4C71-AF0F-1ED14748E877}" destId="{57B0CAAD-ABB8-4F3E-BD9B-941D30775C89}" srcOrd="1" destOrd="0" presId="urn:microsoft.com/office/officeart/2005/8/layout/vList5"/>
    <dgm:cxn modelId="{12682346-5C25-41F2-8F40-0716824A0949}" type="presParOf" srcId="{450E57C3-85A5-4C17-98D4-A5ABE71EECF4}" destId="{F3247F40-DC26-4F6C-A478-FED9E0F28BB9}" srcOrd="3" destOrd="0" presId="urn:microsoft.com/office/officeart/2005/8/layout/vList5"/>
    <dgm:cxn modelId="{2A7F588F-6199-49B1-A1AD-BE2828AF4989}" type="presParOf" srcId="{450E57C3-85A5-4C17-98D4-A5ABE71EECF4}" destId="{85492437-F49A-4EA8-9D2F-342480D50131}" srcOrd="4" destOrd="0" presId="urn:microsoft.com/office/officeart/2005/8/layout/vList5"/>
    <dgm:cxn modelId="{32BD9575-2AB4-4DCA-ABA0-98B745E9AEFE}" type="presParOf" srcId="{85492437-F49A-4EA8-9D2F-342480D50131}" destId="{21DEEBF6-7A60-4CC6-BAE3-0F583189A477}" srcOrd="0" destOrd="0" presId="urn:microsoft.com/office/officeart/2005/8/layout/vList5"/>
    <dgm:cxn modelId="{EE6E5BE0-1F9F-479A-BF8E-10FBD9589805}" type="presParOf" srcId="{85492437-F49A-4EA8-9D2F-342480D50131}" destId="{1211992B-069F-4C2E-9E7F-C2DF71CBECD6}"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3B332-B103-4FD0-82AA-D28AADB99ED5}">
      <dsp:nvSpPr>
        <dsp:cNvPr id="0" name=""/>
        <dsp:cNvSpPr/>
      </dsp:nvSpPr>
      <dsp:spPr>
        <a:xfrm>
          <a:off x="300" y="182885"/>
          <a:ext cx="1171781" cy="703068"/>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Spanish	</a:t>
          </a:r>
        </a:p>
      </dsp:txBody>
      <dsp:txXfrm>
        <a:off x="300" y="182885"/>
        <a:ext cx="1171781" cy="703068"/>
      </dsp:txXfrm>
    </dsp:sp>
    <dsp:sp modelId="{0700B5C5-C3AC-44EF-8D95-F30FA25E2AC9}">
      <dsp:nvSpPr>
        <dsp:cNvPr id="0" name=""/>
        <dsp:cNvSpPr/>
      </dsp:nvSpPr>
      <dsp:spPr>
        <a:xfrm>
          <a:off x="1289560" y="182885"/>
          <a:ext cx="1171781" cy="703068"/>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Portuguese</a:t>
          </a:r>
        </a:p>
      </dsp:txBody>
      <dsp:txXfrm>
        <a:off x="1289560" y="182885"/>
        <a:ext cx="1171781" cy="703068"/>
      </dsp:txXfrm>
    </dsp:sp>
    <dsp:sp modelId="{82282C56-C0A1-4FBB-87C5-154B668F5631}">
      <dsp:nvSpPr>
        <dsp:cNvPr id="0" name=""/>
        <dsp:cNvSpPr/>
      </dsp:nvSpPr>
      <dsp:spPr>
        <a:xfrm>
          <a:off x="300" y="1003132"/>
          <a:ext cx="1171781" cy="703068"/>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Polish</a:t>
          </a:r>
        </a:p>
      </dsp:txBody>
      <dsp:txXfrm>
        <a:off x="300" y="1003132"/>
        <a:ext cx="1171781" cy="703068"/>
      </dsp:txXfrm>
    </dsp:sp>
    <dsp:sp modelId="{E074AB8F-7E16-4F33-BF20-6DD8907CCBD8}">
      <dsp:nvSpPr>
        <dsp:cNvPr id="0" name=""/>
        <dsp:cNvSpPr/>
      </dsp:nvSpPr>
      <dsp:spPr>
        <a:xfrm>
          <a:off x="1289260" y="1003132"/>
          <a:ext cx="1171781" cy="703068"/>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Chinese (Mandarin)</a:t>
          </a:r>
        </a:p>
      </dsp:txBody>
      <dsp:txXfrm>
        <a:off x="1289260" y="1003132"/>
        <a:ext cx="1171781" cy="703068"/>
      </dsp:txXfrm>
    </dsp:sp>
    <dsp:sp modelId="{90DBFE39-E102-44CD-8D03-AD611EFA5537}">
      <dsp:nvSpPr>
        <dsp:cNvPr id="0" name=""/>
        <dsp:cNvSpPr/>
      </dsp:nvSpPr>
      <dsp:spPr>
        <a:xfrm>
          <a:off x="644780" y="1823379"/>
          <a:ext cx="1171781" cy="703068"/>
        </a:xfrm>
        <a:prstGeom prst="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Italian</a:t>
          </a:r>
        </a:p>
      </dsp:txBody>
      <dsp:txXfrm>
        <a:off x="644780" y="1823379"/>
        <a:ext cx="1171781" cy="703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B9B83-98DB-44B3-91A0-51D8ACA28EA0}">
      <dsp:nvSpPr>
        <dsp:cNvPr id="0" name=""/>
        <dsp:cNvSpPr/>
      </dsp:nvSpPr>
      <dsp:spPr>
        <a:xfrm>
          <a:off x="2314" y="0"/>
          <a:ext cx="3600435" cy="37264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t>Trusted messengers – every community has them, its up to you to seek them out and build a partnership.</a:t>
          </a:r>
        </a:p>
        <a:p>
          <a:pPr marL="0" lvl="0" indent="0" algn="ctr" defTabSz="622300">
            <a:lnSpc>
              <a:spcPct val="90000"/>
            </a:lnSpc>
            <a:spcBef>
              <a:spcPct val="0"/>
            </a:spcBef>
            <a:spcAft>
              <a:spcPct val="35000"/>
            </a:spcAft>
            <a:buNone/>
          </a:pPr>
          <a:r>
            <a:rPr lang="en-US" sz="1400" kern="1200" dirty="0"/>
            <a:t>Ensure that you are disseminating the appropriately translated materials to these locations.</a:t>
          </a:r>
          <a:endParaRPr lang="en-US" sz="1400" b="1" kern="1200" dirty="0"/>
        </a:p>
      </dsp:txBody>
      <dsp:txXfrm>
        <a:off x="2314" y="1490570"/>
        <a:ext cx="3600435" cy="1490570"/>
      </dsp:txXfrm>
    </dsp:sp>
    <dsp:sp modelId="{FF741EA4-B012-47F0-ACFC-594E9DABC892}">
      <dsp:nvSpPr>
        <dsp:cNvPr id="0" name=""/>
        <dsp:cNvSpPr/>
      </dsp:nvSpPr>
      <dsp:spPr>
        <a:xfrm>
          <a:off x="1182082" y="223585"/>
          <a:ext cx="1240899" cy="12408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BED659-6745-4579-8F88-E6713BB93589}">
      <dsp:nvSpPr>
        <dsp:cNvPr id="0" name=""/>
        <dsp:cNvSpPr/>
      </dsp:nvSpPr>
      <dsp:spPr>
        <a:xfrm>
          <a:off x="3710762" y="0"/>
          <a:ext cx="3600435" cy="37264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dirty="0"/>
            <a:t>Utilizing the power of Faith-based communities</a:t>
          </a:r>
        </a:p>
        <a:p>
          <a:pPr marL="0" lvl="0" indent="0" algn="ctr" defTabSz="755650">
            <a:lnSpc>
              <a:spcPct val="90000"/>
            </a:lnSpc>
            <a:spcBef>
              <a:spcPct val="0"/>
            </a:spcBef>
            <a:spcAft>
              <a:spcPct val="35000"/>
            </a:spcAft>
            <a:buNone/>
          </a:pPr>
          <a:r>
            <a:rPr lang="en-US" sz="1700" kern="1200" dirty="0"/>
            <a:t>There may be worshiping spaces in your community you are not aware of.</a:t>
          </a:r>
        </a:p>
      </dsp:txBody>
      <dsp:txXfrm>
        <a:off x="3710762" y="1490570"/>
        <a:ext cx="3600435" cy="1490570"/>
      </dsp:txXfrm>
    </dsp:sp>
    <dsp:sp modelId="{CB9EF674-BC3D-4B01-9FA5-E3B606F81071}">
      <dsp:nvSpPr>
        <dsp:cNvPr id="0" name=""/>
        <dsp:cNvSpPr/>
      </dsp:nvSpPr>
      <dsp:spPr>
        <a:xfrm>
          <a:off x="4890530" y="223585"/>
          <a:ext cx="1240899" cy="124089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4C3771-E056-47CA-A274-F32E3C5BF6F6}">
      <dsp:nvSpPr>
        <dsp:cNvPr id="0" name=""/>
        <dsp:cNvSpPr/>
      </dsp:nvSpPr>
      <dsp:spPr>
        <a:xfrm>
          <a:off x="7419211" y="0"/>
          <a:ext cx="3600435" cy="372642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t>Ethnic media &amp; Public Radio stations – direct local info</a:t>
          </a:r>
        </a:p>
        <a:p>
          <a:pPr marL="0" lvl="0" indent="0" algn="ctr" defTabSz="711200">
            <a:lnSpc>
              <a:spcPct val="90000"/>
            </a:lnSpc>
            <a:spcBef>
              <a:spcPct val="0"/>
            </a:spcBef>
            <a:spcAft>
              <a:spcPct val="35000"/>
            </a:spcAft>
            <a:buNone/>
          </a:pPr>
          <a:r>
            <a:rPr lang="en-US" sz="1400" kern="1200" dirty="0"/>
            <a:t>Reach out </a:t>
          </a:r>
          <a:r>
            <a:rPr lang="en-US" sz="1400" b="1" i="1" kern="1200" dirty="0"/>
            <a:t>BEFORE</a:t>
          </a:r>
          <a:r>
            <a:rPr lang="en-US" sz="1400" kern="1200" dirty="0"/>
            <a:t> disaster strikes to establish a relationship. They may be willing to translate and disseminate important messaging during an emergency!</a:t>
          </a:r>
          <a:endParaRPr lang="en-US" sz="1600" b="1" kern="1200" dirty="0"/>
        </a:p>
      </dsp:txBody>
      <dsp:txXfrm>
        <a:off x="7419211" y="1490570"/>
        <a:ext cx="3600435" cy="1490570"/>
      </dsp:txXfrm>
    </dsp:sp>
    <dsp:sp modelId="{A1FE5D44-50F6-4E72-9D54-44740D581B3D}">
      <dsp:nvSpPr>
        <dsp:cNvPr id="0" name=""/>
        <dsp:cNvSpPr/>
      </dsp:nvSpPr>
      <dsp:spPr>
        <a:xfrm>
          <a:off x="8598979" y="223585"/>
          <a:ext cx="1240899" cy="124089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4000" b="-4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E5BCEE-D5EE-438B-A151-8568EBAEE111}">
      <dsp:nvSpPr>
        <dsp:cNvPr id="0" name=""/>
        <dsp:cNvSpPr/>
      </dsp:nvSpPr>
      <dsp:spPr>
        <a:xfrm>
          <a:off x="440878" y="2981140"/>
          <a:ext cx="10140204" cy="558963"/>
        </a:xfrm>
        <a:prstGeom prst="leftRight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85E6A-F4BE-45B7-B96F-7B3C7A1D29F6}">
      <dsp:nvSpPr>
        <dsp:cNvPr id="0" name=""/>
        <dsp:cNvSpPr/>
      </dsp:nvSpPr>
      <dsp:spPr>
        <a:xfrm rot="10800000">
          <a:off x="3063240" y="701040"/>
          <a:ext cx="8107680" cy="4084320"/>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1072" tIns="80010" rIns="149352" bIns="80010" numCol="1" spcCol="1270" anchor="t" anchorCtr="0">
          <a:noAutofit/>
        </a:bodyPr>
        <a:lstStyle/>
        <a:p>
          <a:pPr marL="0" lvl="0" indent="0" algn="l" defTabSz="933450">
            <a:lnSpc>
              <a:spcPct val="90000"/>
            </a:lnSpc>
            <a:spcBef>
              <a:spcPct val="0"/>
            </a:spcBef>
            <a:spcAft>
              <a:spcPct val="35000"/>
            </a:spcAft>
            <a:buNone/>
          </a:pPr>
          <a:r>
            <a:rPr lang="en-US" sz="2100" kern="1200"/>
            <a:t>Resources all Emergency Managers should have in their toolkit:</a:t>
          </a:r>
        </a:p>
        <a:p>
          <a:pPr marL="171450" lvl="1" indent="-171450" algn="l" defTabSz="711200">
            <a:lnSpc>
              <a:spcPct val="90000"/>
            </a:lnSpc>
            <a:spcBef>
              <a:spcPct val="0"/>
            </a:spcBef>
            <a:spcAft>
              <a:spcPct val="15000"/>
            </a:spcAft>
            <a:buChar char="•"/>
          </a:pPr>
          <a:r>
            <a:rPr lang="en-US" sz="1600" b="1" kern="1200" dirty="0" err="1"/>
            <a:t>LanguageLine</a:t>
          </a:r>
          <a:r>
            <a:rPr lang="en-US" sz="1600" kern="1200" dirty="0"/>
            <a:t> or adjacent translations services. </a:t>
          </a:r>
        </a:p>
        <a:p>
          <a:pPr marL="171450" lvl="1" indent="-171450" algn="l" defTabSz="711200">
            <a:lnSpc>
              <a:spcPct val="90000"/>
            </a:lnSpc>
            <a:spcBef>
              <a:spcPct val="0"/>
            </a:spcBef>
            <a:spcAft>
              <a:spcPct val="15000"/>
            </a:spcAft>
            <a:buChar char="•"/>
          </a:pPr>
          <a:r>
            <a:rPr lang="en-US" sz="1600" b="1" kern="1200" dirty="0"/>
            <a:t>Google Translate should never be used </a:t>
          </a:r>
          <a:r>
            <a:rPr lang="en-US" sz="1600" kern="1200" dirty="0"/>
            <a:t>– always inaccurate and offensive.</a:t>
          </a:r>
        </a:p>
        <a:p>
          <a:pPr marL="171450" lvl="1" indent="-171450" algn="l" defTabSz="711200">
            <a:lnSpc>
              <a:spcPct val="90000"/>
            </a:lnSpc>
            <a:spcBef>
              <a:spcPct val="0"/>
            </a:spcBef>
            <a:spcAft>
              <a:spcPct val="15000"/>
            </a:spcAft>
            <a:buChar char="•"/>
          </a:pPr>
          <a:r>
            <a:rPr lang="en-US" sz="1600" b="1" kern="1200" dirty="0"/>
            <a:t>Community health workers in your community – </a:t>
          </a:r>
          <a:r>
            <a:rPr lang="en-US" sz="1600" kern="1200" dirty="0"/>
            <a:t>often trusted messengers and multi-lingual.</a:t>
          </a:r>
        </a:p>
        <a:p>
          <a:pPr marL="171450" lvl="1" indent="-171450" algn="l" defTabSz="711200">
            <a:lnSpc>
              <a:spcPct val="90000"/>
            </a:lnSpc>
            <a:spcBef>
              <a:spcPct val="0"/>
            </a:spcBef>
            <a:spcAft>
              <a:spcPct val="15000"/>
            </a:spcAft>
            <a:buChar char="•"/>
          </a:pPr>
          <a:r>
            <a:rPr lang="en-US" sz="1600" b="1" kern="1200"/>
            <a:t>211 has a list of translation services in your community</a:t>
          </a:r>
          <a:r>
            <a:rPr lang="en-US" sz="1600" kern="1200"/>
            <a:t>. See what other connections United Way 211 has! </a:t>
          </a:r>
        </a:p>
        <a:p>
          <a:pPr marL="171450" lvl="1" indent="-171450" algn="l" defTabSz="711200">
            <a:lnSpc>
              <a:spcPct val="90000"/>
            </a:lnSpc>
            <a:spcBef>
              <a:spcPct val="0"/>
            </a:spcBef>
            <a:spcAft>
              <a:spcPct val="15000"/>
            </a:spcAft>
            <a:buChar char="•"/>
          </a:pPr>
          <a:r>
            <a:rPr lang="en-US" sz="1600" b="1" kern="1200"/>
            <a:t>Connecticut Council on Developmental Disabilities – </a:t>
          </a:r>
          <a:r>
            <a:rPr lang="en-US" sz="1600" kern="1200"/>
            <a:t>National organization, federally funded. Can provide support on these populations.</a:t>
          </a:r>
        </a:p>
        <a:p>
          <a:pPr marL="171450" lvl="1" indent="-171450" algn="l" defTabSz="711200">
            <a:lnSpc>
              <a:spcPct val="90000"/>
            </a:lnSpc>
            <a:spcBef>
              <a:spcPct val="0"/>
            </a:spcBef>
            <a:spcAft>
              <a:spcPct val="15000"/>
            </a:spcAft>
            <a:buChar char="•"/>
          </a:pPr>
          <a:r>
            <a:rPr lang="en-US" sz="1600" b="1" kern="1200"/>
            <a:t>State Independent Living Council</a:t>
          </a:r>
          <a:endParaRPr lang="en-US" sz="1600" kern="1200"/>
        </a:p>
        <a:p>
          <a:pPr marL="171450" lvl="1" indent="-171450" algn="l" defTabSz="711200">
            <a:lnSpc>
              <a:spcPct val="90000"/>
            </a:lnSpc>
            <a:spcBef>
              <a:spcPct val="0"/>
            </a:spcBef>
            <a:spcAft>
              <a:spcPct val="15000"/>
            </a:spcAft>
            <a:buChar char="•"/>
          </a:pPr>
          <a:r>
            <a:rPr lang="en-US" sz="1600" b="1" kern="1200"/>
            <a:t>Aging and Disabilities Community of Practice – Connecticut</a:t>
          </a:r>
          <a:endParaRPr lang="en-US" sz="1600" kern="1200"/>
        </a:p>
      </dsp:txBody>
      <dsp:txXfrm rot="10800000">
        <a:off x="4084320" y="701040"/>
        <a:ext cx="7086600" cy="4084320"/>
      </dsp:txXfrm>
    </dsp:sp>
    <dsp:sp modelId="{7F025452-3935-40D3-8214-63E09ED788A2}">
      <dsp:nvSpPr>
        <dsp:cNvPr id="0" name=""/>
        <dsp:cNvSpPr/>
      </dsp:nvSpPr>
      <dsp:spPr>
        <a:xfrm>
          <a:off x="1021080" y="701040"/>
          <a:ext cx="4084320" cy="408432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FE4F2-D452-4E6F-A539-E28417020BD3}">
      <dsp:nvSpPr>
        <dsp:cNvPr id="0" name=""/>
        <dsp:cNvSpPr/>
      </dsp:nvSpPr>
      <dsp:spPr>
        <a:xfrm>
          <a:off x="4916661" y="1077"/>
          <a:ext cx="1827734" cy="118802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Not JUST the aging population </a:t>
          </a:r>
          <a:r>
            <a:rPr lang="en-US" sz="1200" kern="1200"/>
            <a:t>– lifespan</a:t>
          </a:r>
          <a:endParaRPr lang="en-US" sz="1200" kern="1200" dirty="0"/>
        </a:p>
      </dsp:txBody>
      <dsp:txXfrm>
        <a:off x="4974656" y="59072"/>
        <a:ext cx="1711744" cy="1072037"/>
      </dsp:txXfrm>
    </dsp:sp>
    <dsp:sp modelId="{092B0C70-8A4D-40EC-AAAD-3780B4F9E0EF}">
      <dsp:nvSpPr>
        <dsp:cNvPr id="0" name=""/>
        <dsp:cNvSpPr/>
      </dsp:nvSpPr>
      <dsp:spPr>
        <a:xfrm>
          <a:off x="3865299" y="595090"/>
          <a:ext cx="3930458" cy="3930458"/>
        </a:xfrm>
        <a:custGeom>
          <a:avLst/>
          <a:gdLst/>
          <a:ahLst/>
          <a:cxnLst/>
          <a:rect l="0" t="0" r="0" b="0"/>
          <a:pathLst>
            <a:path>
              <a:moveTo>
                <a:pt x="2892300" y="232409"/>
              </a:moveTo>
              <a:arcTo wR="1965229" hR="1965229" stAng="17888826" swAng="2629422"/>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F4730C4-255C-479E-B859-0A8868B11C97}">
      <dsp:nvSpPr>
        <dsp:cNvPr id="0" name=""/>
        <dsp:cNvSpPr/>
      </dsp:nvSpPr>
      <dsp:spPr>
        <a:xfrm>
          <a:off x="6881890" y="1966306"/>
          <a:ext cx="1827734" cy="118802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1 in 4 adults have a disability.</a:t>
          </a:r>
        </a:p>
      </dsp:txBody>
      <dsp:txXfrm>
        <a:off x="6939885" y="2024301"/>
        <a:ext cx="1711744" cy="1072037"/>
      </dsp:txXfrm>
    </dsp:sp>
    <dsp:sp modelId="{42ABFEBD-D3D7-4B53-9742-BCC4ABADCA96}">
      <dsp:nvSpPr>
        <dsp:cNvPr id="0" name=""/>
        <dsp:cNvSpPr/>
      </dsp:nvSpPr>
      <dsp:spPr>
        <a:xfrm>
          <a:off x="3865299" y="595090"/>
          <a:ext cx="3930458" cy="3930458"/>
        </a:xfrm>
        <a:custGeom>
          <a:avLst/>
          <a:gdLst/>
          <a:ahLst/>
          <a:cxnLst/>
          <a:rect l="0" t="0" r="0" b="0"/>
          <a:pathLst>
            <a:path>
              <a:moveTo>
                <a:pt x="3833963" y="2573470"/>
              </a:moveTo>
              <a:arcTo wR="1965229" hR="1965229" stAng="1081752" swAng="2629422"/>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853542-610B-41CB-8FEF-8A745821D219}">
      <dsp:nvSpPr>
        <dsp:cNvPr id="0" name=""/>
        <dsp:cNvSpPr/>
      </dsp:nvSpPr>
      <dsp:spPr>
        <a:xfrm>
          <a:off x="4916661" y="3931535"/>
          <a:ext cx="1827734" cy="118802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Disability doesn’t discriminate. Anyone can age into a disability, have an accident, or may have an invisible disability.</a:t>
          </a:r>
        </a:p>
      </dsp:txBody>
      <dsp:txXfrm>
        <a:off x="4974656" y="3989530"/>
        <a:ext cx="1711744" cy="1072037"/>
      </dsp:txXfrm>
    </dsp:sp>
    <dsp:sp modelId="{466F50B7-789D-4B4A-9704-D62B4265B79E}">
      <dsp:nvSpPr>
        <dsp:cNvPr id="0" name=""/>
        <dsp:cNvSpPr/>
      </dsp:nvSpPr>
      <dsp:spPr>
        <a:xfrm>
          <a:off x="3865299" y="595090"/>
          <a:ext cx="3930458" cy="3930458"/>
        </a:xfrm>
        <a:custGeom>
          <a:avLst/>
          <a:gdLst/>
          <a:ahLst/>
          <a:cxnLst/>
          <a:rect l="0" t="0" r="0" b="0"/>
          <a:pathLst>
            <a:path>
              <a:moveTo>
                <a:pt x="1038158" y="3698049"/>
              </a:moveTo>
              <a:arcTo wR="1965229" hR="1965229" stAng="7088826" swAng="2629422"/>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5961EC-0067-4A7F-93ED-FD0068F0744E}">
      <dsp:nvSpPr>
        <dsp:cNvPr id="0" name=""/>
        <dsp:cNvSpPr/>
      </dsp:nvSpPr>
      <dsp:spPr>
        <a:xfrm>
          <a:off x="2951432" y="1966306"/>
          <a:ext cx="1827734" cy="1188027"/>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Not one-size fits all solution. Emergency response planning should be broad and person-centered.</a:t>
          </a:r>
        </a:p>
      </dsp:txBody>
      <dsp:txXfrm>
        <a:off x="3009427" y="2024301"/>
        <a:ext cx="1711744" cy="1072037"/>
      </dsp:txXfrm>
    </dsp:sp>
    <dsp:sp modelId="{2BAB05F1-E98F-4C72-A66D-C9DDFF6D7B7D}">
      <dsp:nvSpPr>
        <dsp:cNvPr id="0" name=""/>
        <dsp:cNvSpPr/>
      </dsp:nvSpPr>
      <dsp:spPr>
        <a:xfrm>
          <a:off x="3865299" y="595090"/>
          <a:ext cx="3930458" cy="3930458"/>
        </a:xfrm>
        <a:custGeom>
          <a:avLst/>
          <a:gdLst/>
          <a:ahLst/>
          <a:cxnLst/>
          <a:rect l="0" t="0" r="0" b="0"/>
          <a:pathLst>
            <a:path>
              <a:moveTo>
                <a:pt x="96494" y="1356987"/>
              </a:moveTo>
              <a:arcTo wR="1965229" hR="1965229" stAng="11881752" swAng="2629422"/>
            </a:path>
          </a:pathLst>
        </a:custGeom>
        <a:noFill/>
        <a:ln w="6350" cap="flat" cmpd="sng" algn="ctr">
          <a:solidFill>
            <a:schemeClr val="dk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A91842-16B2-437D-92AB-C74C78EB5336}">
      <dsp:nvSpPr>
        <dsp:cNvPr id="0" name=""/>
        <dsp:cNvSpPr/>
      </dsp:nvSpPr>
      <dsp:spPr>
        <a:xfrm>
          <a:off x="0" y="0"/>
          <a:ext cx="10915545" cy="2312327"/>
        </a:xfrm>
        <a:prstGeom prst="roundRect">
          <a:avLst>
            <a:gd name="adj" fmla="val 10000"/>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A966A764-3EA4-4E89-AA8E-9F6663135632}">
      <dsp:nvSpPr>
        <dsp:cNvPr id="0" name=""/>
        <dsp:cNvSpPr/>
      </dsp:nvSpPr>
      <dsp:spPr>
        <a:xfrm>
          <a:off x="259930" y="316992"/>
          <a:ext cx="2384790" cy="169570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2000" r="-22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F4611B7-6027-4319-9DCC-A105875CB86A}">
      <dsp:nvSpPr>
        <dsp:cNvPr id="0" name=""/>
        <dsp:cNvSpPr/>
      </dsp:nvSpPr>
      <dsp:spPr>
        <a:xfrm rot="10800000">
          <a:off x="330472" y="2312327"/>
          <a:ext cx="2384790" cy="2826178"/>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kern="1200" dirty="0"/>
            <a:t>Are you unaware of the scope of needs in your community?</a:t>
          </a:r>
        </a:p>
        <a:p>
          <a:pPr marL="114300" lvl="1" indent="-114300" algn="l" defTabSz="533400">
            <a:lnSpc>
              <a:spcPct val="90000"/>
            </a:lnSpc>
            <a:spcBef>
              <a:spcPct val="0"/>
            </a:spcBef>
            <a:spcAft>
              <a:spcPct val="15000"/>
            </a:spcAft>
            <a:buChar char="•"/>
          </a:pPr>
          <a:r>
            <a:rPr lang="en-US" sz="1200" kern="1200" dirty="0"/>
            <a:t>Hold a Virtual Town Hall targeting this population and see who shows up.</a:t>
          </a:r>
        </a:p>
        <a:p>
          <a:pPr marL="114300" lvl="1" indent="-114300" algn="l" defTabSz="533400">
            <a:lnSpc>
              <a:spcPct val="90000"/>
            </a:lnSpc>
            <a:spcBef>
              <a:spcPct val="0"/>
            </a:spcBef>
            <a:spcAft>
              <a:spcPct val="15000"/>
            </a:spcAft>
            <a:buChar char="•"/>
          </a:pPr>
          <a:r>
            <a:rPr lang="en-US" sz="1200" kern="1200" dirty="0"/>
            <a:t>No one knows their needs better than them!</a:t>
          </a:r>
        </a:p>
      </dsp:txBody>
      <dsp:txXfrm rot="10800000">
        <a:off x="403813" y="2312327"/>
        <a:ext cx="2238108" cy="2752837"/>
      </dsp:txXfrm>
    </dsp:sp>
    <dsp:sp modelId="{A202088E-4222-4471-90DD-094D66F22C35}">
      <dsp:nvSpPr>
        <dsp:cNvPr id="0" name=""/>
        <dsp:cNvSpPr/>
      </dsp:nvSpPr>
      <dsp:spPr>
        <a:xfrm>
          <a:off x="2973893" y="367829"/>
          <a:ext cx="2384790" cy="1695706"/>
        </a:xfrm>
        <a:prstGeom prst="roundRect">
          <a:avLst>
            <a:gd name="adj" fmla="val 10000"/>
          </a:avLst>
        </a:prstGeom>
        <a:blipFill>
          <a:blip xmlns:r="http://schemas.openxmlformats.org/officeDocument/2006/relationships" r:embed="rId2"/>
          <a:srcRect/>
          <a:stretch>
            <a:fillRect t="-2000" b="-2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D60BE60-A1ED-4EE0-BB0A-DF4A9BFE8A57}">
      <dsp:nvSpPr>
        <dsp:cNvPr id="0" name=""/>
        <dsp:cNvSpPr/>
      </dsp:nvSpPr>
      <dsp:spPr>
        <a:xfrm rot="10800000">
          <a:off x="2953742" y="2312327"/>
          <a:ext cx="2384790" cy="2826178"/>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kern="1200"/>
            <a:t>This population comes with “extensions” of themselves that should NEVER leave their side.</a:t>
          </a:r>
        </a:p>
        <a:p>
          <a:pPr marL="114300" lvl="1" indent="-114300" algn="l" defTabSz="533400">
            <a:lnSpc>
              <a:spcPct val="90000"/>
            </a:lnSpc>
            <a:spcBef>
              <a:spcPct val="0"/>
            </a:spcBef>
            <a:spcAft>
              <a:spcPct val="15000"/>
            </a:spcAft>
            <a:buChar char="•"/>
          </a:pPr>
          <a:r>
            <a:rPr lang="en-US" sz="1200" kern="1200" dirty="0"/>
            <a:t>Personal Care assistant</a:t>
          </a:r>
        </a:p>
        <a:p>
          <a:pPr marL="114300" lvl="1" indent="-114300" algn="l" defTabSz="533400">
            <a:lnSpc>
              <a:spcPct val="90000"/>
            </a:lnSpc>
            <a:spcBef>
              <a:spcPct val="0"/>
            </a:spcBef>
            <a:spcAft>
              <a:spcPct val="15000"/>
            </a:spcAft>
            <a:buChar char="•"/>
          </a:pPr>
          <a:r>
            <a:rPr lang="en-US" sz="1200" kern="1200" dirty="0"/>
            <a:t>Medications</a:t>
          </a:r>
        </a:p>
        <a:p>
          <a:pPr marL="114300" lvl="1" indent="-114300" algn="l" defTabSz="533400">
            <a:lnSpc>
              <a:spcPct val="90000"/>
            </a:lnSpc>
            <a:spcBef>
              <a:spcPct val="0"/>
            </a:spcBef>
            <a:spcAft>
              <a:spcPct val="15000"/>
            </a:spcAft>
            <a:buChar char="•"/>
          </a:pPr>
          <a:r>
            <a:rPr lang="en-US" sz="1200" kern="1200" dirty="0"/>
            <a:t>Service animals</a:t>
          </a:r>
        </a:p>
        <a:p>
          <a:pPr marL="114300" lvl="1" indent="-114300" algn="l" defTabSz="533400">
            <a:lnSpc>
              <a:spcPct val="90000"/>
            </a:lnSpc>
            <a:spcBef>
              <a:spcPct val="0"/>
            </a:spcBef>
            <a:spcAft>
              <a:spcPct val="15000"/>
            </a:spcAft>
            <a:buChar char="•"/>
          </a:pPr>
          <a:r>
            <a:rPr lang="en-US" sz="1200" kern="1200" dirty="0"/>
            <a:t>Assistive devices</a:t>
          </a:r>
        </a:p>
        <a:p>
          <a:pPr marL="114300" lvl="1" indent="-114300" algn="l" defTabSz="533400">
            <a:lnSpc>
              <a:spcPct val="90000"/>
            </a:lnSpc>
            <a:spcBef>
              <a:spcPct val="0"/>
            </a:spcBef>
            <a:spcAft>
              <a:spcPct val="15000"/>
            </a:spcAft>
            <a:buChar char="•"/>
          </a:pPr>
          <a:r>
            <a:rPr lang="en-US" sz="1200" kern="1200" dirty="0"/>
            <a:t>Whatever else they may need – do not separate them from their devices.</a:t>
          </a:r>
        </a:p>
      </dsp:txBody>
      <dsp:txXfrm rot="10800000">
        <a:off x="3027083" y="2312327"/>
        <a:ext cx="2238108" cy="2752837"/>
      </dsp:txXfrm>
    </dsp:sp>
    <dsp:sp modelId="{C107B8A9-AC3C-4BF8-B83C-2637046CD345}">
      <dsp:nvSpPr>
        <dsp:cNvPr id="0" name=""/>
        <dsp:cNvSpPr/>
      </dsp:nvSpPr>
      <dsp:spPr>
        <a:xfrm>
          <a:off x="5728422" y="397538"/>
          <a:ext cx="2384790" cy="169570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BD9B517-674C-4340-B6DA-E85D47525BC8}">
      <dsp:nvSpPr>
        <dsp:cNvPr id="0" name=""/>
        <dsp:cNvSpPr/>
      </dsp:nvSpPr>
      <dsp:spPr>
        <a:xfrm rot="10800000">
          <a:off x="8469787" y="2312327"/>
          <a:ext cx="2384790" cy="2826178"/>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kern="1200"/>
            <a:t>Reaching communication-based needs residents:</a:t>
          </a:r>
        </a:p>
        <a:p>
          <a:pPr marL="114300" lvl="1" indent="-114300" algn="l" defTabSz="533400">
            <a:lnSpc>
              <a:spcPct val="90000"/>
            </a:lnSpc>
            <a:spcBef>
              <a:spcPct val="0"/>
            </a:spcBef>
            <a:spcAft>
              <a:spcPct val="15000"/>
            </a:spcAft>
            <a:buChar char="•"/>
          </a:pPr>
          <a:r>
            <a:rPr lang="en-US" sz="1200" kern="1200"/>
            <a:t>Large and simple font on all materials</a:t>
          </a:r>
        </a:p>
        <a:p>
          <a:pPr marL="114300" lvl="1" indent="-114300" algn="l" defTabSz="533400">
            <a:lnSpc>
              <a:spcPct val="90000"/>
            </a:lnSpc>
            <a:spcBef>
              <a:spcPct val="0"/>
            </a:spcBef>
            <a:spcAft>
              <a:spcPct val="15000"/>
            </a:spcAft>
            <a:buChar char="•"/>
          </a:pPr>
          <a:r>
            <a:rPr lang="en-US" sz="1200" kern="1200"/>
            <a:t>Social media use as much as possible</a:t>
          </a:r>
        </a:p>
        <a:p>
          <a:pPr marL="114300" lvl="1" indent="-114300" algn="l" defTabSz="533400">
            <a:lnSpc>
              <a:spcPct val="90000"/>
            </a:lnSpc>
            <a:spcBef>
              <a:spcPct val="0"/>
            </a:spcBef>
            <a:spcAft>
              <a:spcPct val="15000"/>
            </a:spcAft>
            <a:buChar char="•"/>
          </a:pPr>
          <a:r>
            <a:rPr lang="en-US" sz="1200" kern="1200" dirty="0"/>
            <a:t>Training on how to use accessibility resources </a:t>
          </a:r>
        </a:p>
        <a:p>
          <a:pPr marL="228600" lvl="2" indent="-114300" algn="l" defTabSz="533400">
            <a:lnSpc>
              <a:spcPct val="90000"/>
            </a:lnSpc>
            <a:spcBef>
              <a:spcPct val="0"/>
            </a:spcBef>
            <a:spcAft>
              <a:spcPct val="15000"/>
            </a:spcAft>
            <a:buChar char="•"/>
          </a:pPr>
          <a:r>
            <a:rPr lang="en-US" sz="1200" kern="1200" dirty="0"/>
            <a:t>Grammarly, Microsoft Word Accessibility Checker</a:t>
          </a:r>
        </a:p>
      </dsp:txBody>
      <dsp:txXfrm rot="10800000">
        <a:off x="8543128" y="2312327"/>
        <a:ext cx="2238108" cy="2752837"/>
      </dsp:txXfrm>
    </dsp:sp>
    <dsp:sp modelId="{19B5A1CF-DBB4-4176-9235-24D6263BD1F9}">
      <dsp:nvSpPr>
        <dsp:cNvPr id="0" name=""/>
        <dsp:cNvSpPr/>
      </dsp:nvSpPr>
      <dsp:spPr>
        <a:xfrm>
          <a:off x="8455336" y="397538"/>
          <a:ext cx="2384790" cy="1695706"/>
        </a:xfrm>
        <a:prstGeom prst="roundRect">
          <a:avLst>
            <a:gd name="adj" fmla="val 10000"/>
          </a:avLst>
        </a:prstGeom>
        <a:blipFill>
          <a:blip xmlns:r="http://schemas.openxmlformats.org/officeDocument/2006/relationships" r:embed="rId4">
            <a:extLst>
              <a:ext uri="{837473B0-CC2E-450A-ABE3-18F120FF3D39}">
                <a1611:picAttrSrcUrl xmlns:a1611="http://schemas.microsoft.com/office/drawing/2016/11/main" r:id="rId5"/>
              </a:ext>
            </a:extLst>
          </a:blip>
          <a:srcRect/>
          <a:stretch>
            <a:fillRect l="-4000" r="-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99A115B-2DF8-4E37-A04E-B6C7359EB047}">
      <dsp:nvSpPr>
        <dsp:cNvPr id="0" name=""/>
        <dsp:cNvSpPr/>
      </dsp:nvSpPr>
      <dsp:spPr>
        <a:xfrm rot="10800000">
          <a:off x="5720910" y="2312327"/>
          <a:ext cx="2384790" cy="2826178"/>
        </a:xfrm>
        <a:prstGeom prst="round2SameRect">
          <a:avLst>
            <a:gd name="adj1" fmla="val 10500"/>
            <a:gd name="adj2" fmla="val 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l" defTabSz="711200">
            <a:lnSpc>
              <a:spcPct val="90000"/>
            </a:lnSpc>
            <a:spcBef>
              <a:spcPct val="0"/>
            </a:spcBef>
            <a:spcAft>
              <a:spcPct val="35000"/>
            </a:spcAft>
            <a:buNone/>
          </a:pPr>
          <a:r>
            <a:rPr lang="en-US" sz="1600" kern="1200"/>
            <a:t>Communication based needs to consider:</a:t>
          </a:r>
        </a:p>
        <a:p>
          <a:pPr marL="114300" lvl="1" indent="-114300" algn="l" defTabSz="533400">
            <a:lnSpc>
              <a:spcPct val="90000"/>
            </a:lnSpc>
            <a:spcBef>
              <a:spcPct val="0"/>
            </a:spcBef>
            <a:spcAft>
              <a:spcPct val="15000"/>
            </a:spcAft>
            <a:buChar char="•"/>
          </a:pPr>
          <a:r>
            <a:rPr lang="en-US" sz="1200" kern="1200"/>
            <a:t>People who have visual, audio, and/or cognitive needs related to the receipt of and response to information.</a:t>
          </a:r>
        </a:p>
        <a:p>
          <a:pPr marL="114300" lvl="1" indent="-114300" algn="l" defTabSz="533400">
            <a:lnSpc>
              <a:spcPct val="90000"/>
            </a:lnSpc>
            <a:spcBef>
              <a:spcPct val="0"/>
            </a:spcBef>
            <a:spcAft>
              <a:spcPct val="15000"/>
            </a:spcAft>
            <a:buChar char="•"/>
          </a:pPr>
          <a:r>
            <a:rPr lang="en-US" sz="1200" kern="1200" dirty="0"/>
            <a:t>People who require alternative formats of information</a:t>
          </a:r>
        </a:p>
      </dsp:txBody>
      <dsp:txXfrm rot="10800000">
        <a:off x="5794251" y="2312327"/>
        <a:ext cx="2238108" cy="27528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6C29E-9049-4759-8079-0CB5E4258D70}">
      <dsp:nvSpPr>
        <dsp:cNvPr id="0" name=""/>
        <dsp:cNvSpPr/>
      </dsp:nvSpPr>
      <dsp:spPr>
        <a:xfrm rot="5400000">
          <a:off x="2752911" y="-950578"/>
          <a:ext cx="880770" cy="3005455"/>
        </a:xfrm>
        <a:prstGeom prst="round2Same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a:t>Scents, lights, and sounds can be triggers. </a:t>
          </a:r>
        </a:p>
      </dsp:txBody>
      <dsp:txXfrm rot="-5400000">
        <a:off x="1690569" y="154760"/>
        <a:ext cx="2962459" cy="794778"/>
      </dsp:txXfrm>
    </dsp:sp>
    <dsp:sp modelId="{90578E54-AEC8-46D6-875D-A7F41D1AF8EA}">
      <dsp:nvSpPr>
        <dsp:cNvPr id="0" name=""/>
        <dsp:cNvSpPr/>
      </dsp:nvSpPr>
      <dsp:spPr>
        <a:xfrm>
          <a:off x="0" y="1668"/>
          <a:ext cx="1690568" cy="110096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Sensory overload will impact people on the spectrum. </a:t>
          </a:r>
        </a:p>
      </dsp:txBody>
      <dsp:txXfrm>
        <a:off x="53745" y="55413"/>
        <a:ext cx="1583078" cy="993472"/>
      </dsp:txXfrm>
    </dsp:sp>
    <dsp:sp modelId="{57B0CAAD-ABB8-4F3E-BD9B-941D30775C89}">
      <dsp:nvSpPr>
        <dsp:cNvPr id="0" name=""/>
        <dsp:cNvSpPr/>
      </dsp:nvSpPr>
      <dsp:spPr>
        <a:xfrm rot="5400000">
          <a:off x="2752911" y="205432"/>
          <a:ext cx="880770" cy="3005455"/>
        </a:xfrm>
        <a:prstGeom prst="round2Same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Room dividers assist with creating these spaces.</a:t>
          </a:r>
        </a:p>
      </dsp:txBody>
      <dsp:txXfrm rot="-5400000">
        <a:off x="1690569" y="1310770"/>
        <a:ext cx="2962459" cy="794778"/>
      </dsp:txXfrm>
    </dsp:sp>
    <dsp:sp modelId="{2A3C393F-8902-44EE-BFB7-9EED35C6CB63}">
      <dsp:nvSpPr>
        <dsp:cNvPr id="0" name=""/>
        <dsp:cNvSpPr/>
      </dsp:nvSpPr>
      <dsp:spPr>
        <a:xfrm>
          <a:off x="0" y="1157678"/>
          <a:ext cx="1690568" cy="110096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t>To combat this, create sensory rooms/areas.</a:t>
          </a:r>
        </a:p>
      </dsp:txBody>
      <dsp:txXfrm>
        <a:off x="53745" y="1211423"/>
        <a:ext cx="1583078" cy="993472"/>
      </dsp:txXfrm>
    </dsp:sp>
    <dsp:sp modelId="{1211992B-069F-4C2E-9E7F-C2DF71CBECD6}">
      <dsp:nvSpPr>
        <dsp:cNvPr id="0" name=""/>
        <dsp:cNvSpPr/>
      </dsp:nvSpPr>
      <dsp:spPr>
        <a:xfrm rot="5400000">
          <a:off x="2752911" y="1361442"/>
          <a:ext cx="880770" cy="3005455"/>
        </a:xfrm>
        <a:prstGeom prst="round2Same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Don’t ignore them because you feel unsure and ill-equipped to fit their needs. </a:t>
          </a:r>
        </a:p>
      </dsp:txBody>
      <dsp:txXfrm rot="-5400000">
        <a:off x="1690569" y="2466780"/>
        <a:ext cx="2962459" cy="794778"/>
      </dsp:txXfrm>
    </dsp:sp>
    <dsp:sp modelId="{21DEEBF6-7A60-4CC6-BAE3-0F583189A477}">
      <dsp:nvSpPr>
        <dsp:cNvPr id="0" name=""/>
        <dsp:cNvSpPr/>
      </dsp:nvSpPr>
      <dsp:spPr>
        <a:xfrm>
          <a:off x="0" y="2313689"/>
          <a:ext cx="1690568" cy="1100962"/>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a:t>As always, keep all interaction Person centered – treat all people with dignity!</a:t>
          </a:r>
        </a:p>
      </dsp:txBody>
      <dsp:txXfrm>
        <a:off x="53745" y="2367434"/>
        <a:ext cx="1583078" cy="9934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65D64-A53E-4D88-B1F1-F90745990F61}" type="datetimeFigureOut">
              <a:rPr lang="en-US" smtClean="0"/>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A55EE-2356-4B17-B5E2-7C51EE0FA53B}" type="slidenum">
              <a:rPr lang="en-US" smtClean="0"/>
              <a:t>‹#›</a:t>
            </a:fld>
            <a:endParaRPr lang="en-US"/>
          </a:p>
        </p:txBody>
      </p:sp>
    </p:spTree>
    <p:extLst>
      <p:ext uri="{BB962C8B-B14F-4D97-AF65-F5344CB8AC3E}">
        <p14:creationId xmlns:p14="http://schemas.microsoft.com/office/powerpoint/2010/main" val="23697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sat down with a 2 advocates from the ESF-15 diverse communities taskforce, and we came up with</a:t>
            </a:r>
          </a:p>
        </p:txBody>
      </p:sp>
      <p:sp>
        <p:nvSpPr>
          <p:cNvPr id="4" name="Slide Number Placeholder 3"/>
          <p:cNvSpPr>
            <a:spLocks noGrp="1"/>
          </p:cNvSpPr>
          <p:nvPr>
            <p:ph type="sldNum" sz="quarter" idx="5"/>
          </p:nvPr>
        </p:nvSpPr>
        <p:spPr/>
        <p:txBody>
          <a:bodyPr/>
          <a:lstStyle/>
          <a:p>
            <a:fld id="{E10A55EE-2356-4B17-B5E2-7C51EE0FA53B}" type="slidenum">
              <a:rPr lang="en-US" smtClean="0"/>
              <a:t>1</a:t>
            </a:fld>
            <a:endParaRPr lang="en-US"/>
          </a:p>
        </p:txBody>
      </p:sp>
    </p:spTree>
    <p:extLst>
      <p:ext uri="{BB962C8B-B14F-4D97-AF65-F5344CB8AC3E}">
        <p14:creationId xmlns:p14="http://schemas.microsoft.com/office/powerpoint/2010/main" val="222988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10</a:t>
            </a:fld>
            <a:endParaRPr lang="en-US"/>
          </a:p>
        </p:txBody>
      </p:sp>
    </p:spTree>
    <p:extLst>
      <p:ext uri="{BB962C8B-B14F-4D97-AF65-F5344CB8AC3E}">
        <p14:creationId xmlns:p14="http://schemas.microsoft.com/office/powerpoint/2010/main" val="685655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11</a:t>
            </a:fld>
            <a:endParaRPr lang="en-US"/>
          </a:p>
        </p:txBody>
      </p:sp>
    </p:spTree>
    <p:extLst>
      <p:ext uri="{BB962C8B-B14F-4D97-AF65-F5344CB8AC3E}">
        <p14:creationId xmlns:p14="http://schemas.microsoft.com/office/powerpoint/2010/main" val="507984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12</a:t>
            </a:fld>
            <a:endParaRPr lang="en-US"/>
          </a:p>
        </p:txBody>
      </p:sp>
    </p:spTree>
    <p:extLst>
      <p:ext uri="{BB962C8B-B14F-4D97-AF65-F5344CB8AC3E}">
        <p14:creationId xmlns:p14="http://schemas.microsoft.com/office/powerpoint/2010/main" val="2303975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13</a:t>
            </a:fld>
            <a:endParaRPr lang="en-US"/>
          </a:p>
        </p:txBody>
      </p:sp>
    </p:spTree>
    <p:extLst>
      <p:ext uri="{BB962C8B-B14F-4D97-AF65-F5344CB8AC3E}">
        <p14:creationId xmlns:p14="http://schemas.microsoft.com/office/powerpoint/2010/main" val="576235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14</a:t>
            </a:fld>
            <a:endParaRPr lang="en-US"/>
          </a:p>
        </p:txBody>
      </p:sp>
    </p:spTree>
    <p:extLst>
      <p:ext uri="{BB962C8B-B14F-4D97-AF65-F5344CB8AC3E}">
        <p14:creationId xmlns:p14="http://schemas.microsoft.com/office/powerpoint/2010/main" val="297082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15</a:t>
            </a:fld>
            <a:endParaRPr lang="en-US"/>
          </a:p>
        </p:txBody>
      </p:sp>
    </p:spTree>
    <p:extLst>
      <p:ext uri="{BB962C8B-B14F-4D97-AF65-F5344CB8AC3E}">
        <p14:creationId xmlns:p14="http://schemas.microsoft.com/office/powerpoint/2010/main" val="810568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all know, there are pockets of underserved residents in our communities. There always has been and there always will be. As emergency managers, we need to try our very best to reach these communities and deliver messaging in a clear and effective way. I know a very intelligent woman who detests the “whole community” term, because information flow between all of these facets can sometimes feel impossible to achieve. It can feel like an overwhelming task, but today I wanted to bring some tips and tricks your way to keep the Whole Community on the forefront of your work. Especially related to flood awareness messaging.</a:t>
            </a:r>
          </a:p>
        </p:txBody>
      </p:sp>
      <p:sp>
        <p:nvSpPr>
          <p:cNvPr id="4" name="Slide Number Placeholder 3"/>
          <p:cNvSpPr>
            <a:spLocks noGrp="1"/>
          </p:cNvSpPr>
          <p:nvPr>
            <p:ph type="sldNum" sz="quarter" idx="5"/>
          </p:nvPr>
        </p:nvSpPr>
        <p:spPr/>
        <p:txBody>
          <a:bodyPr/>
          <a:lstStyle/>
          <a:p>
            <a:fld id="{E10A55EE-2356-4B17-B5E2-7C51EE0FA53B}" type="slidenum">
              <a:rPr lang="en-US" smtClean="0"/>
              <a:t>2</a:t>
            </a:fld>
            <a:endParaRPr lang="en-US"/>
          </a:p>
        </p:txBody>
      </p:sp>
    </p:spTree>
    <p:extLst>
      <p:ext uri="{BB962C8B-B14F-4D97-AF65-F5344CB8AC3E}">
        <p14:creationId xmlns:p14="http://schemas.microsoft.com/office/powerpoint/2010/main" val="336648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3</a:t>
            </a:fld>
            <a:endParaRPr lang="en-US"/>
          </a:p>
        </p:txBody>
      </p:sp>
    </p:spTree>
    <p:extLst>
      <p:ext uri="{BB962C8B-B14F-4D97-AF65-F5344CB8AC3E}">
        <p14:creationId xmlns:p14="http://schemas.microsoft.com/office/powerpoint/2010/main" val="308914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4</a:t>
            </a:fld>
            <a:endParaRPr lang="en-US"/>
          </a:p>
        </p:txBody>
      </p:sp>
    </p:spTree>
    <p:extLst>
      <p:ext uri="{BB962C8B-B14F-4D97-AF65-F5344CB8AC3E}">
        <p14:creationId xmlns:p14="http://schemas.microsoft.com/office/powerpoint/2010/main" val="3137345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5</a:t>
            </a:fld>
            <a:endParaRPr lang="en-US"/>
          </a:p>
        </p:txBody>
      </p:sp>
    </p:spTree>
    <p:extLst>
      <p:ext uri="{BB962C8B-B14F-4D97-AF65-F5344CB8AC3E}">
        <p14:creationId xmlns:p14="http://schemas.microsoft.com/office/powerpoint/2010/main" val="3628100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6</a:t>
            </a:fld>
            <a:endParaRPr lang="en-US"/>
          </a:p>
        </p:txBody>
      </p:sp>
    </p:spTree>
    <p:extLst>
      <p:ext uri="{BB962C8B-B14F-4D97-AF65-F5344CB8AC3E}">
        <p14:creationId xmlns:p14="http://schemas.microsoft.com/office/powerpoint/2010/main" val="216764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figure out which 3 major languages besides English are spoken in your community….</a:t>
            </a:r>
          </a:p>
        </p:txBody>
      </p:sp>
      <p:sp>
        <p:nvSpPr>
          <p:cNvPr id="4" name="Slide Number Placeholder 3"/>
          <p:cNvSpPr>
            <a:spLocks noGrp="1"/>
          </p:cNvSpPr>
          <p:nvPr>
            <p:ph type="sldNum" sz="quarter" idx="5"/>
          </p:nvPr>
        </p:nvSpPr>
        <p:spPr/>
        <p:txBody>
          <a:bodyPr/>
          <a:lstStyle/>
          <a:p>
            <a:fld id="{E10A55EE-2356-4B17-B5E2-7C51EE0FA53B}" type="slidenum">
              <a:rPr lang="en-US" smtClean="0"/>
              <a:t>7</a:t>
            </a:fld>
            <a:endParaRPr lang="en-US"/>
          </a:p>
        </p:txBody>
      </p:sp>
    </p:spTree>
    <p:extLst>
      <p:ext uri="{BB962C8B-B14F-4D97-AF65-F5344CB8AC3E}">
        <p14:creationId xmlns:p14="http://schemas.microsoft.com/office/powerpoint/2010/main" val="601478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8</a:t>
            </a:fld>
            <a:endParaRPr lang="en-US"/>
          </a:p>
        </p:txBody>
      </p:sp>
    </p:spTree>
    <p:extLst>
      <p:ext uri="{BB962C8B-B14F-4D97-AF65-F5344CB8AC3E}">
        <p14:creationId xmlns:p14="http://schemas.microsoft.com/office/powerpoint/2010/main" val="615651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A55EE-2356-4B17-B5E2-7C51EE0FA53B}" type="slidenum">
              <a:rPr lang="en-US" smtClean="0"/>
              <a:t>9</a:t>
            </a:fld>
            <a:endParaRPr lang="en-US"/>
          </a:p>
        </p:txBody>
      </p:sp>
    </p:spTree>
    <p:extLst>
      <p:ext uri="{BB962C8B-B14F-4D97-AF65-F5344CB8AC3E}">
        <p14:creationId xmlns:p14="http://schemas.microsoft.com/office/powerpoint/2010/main" val="1294690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4F7C-2079-402F-BE7A-97F1B65ED2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B2D091-4A0A-4FF6-9AC3-843DF59A7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87216-77FF-4A55-8FE9-0328F05FD2BD}"/>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5" name="Footer Placeholder 4">
            <a:extLst>
              <a:ext uri="{FF2B5EF4-FFF2-40B4-BE49-F238E27FC236}">
                <a16:creationId xmlns:a16="http://schemas.microsoft.com/office/drawing/2014/main" id="{746655D7-E7C1-4F51-B102-017A0F25C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FAF5D-55DA-4B19-A14D-B69875D3B30B}"/>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146365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34D2-1966-4307-AF09-FA9547CCB9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1A6B62-01FE-4607-BA2A-5A12DA61A1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EC98-7F3D-4617-9256-AA759D60007F}"/>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5" name="Footer Placeholder 4">
            <a:extLst>
              <a:ext uri="{FF2B5EF4-FFF2-40B4-BE49-F238E27FC236}">
                <a16:creationId xmlns:a16="http://schemas.microsoft.com/office/drawing/2014/main" id="{EED1CCC9-D769-4BB8-820D-8AB339D5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F310B-37F0-453F-AB5B-A32DB62E23A7}"/>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1004300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540B-B1E7-468E-B859-2604CA5E47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D49E6-8072-4688-9C6B-3DF5226FF5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3D2C2-FAAB-4294-9EED-6EACB2798200}"/>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5" name="Footer Placeholder 4">
            <a:extLst>
              <a:ext uri="{FF2B5EF4-FFF2-40B4-BE49-F238E27FC236}">
                <a16:creationId xmlns:a16="http://schemas.microsoft.com/office/drawing/2014/main" id="{C7834C45-BAEA-4202-BF53-37111727E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A68BF-0D16-4E46-81E4-FFBE20F088AE}"/>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1937156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465C2-F395-4600-B404-2F54BA075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6791B0-1295-4750-867A-7D86466E55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D03FE2-F633-4A6D-B933-C415CB69B4D6}"/>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5" name="Footer Placeholder 4">
            <a:extLst>
              <a:ext uri="{FF2B5EF4-FFF2-40B4-BE49-F238E27FC236}">
                <a16:creationId xmlns:a16="http://schemas.microsoft.com/office/drawing/2014/main" id="{A1A298A1-C996-4BDF-B282-AD9C1F691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405AC4-2FA0-4511-A178-254646BC29DB}"/>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621079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798B-E2AE-4858-9852-40BFC7AD1F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51DD42-3B96-4F82-9AD2-2583602805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62FB9-EDAB-4970-A421-D876B8396C44}"/>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5" name="Footer Placeholder 4">
            <a:extLst>
              <a:ext uri="{FF2B5EF4-FFF2-40B4-BE49-F238E27FC236}">
                <a16:creationId xmlns:a16="http://schemas.microsoft.com/office/drawing/2014/main" id="{73590F81-F57B-4D22-9064-3BBD6FFEB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259C7-0A59-492B-8032-94FCB28A85F4}"/>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1861501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35B4-5745-48C9-8427-012F71D01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1A7EC1-864D-4A0F-BF52-09FECA685C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81C7D-9995-420D-81D8-C6C66FB4C9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7CCA03-7AF5-48DA-9F88-57BF98E16C27}"/>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6" name="Footer Placeholder 5">
            <a:extLst>
              <a:ext uri="{FF2B5EF4-FFF2-40B4-BE49-F238E27FC236}">
                <a16:creationId xmlns:a16="http://schemas.microsoft.com/office/drawing/2014/main" id="{686E880A-9745-4D64-8789-27E5A17AF4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6FA1E0-89BE-408C-AA0E-FEE963461E4C}"/>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1044603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8FB9-1C8D-4BFC-972D-C33A6915A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35349C-73EA-4F22-996E-6E4FB628CF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D718F8-890B-4382-8566-D6BC77BA8E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001C66-2749-4FA4-9C58-8D42536F8F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39F794-4F82-43F9-8A06-43F9DAD165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D9C08C4-3995-44A4-964D-1C864FF5C68C}"/>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8" name="Footer Placeholder 7">
            <a:extLst>
              <a:ext uri="{FF2B5EF4-FFF2-40B4-BE49-F238E27FC236}">
                <a16:creationId xmlns:a16="http://schemas.microsoft.com/office/drawing/2014/main" id="{65D2EF15-D604-4ABE-987E-FAA47374CD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CF0DEB-DB60-4CBA-96AA-B6C6B9655607}"/>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3676778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30EE4-F71C-440A-B455-E754CD0821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43F5AB-26D6-47F5-9CBA-799F16BBAC44}"/>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4" name="Footer Placeholder 3">
            <a:extLst>
              <a:ext uri="{FF2B5EF4-FFF2-40B4-BE49-F238E27FC236}">
                <a16:creationId xmlns:a16="http://schemas.microsoft.com/office/drawing/2014/main" id="{CF3A96B9-7266-44D6-BBB9-B8A9C1AE64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DF013-1DA7-4E45-9B3E-0A1254EC0953}"/>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300339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ACF56D-FF58-47C0-B3F8-ABAA67A7B55B}"/>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3" name="Footer Placeholder 2">
            <a:extLst>
              <a:ext uri="{FF2B5EF4-FFF2-40B4-BE49-F238E27FC236}">
                <a16:creationId xmlns:a16="http://schemas.microsoft.com/office/drawing/2014/main" id="{D4B25A19-A763-44B9-BF80-075E14C4FA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8E9C14-78C9-4D49-9ABF-9C41802D6064}"/>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4001792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5B1DF-64B6-4CEB-9816-1929EB51F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76239D-73EF-4B04-86BE-910758E83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642CA0-5FE1-432B-AF78-0DB978963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4D548C-CB27-4C42-BEE0-52D2B3C72E05}"/>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6" name="Footer Placeholder 5">
            <a:extLst>
              <a:ext uri="{FF2B5EF4-FFF2-40B4-BE49-F238E27FC236}">
                <a16:creationId xmlns:a16="http://schemas.microsoft.com/office/drawing/2014/main" id="{61E211A5-9F55-40CB-B136-514AA4A3E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BBED2F-3FB2-45A5-96E7-2411B4C6E5F1}"/>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3261562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FA34-AD82-4C3D-9B3A-EB7AF61AF8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2A78D-7B1C-411F-A400-D6AE753AE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D5ED73-97B5-404D-BF42-B6CF88AE4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1C38B-7068-43C0-A2EA-27B40EA0D0EE}"/>
              </a:ext>
            </a:extLst>
          </p:cNvPr>
          <p:cNvSpPr>
            <a:spLocks noGrp="1"/>
          </p:cNvSpPr>
          <p:nvPr>
            <p:ph type="dt" sz="half" idx="10"/>
          </p:nvPr>
        </p:nvSpPr>
        <p:spPr/>
        <p:txBody>
          <a:bodyPr/>
          <a:lstStyle/>
          <a:p>
            <a:fld id="{3DA6A793-0647-4E89-9D08-0E4596E5BB5D}" type="datetimeFigureOut">
              <a:rPr lang="en-US" smtClean="0"/>
              <a:t>5/18/2023</a:t>
            </a:fld>
            <a:endParaRPr lang="en-US"/>
          </a:p>
        </p:txBody>
      </p:sp>
      <p:sp>
        <p:nvSpPr>
          <p:cNvPr id="6" name="Footer Placeholder 5">
            <a:extLst>
              <a:ext uri="{FF2B5EF4-FFF2-40B4-BE49-F238E27FC236}">
                <a16:creationId xmlns:a16="http://schemas.microsoft.com/office/drawing/2014/main" id="{4B549E0C-ADD5-4100-A527-C6F0207989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43BB9-FAE5-4E6F-97D7-ADA88AFD16D0}"/>
              </a:ext>
            </a:extLst>
          </p:cNvPr>
          <p:cNvSpPr>
            <a:spLocks noGrp="1"/>
          </p:cNvSpPr>
          <p:nvPr>
            <p:ph type="sldNum" sz="quarter" idx="12"/>
          </p:nvPr>
        </p:nvSpPr>
        <p:spPr/>
        <p:txBody>
          <a:bodyPr/>
          <a:lstStyle/>
          <a:p>
            <a:fld id="{D1A88690-E051-4AF6-A373-69EBC999DDFC}" type="slidenum">
              <a:rPr lang="en-US" smtClean="0"/>
              <a:t>‹#›</a:t>
            </a:fld>
            <a:endParaRPr lang="en-US"/>
          </a:p>
        </p:txBody>
      </p:sp>
    </p:spTree>
    <p:extLst>
      <p:ext uri="{BB962C8B-B14F-4D97-AF65-F5344CB8AC3E}">
        <p14:creationId xmlns:p14="http://schemas.microsoft.com/office/powerpoint/2010/main" val="152657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81F6CE-0361-4F79-A7A4-CA6FFD19B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EEBD56-2EB2-430B-BB54-260A0F29F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4880B-97CE-4FAB-93B4-71699D4BDA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6A793-0647-4E89-9D08-0E4596E5BB5D}" type="datetimeFigureOut">
              <a:rPr lang="en-US" smtClean="0"/>
              <a:t>5/18/2023</a:t>
            </a:fld>
            <a:endParaRPr lang="en-US"/>
          </a:p>
        </p:txBody>
      </p:sp>
      <p:sp>
        <p:nvSpPr>
          <p:cNvPr id="5" name="Footer Placeholder 4">
            <a:extLst>
              <a:ext uri="{FF2B5EF4-FFF2-40B4-BE49-F238E27FC236}">
                <a16:creationId xmlns:a16="http://schemas.microsoft.com/office/drawing/2014/main" id="{EBF0B9E7-46F4-464F-8B04-947C1C5C7A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0FC5CF-AD78-4B94-97B2-253BB27D28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88690-E051-4AF6-A373-69EBC999DDFC}" type="slidenum">
              <a:rPr lang="en-US" smtClean="0"/>
              <a:t>‹#›</a:t>
            </a:fld>
            <a:endParaRPr lang="en-US"/>
          </a:p>
        </p:txBody>
      </p:sp>
    </p:spTree>
    <p:extLst>
      <p:ext uri="{BB962C8B-B14F-4D97-AF65-F5344CB8AC3E}">
        <p14:creationId xmlns:p14="http://schemas.microsoft.com/office/powerpoint/2010/main" val="128604210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exis.Steele@ct.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image" Target="../media/image4.png"/><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dcal.dartmouth.edu/resources/teaching-methods/creating-accessible-materials" TargetMode="External"/><Relationship Id="rId5" Type="http://schemas.openxmlformats.org/officeDocument/2006/relationships/image" Target="../media/image19.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Alexis.Steele@ct.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rich.luby@indnw.org" TargetMode="External"/><Relationship Id="rId5" Type="http://schemas.openxmlformats.org/officeDocument/2006/relationships/hyperlink" Target="mailto:maldonado.doris.a@gmail.com"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nobmonkey.com/importance-of-infographics/" TargetMode="External"/><Relationship Id="rId5" Type="http://schemas.openxmlformats.org/officeDocument/2006/relationships/image" Target="../media/image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datausa.io/profile/geo/connecticut/#demographics" TargetMode="External"/><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portal.ct.gov/-/media/DOT/documents/dcontractcompliance/2020-maps/Statewide-Language.pdf" TargetMode="External"/><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8CEA-C968-498E-9891-FBCF5D6B5346}"/>
              </a:ext>
            </a:extLst>
          </p:cNvPr>
          <p:cNvSpPr>
            <a:spLocks noGrp="1"/>
          </p:cNvSpPr>
          <p:nvPr>
            <p:ph type="ctrTitle"/>
          </p:nvPr>
        </p:nvSpPr>
        <p:spPr>
          <a:xfrm>
            <a:off x="1524000" y="2706440"/>
            <a:ext cx="9144000" cy="1228575"/>
          </a:xfrm>
        </p:spPr>
        <p:txBody>
          <a:bodyPr>
            <a:normAutofit/>
          </a:bodyPr>
          <a:lstStyle/>
          <a:p>
            <a:r>
              <a:rPr lang="en-US" sz="3000" dirty="0"/>
              <a:t>Accessibility and Emergency Management:</a:t>
            </a:r>
            <a:br>
              <a:rPr lang="en-US" sz="3000" dirty="0"/>
            </a:br>
            <a:r>
              <a:rPr lang="en-US" sz="3000" b="1" i="1" dirty="0"/>
              <a:t>Reaching the Whole Community</a:t>
            </a:r>
          </a:p>
        </p:txBody>
      </p:sp>
      <p:sp>
        <p:nvSpPr>
          <p:cNvPr id="3" name="Subtitle 2">
            <a:extLst>
              <a:ext uri="{FF2B5EF4-FFF2-40B4-BE49-F238E27FC236}">
                <a16:creationId xmlns:a16="http://schemas.microsoft.com/office/drawing/2014/main" id="{4E3763E1-FFD5-41BC-A1EC-A6CA12B446B2}"/>
              </a:ext>
            </a:extLst>
          </p:cNvPr>
          <p:cNvSpPr>
            <a:spLocks noGrp="1"/>
          </p:cNvSpPr>
          <p:nvPr>
            <p:ph type="subTitle" idx="1"/>
          </p:nvPr>
        </p:nvSpPr>
        <p:spPr>
          <a:xfrm>
            <a:off x="1524000" y="3949529"/>
            <a:ext cx="9144000" cy="1335411"/>
          </a:xfrm>
        </p:spPr>
        <p:txBody>
          <a:bodyPr>
            <a:normAutofit/>
          </a:bodyPr>
          <a:lstStyle/>
          <a:p>
            <a:pPr>
              <a:lnSpc>
                <a:spcPct val="110000"/>
              </a:lnSpc>
            </a:pPr>
            <a:r>
              <a:rPr lang="en-US" sz="1600" dirty="0"/>
              <a:t>Alexis Steele, Member of ESF-15</a:t>
            </a:r>
          </a:p>
          <a:p>
            <a:pPr>
              <a:lnSpc>
                <a:spcPct val="110000"/>
              </a:lnSpc>
            </a:pPr>
            <a:r>
              <a:rPr lang="en-US" sz="1600" dirty="0"/>
              <a:t>Emergency Management Program Specialist with CT DEMHS</a:t>
            </a:r>
          </a:p>
          <a:p>
            <a:pPr>
              <a:lnSpc>
                <a:spcPct val="110000"/>
              </a:lnSpc>
            </a:pPr>
            <a:r>
              <a:rPr lang="en-US" sz="1600" dirty="0">
                <a:hlinkClick r:id="rId3"/>
              </a:rPr>
              <a:t>Alexis.Steele@ct.gov</a:t>
            </a:r>
            <a:r>
              <a:rPr lang="en-US" sz="1600" dirty="0"/>
              <a:t> </a:t>
            </a:r>
          </a:p>
        </p:txBody>
      </p:sp>
      <p:sp>
        <p:nvSpPr>
          <p:cNvPr id="64" name="Freeform 20">
            <a:extLst>
              <a:ext uri="{FF2B5EF4-FFF2-40B4-BE49-F238E27FC236}">
                <a16:creationId xmlns:a16="http://schemas.microsoft.com/office/drawing/2014/main" id="{B5128750-6DE7-4BD7-B6DD-399E90474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2758"/>
            <a:ext cx="4522796"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pic>
        <p:nvPicPr>
          <p:cNvPr id="7" name="Picture 6" descr="A picture containing diagram&#10;&#10;Description automatically generated">
            <a:extLst>
              <a:ext uri="{FF2B5EF4-FFF2-40B4-BE49-F238E27FC236}">
                <a16:creationId xmlns:a16="http://schemas.microsoft.com/office/drawing/2014/main" id="{22290F15-DBD5-4C47-A866-475284C56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767" y="468981"/>
            <a:ext cx="1927990" cy="1927990"/>
          </a:xfrm>
          <a:prstGeom prst="rect">
            <a:avLst/>
          </a:prstGeom>
        </p:spPr>
      </p:pic>
      <p:pic>
        <p:nvPicPr>
          <p:cNvPr id="11" name="Picture 10" descr="A picture containing text, sign, ceramic ware&#10;&#10;Description automatically generated">
            <a:extLst>
              <a:ext uri="{FF2B5EF4-FFF2-40B4-BE49-F238E27FC236}">
                <a16:creationId xmlns:a16="http://schemas.microsoft.com/office/drawing/2014/main" id="{DDB30919-C5E6-4B69-AB6F-9180FFE7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0086" y="468982"/>
            <a:ext cx="1996889" cy="1966936"/>
          </a:xfrm>
          <a:prstGeom prst="rect">
            <a:avLst/>
          </a:prstGeom>
        </p:spPr>
      </p:pic>
      <p:sp>
        <p:nvSpPr>
          <p:cNvPr id="65" name="Freeform 12">
            <a:extLst>
              <a:ext uri="{FF2B5EF4-FFF2-40B4-BE49-F238E27FC236}">
                <a16:creationId xmlns:a16="http://schemas.microsoft.com/office/drawing/2014/main" id="{07BA6415-1CCB-4FE4-8D1D-DE0505D99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22">
            <a:extLst>
              <a:ext uri="{FF2B5EF4-FFF2-40B4-BE49-F238E27FC236}">
                <a16:creationId xmlns:a16="http://schemas.microsoft.com/office/drawing/2014/main" id="{CA1B373B-0DE9-4AE4-A839-26F801A34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48626"/>
            <a:ext cx="6754821"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4061243-31D1-4BB5-96CC-9EF3FF99A2F5}"/>
              </a:ext>
            </a:extLst>
          </p:cNvPr>
          <p:cNvSpPr txBox="1"/>
          <p:nvPr/>
        </p:nvSpPr>
        <p:spPr>
          <a:xfrm>
            <a:off x="7152775" y="5742688"/>
            <a:ext cx="4641272" cy="646331"/>
          </a:xfrm>
          <a:prstGeom prst="rect">
            <a:avLst/>
          </a:prstGeom>
          <a:noFill/>
        </p:spPr>
        <p:txBody>
          <a:bodyPr wrap="square" rtlCol="0">
            <a:spAutoFit/>
          </a:bodyPr>
          <a:lstStyle/>
          <a:p>
            <a:pPr algn="ctr"/>
            <a:r>
              <a:rPr lang="en-US" sz="1200" dirty="0">
                <a:solidFill>
                  <a:schemeClr val="bg2"/>
                </a:solidFill>
              </a:rPr>
              <a:t>1111 Country Club Rd, Middletown, CT 06457</a:t>
            </a:r>
          </a:p>
          <a:p>
            <a:pPr algn="ctr"/>
            <a:r>
              <a:rPr lang="en-US" sz="1200" dirty="0">
                <a:solidFill>
                  <a:schemeClr val="bg2"/>
                </a:solidFill>
              </a:rPr>
              <a:t>Phone: 860.685.8531 / Fax: 860.685.8902</a:t>
            </a:r>
          </a:p>
          <a:p>
            <a:pPr algn="ctr"/>
            <a:r>
              <a:rPr lang="en-US" sz="1200" dirty="0">
                <a:solidFill>
                  <a:schemeClr val="bg2"/>
                </a:solidFill>
              </a:rPr>
              <a:t>An affirmative Action/Equal Employment Opportunity Employer</a:t>
            </a:r>
          </a:p>
        </p:txBody>
      </p:sp>
      <p:sp>
        <p:nvSpPr>
          <p:cNvPr id="15" name="TextBox 14">
            <a:extLst>
              <a:ext uri="{FF2B5EF4-FFF2-40B4-BE49-F238E27FC236}">
                <a16:creationId xmlns:a16="http://schemas.microsoft.com/office/drawing/2014/main" id="{5B3D6402-8E5E-434C-AF56-006ADA2DD8BD}"/>
              </a:ext>
            </a:extLst>
          </p:cNvPr>
          <p:cNvSpPr txBox="1"/>
          <p:nvPr/>
        </p:nvSpPr>
        <p:spPr>
          <a:xfrm>
            <a:off x="0" y="5680875"/>
            <a:ext cx="6467911" cy="944874"/>
          </a:xfrm>
          <a:prstGeom prst="rect">
            <a:avLst/>
          </a:prstGeom>
          <a:noFill/>
        </p:spPr>
        <p:txBody>
          <a:bodyPr wrap="square" rtlCol="0">
            <a:spAutoFit/>
          </a:bodyPr>
          <a:lstStyle/>
          <a:p>
            <a:pPr algn="ctr">
              <a:lnSpc>
                <a:spcPct val="110000"/>
              </a:lnSpc>
            </a:pPr>
            <a:r>
              <a:rPr lang="en-US" dirty="0"/>
              <a:t>Connecticut Department of Emergency Service &amp; Public Protection </a:t>
            </a:r>
          </a:p>
          <a:p>
            <a:pPr algn="ctr">
              <a:lnSpc>
                <a:spcPct val="110000"/>
              </a:lnSpc>
            </a:pPr>
            <a:r>
              <a:rPr lang="en-US" sz="1600" dirty="0"/>
              <a:t>Division of Emergency Management &amp; Homeland Security </a:t>
            </a:r>
          </a:p>
          <a:p>
            <a:endParaRPr lang="en-US" dirty="0"/>
          </a:p>
        </p:txBody>
      </p:sp>
    </p:spTree>
    <p:extLst>
      <p:ext uri="{BB962C8B-B14F-4D97-AF65-F5344CB8AC3E}">
        <p14:creationId xmlns:p14="http://schemas.microsoft.com/office/powerpoint/2010/main" val="4231102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It’s the law!</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3" name="TextBox 2">
            <a:extLst>
              <a:ext uri="{FF2B5EF4-FFF2-40B4-BE49-F238E27FC236}">
                <a16:creationId xmlns:a16="http://schemas.microsoft.com/office/drawing/2014/main" id="{37E46F2C-816C-741F-4FEA-1C1B2A7DF79D}"/>
              </a:ext>
            </a:extLst>
          </p:cNvPr>
          <p:cNvSpPr txBox="1"/>
          <p:nvPr/>
        </p:nvSpPr>
        <p:spPr>
          <a:xfrm>
            <a:off x="1426347" y="1900579"/>
            <a:ext cx="9998733"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US" dirty="0"/>
              <a:t>Americans with Disabilities Act of 1990</a:t>
            </a:r>
          </a:p>
          <a:p>
            <a:pPr marL="742950" lvl="1" indent="-285750">
              <a:buFont typeface="Arial" panose="020B0604020202020204" pitchFamily="34" charset="0"/>
              <a:buChar char="•"/>
            </a:pPr>
            <a:r>
              <a:rPr lang="en-US" sz="1600" b="0" i="0" dirty="0">
                <a:solidFill>
                  <a:srgbClr val="202124"/>
                </a:solidFill>
                <a:effectLst/>
                <a:latin typeface="Google Sans"/>
              </a:rPr>
              <a:t>The Americans with Disabilities Act (ADA) prohibits discrimination against people with disabilities in employment, transportation, public accommodations, </a:t>
            </a:r>
            <a:r>
              <a:rPr lang="en-US" sz="1600" b="0" i="0" dirty="0">
                <a:solidFill>
                  <a:srgbClr val="202124"/>
                </a:solidFill>
                <a:effectLst/>
                <a:highlight>
                  <a:srgbClr val="FFFF00"/>
                </a:highlight>
                <a:latin typeface="Google Sans"/>
              </a:rPr>
              <a:t>communications and access to state and local government' programs and services.</a:t>
            </a:r>
            <a:endParaRPr lang="en-US" sz="1600" dirty="0">
              <a:highlight>
                <a:srgbClr val="FFFF00"/>
              </a:highlight>
            </a:endParaRPr>
          </a:p>
        </p:txBody>
      </p:sp>
      <p:sp>
        <p:nvSpPr>
          <p:cNvPr id="7" name="TextBox 6">
            <a:extLst>
              <a:ext uri="{FF2B5EF4-FFF2-40B4-BE49-F238E27FC236}">
                <a16:creationId xmlns:a16="http://schemas.microsoft.com/office/drawing/2014/main" id="{0502DEDF-EF30-A606-1B5C-213D1F7784DC}"/>
              </a:ext>
            </a:extLst>
          </p:cNvPr>
          <p:cNvSpPr txBox="1"/>
          <p:nvPr/>
        </p:nvSpPr>
        <p:spPr>
          <a:xfrm>
            <a:off x="1426348" y="3228047"/>
            <a:ext cx="9998733"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US" dirty="0"/>
              <a:t>Rehabilitation Act of 1973</a:t>
            </a:r>
          </a:p>
          <a:p>
            <a:pPr marL="742950" lvl="1" indent="-285750">
              <a:buFont typeface="Arial" panose="020B0604020202020204" pitchFamily="34" charset="0"/>
              <a:buChar char="•"/>
            </a:pPr>
            <a:r>
              <a:rPr lang="en-US" sz="1600" b="0" i="0" dirty="0">
                <a:solidFill>
                  <a:srgbClr val="202124"/>
                </a:solidFill>
                <a:effectLst/>
                <a:latin typeface="Google Sans"/>
              </a:rPr>
              <a:t>Rehabilitation Act of 1973 prohibits discrimination based on disability in programs conducted by federal agencies, in </a:t>
            </a:r>
            <a:r>
              <a:rPr lang="en-US" sz="1600" b="0" i="0" dirty="0">
                <a:solidFill>
                  <a:srgbClr val="202124"/>
                </a:solidFill>
                <a:effectLst/>
                <a:highlight>
                  <a:srgbClr val="FFFF00"/>
                </a:highlight>
                <a:latin typeface="Google Sans"/>
              </a:rPr>
              <a:t>programs receiving federal financial assistance</a:t>
            </a:r>
            <a:r>
              <a:rPr lang="en-US" sz="1600" b="0" i="0" dirty="0">
                <a:solidFill>
                  <a:srgbClr val="202124"/>
                </a:solidFill>
                <a:effectLst/>
                <a:latin typeface="Google Sans"/>
              </a:rPr>
              <a:t>, in federal employment and in the employment practices of federal contractors.</a:t>
            </a:r>
            <a:endParaRPr lang="en-US" sz="1600" dirty="0">
              <a:highlight>
                <a:srgbClr val="FFFF00"/>
              </a:highlight>
            </a:endParaRPr>
          </a:p>
        </p:txBody>
      </p:sp>
      <p:sp>
        <p:nvSpPr>
          <p:cNvPr id="9" name="TextBox 8">
            <a:extLst>
              <a:ext uri="{FF2B5EF4-FFF2-40B4-BE49-F238E27FC236}">
                <a16:creationId xmlns:a16="http://schemas.microsoft.com/office/drawing/2014/main" id="{8967AC48-E70C-55E0-0B5D-CA86727AFF22}"/>
              </a:ext>
            </a:extLst>
          </p:cNvPr>
          <p:cNvSpPr txBox="1"/>
          <p:nvPr/>
        </p:nvSpPr>
        <p:spPr>
          <a:xfrm>
            <a:off x="1426348" y="4575407"/>
            <a:ext cx="9998733" cy="953453"/>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US" dirty="0"/>
              <a:t>Executive Order 13347 – Individuals with Disabilities in Emergency Preparedness</a:t>
            </a:r>
          </a:p>
          <a:p>
            <a:pPr marL="742950" lvl="1" indent="-285750">
              <a:buFont typeface="Arial" panose="020B0604020202020204" pitchFamily="34" charset="0"/>
              <a:buChar char="•"/>
            </a:pPr>
            <a:r>
              <a:rPr lang="en-US" sz="1600" dirty="0">
                <a:solidFill>
                  <a:schemeClr val="bg2">
                    <a:lumMod val="10000"/>
                  </a:schemeClr>
                </a:solidFill>
              </a:rPr>
              <a:t>“…consider, in their emergency preparedness planning, the unique needs of agency employees with disabilities and individuals with disabilities whom the agency serves.”</a:t>
            </a:r>
          </a:p>
        </p:txBody>
      </p:sp>
      <p:sp>
        <p:nvSpPr>
          <p:cNvPr id="11" name="TextBox 10">
            <a:extLst>
              <a:ext uri="{FF2B5EF4-FFF2-40B4-BE49-F238E27FC236}">
                <a16:creationId xmlns:a16="http://schemas.microsoft.com/office/drawing/2014/main" id="{73B24FDC-1FBE-1025-BBAE-03179DD9F899}"/>
              </a:ext>
            </a:extLst>
          </p:cNvPr>
          <p:cNvSpPr txBox="1"/>
          <p:nvPr/>
        </p:nvSpPr>
        <p:spPr>
          <a:xfrm>
            <a:off x="1426348" y="5666020"/>
            <a:ext cx="9998733" cy="953453"/>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US" dirty="0"/>
              <a:t>Pets Evacuation and Transportation Standards Act of 2006</a:t>
            </a:r>
          </a:p>
          <a:p>
            <a:pPr marL="742950" lvl="1" indent="-285750">
              <a:buFont typeface="Arial" panose="020B0604020202020204" pitchFamily="34" charset="0"/>
              <a:buChar char="•"/>
            </a:pPr>
            <a:r>
              <a:rPr lang="en-US" sz="1600" dirty="0">
                <a:solidFill>
                  <a:schemeClr val="bg2">
                    <a:lumMod val="10000"/>
                  </a:schemeClr>
                </a:solidFill>
              </a:rPr>
              <a:t>ensure that state and local emergency preparedness operational plans address the needs of individuals with household pets and </a:t>
            </a:r>
            <a:r>
              <a:rPr lang="en-US" sz="1600" dirty="0">
                <a:solidFill>
                  <a:schemeClr val="bg2">
                    <a:lumMod val="10000"/>
                  </a:schemeClr>
                </a:solidFill>
                <a:highlight>
                  <a:srgbClr val="FFFF00"/>
                </a:highlight>
              </a:rPr>
              <a:t>service animals</a:t>
            </a:r>
            <a:r>
              <a:rPr lang="en-US" sz="1600" dirty="0">
                <a:solidFill>
                  <a:schemeClr val="bg2">
                    <a:lumMod val="10000"/>
                  </a:schemeClr>
                </a:solidFill>
              </a:rPr>
              <a:t> prior to, during, and following a major disaster or emergency.</a:t>
            </a:r>
          </a:p>
        </p:txBody>
      </p:sp>
    </p:spTree>
    <p:extLst>
      <p:ext uri="{BB962C8B-B14F-4D97-AF65-F5344CB8AC3E}">
        <p14:creationId xmlns:p14="http://schemas.microsoft.com/office/powerpoint/2010/main" val="1389161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Access and Functional Needs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graphicFrame>
        <p:nvGraphicFramePr>
          <p:cNvPr id="7" name="Diagram 6">
            <a:extLst>
              <a:ext uri="{FF2B5EF4-FFF2-40B4-BE49-F238E27FC236}">
                <a16:creationId xmlns:a16="http://schemas.microsoft.com/office/drawing/2014/main" id="{3FC59389-A353-0FE0-B72A-EE97B3DA5D32}"/>
              </a:ext>
            </a:extLst>
          </p:cNvPr>
          <p:cNvGraphicFramePr/>
          <p:nvPr>
            <p:extLst>
              <p:ext uri="{D42A27DB-BD31-4B8C-83A1-F6EECF244321}">
                <p14:modId xmlns:p14="http://schemas.microsoft.com/office/powerpoint/2010/main" val="3944860250"/>
              </p:ext>
            </p:extLst>
          </p:nvPr>
        </p:nvGraphicFramePr>
        <p:xfrm>
          <a:off x="971654" y="1695372"/>
          <a:ext cx="10915546" cy="51385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89208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Residents who may be on the spectrum</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graphicFrame>
        <p:nvGraphicFramePr>
          <p:cNvPr id="7" name="Diagram 6">
            <a:extLst>
              <a:ext uri="{FF2B5EF4-FFF2-40B4-BE49-F238E27FC236}">
                <a16:creationId xmlns:a16="http://schemas.microsoft.com/office/drawing/2014/main" id="{470D1344-566B-89D9-EF86-BE328534D013}"/>
              </a:ext>
            </a:extLst>
          </p:cNvPr>
          <p:cNvGraphicFramePr/>
          <p:nvPr>
            <p:extLst>
              <p:ext uri="{D42A27DB-BD31-4B8C-83A1-F6EECF244321}">
                <p14:modId xmlns:p14="http://schemas.microsoft.com/office/powerpoint/2010/main" val="468798035"/>
              </p:ext>
            </p:extLst>
          </p:nvPr>
        </p:nvGraphicFramePr>
        <p:xfrm>
          <a:off x="1192452" y="2304038"/>
          <a:ext cx="4696024" cy="3416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9EDDD4A5-4777-DDD0-45BE-2005F21298D0}"/>
              </a:ext>
            </a:extLst>
          </p:cNvPr>
          <p:cNvPicPr>
            <a:picLocks noChangeAspect="1"/>
          </p:cNvPicPr>
          <p:nvPr/>
        </p:nvPicPr>
        <p:blipFill>
          <a:blip r:embed="rId10"/>
          <a:stretch>
            <a:fillRect/>
          </a:stretch>
        </p:blipFill>
        <p:spPr>
          <a:xfrm>
            <a:off x="6272535" y="2574618"/>
            <a:ext cx="5535406" cy="31457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96070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Assistive Technology</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3" name="TextBox 2">
            <a:extLst>
              <a:ext uri="{FF2B5EF4-FFF2-40B4-BE49-F238E27FC236}">
                <a16:creationId xmlns:a16="http://schemas.microsoft.com/office/drawing/2014/main" id="{37E46F2C-816C-741F-4FEA-1C1B2A7DF79D}"/>
              </a:ext>
            </a:extLst>
          </p:cNvPr>
          <p:cNvSpPr txBox="1"/>
          <p:nvPr/>
        </p:nvSpPr>
        <p:spPr>
          <a:xfrm>
            <a:off x="1561764" y="2096625"/>
            <a:ext cx="6353084" cy="3473291"/>
          </a:xfrm>
          <a:prstGeom prst="round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panose="020B0604020202020204" pitchFamily="34" charset="0"/>
              <a:buChar char="•"/>
            </a:pPr>
            <a:r>
              <a:rPr lang="en-US" dirty="0"/>
              <a:t>Screen readers - the communication device of sight-impaired folks</a:t>
            </a:r>
          </a:p>
          <a:p>
            <a:pPr marL="742950" lvl="1" indent="-285750">
              <a:buFont typeface="Arial" panose="020B0604020202020204" pitchFamily="34" charset="0"/>
              <a:buChar char="•"/>
            </a:pPr>
            <a:r>
              <a:rPr lang="en-US" dirty="0"/>
              <a:t>Use headings to organize documents</a:t>
            </a:r>
          </a:p>
          <a:p>
            <a:pPr marL="1200150" lvl="2" indent="-285750">
              <a:buFont typeface="Arial" panose="020B0604020202020204" pitchFamily="34" charset="0"/>
              <a:buChar char="•"/>
            </a:pPr>
            <a:r>
              <a:rPr lang="en-US" dirty="0"/>
              <a:t>Screen reader will differentiate between structural elements in the document in a clearer manner.</a:t>
            </a:r>
          </a:p>
          <a:p>
            <a:pPr marL="742950" lvl="1" indent="-285750">
              <a:buFont typeface="Arial" panose="020B0604020202020204" pitchFamily="34" charset="0"/>
              <a:buChar char="•"/>
            </a:pPr>
            <a:r>
              <a:rPr lang="en-US" dirty="0"/>
              <a:t>Using page numbers and tables of contents.</a:t>
            </a:r>
          </a:p>
          <a:p>
            <a:pPr marL="742950" lvl="1" indent="-285750">
              <a:buFont typeface="Arial" panose="020B0604020202020204" pitchFamily="34" charset="0"/>
              <a:buChar char="•"/>
            </a:pPr>
            <a:r>
              <a:rPr lang="en-US" dirty="0"/>
              <a:t>Check your color palette for contrast.</a:t>
            </a:r>
          </a:p>
          <a:p>
            <a:pPr marL="742950" lvl="1" indent="-285750">
              <a:buFont typeface="Arial" panose="020B0604020202020204" pitchFamily="34" charset="0"/>
              <a:buChar char="•"/>
            </a:pPr>
            <a:r>
              <a:rPr lang="en-US" dirty="0"/>
              <a:t>Always having an “alt text” or “photo ID” when you post photos on social media!</a:t>
            </a:r>
          </a:p>
          <a:p>
            <a:pPr lvl="1"/>
            <a:endParaRPr lang="en-US" dirty="0"/>
          </a:p>
        </p:txBody>
      </p:sp>
      <p:pic>
        <p:nvPicPr>
          <p:cNvPr id="1026" name="Picture 2" descr="Are Frogs Reptiles? No! Here's Why">
            <a:extLst>
              <a:ext uri="{FF2B5EF4-FFF2-40B4-BE49-F238E27FC236}">
                <a16:creationId xmlns:a16="http://schemas.microsoft.com/office/drawing/2014/main" id="{D60F9389-9B11-2602-B4AC-0A4116B398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0151" y="2237468"/>
            <a:ext cx="2881304" cy="19189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E9FEF14-4694-5978-45E7-060830E503A6}"/>
              </a:ext>
            </a:extLst>
          </p:cNvPr>
          <p:cNvSpPr txBox="1"/>
          <p:nvPr/>
        </p:nvSpPr>
        <p:spPr>
          <a:xfrm>
            <a:off x="1561764" y="6252904"/>
            <a:ext cx="9550400" cy="584775"/>
          </a:xfrm>
          <a:prstGeom prst="rect">
            <a:avLst/>
          </a:prstGeom>
          <a:noFill/>
        </p:spPr>
        <p:txBody>
          <a:bodyPr wrap="square" rtlCol="0">
            <a:spAutoFit/>
          </a:bodyPr>
          <a:lstStyle/>
          <a:p>
            <a:r>
              <a:rPr lang="en-US" sz="1600" dirty="0"/>
              <a:t>Source: Dartmouth Center for the Advancement of Learning. </a:t>
            </a:r>
            <a:r>
              <a:rPr lang="en-US" sz="1600" dirty="0">
                <a:hlinkClick r:id="rId6"/>
              </a:rPr>
              <a:t>https://dcal.dartmouth.edu/resources/teaching-methods/creating-accessible-materials</a:t>
            </a:r>
            <a:r>
              <a:rPr lang="en-US" sz="1600" dirty="0"/>
              <a:t> </a:t>
            </a:r>
          </a:p>
        </p:txBody>
      </p:sp>
      <p:sp>
        <p:nvSpPr>
          <p:cNvPr id="9" name="TextBox 8">
            <a:extLst>
              <a:ext uri="{FF2B5EF4-FFF2-40B4-BE49-F238E27FC236}">
                <a16:creationId xmlns:a16="http://schemas.microsoft.com/office/drawing/2014/main" id="{BBB6BA90-63EB-036D-A5D0-35412F3C7A95}"/>
              </a:ext>
            </a:extLst>
          </p:cNvPr>
          <p:cNvSpPr txBox="1"/>
          <p:nvPr/>
        </p:nvSpPr>
        <p:spPr>
          <a:xfrm>
            <a:off x="9022080" y="4289844"/>
            <a:ext cx="2597446" cy="1304806"/>
          </a:xfrm>
          <a:prstGeom prst="snip2Same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i="1" dirty="0"/>
              <a:t>Photo ID: </a:t>
            </a:r>
            <a:r>
              <a:rPr lang="en-US" dirty="0"/>
              <a:t>Green frog that appears to be smiling, sitting on a green leaf.</a:t>
            </a:r>
          </a:p>
        </p:txBody>
      </p:sp>
    </p:spTree>
    <p:extLst>
      <p:ext uri="{BB962C8B-B14F-4D97-AF65-F5344CB8AC3E}">
        <p14:creationId xmlns:p14="http://schemas.microsoft.com/office/powerpoint/2010/main" val="318022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Etiquette for ALL populations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6" name="TextBox 5">
            <a:extLst>
              <a:ext uri="{FF2B5EF4-FFF2-40B4-BE49-F238E27FC236}">
                <a16:creationId xmlns:a16="http://schemas.microsoft.com/office/drawing/2014/main" id="{93B4E1D6-257D-466E-0E5C-3E3B522B3D24}"/>
              </a:ext>
            </a:extLst>
          </p:cNvPr>
          <p:cNvSpPr txBox="1"/>
          <p:nvPr/>
        </p:nvSpPr>
        <p:spPr>
          <a:xfrm>
            <a:off x="1474840" y="2104103"/>
            <a:ext cx="4944662" cy="4494848"/>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sz="2000" dirty="0"/>
              <a:t>People-first language</a:t>
            </a:r>
          </a:p>
          <a:p>
            <a:pPr marL="742950" lvl="1" indent="-285750">
              <a:buFont typeface="Arial" panose="020B0604020202020204" pitchFamily="34" charset="0"/>
              <a:buChar char="•"/>
            </a:pPr>
            <a:r>
              <a:rPr lang="en-US" sz="2000" dirty="0"/>
              <a:t>“an individual with a disability”  as opposed to “disabled person.”</a:t>
            </a:r>
          </a:p>
          <a:p>
            <a:pPr marL="285750" indent="-285750">
              <a:buFont typeface="Arial" panose="020B0604020202020204" pitchFamily="34" charset="0"/>
              <a:buChar char="•"/>
            </a:pPr>
            <a:r>
              <a:rPr lang="en-US" sz="2000" dirty="0"/>
              <a:t>Speak to people with empathy!</a:t>
            </a:r>
          </a:p>
          <a:p>
            <a:pPr marL="742950" lvl="1" indent="-285750">
              <a:buFont typeface="Arial" panose="020B0604020202020204" pitchFamily="34" charset="0"/>
              <a:buChar char="•"/>
            </a:pPr>
            <a:r>
              <a:rPr lang="en-US" sz="2000" dirty="0"/>
              <a:t>We are all human beings who deserve respect, patience, and the ability to belong to the community.</a:t>
            </a:r>
          </a:p>
          <a:p>
            <a:pPr marL="285750" indent="-285750">
              <a:buFont typeface="Arial" panose="020B0604020202020204" pitchFamily="34" charset="0"/>
              <a:buChar char="•"/>
            </a:pPr>
            <a:r>
              <a:rPr lang="en-US" sz="2000" dirty="0"/>
              <a:t>Consistent and ongoing communication with all populations is key, before, during and after a disaster</a:t>
            </a:r>
          </a:p>
          <a:p>
            <a:pPr marL="285750" indent="-285750">
              <a:buFont typeface="Arial" panose="020B0604020202020204" pitchFamily="34" charset="0"/>
              <a:buChar char="•"/>
            </a:pPr>
            <a:r>
              <a:rPr lang="en-US" sz="2000" dirty="0"/>
              <a:t>The individual knows what they need. All you have to do is ask!</a:t>
            </a:r>
          </a:p>
          <a:p>
            <a:pPr marL="285750"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E1603611-C99C-84A2-DED6-8C5328376B4E}"/>
              </a:ext>
            </a:extLst>
          </p:cNvPr>
          <p:cNvPicPr>
            <a:picLocks noChangeAspect="1"/>
          </p:cNvPicPr>
          <p:nvPr/>
        </p:nvPicPr>
        <p:blipFill>
          <a:blip r:embed="rId5"/>
          <a:stretch>
            <a:fillRect/>
          </a:stretch>
        </p:blipFill>
        <p:spPr>
          <a:xfrm>
            <a:off x="7249186" y="1687908"/>
            <a:ext cx="4944661" cy="5028989"/>
          </a:xfrm>
          <a:prstGeom prst="rect">
            <a:avLst/>
          </a:prstGeom>
        </p:spPr>
      </p:pic>
    </p:spTree>
    <p:extLst>
      <p:ext uri="{BB962C8B-B14F-4D97-AF65-F5344CB8AC3E}">
        <p14:creationId xmlns:p14="http://schemas.microsoft.com/office/powerpoint/2010/main" val="3592335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References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sp>
        <p:nvSpPr>
          <p:cNvPr id="7" name="TextBox 6">
            <a:extLst>
              <a:ext uri="{FF2B5EF4-FFF2-40B4-BE49-F238E27FC236}">
                <a16:creationId xmlns:a16="http://schemas.microsoft.com/office/drawing/2014/main" id="{38632041-89E5-E251-527B-563E85DB8975}"/>
              </a:ext>
            </a:extLst>
          </p:cNvPr>
          <p:cNvSpPr txBox="1"/>
          <p:nvPr/>
        </p:nvSpPr>
        <p:spPr>
          <a:xfrm>
            <a:off x="1764100" y="2109188"/>
            <a:ext cx="9256466" cy="1569660"/>
          </a:xfrm>
          <a:prstGeom prst="rect">
            <a:avLst/>
          </a:prstGeom>
          <a:noFill/>
        </p:spPr>
        <p:txBody>
          <a:bodyPr wrap="square" rtlCol="0">
            <a:spAutoFit/>
          </a:bodyPr>
          <a:lstStyle/>
          <a:p>
            <a:r>
              <a:rPr lang="en-US" sz="2000" dirty="0"/>
              <a:t>ESF-15 Advocates that provided their knowledge for the creation of this presentation:</a:t>
            </a:r>
          </a:p>
          <a:p>
            <a:pPr marL="285750" indent="-285750">
              <a:buFont typeface="Arial" panose="020B0604020202020204" pitchFamily="34" charset="0"/>
              <a:buChar char="•"/>
            </a:pPr>
            <a:r>
              <a:rPr lang="en-US" sz="2000" dirty="0"/>
              <a:t>Doris Maldonado</a:t>
            </a:r>
          </a:p>
          <a:p>
            <a:pPr marL="742950" lvl="1" indent="-285750">
              <a:buFont typeface="Arial" panose="020B0604020202020204" pitchFamily="34" charset="0"/>
              <a:buChar char="•"/>
            </a:pPr>
            <a:r>
              <a:rPr lang="en-US" sz="1800" dirty="0">
                <a:solidFill>
                  <a:srgbClr val="262626"/>
                </a:solidFill>
                <a:effectLst/>
                <a:latin typeface="Segoe UI" panose="020B0502040204020203" pitchFamily="34" charset="0"/>
                <a:hlinkClick r:id="rId5"/>
              </a:rPr>
              <a:t>maldonado.doris.a@gmail.com</a:t>
            </a:r>
            <a:r>
              <a:rPr lang="en-US" sz="1800" dirty="0">
                <a:solidFill>
                  <a:srgbClr val="262626"/>
                </a:solidFill>
                <a:effectLst/>
                <a:latin typeface="Segoe UI" panose="020B0502040204020203" pitchFamily="34" charset="0"/>
              </a:rPr>
              <a:t> </a:t>
            </a:r>
            <a:endParaRPr lang="en-US" sz="2000" dirty="0"/>
          </a:p>
          <a:p>
            <a:pPr marL="285750" indent="-285750">
              <a:buFont typeface="Arial" panose="020B0604020202020204" pitchFamily="34" charset="0"/>
              <a:buChar char="•"/>
            </a:pPr>
            <a:r>
              <a:rPr lang="en-US" sz="2000" dirty="0"/>
              <a:t>Rich Luby</a:t>
            </a:r>
          </a:p>
          <a:p>
            <a:pPr marL="742950" lvl="1" indent="-285750">
              <a:buFont typeface="Arial" panose="020B0604020202020204" pitchFamily="34" charset="0"/>
              <a:buChar char="•"/>
            </a:pPr>
            <a:r>
              <a:rPr lang="en-US" sz="1800" dirty="0">
                <a:solidFill>
                  <a:srgbClr val="262626"/>
                </a:solidFill>
                <a:effectLst/>
                <a:latin typeface="Segoe UI" panose="020B0502040204020203" pitchFamily="34" charset="0"/>
                <a:hlinkClick r:id="rId6"/>
              </a:rPr>
              <a:t>rich.luby@indnw.org</a:t>
            </a:r>
            <a:endParaRPr lang="en-US" sz="1800" dirty="0">
              <a:solidFill>
                <a:srgbClr val="262626"/>
              </a:solidFill>
              <a:effectLst/>
              <a:latin typeface="Segoe UI" panose="020B0502040204020203" pitchFamily="34" charset="0"/>
            </a:endParaRPr>
          </a:p>
        </p:txBody>
      </p:sp>
      <p:sp>
        <p:nvSpPr>
          <p:cNvPr id="3" name="TextBox 2">
            <a:extLst>
              <a:ext uri="{FF2B5EF4-FFF2-40B4-BE49-F238E27FC236}">
                <a16:creationId xmlns:a16="http://schemas.microsoft.com/office/drawing/2014/main" id="{7FDD4378-7FD5-61B9-91BA-154762C79056}"/>
              </a:ext>
            </a:extLst>
          </p:cNvPr>
          <p:cNvSpPr txBox="1"/>
          <p:nvPr/>
        </p:nvSpPr>
        <p:spPr>
          <a:xfrm>
            <a:off x="1764100" y="3812276"/>
            <a:ext cx="8268929" cy="1292662"/>
          </a:xfrm>
          <a:prstGeom prst="rect">
            <a:avLst/>
          </a:prstGeom>
          <a:noFill/>
        </p:spPr>
        <p:txBody>
          <a:bodyPr wrap="square" rtlCol="0">
            <a:spAutoFit/>
          </a:bodyPr>
          <a:lstStyle/>
          <a:p>
            <a:r>
              <a:rPr lang="en-US" sz="2000" dirty="0"/>
              <a:t>My information:</a:t>
            </a:r>
          </a:p>
          <a:p>
            <a:pPr marL="285750" indent="-285750">
              <a:buFont typeface="Arial" panose="020B0604020202020204" pitchFamily="34" charset="0"/>
              <a:buChar char="•"/>
            </a:pPr>
            <a:r>
              <a:rPr lang="en-US" sz="2000" dirty="0"/>
              <a:t>Alexis Steele</a:t>
            </a:r>
          </a:p>
          <a:p>
            <a:pPr marL="742950" lvl="1" indent="-285750">
              <a:buFont typeface="Arial" panose="020B0604020202020204" pitchFamily="34" charset="0"/>
              <a:buChar char="•"/>
            </a:pPr>
            <a:r>
              <a:rPr lang="en-US" sz="2000" dirty="0">
                <a:hlinkClick r:id="rId7"/>
              </a:rPr>
              <a:t>Alexis.Steele@ct.gov</a:t>
            </a:r>
            <a:r>
              <a:rPr lang="en-US" sz="2000" dirty="0"/>
              <a:t> </a:t>
            </a:r>
          </a:p>
          <a:p>
            <a:endParaRPr lang="en-US" dirty="0"/>
          </a:p>
        </p:txBody>
      </p:sp>
    </p:spTree>
    <p:extLst>
      <p:ext uri="{BB962C8B-B14F-4D97-AF65-F5344CB8AC3E}">
        <p14:creationId xmlns:p14="http://schemas.microsoft.com/office/powerpoint/2010/main" val="350351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The Whole Community Concept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pic>
        <p:nvPicPr>
          <p:cNvPr id="2050" name="Picture 2" descr="font face=&quot;Times New Roman&quot; size=&quot;5&quot;&gt;Welcome&lt;/font&gt;">
            <a:extLst>
              <a:ext uri="{FF2B5EF4-FFF2-40B4-BE49-F238E27FC236}">
                <a16:creationId xmlns:a16="http://schemas.microsoft.com/office/drawing/2014/main" id="{5CB2349D-9EF3-66CB-BA17-72D28727F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706" y="2095754"/>
            <a:ext cx="4304516" cy="435813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02834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Public Information for all</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538637" y="267927"/>
            <a:ext cx="1405815" cy="1384386"/>
          </a:xfrm>
          <a:prstGeom prst="rect">
            <a:avLst/>
          </a:prstGeom>
        </p:spPr>
      </p:pic>
      <p:sp>
        <p:nvSpPr>
          <p:cNvPr id="6" name="TextBox 5">
            <a:extLst>
              <a:ext uri="{FF2B5EF4-FFF2-40B4-BE49-F238E27FC236}">
                <a16:creationId xmlns:a16="http://schemas.microsoft.com/office/drawing/2014/main" id="{93B4E1D6-257D-466E-0E5C-3E3B522B3D24}"/>
              </a:ext>
            </a:extLst>
          </p:cNvPr>
          <p:cNvSpPr txBox="1"/>
          <p:nvPr/>
        </p:nvSpPr>
        <p:spPr>
          <a:xfrm>
            <a:off x="1099045" y="2223180"/>
            <a:ext cx="4510258" cy="4093428"/>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285750" indent="-285750">
              <a:buFont typeface="Arial" panose="020B0604020202020204" pitchFamily="34" charset="0"/>
              <a:buChar char="•"/>
            </a:pPr>
            <a:r>
              <a:rPr lang="en-US" sz="2000" b="1" dirty="0"/>
              <a:t>Plain language always </a:t>
            </a:r>
            <a:r>
              <a:rPr lang="en-US" sz="2000" dirty="0"/>
              <a:t>– reading level should not be more than 2</a:t>
            </a:r>
            <a:r>
              <a:rPr lang="en-US" sz="2000" baseline="30000" dirty="0"/>
              <a:t>nd</a:t>
            </a:r>
            <a:r>
              <a:rPr lang="en-US" sz="2000" dirty="0"/>
              <a:t> grade. </a:t>
            </a:r>
          </a:p>
          <a:p>
            <a:pPr marL="285750" indent="-285750">
              <a:buFont typeface="Arial" panose="020B0604020202020204" pitchFamily="34" charset="0"/>
              <a:buChar char="•"/>
            </a:pPr>
            <a:r>
              <a:rPr lang="en-US" sz="2000" dirty="0"/>
              <a:t>Nearly 1 in 5 adults in America cannot comprehend fourth-grade-level text</a:t>
            </a:r>
          </a:p>
          <a:p>
            <a:pPr marL="742950" lvl="1" indent="-285750">
              <a:buFont typeface="Arial" panose="020B0604020202020204" pitchFamily="34" charset="0"/>
              <a:buChar char="•"/>
            </a:pPr>
            <a:r>
              <a:rPr lang="en-US" sz="2000" dirty="0"/>
              <a:t>Lots of pictographs/infographics supporting your message.</a:t>
            </a:r>
          </a:p>
          <a:p>
            <a:pPr marL="742950" lvl="1" indent="-285750">
              <a:buFont typeface="Arial" panose="020B0604020202020204" pitchFamily="34" charset="0"/>
              <a:buChar char="•"/>
            </a:pPr>
            <a:r>
              <a:rPr lang="en-US" sz="2000" dirty="0"/>
              <a:t>Telling social stories.</a:t>
            </a:r>
          </a:p>
          <a:p>
            <a:pPr marL="742950" lvl="1" indent="-285750">
              <a:buFont typeface="Arial" panose="020B0604020202020204" pitchFamily="34" charset="0"/>
              <a:buChar char="•"/>
            </a:pPr>
            <a:r>
              <a:rPr lang="en-US" sz="2000" dirty="0"/>
              <a:t>Considering making a “silent” video</a:t>
            </a:r>
          </a:p>
          <a:p>
            <a:pPr marL="1200150" lvl="2" indent="-285750">
              <a:buFont typeface="Arial" panose="020B0604020202020204" pitchFamily="34" charset="0"/>
              <a:buChar char="•"/>
            </a:pPr>
            <a:r>
              <a:rPr lang="en-US" sz="2000" dirty="0"/>
              <a:t>Your message will reach non-English speakers, people who need plain English, and those who cannot read small text.</a:t>
            </a:r>
          </a:p>
        </p:txBody>
      </p:sp>
      <p:pic>
        <p:nvPicPr>
          <p:cNvPr id="7" name="Picture 6">
            <a:extLst>
              <a:ext uri="{FF2B5EF4-FFF2-40B4-BE49-F238E27FC236}">
                <a16:creationId xmlns:a16="http://schemas.microsoft.com/office/drawing/2014/main" id="{E4B11E6C-7126-13DF-59F7-771FF205B6CD}"/>
              </a:ext>
            </a:extLst>
          </p:cNvPr>
          <p:cNvPicPr>
            <a:picLocks noChangeAspect="1"/>
          </p:cNvPicPr>
          <p:nvPr/>
        </p:nvPicPr>
        <p:blipFill>
          <a:blip r:embed="rId5"/>
          <a:stretch>
            <a:fillRect/>
          </a:stretch>
        </p:blipFill>
        <p:spPr>
          <a:xfrm>
            <a:off x="6582698" y="2911268"/>
            <a:ext cx="4756353" cy="271725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xtBox 8">
            <a:extLst>
              <a:ext uri="{FF2B5EF4-FFF2-40B4-BE49-F238E27FC236}">
                <a16:creationId xmlns:a16="http://schemas.microsoft.com/office/drawing/2014/main" id="{10919002-C3E7-6A77-E0EC-4DCC96E95FEF}"/>
              </a:ext>
            </a:extLst>
          </p:cNvPr>
          <p:cNvSpPr txBox="1"/>
          <p:nvPr/>
        </p:nvSpPr>
        <p:spPr>
          <a:xfrm>
            <a:off x="6096000" y="6134694"/>
            <a:ext cx="5761703" cy="307777"/>
          </a:xfrm>
          <a:prstGeom prst="rect">
            <a:avLst/>
          </a:prstGeom>
          <a:noFill/>
        </p:spPr>
        <p:txBody>
          <a:bodyPr wrap="square" rtlCol="0">
            <a:spAutoFit/>
          </a:bodyPr>
          <a:lstStyle/>
          <a:p>
            <a:r>
              <a:rPr lang="en-US" sz="1400" dirty="0"/>
              <a:t>Source: Snob Monkey. </a:t>
            </a:r>
            <a:r>
              <a:rPr lang="en-US" sz="1400" dirty="0">
                <a:hlinkClick r:id="rId6"/>
              </a:rPr>
              <a:t>https://snobmonkey.com/importance-of-infographics/</a:t>
            </a:r>
            <a:r>
              <a:rPr lang="en-US" sz="1400" dirty="0"/>
              <a:t> </a:t>
            </a:r>
          </a:p>
        </p:txBody>
      </p:sp>
    </p:spTree>
    <p:extLst>
      <p:ext uri="{BB962C8B-B14F-4D97-AF65-F5344CB8AC3E}">
        <p14:creationId xmlns:p14="http://schemas.microsoft.com/office/powerpoint/2010/main" val="161797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fontScale="90000"/>
          </a:bodyPr>
          <a:lstStyle/>
          <a:p>
            <a:r>
              <a:rPr lang="en-US" dirty="0"/>
              <a:t>Which top languages are spoken in your community? </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538637" y="182880"/>
            <a:ext cx="1405815" cy="1384386"/>
          </a:xfrm>
          <a:prstGeom prst="rect">
            <a:avLst/>
          </a:prstGeom>
        </p:spPr>
      </p:pic>
      <p:sp>
        <p:nvSpPr>
          <p:cNvPr id="3" name="TextBox 2">
            <a:extLst>
              <a:ext uri="{FF2B5EF4-FFF2-40B4-BE49-F238E27FC236}">
                <a16:creationId xmlns:a16="http://schemas.microsoft.com/office/drawing/2014/main" id="{8AD6113E-A427-0BB4-567F-F90DA080F528}"/>
              </a:ext>
            </a:extLst>
          </p:cNvPr>
          <p:cNvSpPr txBox="1"/>
          <p:nvPr/>
        </p:nvSpPr>
        <p:spPr>
          <a:xfrm>
            <a:off x="6956234" y="2228106"/>
            <a:ext cx="4249582" cy="4093428"/>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285750" indent="-285750">
              <a:buFont typeface="Arial" panose="020B0604020202020204" pitchFamily="34" charset="0"/>
              <a:buChar char="•"/>
            </a:pPr>
            <a:r>
              <a:rPr lang="en-US" sz="2000" dirty="0"/>
              <a:t>Imperative to have </a:t>
            </a:r>
            <a:r>
              <a:rPr lang="en-US" sz="2000" b="1" i="1" dirty="0"/>
              <a:t>all preparedness materials </a:t>
            </a:r>
            <a:r>
              <a:rPr lang="en-US" sz="2000" dirty="0"/>
              <a:t>in the top three non-English languages spoken in your community. </a:t>
            </a:r>
          </a:p>
          <a:p>
            <a:pPr marL="742950" lvl="1" indent="-285750">
              <a:buFont typeface="Arial" panose="020B0604020202020204" pitchFamily="34" charset="0"/>
              <a:buChar char="•"/>
            </a:pPr>
            <a:r>
              <a:rPr lang="en-US" sz="2000" dirty="0"/>
              <a:t>Flood awareness materials</a:t>
            </a:r>
          </a:p>
          <a:p>
            <a:pPr marL="742950" lvl="1" indent="-285750">
              <a:buFont typeface="Arial" panose="020B0604020202020204" pitchFamily="34" charset="0"/>
              <a:buChar char="•"/>
            </a:pPr>
            <a:r>
              <a:rPr lang="en-US" sz="2000" dirty="0"/>
              <a:t>Designated radiological Emergency Planning Zones (EPZ) </a:t>
            </a:r>
          </a:p>
          <a:p>
            <a:pPr marL="742950" lvl="1" indent="-285750">
              <a:buFont typeface="Arial" panose="020B0604020202020204" pitchFamily="34" charset="0"/>
              <a:buChar char="•"/>
            </a:pPr>
            <a:r>
              <a:rPr lang="en-US" sz="2000" dirty="0"/>
              <a:t>Evacuation routes</a:t>
            </a:r>
          </a:p>
          <a:p>
            <a:pPr marL="742950" lvl="1" indent="-285750">
              <a:buFont typeface="Arial" panose="020B0604020202020204" pitchFamily="34" charset="0"/>
              <a:buChar char="•"/>
            </a:pPr>
            <a:r>
              <a:rPr lang="en-US" sz="2000" dirty="0"/>
              <a:t>How to build a “go bag” – </a:t>
            </a:r>
            <a:r>
              <a:rPr lang="en-US" sz="2000" i="1" dirty="0"/>
              <a:t>Red Cross Ready </a:t>
            </a:r>
            <a:r>
              <a:rPr lang="en-US" sz="2000" dirty="0"/>
              <a:t>has free programs/advocates that train residents in different languages</a:t>
            </a:r>
          </a:p>
        </p:txBody>
      </p:sp>
      <p:sp>
        <p:nvSpPr>
          <p:cNvPr id="7" name="TextBox 6">
            <a:extLst>
              <a:ext uri="{FF2B5EF4-FFF2-40B4-BE49-F238E27FC236}">
                <a16:creationId xmlns:a16="http://schemas.microsoft.com/office/drawing/2014/main" id="{8BA70C0F-ECAB-4F82-8F87-0E6C4E8ABB18}"/>
              </a:ext>
            </a:extLst>
          </p:cNvPr>
          <p:cNvSpPr txBox="1"/>
          <p:nvPr/>
        </p:nvSpPr>
        <p:spPr>
          <a:xfrm>
            <a:off x="1653363" y="2228106"/>
            <a:ext cx="4621162" cy="9233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dirty="0"/>
              <a:t>22.1% of households in CT reported speaking a non-English language at home as their primary shared language. What are the top 5 in CT?</a:t>
            </a:r>
          </a:p>
        </p:txBody>
      </p:sp>
      <p:graphicFrame>
        <p:nvGraphicFramePr>
          <p:cNvPr id="9" name="Diagram 8">
            <a:extLst>
              <a:ext uri="{FF2B5EF4-FFF2-40B4-BE49-F238E27FC236}">
                <a16:creationId xmlns:a16="http://schemas.microsoft.com/office/drawing/2014/main" id="{47E8AE52-9BD7-9378-FD29-2A38C5213BA9}"/>
              </a:ext>
            </a:extLst>
          </p:cNvPr>
          <p:cNvGraphicFramePr/>
          <p:nvPr>
            <p:extLst>
              <p:ext uri="{D42A27DB-BD31-4B8C-83A1-F6EECF244321}">
                <p14:modId xmlns:p14="http://schemas.microsoft.com/office/powerpoint/2010/main" val="2685499396"/>
              </p:ext>
            </p:extLst>
          </p:nvPr>
        </p:nvGraphicFramePr>
        <p:xfrm>
          <a:off x="2733273" y="3429000"/>
          <a:ext cx="2461342" cy="27093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4288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Languages spoken in Connecticut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538637" y="267927"/>
            <a:ext cx="1405815" cy="1384386"/>
          </a:xfrm>
          <a:prstGeom prst="rect">
            <a:avLst/>
          </a:prstGeom>
        </p:spPr>
      </p:pic>
      <p:pic>
        <p:nvPicPr>
          <p:cNvPr id="9" name="Picture 8">
            <a:extLst>
              <a:ext uri="{FF2B5EF4-FFF2-40B4-BE49-F238E27FC236}">
                <a16:creationId xmlns:a16="http://schemas.microsoft.com/office/drawing/2014/main" id="{B90FE397-BE21-2EBF-6511-87151B62B486}"/>
              </a:ext>
            </a:extLst>
          </p:cNvPr>
          <p:cNvPicPr>
            <a:picLocks noChangeAspect="1"/>
          </p:cNvPicPr>
          <p:nvPr/>
        </p:nvPicPr>
        <p:blipFill>
          <a:blip r:embed="rId5"/>
          <a:stretch>
            <a:fillRect/>
          </a:stretch>
        </p:blipFill>
        <p:spPr>
          <a:xfrm>
            <a:off x="853673" y="2448232"/>
            <a:ext cx="10955252" cy="3764778"/>
          </a:xfrm>
          <a:prstGeom prst="rect">
            <a:avLst/>
          </a:prstGeom>
        </p:spPr>
      </p:pic>
      <p:sp>
        <p:nvSpPr>
          <p:cNvPr id="11" name="TextBox 10">
            <a:extLst>
              <a:ext uri="{FF2B5EF4-FFF2-40B4-BE49-F238E27FC236}">
                <a16:creationId xmlns:a16="http://schemas.microsoft.com/office/drawing/2014/main" id="{2BFA3855-696A-FACF-6F3E-2B5E23701A88}"/>
              </a:ext>
            </a:extLst>
          </p:cNvPr>
          <p:cNvSpPr txBox="1"/>
          <p:nvPr/>
        </p:nvSpPr>
        <p:spPr>
          <a:xfrm>
            <a:off x="2236912" y="6350170"/>
            <a:ext cx="8200103" cy="338554"/>
          </a:xfrm>
          <a:prstGeom prst="rect">
            <a:avLst/>
          </a:prstGeom>
          <a:noFill/>
        </p:spPr>
        <p:txBody>
          <a:bodyPr wrap="square" rtlCol="0">
            <a:spAutoFit/>
          </a:bodyPr>
          <a:lstStyle/>
          <a:p>
            <a:r>
              <a:rPr lang="en-US" sz="1600" dirty="0"/>
              <a:t>Source: </a:t>
            </a:r>
            <a:r>
              <a:rPr lang="en-US" sz="1600" dirty="0" err="1"/>
              <a:t>DataUSA</a:t>
            </a:r>
            <a:r>
              <a:rPr lang="en-US" sz="1600" dirty="0"/>
              <a:t>. </a:t>
            </a:r>
            <a:r>
              <a:rPr lang="en-US" sz="1600" dirty="0">
                <a:hlinkClick r:id="rId6"/>
              </a:rPr>
              <a:t>https://datausa.io/profile/geo/connecticut/#demographics</a:t>
            </a:r>
            <a:r>
              <a:rPr lang="en-US" sz="1600" dirty="0"/>
              <a:t> </a:t>
            </a:r>
          </a:p>
        </p:txBody>
      </p:sp>
    </p:spTree>
    <p:extLst>
      <p:ext uri="{BB962C8B-B14F-4D97-AF65-F5344CB8AC3E}">
        <p14:creationId xmlns:p14="http://schemas.microsoft.com/office/powerpoint/2010/main" val="345869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fontScale="90000"/>
          </a:bodyPr>
          <a:lstStyle/>
          <a:p>
            <a:r>
              <a:rPr lang="en-US" dirty="0"/>
              <a:t>Locations of Non-English-Speaking Populations in CT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pic>
        <p:nvPicPr>
          <p:cNvPr id="7" name="Picture 6">
            <a:extLst>
              <a:ext uri="{FF2B5EF4-FFF2-40B4-BE49-F238E27FC236}">
                <a16:creationId xmlns:a16="http://schemas.microsoft.com/office/drawing/2014/main" id="{FCA7AE0E-1D4D-044B-3ED6-45558122712E}"/>
              </a:ext>
            </a:extLst>
          </p:cNvPr>
          <p:cNvPicPr>
            <a:picLocks noChangeAspect="1"/>
          </p:cNvPicPr>
          <p:nvPr/>
        </p:nvPicPr>
        <p:blipFill>
          <a:blip r:embed="rId5"/>
          <a:stretch>
            <a:fillRect/>
          </a:stretch>
        </p:blipFill>
        <p:spPr>
          <a:xfrm>
            <a:off x="2274721" y="1691640"/>
            <a:ext cx="8124485" cy="5193033"/>
          </a:xfrm>
          <a:prstGeom prst="rect">
            <a:avLst/>
          </a:prstGeom>
        </p:spPr>
      </p:pic>
      <p:sp>
        <p:nvSpPr>
          <p:cNvPr id="9" name="TextBox 8">
            <a:extLst>
              <a:ext uri="{FF2B5EF4-FFF2-40B4-BE49-F238E27FC236}">
                <a16:creationId xmlns:a16="http://schemas.microsoft.com/office/drawing/2014/main" id="{E076A351-6C1A-F243-70F6-9FEEC7602B28}"/>
              </a:ext>
            </a:extLst>
          </p:cNvPr>
          <p:cNvSpPr txBox="1"/>
          <p:nvPr/>
        </p:nvSpPr>
        <p:spPr>
          <a:xfrm>
            <a:off x="236301" y="5538208"/>
            <a:ext cx="1912302" cy="1200329"/>
          </a:xfrm>
          <a:prstGeom prst="rect">
            <a:avLst/>
          </a:prstGeom>
          <a:noFill/>
        </p:spPr>
        <p:txBody>
          <a:bodyPr wrap="square" rtlCol="0">
            <a:spAutoFit/>
          </a:bodyPr>
          <a:lstStyle/>
          <a:p>
            <a:r>
              <a:rPr lang="en-US" sz="1200" dirty="0"/>
              <a:t>Source: </a:t>
            </a:r>
            <a:r>
              <a:rPr lang="en-US" sz="1200" dirty="0" err="1"/>
              <a:t>ConnDOT</a:t>
            </a:r>
            <a:r>
              <a:rPr lang="en-US" sz="1200" dirty="0"/>
              <a:t>. </a:t>
            </a:r>
            <a:r>
              <a:rPr lang="en-US" sz="1200" dirty="0">
                <a:hlinkClick r:id="rId6"/>
              </a:rPr>
              <a:t>https://portal.ct.gov/-/media/DOT/documents/dcontractcompliance/2020-maps/Statewide-Language.pdf</a:t>
            </a:r>
            <a:r>
              <a:rPr lang="en-US" sz="1200" dirty="0"/>
              <a:t> </a:t>
            </a:r>
          </a:p>
        </p:txBody>
      </p:sp>
    </p:spTree>
    <p:extLst>
      <p:ext uri="{BB962C8B-B14F-4D97-AF65-F5344CB8AC3E}">
        <p14:creationId xmlns:p14="http://schemas.microsoft.com/office/powerpoint/2010/main" val="607880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fontScale="90000"/>
          </a:bodyPr>
          <a:lstStyle/>
          <a:p>
            <a:r>
              <a:rPr lang="en-US" dirty="0"/>
              <a:t>Start assessing the resources in your own  community</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graphicFrame>
        <p:nvGraphicFramePr>
          <p:cNvPr id="3" name="Diagram 2">
            <a:extLst>
              <a:ext uri="{FF2B5EF4-FFF2-40B4-BE49-F238E27FC236}">
                <a16:creationId xmlns:a16="http://schemas.microsoft.com/office/drawing/2014/main" id="{3ADC6FF5-363B-ACC8-ACA9-BD49B456F845}"/>
              </a:ext>
            </a:extLst>
          </p:cNvPr>
          <p:cNvGraphicFramePr/>
          <p:nvPr>
            <p:extLst>
              <p:ext uri="{D42A27DB-BD31-4B8C-83A1-F6EECF244321}">
                <p14:modId xmlns:p14="http://schemas.microsoft.com/office/powerpoint/2010/main" val="1963864289"/>
              </p:ext>
            </p:extLst>
          </p:nvPr>
        </p:nvGraphicFramePr>
        <p:xfrm>
          <a:off x="875071" y="2359742"/>
          <a:ext cx="11021961" cy="37264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00646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Building your personal toolkit</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graphicFrame>
        <p:nvGraphicFramePr>
          <p:cNvPr id="3" name="Diagram 2">
            <a:extLst>
              <a:ext uri="{FF2B5EF4-FFF2-40B4-BE49-F238E27FC236}">
                <a16:creationId xmlns:a16="http://schemas.microsoft.com/office/drawing/2014/main" id="{EC00C67D-C213-8997-7C25-21084A2A0553}"/>
              </a:ext>
            </a:extLst>
          </p:cNvPr>
          <p:cNvGraphicFramePr/>
          <p:nvPr>
            <p:extLst>
              <p:ext uri="{D42A27DB-BD31-4B8C-83A1-F6EECF244321}">
                <p14:modId xmlns:p14="http://schemas.microsoft.com/office/powerpoint/2010/main" val="3336173553"/>
              </p:ext>
            </p:extLst>
          </p:nvPr>
        </p:nvGraphicFramePr>
        <p:xfrm>
          <a:off x="-1" y="1531619"/>
          <a:ext cx="12192001" cy="5486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24226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DFE2-300A-415F-86CA-6A635555B66A}"/>
              </a:ext>
            </a:extLst>
          </p:cNvPr>
          <p:cNvSpPr>
            <a:spLocks noGrp="1"/>
          </p:cNvSpPr>
          <p:nvPr>
            <p:ph type="title"/>
          </p:nvPr>
        </p:nvSpPr>
        <p:spPr>
          <a:xfrm>
            <a:off x="1653363" y="365760"/>
            <a:ext cx="9367203" cy="1188720"/>
          </a:xfrm>
        </p:spPr>
        <p:txBody>
          <a:bodyPr>
            <a:normAutofit/>
          </a:bodyPr>
          <a:lstStyle/>
          <a:p>
            <a:r>
              <a:rPr lang="en-US" dirty="0"/>
              <a:t>Disability is a spectrum</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CC7B026-7E7C-134C-C498-3990F48A8439}"/>
              </a:ext>
            </a:extLst>
          </p:cNvPr>
          <p:cNvPicPr>
            <a:picLocks noChangeAspect="1"/>
          </p:cNvPicPr>
          <p:nvPr/>
        </p:nvPicPr>
        <p:blipFill>
          <a:blip r:embed="rId3"/>
          <a:stretch>
            <a:fillRect/>
          </a:stretch>
        </p:blipFill>
        <p:spPr>
          <a:xfrm>
            <a:off x="0" y="182880"/>
            <a:ext cx="1192452" cy="1192452"/>
          </a:xfrm>
          <a:prstGeom prst="rect">
            <a:avLst/>
          </a:prstGeom>
        </p:spPr>
      </p:pic>
      <p:pic>
        <p:nvPicPr>
          <p:cNvPr id="5" name="Picture 4">
            <a:extLst>
              <a:ext uri="{FF2B5EF4-FFF2-40B4-BE49-F238E27FC236}">
                <a16:creationId xmlns:a16="http://schemas.microsoft.com/office/drawing/2014/main" id="{7A26742F-F0E5-A7F7-53A4-1ED09529934E}"/>
              </a:ext>
            </a:extLst>
          </p:cNvPr>
          <p:cNvPicPr>
            <a:picLocks noChangeAspect="1"/>
          </p:cNvPicPr>
          <p:nvPr/>
        </p:nvPicPr>
        <p:blipFill>
          <a:blip r:embed="rId4"/>
          <a:stretch>
            <a:fillRect/>
          </a:stretch>
        </p:blipFill>
        <p:spPr>
          <a:xfrm>
            <a:off x="10758536" y="170094"/>
            <a:ext cx="1405815" cy="1384386"/>
          </a:xfrm>
          <a:prstGeom prst="rect">
            <a:avLst/>
          </a:prstGeom>
        </p:spPr>
      </p:pic>
      <p:graphicFrame>
        <p:nvGraphicFramePr>
          <p:cNvPr id="7" name="Diagram 6">
            <a:extLst>
              <a:ext uri="{FF2B5EF4-FFF2-40B4-BE49-F238E27FC236}">
                <a16:creationId xmlns:a16="http://schemas.microsoft.com/office/drawing/2014/main" id="{4ECCA71D-EF5E-2019-8875-464EF739D33C}"/>
              </a:ext>
            </a:extLst>
          </p:cNvPr>
          <p:cNvGraphicFramePr/>
          <p:nvPr>
            <p:extLst>
              <p:ext uri="{D42A27DB-BD31-4B8C-83A1-F6EECF244321}">
                <p14:modId xmlns:p14="http://schemas.microsoft.com/office/powerpoint/2010/main" val="3256085279"/>
              </p:ext>
            </p:extLst>
          </p:nvPr>
        </p:nvGraphicFramePr>
        <p:xfrm>
          <a:off x="363794" y="1737360"/>
          <a:ext cx="11661057" cy="5120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08374091"/>
      </p:ext>
    </p:extLst>
  </p:cSld>
  <p:clrMapOvr>
    <a:masterClrMapping/>
  </p:clrMapOvr>
</p:sld>
</file>

<file path=ppt/theme/theme1.xml><?xml version="1.0" encoding="utf-8"?>
<a:theme xmlns:a="http://schemas.openxmlformats.org/drawingml/2006/main" name="Office Theme">
  <a:themeElements>
    <a:clrScheme name="Custom 33">
      <a:dk1>
        <a:srgbClr val="233F70"/>
      </a:dk1>
      <a:lt1>
        <a:srgbClr val="FFFFFF"/>
      </a:lt1>
      <a:dk2>
        <a:srgbClr val="233F70"/>
      </a:dk2>
      <a:lt2>
        <a:srgbClr val="E7E6E6"/>
      </a:lt2>
      <a:accent1>
        <a:srgbClr val="4472C4"/>
      </a:accent1>
      <a:accent2>
        <a:srgbClr val="ED7D31"/>
      </a:accent2>
      <a:accent3>
        <a:srgbClr val="A5A5A5"/>
      </a:accent3>
      <a:accent4>
        <a:srgbClr val="233F7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3355</TotalTime>
  <Words>1331</Words>
  <Application>Microsoft Office PowerPoint</Application>
  <PresentationFormat>Widescreen</PresentationFormat>
  <Paragraphs>132</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Google Sans</vt:lpstr>
      <vt:lpstr>Segoe UI</vt:lpstr>
      <vt:lpstr>Office Theme</vt:lpstr>
      <vt:lpstr>Accessibility and Emergency Management: Reaching the Whole Community</vt:lpstr>
      <vt:lpstr>The Whole Community Concept</vt:lpstr>
      <vt:lpstr>Public Information for all</vt:lpstr>
      <vt:lpstr>Which top languages are spoken in your community? </vt:lpstr>
      <vt:lpstr>Languages spoken in Connecticut</vt:lpstr>
      <vt:lpstr>Locations of Non-English-Speaking Populations in CT</vt:lpstr>
      <vt:lpstr>Start assessing the resources in your own  community</vt:lpstr>
      <vt:lpstr>Building your personal toolkit</vt:lpstr>
      <vt:lpstr>Disability is a spectrum</vt:lpstr>
      <vt:lpstr>It’s the law!</vt:lpstr>
      <vt:lpstr>Access and Functional Needs</vt:lpstr>
      <vt:lpstr>Residents who may be on the spectrum</vt:lpstr>
      <vt:lpstr>Assistive Technology</vt:lpstr>
      <vt:lpstr>Etiquette for ALL populations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Safety Security Grant</dc:title>
  <dc:creator>Velardi, Nicole</dc:creator>
  <cp:lastModifiedBy>Glowacki, Douglas</cp:lastModifiedBy>
  <cp:revision>27</cp:revision>
  <cp:lastPrinted>2022-03-04T13:29:58Z</cp:lastPrinted>
  <dcterms:created xsi:type="dcterms:W3CDTF">2021-12-17T12:30:26Z</dcterms:created>
  <dcterms:modified xsi:type="dcterms:W3CDTF">2023-05-18T13:48:47Z</dcterms:modified>
</cp:coreProperties>
</file>