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Lst>
  <p:notesMasterIdLst>
    <p:notesMasterId r:id="rId32"/>
  </p:notesMasterIdLst>
  <p:handoutMasterIdLst>
    <p:handoutMasterId r:id="rId33"/>
  </p:handoutMasterIdLst>
  <p:sldIdLst>
    <p:sldId id="274" r:id="rId11"/>
    <p:sldId id="286" r:id="rId12"/>
    <p:sldId id="519" r:id="rId13"/>
    <p:sldId id="520" r:id="rId14"/>
    <p:sldId id="454" r:id="rId15"/>
    <p:sldId id="455" r:id="rId16"/>
    <p:sldId id="456" r:id="rId17"/>
    <p:sldId id="457" r:id="rId18"/>
    <p:sldId id="458" r:id="rId19"/>
    <p:sldId id="459" r:id="rId20"/>
    <p:sldId id="515" r:id="rId21"/>
    <p:sldId id="289" r:id="rId22"/>
    <p:sldId id="292" r:id="rId23"/>
    <p:sldId id="290" r:id="rId24"/>
    <p:sldId id="293" r:id="rId25"/>
    <p:sldId id="516" r:id="rId26"/>
    <p:sldId id="294" r:id="rId27"/>
    <p:sldId id="295" r:id="rId28"/>
    <p:sldId id="300" r:id="rId29"/>
    <p:sldId id="296" r:id="rId30"/>
    <p:sldId id="29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7E6C74-0DF2-2C97-08E1-E1EC1C4FB14E}" name="Pierce, Megan E CIV USARMY CENAE (USA)" initials="PMECUC(" userId="S::Megan.E.Burke@usace.army.mil::cad558d5-0796-4f3c-bc7e-d17f9738a3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4E4E4"/>
    <a:srgbClr val="4D4D4D"/>
    <a:srgbClr val="DEDEDE"/>
    <a:srgbClr val="A29A92"/>
    <a:srgbClr val="00863D"/>
    <a:srgbClr val="00B050"/>
    <a:srgbClr val="C8C8C8"/>
    <a:srgbClr val="FF6600"/>
    <a:srgbClr val="D9D9D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27" autoAdjust="0"/>
    <p:restoredTop sz="69413" autoAdjust="0"/>
  </p:normalViewPr>
  <p:slideViewPr>
    <p:cSldViewPr snapToGrid="0">
      <p:cViewPr varScale="1">
        <p:scale>
          <a:sx n="79" d="100"/>
          <a:sy n="79" d="100"/>
        </p:scale>
        <p:origin x="1704" y="84"/>
      </p:cViewPr>
      <p:guideLst/>
    </p:cSldViewPr>
  </p:slideViewPr>
  <p:notesTextViewPr>
    <p:cViewPr>
      <p:scale>
        <a:sx n="1" d="1"/>
        <a:sy n="1" d="1"/>
      </p:scale>
      <p:origin x="0" y="0"/>
    </p:cViewPr>
  </p:notesTextViewPr>
  <p:notesViewPr>
    <p:cSldViewPr snapToGrid="0" showGuides="1">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5/1/2023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5/1/2023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2</a:t>
            </a:fld>
            <a:endParaRPr lang="en-US"/>
          </a:p>
        </p:txBody>
      </p:sp>
    </p:spTree>
    <p:extLst>
      <p:ext uri="{BB962C8B-B14F-4D97-AF65-F5344CB8AC3E}">
        <p14:creationId xmlns:p14="http://schemas.microsoft.com/office/powerpoint/2010/main" val="402357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So what happens during an extreme flood event?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80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A0A3C6-4E22-46FB-836F-CA2C48EC4DC1}"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417890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Reservoir Control Center (RCC) is an engineering group within our office at Concord, MA, that determines the appropriate gate changes during both day-to-day and flood conditions.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The RCC is informed by instrumentation at the dams, current river conditions, historical precedence, as well as the project water control manuals, to determine the appropriate gate changes to be made at each project. </a:t>
            </a:r>
            <a:r>
              <a:rPr lang="en-US" sz="1200" dirty="0"/>
              <a:t>Instrumentation</a:t>
            </a:r>
            <a:r>
              <a:rPr lang="en-US" sz="1200" baseline="0" dirty="0"/>
              <a:t> information is provided by satellite which allows for instrumentation readings when other network communications are lost</a:t>
            </a:r>
            <a:endParaRPr lang="en-US" sz="1200"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Operations project staff make gate changes based on RCC direction </a:t>
            </a:r>
            <a:endParaRPr lang="en-US" dirty="0">
              <a:latin typeface="Arial" charset="0"/>
              <a:ea typeface="+mn-ea"/>
              <a:cs typeface="+mn-cs"/>
            </a:endParaRPr>
          </a:p>
          <a:p>
            <a:endParaRPr lang="en-US" dirty="0">
              <a:latin typeface="Arial" charset="0"/>
              <a:ea typeface="+mn-ea"/>
              <a:cs typeface="+mn-cs"/>
            </a:endParaRPr>
          </a:p>
          <a:p>
            <a:r>
              <a:rPr lang="en-US" dirty="0">
                <a:latin typeface="Arial" charset="0"/>
                <a:ea typeface="+mn-ea"/>
                <a:cs typeface="+mn-cs"/>
              </a:rPr>
              <a:t>Refer to Basin Regulator – Laura Fraser</a:t>
            </a: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12</a:t>
            </a:fld>
            <a:endParaRPr lang="en-US"/>
          </a:p>
        </p:txBody>
      </p:sp>
    </p:spTree>
    <p:extLst>
      <p:ext uri="{BB962C8B-B14F-4D97-AF65-F5344CB8AC3E}">
        <p14:creationId xmlns:p14="http://schemas.microsoft.com/office/powerpoint/2010/main" val="26769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13</a:t>
            </a:fld>
            <a:endParaRPr lang="en-US"/>
          </a:p>
        </p:txBody>
      </p:sp>
    </p:spTree>
    <p:extLst>
      <p:ext uri="{BB962C8B-B14F-4D97-AF65-F5344CB8AC3E}">
        <p14:creationId xmlns:p14="http://schemas.microsoft.com/office/powerpoint/2010/main" val="486177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rPr>
              <a:t>We will continue to work with the city and stakeholders in the coming months to identify critical infrastructure (e.g., wastewater treatment plant) and water elevations of concern in the hopes of managing risk.</a:t>
            </a: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rPr>
              <a:t> Technically assisting with interim risk reduction measures</a:t>
            </a:r>
          </a:p>
          <a:p>
            <a:pPr marL="342900" marR="0" lvl="0" indent="-342900">
              <a:spcBef>
                <a:spcPts val="0"/>
              </a:spcBef>
              <a:spcAft>
                <a:spcPts val="0"/>
              </a:spcAft>
              <a:buFont typeface="Symbol" panose="05050102010706020507" pitchFamily="18" charset="2"/>
              <a:buChar char=""/>
            </a:pPr>
            <a:r>
              <a:rPr lang="en-US" sz="1200" dirty="0">
                <a:ea typeface="Times New Roman" panose="02020603050405020304" pitchFamily="18" charset="0"/>
              </a:rPr>
              <a:t>Temporarily increase operational level to 7.4’ NGVD to minimize operations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21</a:t>
            </a:fld>
            <a:endParaRPr lang="en-US"/>
          </a:p>
        </p:txBody>
      </p:sp>
    </p:spTree>
    <p:extLst>
      <p:ext uri="{BB962C8B-B14F-4D97-AF65-F5344CB8AC3E}">
        <p14:creationId xmlns:p14="http://schemas.microsoft.com/office/powerpoint/2010/main" val="3804662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3</a:t>
            </a:fld>
            <a:endParaRPr lang="en-US"/>
          </a:p>
        </p:txBody>
      </p:sp>
    </p:spTree>
    <p:extLst>
      <p:ext uri="{BB962C8B-B14F-4D97-AF65-F5344CB8AC3E}">
        <p14:creationId xmlns:p14="http://schemas.microsoft.com/office/powerpoint/2010/main" val="2682076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Levees designed for far lower level of protection compared to dams </a:t>
            </a:r>
          </a:p>
        </p:txBody>
      </p:sp>
      <p:sp>
        <p:nvSpPr>
          <p:cNvPr id="4" name="Slide Number Placeholder 3"/>
          <p:cNvSpPr>
            <a:spLocks noGrp="1"/>
          </p:cNvSpPr>
          <p:nvPr>
            <p:ph type="sldNum" sz="quarter" idx="5"/>
          </p:nvPr>
        </p:nvSpPr>
        <p:spPr/>
        <p:txBody>
          <a:bodyPr/>
          <a:lstStyle/>
          <a:p>
            <a:fld id="{BC3A86D8-1D95-4DFF-A26B-8F86AC3AC58E}" type="slidenum">
              <a:rPr lang="en-US" smtClean="0"/>
              <a:t>4</a:t>
            </a:fld>
            <a:endParaRPr lang="en-US"/>
          </a:p>
        </p:txBody>
      </p:sp>
    </p:spTree>
    <p:extLst>
      <p:ext uri="{BB962C8B-B14F-4D97-AF65-F5344CB8AC3E}">
        <p14:creationId xmlns:p14="http://schemas.microsoft.com/office/powerpoint/2010/main" val="2019923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4254" marR="0" lvl="0" indent="-474254"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I will describe the operation of a flood control dam using another one of our dams, </a:t>
            </a:r>
            <a:r>
              <a:rPr lang="en-US" sz="1800" dirty="0" err="1">
                <a:effectLst/>
                <a:latin typeface="Arial" panose="020B0604020202020204" pitchFamily="34" charset="0"/>
                <a:ea typeface="Calibri" panose="020F0502020204030204" pitchFamily="34" charset="0"/>
              </a:rPr>
              <a:t>Knightville</a:t>
            </a:r>
            <a:r>
              <a:rPr lang="en-US" sz="1800" dirty="0">
                <a:effectLst/>
                <a:latin typeface="Arial" panose="020B0604020202020204" pitchFamily="34" charset="0"/>
                <a:ea typeface="Calibri" panose="020F0502020204030204" pitchFamily="34" charset="0"/>
              </a:rPr>
              <a:t> Dam. </a:t>
            </a:r>
            <a:r>
              <a:rPr lang="en-US" sz="1800" dirty="0"/>
              <a:t>A flood control dam is a structure that limits the amount of water flowing downstream during/following floods in order to mitigate damages. </a:t>
            </a:r>
          </a:p>
          <a:p>
            <a:pPr marL="474254" marR="0" lvl="0" indent="-474254"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This is </a:t>
            </a:r>
            <a:r>
              <a:rPr lang="en-US" b="1" dirty="0" err="1"/>
              <a:t>Knightville</a:t>
            </a:r>
            <a:r>
              <a:rPr lang="en-US" b="1" baseline="0" dirty="0"/>
              <a:t> Dam located in Huntington, MA, but provides a good representation of most of the Corps built dams in New England. </a:t>
            </a:r>
            <a:r>
              <a:rPr lang="en-US" b="1" dirty="0"/>
              <a:t>This is an image of the dam looking upstream. </a:t>
            </a:r>
          </a:p>
          <a:p>
            <a:pPr marL="474254" marR="0" lvl="0" indent="-474254"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It is comprised of an earthen embankment, a control tower, and a concrete spillway weir</a:t>
            </a:r>
          </a:p>
          <a:p>
            <a:pPr marL="474254" marR="0" lvl="0" indent="-474254"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We will use this dam as an example during the presentation, and later show you a video</a:t>
            </a:r>
            <a:r>
              <a:rPr lang="en-US" baseline="0" dirty="0"/>
              <a:t> of this project when it had a spillway flow</a:t>
            </a:r>
            <a:endParaRPr lang="en-US" dirty="0"/>
          </a:p>
          <a:p>
            <a:pPr marL="474254" marR="0" lvl="0" indent="-474254"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We will go over the specific components you are seeing later in this presentation. You will hear the term “spillway weir”</a:t>
            </a:r>
            <a:r>
              <a:rPr lang="en-US" b="1" baseline="0" dirty="0"/>
              <a:t> many times throughout the presentation</a:t>
            </a:r>
            <a:endParaRPr lang="en-US" b="1" dirty="0"/>
          </a:p>
          <a:p>
            <a:pPr marL="474254" indent="-474254">
              <a:buFont typeface="Arial" panose="020B0604020202020204" pitchFamily="34" charset="0"/>
              <a:buChar char="•"/>
            </a:pPr>
            <a:r>
              <a:rPr lang="en-US" dirty="0"/>
              <a:t>During large storm events, the dam stores storm water in the reservoir to minimize damaging flows downstream.</a:t>
            </a: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5</a:t>
            </a:fld>
            <a:endParaRPr lang="en-US"/>
          </a:p>
        </p:txBody>
      </p:sp>
    </p:spTree>
    <p:extLst>
      <p:ext uri="{BB962C8B-B14F-4D97-AF65-F5344CB8AC3E}">
        <p14:creationId xmlns:p14="http://schemas.microsoft.com/office/powerpoint/2010/main" val="3288370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In this slide you see a comparison of what our reservoir looks like during most day-to-day operations </a:t>
            </a:r>
          </a:p>
          <a:p>
            <a:r>
              <a:rPr lang="en-US" sz="1200" dirty="0">
                <a:effectLst/>
                <a:latin typeface="Arial" panose="020B0604020202020204" pitchFamily="34" charset="0"/>
                <a:ea typeface="Calibri" panose="020F0502020204030204" pitchFamily="34" charset="0"/>
              </a:rPr>
              <a:t> </a:t>
            </a:r>
            <a:r>
              <a:rPr lang="en-US" sz="1200" b="1" dirty="0">
                <a:solidFill>
                  <a:srgbClr val="FF0000"/>
                </a:solidFill>
                <a:effectLst/>
                <a:latin typeface="Arial" panose="020B0604020202020204" pitchFamily="34" charset="0"/>
                <a:ea typeface="Calibri" panose="020F0502020204030204" pitchFamily="34" charset="0"/>
              </a:rPr>
              <a:t>(*CLICK*)</a:t>
            </a:r>
            <a:r>
              <a:rPr lang="en-US" sz="1200" dirty="0">
                <a:solidFill>
                  <a:srgbClr val="FF0000"/>
                </a:solidFill>
                <a:effectLst/>
                <a:latin typeface="Arial" panose="020B0604020202020204" pitchFamily="34" charset="0"/>
                <a:ea typeface="Calibri" panose="020F0502020204030204" pitchFamily="34" charset="0"/>
              </a:rPr>
              <a:t> </a:t>
            </a:r>
          </a:p>
          <a:p>
            <a:r>
              <a:rPr lang="en-US" sz="1200" dirty="0">
                <a:effectLst/>
                <a:latin typeface="Arial" panose="020B0604020202020204" pitchFamily="34" charset="0"/>
                <a:ea typeface="Calibri" panose="020F0502020204030204" pitchFamily="34" charset="0"/>
              </a:rPr>
              <a:t>and what it looks like during flood operations</a:t>
            </a:r>
          </a:p>
          <a:p>
            <a:endParaRPr lang="en-US" sz="1200" dirty="0">
              <a:effectLst/>
              <a:latin typeface="Arial" panose="020B0604020202020204" pitchFamily="34" charset="0"/>
            </a:endParaRPr>
          </a:p>
          <a:p>
            <a:r>
              <a:rPr lang="en-US" dirty="0"/>
              <a:t>Tower</a:t>
            </a:r>
            <a:r>
              <a:rPr lang="en-US" baseline="0" dirty="0"/>
              <a:t> looks a little different due to more recent renovations.</a:t>
            </a:r>
            <a:endParaRPr lang="en-US" dirty="0"/>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6</a:t>
            </a:fld>
            <a:endParaRPr lang="en-US"/>
          </a:p>
        </p:txBody>
      </p:sp>
    </p:spTree>
    <p:extLst>
      <p:ext uri="{BB962C8B-B14F-4D97-AF65-F5344CB8AC3E}">
        <p14:creationId xmlns:p14="http://schemas.microsoft.com/office/powerpoint/2010/main" val="3866313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During day-to-day operations, flows from upstream to downstream are allowed to pass through the </a:t>
            </a:r>
            <a:r>
              <a:rPr lang="en-US" b="1" dirty="0"/>
              <a:t>outlet works which include a conduit</a:t>
            </a:r>
            <a:r>
              <a:rPr lang="en-US" dirty="0"/>
              <a:t>.</a:t>
            </a:r>
          </a:p>
          <a:p>
            <a:endParaRPr lang="en-US" dirty="0"/>
          </a:p>
          <a:p>
            <a:pPr marL="0" indent="0">
              <a:buFont typeface="Arial" panose="020B0604020202020204" pitchFamily="34" charset="0"/>
              <a:buNone/>
            </a:pPr>
            <a:r>
              <a:rPr lang="en-US" dirty="0"/>
              <a:t>The </a:t>
            </a:r>
            <a:r>
              <a:rPr lang="en-US" b="1" dirty="0"/>
              <a:t>conduit</a:t>
            </a:r>
            <a:r>
              <a:rPr lang="en-US" dirty="0"/>
              <a:t> is a concrete tunnel through the base of the dam that is a part of the outlet works. Water is typically flowing through the conduit during day-to-day operations.</a:t>
            </a:r>
          </a:p>
          <a:p>
            <a:pPr marL="474254" indent="-474254">
              <a:buFont typeface="Arial" panose="020B0604020202020204" pitchFamily="34" charset="0"/>
              <a:buChar char="•"/>
            </a:pPr>
            <a:endParaRPr lang="en-US" dirty="0"/>
          </a:p>
          <a:p>
            <a:pPr marL="0" indent="0">
              <a:buFont typeface="Arial" panose="020B0604020202020204" pitchFamily="34" charset="0"/>
              <a:buNone/>
            </a:pPr>
            <a:r>
              <a:rPr lang="en-US" dirty="0"/>
              <a:t>Most Corps operated dams in New England have gates that can be opened and closed to limit or increase the amount of water passed through the conduit.</a:t>
            </a: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7</a:t>
            </a:fld>
            <a:endParaRPr lang="en-US"/>
          </a:p>
        </p:txBody>
      </p:sp>
    </p:spTree>
    <p:extLst>
      <p:ext uri="{BB962C8B-B14F-4D97-AF65-F5344CB8AC3E}">
        <p14:creationId xmlns:p14="http://schemas.microsoft.com/office/powerpoint/2010/main" val="15290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229" eaLnBrk="1" fontAlgn="ctr" hangingPunct="1">
              <a:defRPr/>
            </a:pPr>
            <a:r>
              <a:rPr lang="en-US" sz="1200" dirty="0">
                <a:effectLst/>
                <a:latin typeface="Arial" panose="020B0604020202020204" pitchFamily="34" charset="0"/>
                <a:ea typeface="Calibri" panose="020F0502020204030204" pitchFamily="34" charset="0"/>
              </a:rPr>
              <a:t>This a cross-section through the dam, showing the outlet conduit at the base of the dam.</a:t>
            </a:r>
          </a:p>
          <a:p>
            <a:pPr defTabSz="948229" eaLnBrk="1" fontAlgn="ctr" hangingPunct="1">
              <a:defRPr/>
            </a:pPr>
            <a:endParaRPr lang="en-US" sz="1200" b="0" dirty="0">
              <a:effectLst/>
              <a:latin typeface="Arial" panose="020B0604020202020204" pitchFamily="34" charset="0"/>
            </a:endParaRPr>
          </a:p>
          <a:p>
            <a:pPr marL="0" marR="0" lvl="0" indent="0" algn="l" defTabSz="948229" rtl="0" eaLnBrk="1" fontAlgn="ctr" latinLnBrk="0" hangingPunct="1">
              <a:lnSpc>
                <a:spcPct val="100000"/>
              </a:lnSpc>
              <a:spcBef>
                <a:spcPct val="30000"/>
              </a:spcBef>
              <a:spcAft>
                <a:spcPct val="0"/>
              </a:spcAft>
              <a:buClrTx/>
              <a:buSzTx/>
              <a:buFontTx/>
              <a:buNone/>
              <a:tabLst/>
              <a:defRPr/>
            </a:pPr>
            <a:r>
              <a:rPr lang="en-US" b="0" dirty="0"/>
              <a:t>The </a:t>
            </a:r>
            <a:r>
              <a:rPr lang="en-US" b="0" baseline="0" dirty="0"/>
              <a:t>gates are controlling the amount of water flowing through the outlet works.</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p>
          <a:p>
            <a:pPr marL="0" marR="0" lvl="0" indent="0" algn="l" defTabSz="948229" rtl="0" eaLnBrk="1" fontAlgn="ctr" latinLnBrk="0" hangingPunct="1">
              <a:lnSpc>
                <a:spcPct val="100000"/>
              </a:lnSpc>
              <a:spcBef>
                <a:spcPct val="30000"/>
              </a:spcBef>
              <a:spcAft>
                <a:spcPct val="0"/>
              </a:spcAft>
              <a:buClrTx/>
              <a:buSzTx/>
              <a:buFontTx/>
              <a:buNone/>
              <a:tabLst/>
              <a:defRPr/>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48229" rtl="0" eaLnBrk="1" fontAlgn="ctr" latinLnBrk="0" hangingPunct="1">
              <a:lnSpc>
                <a:spcPct val="100000"/>
              </a:lnSpc>
              <a:spcBef>
                <a:spcPct val="30000"/>
              </a:spcBef>
              <a:spcAft>
                <a:spcPct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Operations staff work with the Reservoir Control Center, or RCC to determine the appropriate gate changes.</a:t>
            </a:r>
            <a:endParaRPr lang="en-US" b="0" baseline="0" dirty="0"/>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8</a:t>
            </a:fld>
            <a:endParaRPr lang="en-US"/>
          </a:p>
        </p:txBody>
      </p:sp>
    </p:spTree>
    <p:extLst>
      <p:ext uri="{BB962C8B-B14F-4D97-AF65-F5344CB8AC3E}">
        <p14:creationId xmlns:p14="http://schemas.microsoft.com/office/powerpoint/2010/main" val="3276011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During an</a:t>
            </a:r>
            <a:r>
              <a:rPr lang="en-US" baseline="0" dirty="0"/>
              <a:t> extremely large storm</a:t>
            </a:r>
            <a:r>
              <a:rPr lang="en-US" dirty="0"/>
              <a:t>, due to the amount of water entering the reservoir, the reservoir could fill up completely (100% full). </a:t>
            </a:r>
          </a:p>
          <a:p>
            <a:pPr marL="0" indent="0">
              <a:buFont typeface="Arial" panose="020B0604020202020204" pitchFamily="34" charset="0"/>
              <a:buNone/>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a:solidFill>
                  <a:srgbClr val="FF0000"/>
                </a:solidFill>
              </a:rPr>
              <a:t>A dam is 100% full when the reservoir is at the top of the spillway weir crest NOT the top of the dam.</a:t>
            </a:r>
            <a:r>
              <a:rPr lang="en-US" dirty="0"/>
              <a:t>  A spillway is a concrete structure that is at a lower elevation than the top of the dam.</a:t>
            </a:r>
            <a:r>
              <a:rPr lang="en-US" sz="1800" dirty="0">
                <a:effectLst/>
                <a:latin typeface="Arial" panose="020B0604020202020204" pitchFamily="34" charset="0"/>
                <a:ea typeface="Calibri" panose="020F0502020204030204" pitchFamily="34" charset="0"/>
              </a:rPr>
              <a:t>  It is designed to allow water to flow over it.  </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Once the reservoir extends beyond 100% full, water discharges over the </a:t>
            </a:r>
            <a:r>
              <a:rPr lang="en-US" b="1" dirty="0"/>
              <a:t>spillway weir</a:t>
            </a:r>
            <a:r>
              <a:rPr lang="en-US" dirty="0"/>
              <a:t>. Flows over the spillway prevent water</a:t>
            </a:r>
            <a:r>
              <a:rPr lang="en-US" baseline="0" dirty="0"/>
              <a:t> from flowing over the dam</a:t>
            </a:r>
            <a:r>
              <a:rPr lang="en-US" dirty="0"/>
              <a:t> embankment (overtopping</a:t>
            </a:r>
            <a:r>
              <a:rPr lang="en-US" baseline="0" dirty="0"/>
              <a:t> the dam)</a:t>
            </a:r>
            <a:r>
              <a:rPr lang="en-US" dirty="0"/>
              <a:t>.</a:t>
            </a: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9</a:t>
            </a:fld>
            <a:endParaRPr lang="en-US"/>
          </a:p>
        </p:txBody>
      </p:sp>
    </p:spTree>
    <p:extLst>
      <p:ext uri="{BB962C8B-B14F-4D97-AF65-F5344CB8AC3E}">
        <p14:creationId xmlns:p14="http://schemas.microsoft.com/office/powerpoint/2010/main" val="2562106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The spillway functions similar in concept to a sink overflow opening that prevents a sink bowl from completely overflowing.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(*CLICK*)</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The outlet conduit acts like the sink’s drain.</a:t>
            </a:r>
            <a:r>
              <a:rPr lang="en-US"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10</a:t>
            </a:fld>
            <a:endParaRPr lang="en-US"/>
          </a:p>
        </p:txBody>
      </p:sp>
    </p:spTree>
    <p:extLst>
      <p:ext uri="{BB962C8B-B14F-4D97-AF65-F5344CB8AC3E}">
        <p14:creationId xmlns:p14="http://schemas.microsoft.com/office/powerpoint/2010/main" val="3513122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pic>
        <p:nvPicPr>
          <p:cNvPr id="8" name="Picture 7">
            <a:extLst>
              <a:ext uri="{FF2B5EF4-FFF2-40B4-BE49-F238E27FC236}">
                <a16:creationId xmlns:a16="http://schemas.microsoft.com/office/drawing/2014/main" id="{FB45AE24-691F-ACD3-A615-3489838ACD6A}"/>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2183580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pic>
        <p:nvPicPr>
          <p:cNvPr id="8" name="Picture 7">
            <a:extLst>
              <a:ext uri="{FF2B5EF4-FFF2-40B4-BE49-F238E27FC236}">
                <a16:creationId xmlns:a16="http://schemas.microsoft.com/office/drawing/2014/main" id="{523F1840-464A-1684-F97D-4D27B1833494}"/>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28977259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pic>
        <p:nvPicPr>
          <p:cNvPr id="9" name="Picture 8">
            <a:extLst>
              <a:ext uri="{FF2B5EF4-FFF2-40B4-BE49-F238E27FC236}">
                <a16:creationId xmlns:a16="http://schemas.microsoft.com/office/drawing/2014/main" id="{9C284161-32D3-D6B1-85BF-5771B9A0AC08}"/>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41451027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37D36794-E686-862F-36AA-113B1B310E85}"/>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27508794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1358EC4-E4B6-1D94-5623-18D05F64DD4F}"/>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4064420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D3CBBE61-8665-1202-AE16-F18D469DC9C9}"/>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210413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574A2923-DDEC-0D40-927F-2EB24130482F}"/>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1957029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7F8EAF4F-0983-8EAA-92EA-8545C3275FA0}"/>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246368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40250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81779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5084374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9987383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5241193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3317166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246848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49928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75371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1140643"/>
            <a:ext cx="12020549" cy="5649667"/>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6792052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6576388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352995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4" name="Picture 3">
            <a:extLst>
              <a:ext uri="{FF2B5EF4-FFF2-40B4-BE49-F238E27FC236}">
                <a16:creationId xmlns:a16="http://schemas.microsoft.com/office/drawing/2014/main" id="{D5FA77F3-3019-7A83-55E3-4F30B836541A}"/>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pic>
        <p:nvPicPr>
          <p:cNvPr id="2" name="Picture 1">
            <a:extLst>
              <a:ext uri="{FF2B5EF4-FFF2-40B4-BE49-F238E27FC236}">
                <a16:creationId xmlns:a16="http://schemas.microsoft.com/office/drawing/2014/main" id="{40601395-82F1-7B68-E6CF-1BADC02B4BAD}"/>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1750926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7" name="Picture 6">
            <a:extLst>
              <a:ext uri="{FF2B5EF4-FFF2-40B4-BE49-F238E27FC236}">
                <a16:creationId xmlns:a16="http://schemas.microsoft.com/office/drawing/2014/main" id="{84AD407E-0D6E-DB84-B409-38A40FC66BDB}"/>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5EB9662D-EA55-449F-9CCD-13D0128A1333}"/>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2" name="Picture 1">
            <a:extLst>
              <a:ext uri="{FF2B5EF4-FFF2-40B4-BE49-F238E27FC236}">
                <a16:creationId xmlns:a16="http://schemas.microsoft.com/office/drawing/2014/main" id="{72228EA2-367C-5C0C-8B15-99DC8162F08A}"/>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a:extLst>
              <a:ext uri="{FF2B5EF4-FFF2-40B4-BE49-F238E27FC236}">
                <a16:creationId xmlns:a16="http://schemas.microsoft.com/office/drawing/2014/main" id="{6E24EF9F-84E9-63AF-E2E6-C9F20CDDF17F}"/>
              </a:ext>
            </a:extLst>
          </p:cNvPr>
          <p:cNvPicPr>
            <a:picLocks noChangeAspect="1"/>
          </p:cNvPicPr>
          <p:nvPr userDrawn="1"/>
        </p:nvPicPr>
        <p:blipFill>
          <a:blip r:embed="rId3"/>
          <a:srcRect/>
          <a:stretch/>
        </p:blipFill>
        <p:spPr>
          <a:xfrm>
            <a:off x="356619" y="5602330"/>
            <a:ext cx="2070109"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C98838D9-69F6-8741-E9B8-A193D0A4C0CC}"/>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a:extLst>
              <a:ext uri="{FF2B5EF4-FFF2-40B4-BE49-F238E27FC236}">
                <a16:creationId xmlns:a16="http://schemas.microsoft.com/office/drawing/2014/main" id="{4DBAA536-DB55-66F9-3EDB-E00836DFA951}"/>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768909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731682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40110757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38400431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9747936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850718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0" y="2072640"/>
            <a:ext cx="12020549" cy="4482539"/>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09019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06961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85725" y="1256069"/>
            <a:ext cx="12020549" cy="5102912"/>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88037867"/>
      </p:ext>
    </p:extLst>
  </p:cSld>
  <p:clrMapOvr>
    <a:masterClrMapping/>
  </p:clrMapOvr>
  <p:hf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5970409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176134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3141413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4" name="Picture 3">
            <a:extLst>
              <a:ext uri="{FF2B5EF4-FFF2-40B4-BE49-F238E27FC236}">
                <a16:creationId xmlns:a16="http://schemas.microsoft.com/office/drawing/2014/main" id="{AA276547-8A78-6306-6328-4BA9738E0715}"/>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pic>
        <p:nvPicPr>
          <p:cNvPr id="2" name="Picture 1">
            <a:extLst>
              <a:ext uri="{FF2B5EF4-FFF2-40B4-BE49-F238E27FC236}">
                <a16:creationId xmlns:a16="http://schemas.microsoft.com/office/drawing/2014/main" id="{83C082A2-505F-6E45-9E30-D4A841447DCF}"/>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4507271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7" name="Picture 6">
            <a:extLst>
              <a:ext uri="{FF2B5EF4-FFF2-40B4-BE49-F238E27FC236}">
                <a16:creationId xmlns:a16="http://schemas.microsoft.com/office/drawing/2014/main" id="{A6CFB92A-CB62-C0F6-7CB5-6BDCB5D6D3AB}"/>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993319496"/>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9B677D18-30A5-A77C-1402-8CB7404FDB8B}"/>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2" name="Picture 1">
            <a:extLst>
              <a:ext uri="{FF2B5EF4-FFF2-40B4-BE49-F238E27FC236}">
                <a16:creationId xmlns:a16="http://schemas.microsoft.com/office/drawing/2014/main" id="{F8605D63-2DC6-7B81-B732-B01DC23721E7}"/>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2" name="Picture 1">
            <a:extLst>
              <a:ext uri="{FF2B5EF4-FFF2-40B4-BE49-F238E27FC236}">
                <a16:creationId xmlns:a16="http://schemas.microsoft.com/office/drawing/2014/main" id="{34031EB5-C376-EEAC-2326-FFBE51C25EDC}"/>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C8FCAC67-7C2F-0A24-1C47-16DE9F8B774E}"/>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a:extLst>
              <a:ext uri="{FF2B5EF4-FFF2-40B4-BE49-F238E27FC236}">
                <a16:creationId xmlns:a16="http://schemas.microsoft.com/office/drawing/2014/main" id="{672E45EF-FC6E-65C3-B65E-D674E848DBB3}"/>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dirty="0"/>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dirty="0"/>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830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926563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5294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a:extLst>
              <a:ext uri="{FF2B5EF4-FFF2-40B4-BE49-F238E27FC236}">
                <a16:creationId xmlns:a16="http://schemas.microsoft.com/office/drawing/2014/main" id="{C7BD8055-FF8F-646E-4F9E-84B4A33A92B9}"/>
              </a:ext>
            </a:extLst>
          </p:cNvPr>
          <p:cNvPicPr>
            <a:picLocks noChangeAspect="1"/>
          </p:cNvPicPr>
          <p:nvPr userDrawn="1"/>
        </p:nvPicPr>
        <p:blipFill>
          <a:blip r:embed="rId3"/>
          <a:srcRect/>
          <a:stretch/>
        </p:blipFill>
        <p:spPr>
          <a:xfrm>
            <a:off x="356619" y="5602330"/>
            <a:ext cx="2070109" cy="1065985"/>
          </a:xfrm>
          <a:prstGeom prst="rect">
            <a:avLst/>
          </a:prstGeom>
        </p:spPr>
      </p:pic>
    </p:spTree>
    <p:extLst>
      <p:ext uri="{BB962C8B-B14F-4D97-AF65-F5344CB8AC3E}">
        <p14:creationId xmlns:p14="http://schemas.microsoft.com/office/powerpoint/2010/main" val="185239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a:extLst>
              <a:ext uri="{FF2B5EF4-FFF2-40B4-BE49-F238E27FC236}">
                <a16:creationId xmlns:a16="http://schemas.microsoft.com/office/drawing/2014/main" id="{1100FC8E-3C81-583C-9A23-08A75A2C4FEC}"/>
              </a:ext>
            </a:extLst>
          </p:cNvPr>
          <p:cNvPicPr>
            <a:picLocks noChangeAspect="1"/>
          </p:cNvPicPr>
          <p:nvPr userDrawn="1"/>
        </p:nvPicPr>
        <p:blipFill>
          <a:blip r:embed="rId3"/>
          <a:srcRect/>
          <a:stretch/>
        </p:blipFill>
        <p:spPr>
          <a:xfrm>
            <a:off x="432819" y="5556022"/>
            <a:ext cx="2070109"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378027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a:extLst>
              <a:ext uri="{FF2B5EF4-FFF2-40B4-BE49-F238E27FC236}">
                <a16:creationId xmlns:a16="http://schemas.microsoft.com/office/drawing/2014/main" id="{30F6006C-DEAA-A93E-62A5-A2759A856E6B}"/>
              </a:ext>
            </a:extLst>
          </p:cNvPr>
          <p:cNvPicPr>
            <a:picLocks noChangeAspect="1"/>
          </p:cNvPicPr>
          <p:nvPr userDrawn="1"/>
        </p:nvPicPr>
        <p:blipFill>
          <a:blip r:embed="rId3"/>
          <a:srcRect/>
          <a:stretch/>
        </p:blipFill>
        <p:spPr>
          <a:xfrm>
            <a:off x="356619" y="5602330"/>
            <a:ext cx="2070109" cy="106598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CC1A89D0-0707-593E-6331-0996B0CFBFA9}"/>
              </a:ext>
            </a:extLst>
          </p:cNvPr>
          <p:cNvPicPr>
            <a:picLocks noChangeAspect="1"/>
          </p:cNvPicPr>
          <p:nvPr userDrawn="1"/>
        </p:nvPicPr>
        <p:blipFill>
          <a:blip r:embed="rId3"/>
          <a:srcRect/>
          <a:stretch/>
        </p:blipFill>
        <p:spPr>
          <a:xfrm>
            <a:off x="356619" y="5602330"/>
            <a:ext cx="2070109" cy="1065985"/>
          </a:xfrm>
          <a:prstGeom prst="rect">
            <a:avLst/>
          </a:prstGeom>
        </p:spPr>
      </p:pic>
    </p:spTree>
    <p:extLst>
      <p:ext uri="{BB962C8B-B14F-4D97-AF65-F5344CB8AC3E}">
        <p14:creationId xmlns:p14="http://schemas.microsoft.com/office/powerpoint/2010/main" val="37274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a:extLst>
              <a:ext uri="{FF2B5EF4-FFF2-40B4-BE49-F238E27FC236}">
                <a16:creationId xmlns:a16="http://schemas.microsoft.com/office/drawing/2014/main" id="{B1CCCAD0-1673-986A-13CB-641150EDAA17}"/>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244313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2" name="Picture 1">
            <a:extLst>
              <a:ext uri="{FF2B5EF4-FFF2-40B4-BE49-F238E27FC236}">
                <a16:creationId xmlns:a16="http://schemas.microsoft.com/office/drawing/2014/main" id="{A28D7915-ACBF-A2F9-FA2F-5EDCF302477A}"/>
              </a:ext>
            </a:extLst>
          </p:cNvPr>
          <p:cNvPicPr>
            <a:picLocks noChangeAspect="1"/>
          </p:cNvPicPr>
          <p:nvPr userDrawn="1"/>
        </p:nvPicPr>
        <p:blipFill>
          <a:blip r:embed="rId3"/>
          <a:srcRect/>
          <a:stretch/>
        </p:blipFill>
        <p:spPr>
          <a:xfrm>
            <a:off x="381000" y="5583644"/>
            <a:ext cx="2070109" cy="1065985"/>
          </a:xfrm>
          <a:prstGeom prst="rect">
            <a:avLst/>
          </a:prstGeom>
        </p:spPr>
      </p:pic>
    </p:spTree>
    <p:extLst>
      <p:ext uri="{BB962C8B-B14F-4D97-AF65-F5344CB8AC3E}">
        <p14:creationId xmlns:p14="http://schemas.microsoft.com/office/powerpoint/2010/main" val="379994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F88C9665-11EA-9C45-6EAF-3EEB4A851748}"/>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342294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a:extLst>
              <a:ext uri="{FF2B5EF4-FFF2-40B4-BE49-F238E27FC236}">
                <a16:creationId xmlns:a16="http://schemas.microsoft.com/office/drawing/2014/main" id="{317FB9D6-ADBF-D007-BA6F-9BC4ED3BBD45}"/>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269738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8D5FBDD-83C6-428C-8C6A-3CCC74C35F37}" type="slidenum">
              <a:rPr lang="en-US"/>
              <a:pPr/>
              <a:t>‹#›</a:t>
            </a:fld>
            <a:endParaRPr lang="en-US"/>
          </a:p>
        </p:txBody>
      </p:sp>
      <p:sp>
        <p:nvSpPr>
          <p:cNvPr id="3" name="TextBox 2">
            <a:extLst>
              <a:ext uri="{FF2B5EF4-FFF2-40B4-BE49-F238E27FC236}">
                <a16:creationId xmlns:a16="http://schemas.microsoft.com/office/drawing/2014/main" id="{ED45EFB0-5033-4711-B94B-3A02517A810B}"/>
              </a:ext>
            </a:extLst>
          </p:cNvPr>
          <p:cNvSpPr txBox="1"/>
          <p:nvPr userDrawn="1"/>
        </p:nvSpPr>
        <p:spPr>
          <a:xfrm>
            <a:off x="5782452" y="6384269"/>
            <a:ext cx="627095" cy="400110"/>
          </a:xfrm>
          <a:prstGeom prst="rect">
            <a:avLst/>
          </a:prstGeom>
          <a:noFill/>
        </p:spPr>
        <p:txBody>
          <a:bodyPr wrap="none" rtlCol="0">
            <a:spAutoFit/>
          </a:bodyPr>
          <a:lstStyle/>
          <a:p>
            <a:r>
              <a:rPr lang="en-US" sz="2000" dirty="0"/>
              <a:t>CUI</a:t>
            </a:r>
          </a:p>
        </p:txBody>
      </p:sp>
      <p:sp>
        <p:nvSpPr>
          <p:cNvPr id="4" name="TextBox 3">
            <a:extLst>
              <a:ext uri="{FF2B5EF4-FFF2-40B4-BE49-F238E27FC236}">
                <a16:creationId xmlns:a16="http://schemas.microsoft.com/office/drawing/2014/main" id="{626BA866-0393-4D86-88A3-34520B8FAC4B}"/>
              </a:ext>
            </a:extLst>
          </p:cNvPr>
          <p:cNvSpPr txBox="1"/>
          <p:nvPr userDrawn="1"/>
        </p:nvSpPr>
        <p:spPr>
          <a:xfrm>
            <a:off x="5782451" y="73621"/>
            <a:ext cx="627095" cy="400110"/>
          </a:xfrm>
          <a:prstGeom prst="rect">
            <a:avLst/>
          </a:prstGeom>
          <a:noFill/>
        </p:spPr>
        <p:txBody>
          <a:bodyPr wrap="none" rtlCol="0">
            <a:spAutoFit/>
          </a:bodyPr>
          <a:lstStyle/>
          <a:p>
            <a:r>
              <a:rPr lang="en-US" sz="2000" dirty="0"/>
              <a:t>CUI</a:t>
            </a:r>
          </a:p>
        </p:txBody>
      </p:sp>
    </p:spTree>
    <p:extLst>
      <p:ext uri="{BB962C8B-B14F-4D97-AF65-F5344CB8AC3E}">
        <p14:creationId xmlns:p14="http://schemas.microsoft.com/office/powerpoint/2010/main" val="14010942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552096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49818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6143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171451" y="1122479"/>
            <a:ext cx="11752777" cy="4448764"/>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56249665"/>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373409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497646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019795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4" name="Picture 3">
            <a:extLst>
              <a:ext uri="{FF2B5EF4-FFF2-40B4-BE49-F238E27FC236}">
                <a16:creationId xmlns:a16="http://schemas.microsoft.com/office/drawing/2014/main" id="{E9854FE0-CBB4-04F0-D9E1-A47D87FCFF40}"/>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pic>
        <p:nvPicPr>
          <p:cNvPr id="2" name="Picture 1">
            <a:extLst>
              <a:ext uri="{FF2B5EF4-FFF2-40B4-BE49-F238E27FC236}">
                <a16:creationId xmlns:a16="http://schemas.microsoft.com/office/drawing/2014/main" id="{4C42AB19-83DD-3172-4403-5D04F5E20AFE}"/>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69728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7" name="Picture 6">
            <a:extLst>
              <a:ext uri="{FF2B5EF4-FFF2-40B4-BE49-F238E27FC236}">
                <a16:creationId xmlns:a16="http://schemas.microsoft.com/office/drawing/2014/main" id="{D85ECB46-E7D7-855B-F4FA-72CE9FFC293F}"/>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5681708A-C5B1-03F3-506A-82A037D0FE9B}"/>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2" name="Picture 1">
            <a:extLst>
              <a:ext uri="{FF2B5EF4-FFF2-40B4-BE49-F238E27FC236}">
                <a16:creationId xmlns:a16="http://schemas.microsoft.com/office/drawing/2014/main" id="{1C0B0557-23F9-DED4-EB4C-B88D7B22D773}"/>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2" name="Picture 1">
            <a:extLst>
              <a:ext uri="{FF2B5EF4-FFF2-40B4-BE49-F238E27FC236}">
                <a16:creationId xmlns:a16="http://schemas.microsoft.com/office/drawing/2014/main" id="{368453D6-A3C1-56BE-24D0-B2D1F1BD4C5B}"/>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C912A723-62E0-165E-E69D-37E2F11B60E2}"/>
              </a:ext>
            </a:extLst>
          </p:cNvPr>
          <p:cNvPicPr>
            <a:picLocks noChangeAspect="1"/>
          </p:cNvPicPr>
          <p:nvPr userDrawn="1"/>
        </p:nvPicPr>
        <p:blipFill>
          <a:blip r:embed="rId3"/>
          <a:srcRect/>
          <a:stretch/>
        </p:blipFill>
        <p:spPr>
          <a:xfrm>
            <a:off x="266700" y="5593154"/>
            <a:ext cx="2070109"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a:extLst>
              <a:ext uri="{FF2B5EF4-FFF2-40B4-BE49-F238E27FC236}">
                <a16:creationId xmlns:a16="http://schemas.microsoft.com/office/drawing/2014/main" id="{ABBB1466-BCFE-5CDE-0922-A1E28AE15694}"/>
              </a:ext>
            </a:extLst>
          </p:cNvPr>
          <p:cNvPicPr>
            <a:picLocks noChangeAspect="1"/>
          </p:cNvPicPr>
          <p:nvPr userDrawn="1"/>
        </p:nvPicPr>
        <p:blipFill>
          <a:blip r:embed="rId3"/>
          <a:srcRect/>
          <a:stretch/>
        </p:blipFill>
        <p:spPr>
          <a:xfrm>
            <a:off x="257273" y="5595477"/>
            <a:ext cx="2070109"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514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85725" y="1171624"/>
            <a:ext cx="12020549" cy="4514752"/>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290452761"/>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4719099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798164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4209450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4" name="Picture 3">
            <a:extLst>
              <a:ext uri="{FF2B5EF4-FFF2-40B4-BE49-F238E27FC236}">
                <a16:creationId xmlns:a16="http://schemas.microsoft.com/office/drawing/2014/main" id="{4D7C9CDD-2BAC-C1B5-4065-8403F0F2FD57}"/>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pic>
        <p:nvPicPr>
          <p:cNvPr id="2" name="Picture 1">
            <a:extLst>
              <a:ext uri="{FF2B5EF4-FFF2-40B4-BE49-F238E27FC236}">
                <a16:creationId xmlns:a16="http://schemas.microsoft.com/office/drawing/2014/main" id="{2E3AFC67-7030-C51A-D750-158F1E228B19}"/>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5719959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7" name="Picture 6">
            <a:extLst>
              <a:ext uri="{FF2B5EF4-FFF2-40B4-BE49-F238E27FC236}">
                <a16:creationId xmlns:a16="http://schemas.microsoft.com/office/drawing/2014/main" id="{FB65E3B7-2D07-98BD-1EED-172877D26569}"/>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189D5D6C-0994-D021-B06F-5E6E8B55A812}"/>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2" name="Picture 1">
            <a:extLst>
              <a:ext uri="{FF2B5EF4-FFF2-40B4-BE49-F238E27FC236}">
                <a16:creationId xmlns:a16="http://schemas.microsoft.com/office/drawing/2014/main" id="{BA9AEBE0-0BDF-17B2-5570-A3017F55D445}"/>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2" name="Picture 1">
            <a:extLst>
              <a:ext uri="{FF2B5EF4-FFF2-40B4-BE49-F238E27FC236}">
                <a16:creationId xmlns:a16="http://schemas.microsoft.com/office/drawing/2014/main" id="{93213BF5-6731-41EA-77D9-735ADFF68254}"/>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1C77CF5C-7DE4-CB65-7F56-B430BAFE29C3}"/>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a:extLst>
              <a:ext uri="{FF2B5EF4-FFF2-40B4-BE49-F238E27FC236}">
                <a16:creationId xmlns:a16="http://schemas.microsoft.com/office/drawing/2014/main" id="{352CF3A3-D550-E6AC-ECAB-2839AC0D0355}"/>
              </a:ext>
            </a:extLst>
          </p:cNvPr>
          <p:cNvPicPr>
            <a:picLocks noChangeAspect="1"/>
          </p:cNvPicPr>
          <p:nvPr userDrawn="1"/>
        </p:nvPicPr>
        <p:blipFill>
          <a:blip r:embed="rId3"/>
          <a:srcRect/>
          <a:stretch/>
        </p:blipFill>
        <p:spPr>
          <a:xfrm>
            <a:off x="356619" y="5602330"/>
            <a:ext cx="2070109"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720236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4320889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20949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85725" y="1179039"/>
            <a:ext cx="12020549" cy="4231948"/>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118713353"/>
      </p:ext>
    </p:extLst>
  </p:cSld>
  <p:clrMapOvr>
    <a:masterClrMapping/>
  </p:clrMapOvr>
  <p:hf hd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dirty="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image" Target="../media/image1.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theme" Target="../theme/theme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image" Target="../media/image5.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theme" Target="../theme/theme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image" Target="../media/image5.png"/><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image" Target="../media/image1.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theme" Target="../theme/theme5.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image" Target="../media/image1.pn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theme" Target="../theme/theme6.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0"/>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1"/>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 id="2147484198"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91784"/>
            <a:ext cx="1970289" cy="864183"/>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499" y="113349"/>
            <a:ext cx="1970289" cy="864183"/>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dirty="0"/>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dirty="0"/>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DCD1B8-0FB9-6DE1-D901-F8B0186B1E44}"/>
              </a:ext>
            </a:extLst>
          </p:cNvPr>
          <p:cNvSpPr>
            <a:spLocks noGrp="1"/>
          </p:cNvSpPr>
          <p:nvPr>
            <p:ph type="title"/>
          </p:nvPr>
        </p:nvSpPr>
        <p:spPr/>
        <p:txBody>
          <a:bodyPr/>
          <a:lstStyle/>
          <a:p>
            <a:r>
              <a:rPr lang="en-US" dirty="0"/>
              <a:t>USACE Flood Risk Management Program</a:t>
            </a:r>
          </a:p>
        </p:txBody>
      </p:sp>
      <p:pic>
        <p:nvPicPr>
          <p:cNvPr id="14" name="Picture Placeholder 13" descr="A picture containing tree, outdoor, nature, waterfall&#10;&#10;Description automatically generated">
            <a:extLst>
              <a:ext uri="{FF2B5EF4-FFF2-40B4-BE49-F238E27FC236}">
                <a16:creationId xmlns:a16="http://schemas.microsoft.com/office/drawing/2014/main" id="{E1627E16-AC71-45DF-5D35-7A5D4560DBD1}"/>
              </a:ext>
            </a:extLst>
          </p:cNvPr>
          <p:cNvPicPr>
            <a:picLocks noGrp="1" noChangeAspect="1"/>
          </p:cNvPicPr>
          <p:nvPr>
            <p:ph type="pic" sz="quarter" idx="13"/>
          </p:nvPr>
        </p:nvPicPr>
        <p:blipFill>
          <a:blip r:embed="rId2"/>
          <a:srcRect l="29286" r="29286"/>
          <a:stretch>
            <a:fillRect/>
          </a:stretch>
        </p:blipFill>
        <p:spPr>
          <a:xfrm rot="5400000">
            <a:off x="7594600" y="-987425"/>
            <a:ext cx="3081338" cy="5578475"/>
          </a:xfrm>
        </p:spPr>
      </p:pic>
      <p:sp>
        <p:nvSpPr>
          <p:cNvPr id="7" name="Picture Placeholder 6">
            <a:extLst>
              <a:ext uri="{FF2B5EF4-FFF2-40B4-BE49-F238E27FC236}">
                <a16:creationId xmlns:a16="http://schemas.microsoft.com/office/drawing/2014/main" id="{2F31E74A-A6B4-2E28-2C57-4182308E7C0C}"/>
              </a:ext>
            </a:extLst>
          </p:cNvPr>
          <p:cNvSpPr>
            <a:spLocks noGrp="1"/>
          </p:cNvSpPr>
          <p:nvPr>
            <p:ph type="pic" sz="quarter" idx="15"/>
          </p:nvPr>
        </p:nvSpPr>
        <p:spPr/>
      </p:sp>
      <p:sp>
        <p:nvSpPr>
          <p:cNvPr id="9" name="Content Placeholder 8">
            <a:extLst>
              <a:ext uri="{FF2B5EF4-FFF2-40B4-BE49-F238E27FC236}">
                <a16:creationId xmlns:a16="http://schemas.microsoft.com/office/drawing/2014/main" id="{910D6B67-EB23-B871-0CBE-F377AEE7C411}"/>
              </a:ext>
            </a:extLst>
          </p:cNvPr>
          <p:cNvSpPr>
            <a:spLocks noGrp="1"/>
          </p:cNvSpPr>
          <p:nvPr>
            <p:ph sz="quarter" idx="17"/>
          </p:nvPr>
        </p:nvSpPr>
        <p:spPr/>
        <p:txBody>
          <a:bodyPr/>
          <a:lstStyle/>
          <a:p>
            <a:r>
              <a:rPr lang="en-US" dirty="0"/>
              <a:t>CT Flood Awareness Workshop</a:t>
            </a:r>
          </a:p>
          <a:p>
            <a:r>
              <a:rPr lang="en-US" dirty="0"/>
              <a:t>May 4, 2023</a:t>
            </a:r>
          </a:p>
          <a:p>
            <a:endParaRPr lang="en-US" dirty="0"/>
          </a:p>
          <a:p>
            <a:endParaRPr lang="en-US" dirty="0"/>
          </a:p>
          <a:p>
            <a:endParaRPr lang="en-US" dirty="0"/>
          </a:p>
          <a:p>
            <a:endParaRPr lang="en-US" dirty="0"/>
          </a:p>
          <a:p>
            <a:r>
              <a:rPr lang="en-US" dirty="0"/>
              <a:t>Megan Pierce</a:t>
            </a:r>
          </a:p>
          <a:p>
            <a:r>
              <a:rPr lang="en-US" dirty="0"/>
              <a:t>Risk Communication Lead</a:t>
            </a:r>
          </a:p>
          <a:p>
            <a:r>
              <a:rPr lang="en-US" dirty="0"/>
              <a:t>New England District, USACE</a:t>
            </a:r>
          </a:p>
          <a:p>
            <a:r>
              <a:rPr lang="en-US" dirty="0"/>
              <a:t>Megan.E.Pierce@usace.army.mil</a:t>
            </a:r>
          </a:p>
        </p:txBody>
      </p:sp>
      <p:sp>
        <p:nvSpPr>
          <p:cNvPr id="8" name="Picture Placeholder 7">
            <a:extLst>
              <a:ext uri="{FF2B5EF4-FFF2-40B4-BE49-F238E27FC236}">
                <a16:creationId xmlns:a16="http://schemas.microsoft.com/office/drawing/2014/main" id="{A7836D14-2EC2-59AA-6E2E-0D6A5A8510E0}"/>
              </a:ext>
            </a:extLst>
          </p:cNvPr>
          <p:cNvSpPr>
            <a:spLocks noGrp="1"/>
          </p:cNvSpPr>
          <p:nvPr>
            <p:ph type="pic" sz="quarter" idx="16"/>
          </p:nvPr>
        </p:nvSpPr>
        <p:spPr/>
      </p:sp>
      <p:pic>
        <p:nvPicPr>
          <p:cNvPr id="10" name="Picture Placeholder 6">
            <a:extLst>
              <a:ext uri="{FF2B5EF4-FFF2-40B4-BE49-F238E27FC236}">
                <a16:creationId xmlns:a16="http://schemas.microsoft.com/office/drawing/2014/main" id="{F9280A7F-EB2C-C722-E5AD-BC11F8179B10}"/>
              </a:ext>
            </a:extLst>
          </p:cNvPr>
          <p:cNvPicPr>
            <a:picLocks noChangeAspect="1"/>
          </p:cNvPicPr>
          <p:nvPr/>
        </p:nvPicPr>
        <p:blipFill>
          <a:blip r:embed="rId3"/>
          <a:srcRect t="15509" b="15509"/>
          <a:stretch/>
        </p:blipFill>
        <p:spPr bwMode="auto">
          <a:xfrm>
            <a:off x="6348227" y="262499"/>
            <a:ext cx="5578641" cy="3081131"/>
          </a:xfrm>
          <a:prstGeom prst="rect">
            <a:avLst/>
          </a:prstGeom>
          <a:solidFill>
            <a:schemeClr val="tx2"/>
          </a:solidFill>
          <a:ln w="38100" cap="flat" cmpd="sng" algn="ctr">
            <a:noFill/>
            <a:prstDash val="solid"/>
            <a:miter lim="800000"/>
            <a:headEnd/>
            <a:tailEnd/>
          </a:ln>
          <a:effectLst>
            <a:outerShdw blurRad="50800" dist="38100" dir="2700000" algn="tl" rotWithShape="0">
              <a:prstClr val="black">
                <a:alpha val="40000"/>
              </a:prstClr>
            </a:outerShdw>
          </a:effectLst>
        </p:spPr>
      </p:pic>
      <p:pic>
        <p:nvPicPr>
          <p:cNvPr id="11" name="Picture Placeholder 7">
            <a:extLst>
              <a:ext uri="{FF2B5EF4-FFF2-40B4-BE49-F238E27FC236}">
                <a16:creationId xmlns:a16="http://schemas.microsoft.com/office/drawing/2014/main" id="{59733DC9-C6C1-B464-D93E-21728877937A}"/>
              </a:ext>
            </a:extLst>
          </p:cNvPr>
          <p:cNvPicPr>
            <a:picLocks noChangeAspect="1"/>
          </p:cNvPicPr>
          <p:nvPr/>
        </p:nvPicPr>
        <p:blipFill>
          <a:blip r:embed="rId2"/>
          <a:srcRect l="9821" r="9821"/>
          <a:stretch/>
        </p:blipFill>
        <p:spPr bwMode="auto">
          <a:xfrm rot="5400000">
            <a:off x="8722658" y="3398532"/>
            <a:ext cx="3093720" cy="3314700"/>
          </a:xfrm>
          <a:prstGeom prst="rect">
            <a:avLst/>
          </a:prstGeom>
          <a:solidFill>
            <a:schemeClr val="tx2"/>
          </a:solidFill>
          <a:ln w="38100" cap="flat" cmpd="sng" algn="ctr">
            <a:noFill/>
            <a:prstDash val="solid"/>
            <a:miter lim="800000"/>
            <a:headEnd/>
            <a:tailEnd/>
          </a:ln>
          <a:effectLst>
            <a:outerShdw blurRad="50800" dist="38100" dir="2700000" algn="tl" rotWithShape="0">
              <a:prstClr val="black">
                <a:alpha val="40000"/>
              </a:prstClr>
            </a:outerShdw>
          </a:effectLst>
        </p:spPr>
      </p:pic>
      <p:pic>
        <p:nvPicPr>
          <p:cNvPr id="12" name="Picture Placeholder 8">
            <a:extLst>
              <a:ext uri="{FF2B5EF4-FFF2-40B4-BE49-F238E27FC236}">
                <a16:creationId xmlns:a16="http://schemas.microsoft.com/office/drawing/2014/main" id="{01AD1E0C-10A1-C79C-454D-2108450194E4}"/>
              </a:ext>
            </a:extLst>
          </p:cNvPr>
          <p:cNvPicPr preferRelativeResize="0">
            <a:picLocks noChangeAspect="1"/>
          </p:cNvPicPr>
          <p:nvPr/>
        </p:nvPicPr>
        <p:blipFill rotWithShape="1">
          <a:blip r:embed="rId4"/>
          <a:srcRect l="2303" t="3009" r="2303" b="3009"/>
          <a:stretch/>
        </p:blipFill>
        <p:spPr bwMode="auto">
          <a:xfrm>
            <a:off x="5142512" y="3509022"/>
            <a:ext cx="3314700" cy="3093720"/>
          </a:xfrm>
          <a:prstGeom prst="rect">
            <a:avLst/>
          </a:prstGeom>
          <a:solidFill>
            <a:schemeClr val="tx2"/>
          </a:solidFill>
          <a:ln w="38100" cap="flat" cmpd="sng" algn="ctr">
            <a:noFill/>
            <a:prstDash val="solid"/>
            <a:miter lim="800000"/>
            <a:headEnd/>
            <a:tailEnd/>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6CBEA6EE-D26F-5C5E-E7CD-4BF96593A102}"/>
              </a:ext>
            </a:extLst>
          </p:cNvPr>
          <p:cNvSpPr txBox="1"/>
          <p:nvPr/>
        </p:nvSpPr>
        <p:spPr>
          <a:xfrm>
            <a:off x="5138792" y="6226169"/>
            <a:ext cx="1873141" cy="369332"/>
          </a:xfrm>
          <a:prstGeom prst="rect">
            <a:avLst/>
          </a:prstGeom>
          <a:noFill/>
        </p:spPr>
        <p:txBody>
          <a:bodyPr wrap="none" rtlCol="0">
            <a:spAutoFit/>
          </a:bodyPr>
          <a:lstStyle/>
          <a:p>
            <a:r>
              <a:rPr lang="en-US" b="1" dirty="0">
                <a:solidFill>
                  <a:schemeClr val="tx2"/>
                </a:solidFill>
              </a:rPr>
              <a:t>STAMFORD HB</a:t>
            </a:r>
          </a:p>
        </p:txBody>
      </p:sp>
      <p:sp>
        <p:nvSpPr>
          <p:cNvPr id="4" name="TextBox 3">
            <a:extLst>
              <a:ext uri="{FF2B5EF4-FFF2-40B4-BE49-F238E27FC236}">
                <a16:creationId xmlns:a16="http://schemas.microsoft.com/office/drawing/2014/main" id="{60F915C7-EA6C-ACA1-1D4D-993A639AF79C}"/>
              </a:ext>
            </a:extLst>
          </p:cNvPr>
          <p:cNvSpPr txBox="1"/>
          <p:nvPr/>
        </p:nvSpPr>
        <p:spPr>
          <a:xfrm>
            <a:off x="9933231" y="2973514"/>
            <a:ext cx="1992853" cy="369332"/>
          </a:xfrm>
          <a:prstGeom prst="rect">
            <a:avLst/>
          </a:prstGeom>
          <a:noFill/>
        </p:spPr>
        <p:txBody>
          <a:bodyPr wrap="none" rtlCol="0">
            <a:spAutoFit/>
          </a:bodyPr>
          <a:lstStyle/>
          <a:p>
            <a:r>
              <a:rPr lang="en-US" b="1" dirty="0">
                <a:solidFill>
                  <a:schemeClr val="tx2"/>
                </a:solidFill>
              </a:rPr>
              <a:t>Thomaston Dam</a:t>
            </a:r>
          </a:p>
        </p:txBody>
      </p:sp>
    </p:spTree>
    <p:extLst>
      <p:ext uri="{BB962C8B-B14F-4D97-AF65-F5344CB8AC3E}">
        <p14:creationId xmlns:p14="http://schemas.microsoft.com/office/powerpoint/2010/main" val="1957661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Full Storage</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3"/>
          <a:stretch>
            <a:fillRect/>
          </a:stretch>
        </p:blipFill>
        <p:spPr>
          <a:xfrm>
            <a:off x="10969465" y="271272"/>
            <a:ext cx="548338" cy="548338"/>
          </a:xfrm>
          <a:prstGeom prst="rect">
            <a:avLst/>
          </a:prstGeom>
        </p:spPr>
      </p:pic>
      <p:pic>
        <p:nvPicPr>
          <p:cNvPr id="2" name="Picture 1">
            <a:extLst>
              <a:ext uri="{FF2B5EF4-FFF2-40B4-BE49-F238E27FC236}">
                <a16:creationId xmlns:a16="http://schemas.microsoft.com/office/drawing/2014/main" id="{820E04F0-B000-15D0-8457-C64AA301F11F}"/>
              </a:ext>
            </a:extLst>
          </p:cNvPr>
          <p:cNvPicPr>
            <a:picLocks noChangeAspect="1"/>
          </p:cNvPicPr>
          <p:nvPr/>
        </p:nvPicPr>
        <p:blipFill rotWithShape="1">
          <a:blip r:embed="rId4"/>
          <a:srcRect t="14669" r="3173" b="-2242"/>
          <a:stretch/>
        </p:blipFill>
        <p:spPr>
          <a:xfrm>
            <a:off x="764628" y="1251250"/>
            <a:ext cx="4062553" cy="4310497"/>
          </a:xfrm>
          <a:prstGeom prst="rect">
            <a:avLst/>
          </a:prstGeom>
        </p:spPr>
      </p:pic>
      <p:pic>
        <p:nvPicPr>
          <p:cNvPr id="3" name="Picture 2">
            <a:extLst>
              <a:ext uri="{FF2B5EF4-FFF2-40B4-BE49-F238E27FC236}">
                <a16:creationId xmlns:a16="http://schemas.microsoft.com/office/drawing/2014/main" id="{029339D7-09CF-B8DD-D5DA-47DF1B16F0D2}"/>
              </a:ext>
            </a:extLst>
          </p:cNvPr>
          <p:cNvPicPr>
            <a:picLocks noChangeAspect="1"/>
          </p:cNvPicPr>
          <p:nvPr/>
        </p:nvPicPr>
        <p:blipFill rotWithShape="1">
          <a:blip r:embed="rId5">
            <a:extLst>
              <a:ext uri="{28A0092B-C50C-407E-A947-70E740481C1C}">
                <a14:useLocalDpi xmlns:a14="http://schemas.microsoft.com/office/drawing/2010/main" val="0"/>
              </a:ext>
            </a:extLst>
          </a:blip>
          <a:srcRect l="-625" b="-513"/>
          <a:stretch/>
        </p:blipFill>
        <p:spPr>
          <a:xfrm>
            <a:off x="5614591" y="1266251"/>
            <a:ext cx="6372474" cy="4295496"/>
          </a:xfrm>
          <a:prstGeom prst="rect">
            <a:avLst/>
          </a:prstGeom>
        </p:spPr>
      </p:pic>
      <p:sp>
        <p:nvSpPr>
          <p:cNvPr id="4" name="Oval 3">
            <a:extLst>
              <a:ext uri="{FF2B5EF4-FFF2-40B4-BE49-F238E27FC236}">
                <a16:creationId xmlns:a16="http://schemas.microsoft.com/office/drawing/2014/main" id="{9ECA7E73-632B-E13C-5C8D-CE333BD21298}"/>
              </a:ext>
            </a:extLst>
          </p:cNvPr>
          <p:cNvSpPr/>
          <p:nvPr/>
        </p:nvSpPr>
        <p:spPr>
          <a:xfrm>
            <a:off x="2423563" y="3266869"/>
            <a:ext cx="744682" cy="48789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83847A"/>
              </a:solidFill>
              <a:effectLst/>
              <a:uLnTx/>
              <a:uFillTx/>
              <a:latin typeface="Arial"/>
              <a:ea typeface="+mn-ea"/>
              <a:cs typeface="+mn-cs"/>
            </a:endParaRPr>
          </a:p>
        </p:txBody>
      </p:sp>
      <p:sp>
        <p:nvSpPr>
          <p:cNvPr id="5" name="Rectangle 4">
            <a:extLst>
              <a:ext uri="{FF2B5EF4-FFF2-40B4-BE49-F238E27FC236}">
                <a16:creationId xmlns:a16="http://schemas.microsoft.com/office/drawing/2014/main" id="{7459D22E-F824-99CA-98C5-A8E615F59E2F}"/>
              </a:ext>
            </a:extLst>
          </p:cNvPr>
          <p:cNvSpPr/>
          <p:nvPr/>
        </p:nvSpPr>
        <p:spPr>
          <a:xfrm>
            <a:off x="302468" y="5673705"/>
            <a:ext cx="11356589" cy="1077218"/>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rPr>
              <a:t>A dam is 100% full when the reservoir is at the top of the spillway crest NOT the top of the dam.</a:t>
            </a:r>
            <a:endParaRPr kumimoji="0" lang="en-US" sz="3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11" name="Text Box 2">
            <a:extLst>
              <a:ext uri="{FF2B5EF4-FFF2-40B4-BE49-F238E27FC236}">
                <a16:creationId xmlns:a16="http://schemas.microsoft.com/office/drawing/2014/main" id="{4C53716D-52DD-07B9-8FF6-84E2017AF608}"/>
              </a:ext>
            </a:extLst>
          </p:cNvPr>
          <p:cNvSpPr txBox="1">
            <a:spLocks noChangeArrowheads="1"/>
          </p:cNvSpPr>
          <p:nvPr/>
        </p:nvSpPr>
        <p:spPr bwMode="auto">
          <a:xfrm>
            <a:off x="5803339" y="3363493"/>
            <a:ext cx="1596250" cy="294646"/>
          </a:xfrm>
          <a:prstGeom prst="rect">
            <a:avLst/>
          </a:prstGeom>
          <a:noFill/>
          <a:ln w="9525">
            <a:noFill/>
            <a:miter lim="800000"/>
            <a:headEnd/>
            <a:tailEnd/>
          </a:ln>
        </p:spPr>
        <p:txBody>
          <a:bodyPr rot="0" vert="horz" wrap="square" lIns="91440" tIns="45720" rIns="91440" bIns="45720" anchor="ctr" anchorCtr="0">
            <a:noAutofit/>
          </a:bodyPr>
          <a:lstStyle/>
          <a:p>
            <a:pPr marL="0" marR="0" lvl="0" indent="0" algn="ctr" defTabSz="914400" rtl="0" eaLnBrk="1" fontAlgn="base"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Concrete Spillway Weir</a:t>
            </a:r>
          </a:p>
        </p:txBody>
      </p:sp>
      <p:cxnSp>
        <p:nvCxnSpPr>
          <p:cNvPr id="12" name="Straight Arrow Connector 11">
            <a:extLst>
              <a:ext uri="{FF2B5EF4-FFF2-40B4-BE49-F238E27FC236}">
                <a16:creationId xmlns:a16="http://schemas.microsoft.com/office/drawing/2014/main" id="{292DCB03-E673-D8BB-38E4-41E08EDAC9BA}"/>
              </a:ext>
            </a:extLst>
          </p:cNvPr>
          <p:cNvCxnSpPr/>
          <p:nvPr/>
        </p:nvCxnSpPr>
        <p:spPr>
          <a:xfrm flipV="1">
            <a:off x="7158521" y="3266869"/>
            <a:ext cx="241068" cy="2357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181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5" b="-513"/>
          <a:stretch/>
        </p:blipFill>
        <p:spPr>
          <a:xfrm>
            <a:off x="-104776" y="0"/>
            <a:ext cx="12296776" cy="6837680"/>
          </a:xfrm>
          <a:prstGeom prst="rect">
            <a:avLst/>
          </a:prstGeom>
        </p:spPr>
      </p:pic>
      <p:sp>
        <p:nvSpPr>
          <p:cNvPr id="6" name="Freeform 5"/>
          <p:cNvSpPr/>
          <p:nvPr/>
        </p:nvSpPr>
        <p:spPr>
          <a:xfrm>
            <a:off x="-1424305" y="-48483"/>
            <a:ext cx="10187261" cy="2974457"/>
          </a:xfrm>
          <a:custGeom>
            <a:avLst/>
            <a:gdLst>
              <a:gd name="connsiteX0" fmla="*/ 768096 w 2962656"/>
              <a:gd name="connsiteY0" fmla="*/ 274320 h 768096"/>
              <a:gd name="connsiteX1" fmla="*/ 0 w 2962656"/>
              <a:gd name="connsiteY1" fmla="*/ 487680 h 768096"/>
              <a:gd name="connsiteX2" fmla="*/ 79248 w 2962656"/>
              <a:gd name="connsiteY2" fmla="*/ 585216 h 768096"/>
              <a:gd name="connsiteX3" fmla="*/ 359664 w 2962656"/>
              <a:gd name="connsiteY3" fmla="*/ 688848 h 768096"/>
              <a:gd name="connsiteX4" fmla="*/ 591312 w 2962656"/>
              <a:gd name="connsiteY4" fmla="*/ 749808 h 768096"/>
              <a:gd name="connsiteX5" fmla="*/ 871728 w 2962656"/>
              <a:gd name="connsiteY5" fmla="*/ 768096 h 768096"/>
              <a:gd name="connsiteX6" fmla="*/ 1030224 w 2962656"/>
              <a:gd name="connsiteY6" fmla="*/ 749808 h 768096"/>
              <a:gd name="connsiteX7" fmla="*/ 2962656 w 2962656"/>
              <a:gd name="connsiteY7" fmla="*/ 237744 h 768096"/>
              <a:gd name="connsiteX8" fmla="*/ 2919984 w 2962656"/>
              <a:gd name="connsiteY8" fmla="*/ 140208 h 768096"/>
              <a:gd name="connsiteX9" fmla="*/ 2267712 w 2962656"/>
              <a:gd name="connsiteY9" fmla="*/ 18288 h 768096"/>
              <a:gd name="connsiteX10" fmla="*/ 1956816 w 2962656"/>
              <a:gd name="connsiteY10" fmla="*/ 0 h 768096"/>
              <a:gd name="connsiteX11" fmla="*/ 1816608 w 2962656"/>
              <a:gd name="connsiteY11" fmla="*/ 24384 h 768096"/>
              <a:gd name="connsiteX12" fmla="*/ 768096 w 2962656"/>
              <a:gd name="connsiteY12" fmla="*/ 274320 h 768096"/>
              <a:gd name="connsiteX0" fmla="*/ 768096 w 2962656"/>
              <a:gd name="connsiteY0" fmla="*/ 280416 h 774192"/>
              <a:gd name="connsiteX1" fmla="*/ 0 w 2962656"/>
              <a:gd name="connsiteY1" fmla="*/ 493776 h 774192"/>
              <a:gd name="connsiteX2" fmla="*/ 79248 w 2962656"/>
              <a:gd name="connsiteY2" fmla="*/ 591312 h 774192"/>
              <a:gd name="connsiteX3" fmla="*/ 359664 w 2962656"/>
              <a:gd name="connsiteY3" fmla="*/ 694944 h 774192"/>
              <a:gd name="connsiteX4" fmla="*/ 591312 w 2962656"/>
              <a:gd name="connsiteY4" fmla="*/ 755904 h 774192"/>
              <a:gd name="connsiteX5" fmla="*/ 871728 w 2962656"/>
              <a:gd name="connsiteY5" fmla="*/ 774192 h 774192"/>
              <a:gd name="connsiteX6" fmla="*/ 1030224 w 2962656"/>
              <a:gd name="connsiteY6" fmla="*/ 755904 h 774192"/>
              <a:gd name="connsiteX7" fmla="*/ 2962656 w 2962656"/>
              <a:gd name="connsiteY7" fmla="*/ 243840 h 774192"/>
              <a:gd name="connsiteX8" fmla="*/ 2919984 w 2962656"/>
              <a:gd name="connsiteY8" fmla="*/ 146304 h 774192"/>
              <a:gd name="connsiteX9" fmla="*/ 2267712 w 2962656"/>
              <a:gd name="connsiteY9" fmla="*/ 24384 h 774192"/>
              <a:gd name="connsiteX10" fmla="*/ 1956816 w 2962656"/>
              <a:gd name="connsiteY10" fmla="*/ 6096 h 774192"/>
              <a:gd name="connsiteX11" fmla="*/ 1840992 w 2962656"/>
              <a:gd name="connsiteY11" fmla="*/ 0 h 774192"/>
              <a:gd name="connsiteX12" fmla="*/ 768096 w 2962656"/>
              <a:gd name="connsiteY12" fmla="*/ 280416 h 774192"/>
              <a:gd name="connsiteX0" fmla="*/ 768096 w 2962656"/>
              <a:gd name="connsiteY0" fmla="*/ 323088 h 816864"/>
              <a:gd name="connsiteX1" fmla="*/ 0 w 2962656"/>
              <a:gd name="connsiteY1" fmla="*/ 536448 h 816864"/>
              <a:gd name="connsiteX2" fmla="*/ 79248 w 2962656"/>
              <a:gd name="connsiteY2" fmla="*/ 633984 h 816864"/>
              <a:gd name="connsiteX3" fmla="*/ 359664 w 2962656"/>
              <a:gd name="connsiteY3" fmla="*/ 737616 h 816864"/>
              <a:gd name="connsiteX4" fmla="*/ 591312 w 2962656"/>
              <a:gd name="connsiteY4" fmla="*/ 798576 h 816864"/>
              <a:gd name="connsiteX5" fmla="*/ 871728 w 2962656"/>
              <a:gd name="connsiteY5" fmla="*/ 816864 h 816864"/>
              <a:gd name="connsiteX6" fmla="*/ 1030224 w 2962656"/>
              <a:gd name="connsiteY6" fmla="*/ 798576 h 816864"/>
              <a:gd name="connsiteX7" fmla="*/ 2962656 w 2962656"/>
              <a:gd name="connsiteY7" fmla="*/ 286512 h 816864"/>
              <a:gd name="connsiteX8" fmla="*/ 2919984 w 2962656"/>
              <a:gd name="connsiteY8" fmla="*/ 188976 h 816864"/>
              <a:gd name="connsiteX9" fmla="*/ 2267712 w 2962656"/>
              <a:gd name="connsiteY9" fmla="*/ 67056 h 816864"/>
              <a:gd name="connsiteX10" fmla="*/ 2054352 w 2962656"/>
              <a:gd name="connsiteY10" fmla="*/ 0 h 816864"/>
              <a:gd name="connsiteX11" fmla="*/ 1840992 w 2962656"/>
              <a:gd name="connsiteY11" fmla="*/ 42672 h 816864"/>
              <a:gd name="connsiteX12" fmla="*/ 768096 w 2962656"/>
              <a:gd name="connsiteY12" fmla="*/ 323088 h 816864"/>
              <a:gd name="connsiteX0" fmla="*/ 768096 w 2962656"/>
              <a:gd name="connsiteY0" fmla="*/ 323088 h 816864"/>
              <a:gd name="connsiteX1" fmla="*/ 0 w 2962656"/>
              <a:gd name="connsiteY1" fmla="*/ 536448 h 816864"/>
              <a:gd name="connsiteX2" fmla="*/ 79248 w 2962656"/>
              <a:gd name="connsiteY2" fmla="*/ 633984 h 816864"/>
              <a:gd name="connsiteX3" fmla="*/ 359664 w 2962656"/>
              <a:gd name="connsiteY3" fmla="*/ 737616 h 816864"/>
              <a:gd name="connsiteX4" fmla="*/ 591312 w 2962656"/>
              <a:gd name="connsiteY4" fmla="*/ 798576 h 816864"/>
              <a:gd name="connsiteX5" fmla="*/ 871728 w 2962656"/>
              <a:gd name="connsiteY5" fmla="*/ 816864 h 816864"/>
              <a:gd name="connsiteX6" fmla="*/ 1030224 w 2962656"/>
              <a:gd name="connsiteY6" fmla="*/ 798576 h 816864"/>
              <a:gd name="connsiteX7" fmla="*/ 2962656 w 2962656"/>
              <a:gd name="connsiteY7" fmla="*/ 286512 h 816864"/>
              <a:gd name="connsiteX8" fmla="*/ 2919984 w 2962656"/>
              <a:gd name="connsiteY8" fmla="*/ 188976 h 816864"/>
              <a:gd name="connsiteX9" fmla="*/ 2316480 w 2962656"/>
              <a:gd name="connsiteY9" fmla="*/ 42672 h 816864"/>
              <a:gd name="connsiteX10" fmla="*/ 2054352 w 2962656"/>
              <a:gd name="connsiteY10" fmla="*/ 0 h 816864"/>
              <a:gd name="connsiteX11" fmla="*/ 1840992 w 2962656"/>
              <a:gd name="connsiteY11" fmla="*/ 42672 h 816864"/>
              <a:gd name="connsiteX12" fmla="*/ 768096 w 2962656"/>
              <a:gd name="connsiteY12" fmla="*/ 323088 h 816864"/>
              <a:gd name="connsiteX0" fmla="*/ 768096 w 3041904"/>
              <a:gd name="connsiteY0" fmla="*/ 323088 h 816864"/>
              <a:gd name="connsiteX1" fmla="*/ 0 w 3041904"/>
              <a:gd name="connsiteY1" fmla="*/ 536448 h 816864"/>
              <a:gd name="connsiteX2" fmla="*/ 79248 w 3041904"/>
              <a:gd name="connsiteY2" fmla="*/ 633984 h 816864"/>
              <a:gd name="connsiteX3" fmla="*/ 359664 w 3041904"/>
              <a:gd name="connsiteY3" fmla="*/ 737616 h 816864"/>
              <a:gd name="connsiteX4" fmla="*/ 591312 w 3041904"/>
              <a:gd name="connsiteY4" fmla="*/ 798576 h 816864"/>
              <a:gd name="connsiteX5" fmla="*/ 871728 w 3041904"/>
              <a:gd name="connsiteY5" fmla="*/ 816864 h 816864"/>
              <a:gd name="connsiteX6" fmla="*/ 1030224 w 3041904"/>
              <a:gd name="connsiteY6" fmla="*/ 798576 h 816864"/>
              <a:gd name="connsiteX7" fmla="*/ 2962656 w 3041904"/>
              <a:gd name="connsiteY7" fmla="*/ 286512 h 816864"/>
              <a:gd name="connsiteX8" fmla="*/ 3041904 w 3041904"/>
              <a:gd name="connsiteY8" fmla="*/ 237744 h 816864"/>
              <a:gd name="connsiteX9" fmla="*/ 2316480 w 3041904"/>
              <a:gd name="connsiteY9" fmla="*/ 42672 h 816864"/>
              <a:gd name="connsiteX10" fmla="*/ 2054352 w 3041904"/>
              <a:gd name="connsiteY10" fmla="*/ 0 h 816864"/>
              <a:gd name="connsiteX11" fmla="*/ 1840992 w 3041904"/>
              <a:gd name="connsiteY11" fmla="*/ 42672 h 816864"/>
              <a:gd name="connsiteX12" fmla="*/ 768096 w 3041904"/>
              <a:gd name="connsiteY12" fmla="*/ 323088 h 816864"/>
              <a:gd name="connsiteX0" fmla="*/ 768096 w 3041904"/>
              <a:gd name="connsiteY0" fmla="*/ 323088 h 816864"/>
              <a:gd name="connsiteX1" fmla="*/ 0 w 3041904"/>
              <a:gd name="connsiteY1" fmla="*/ 536448 h 816864"/>
              <a:gd name="connsiteX2" fmla="*/ 79248 w 3041904"/>
              <a:gd name="connsiteY2" fmla="*/ 633984 h 816864"/>
              <a:gd name="connsiteX3" fmla="*/ 359664 w 3041904"/>
              <a:gd name="connsiteY3" fmla="*/ 737616 h 816864"/>
              <a:gd name="connsiteX4" fmla="*/ 591312 w 3041904"/>
              <a:gd name="connsiteY4" fmla="*/ 798576 h 816864"/>
              <a:gd name="connsiteX5" fmla="*/ 871728 w 3041904"/>
              <a:gd name="connsiteY5" fmla="*/ 816864 h 816864"/>
              <a:gd name="connsiteX6" fmla="*/ 1030224 w 3041904"/>
              <a:gd name="connsiteY6" fmla="*/ 798576 h 816864"/>
              <a:gd name="connsiteX7" fmla="*/ 2962656 w 3041904"/>
              <a:gd name="connsiteY7" fmla="*/ 286512 h 816864"/>
              <a:gd name="connsiteX8" fmla="*/ 3041904 w 3041904"/>
              <a:gd name="connsiteY8" fmla="*/ 237744 h 816864"/>
              <a:gd name="connsiteX9" fmla="*/ 2353056 w 3041904"/>
              <a:gd name="connsiteY9" fmla="*/ 103632 h 816864"/>
              <a:gd name="connsiteX10" fmla="*/ 2054352 w 3041904"/>
              <a:gd name="connsiteY10" fmla="*/ 0 h 816864"/>
              <a:gd name="connsiteX11" fmla="*/ 1840992 w 3041904"/>
              <a:gd name="connsiteY11" fmla="*/ 42672 h 816864"/>
              <a:gd name="connsiteX12" fmla="*/ 768096 w 3041904"/>
              <a:gd name="connsiteY12" fmla="*/ 323088 h 816864"/>
              <a:gd name="connsiteX0" fmla="*/ 768096 w 2962656"/>
              <a:gd name="connsiteY0" fmla="*/ 323088 h 816864"/>
              <a:gd name="connsiteX1" fmla="*/ 0 w 2962656"/>
              <a:gd name="connsiteY1" fmla="*/ 536448 h 816864"/>
              <a:gd name="connsiteX2" fmla="*/ 79248 w 2962656"/>
              <a:gd name="connsiteY2" fmla="*/ 633984 h 816864"/>
              <a:gd name="connsiteX3" fmla="*/ 359664 w 2962656"/>
              <a:gd name="connsiteY3" fmla="*/ 737616 h 816864"/>
              <a:gd name="connsiteX4" fmla="*/ 591312 w 2962656"/>
              <a:gd name="connsiteY4" fmla="*/ 798576 h 816864"/>
              <a:gd name="connsiteX5" fmla="*/ 871728 w 2962656"/>
              <a:gd name="connsiteY5" fmla="*/ 816864 h 816864"/>
              <a:gd name="connsiteX6" fmla="*/ 1030224 w 2962656"/>
              <a:gd name="connsiteY6" fmla="*/ 798576 h 816864"/>
              <a:gd name="connsiteX7" fmla="*/ 2962656 w 2962656"/>
              <a:gd name="connsiteY7" fmla="*/ 286512 h 816864"/>
              <a:gd name="connsiteX8" fmla="*/ 2852928 w 2962656"/>
              <a:gd name="connsiteY8" fmla="*/ 274320 h 816864"/>
              <a:gd name="connsiteX9" fmla="*/ 2353056 w 2962656"/>
              <a:gd name="connsiteY9" fmla="*/ 103632 h 816864"/>
              <a:gd name="connsiteX10" fmla="*/ 2054352 w 2962656"/>
              <a:gd name="connsiteY10" fmla="*/ 0 h 816864"/>
              <a:gd name="connsiteX11" fmla="*/ 1840992 w 2962656"/>
              <a:gd name="connsiteY11" fmla="*/ 42672 h 816864"/>
              <a:gd name="connsiteX12" fmla="*/ 768096 w 2962656"/>
              <a:gd name="connsiteY12" fmla="*/ 323088 h 816864"/>
              <a:gd name="connsiteX0" fmla="*/ 768096 w 2852928"/>
              <a:gd name="connsiteY0" fmla="*/ 323088 h 816864"/>
              <a:gd name="connsiteX1" fmla="*/ 0 w 2852928"/>
              <a:gd name="connsiteY1" fmla="*/ 536448 h 816864"/>
              <a:gd name="connsiteX2" fmla="*/ 79248 w 2852928"/>
              <a:gd name="connsiteY2" fmla="*/ 633984 h 816864"/>
              <a:gd name="connsiteX3" fmla="*/ 359664 w 2852928"/>
              <a:gd name="connsiteY3" fmla="*/ 737616 h 816864"/>
              <a:gd name="connsiteX4" fmla="*/ 591312 w 2852928"/>
              <a:gd name="connsiteY4" fmla="*/ 798576 h 816864"/>
              <a:gd name="connsiteX5" fmla="*/ 871728 w 2852928"/>
              <a:gd name="connsiteY5" fmla="*/ 816864 h 816864"/>
              <a:gd name="connsiteX6" fmla="*/ 1030224 w 2852928"/>
              <a:gd name="connsiteY6" fmla="*/ 798576 h 816864"/>
              <a:gd name="connsiteX7" fmla="*/ 2852928 w 2852928"/>
              <a:gd name="connsiteY7" fmla="*/ 274320 h 816864"/>
              <a:gd name="connsiteX8" fmla="*/ 2353056 w 2852928"/>
              <a:gd name="connsiteY8" fmla="*/ 103632 h 816864"/>
              <a:gd name="connsiteX9" fmla="*/ 2054352 w 2852928"/>
              <a:gd name="connsiteY9" fmla="*/ 0 h 816864"/>
              <a:gd name="connsiteX10" fmla="*/ 1840992 w 2852928"/>
              <a:gd name="connsiteY10" fmla="*/ 42672 h 816864"/>
              <a:gd name="connsiteX11" fmla="*/ 768096 w 2852928"/>
              <a:gd name="connsiteY11" fmla="*/ 323088 h 816864"/>
              <a:gd name="connsiteX0" fmla="*/ 768096 w 2828544"/>
              <a:gd name="connsiteY0" fmla="*/ 323088 h 816864"/>
              <a:gd name="connsiteX1" fmla="*/ 0 w 2828544"/>
              <a:gd name="connsiteY1" fmla="*/ 536448 h 816864"/>
              <a:gd name="connsiteX2" fmla="*/ 79248 w 2828544"/>
              <a:gd name="connsiteY2" fmla="*/ 633984 h 816864"/>
              <a:gd name="connsiteX3" fmla="*/ 359664 w 2828544"/>
              <a:gd name="connsiteY3" fmla="*/ 737616 h 816864"/>
              <a:gd name="connsiteX4" fmla="*/ 591312 w 2828544"/>
              <a:gd name="connsiteY4" fmla="*/ 798576 h 816864"/>
              <a:gd name="connsiteX5" fmla="*/ 871728 w 2828544"/>
              <a:gd name="connsiteY5" fmla="*/ 816864 h 816864"/>
              <a:gd name="connsiteX6" fmla="*/ 1030224 w 2828544"/>
              <a:gd name="connsiteY6" fmla="*/ 798576 h 816864"/>
              <a:gd name="connsiteX7" fmla="*/ 2828544 w 2828544"/>
              <a:gd name="connsiteY7" fmla="*/ 292608 h 816864"/>
              <a:gd name="connsiteX8" fmla="*/ 2353056 w 2828544"/>
              <a:gd name="connsiteY8" fmla="*/ 103632 h 816864"/>
              <a:gd name="connsiteX9" fmla="*/ 2054352 w 2828544"/>
              <a:gd name="connsiteY9" fmla="*/ 0 h 816864"/>
              <a:gd name="connsiteX10" fmla="*/ 1840992 w 2828544"/>
              <a:gd name="connsiteY10" fmla="*/ 42672 h 816864"/>
              <a:gd name="connsiteX11" fmla="*/ 768096 w 2828544"/>
              <a:gd name="connsiteY11" fmla="*/ 323088 h 816864"/>
              <a:gd name="connsiteX0" fmla="*/ 768096 w 2828544"/>
              <a:gd name="connsiteY0" fmla="*/ 323088 h 816864"/>
              <a:gd name="connsiteX1" fmla="*/ 0 w 2828544"/>
              <a:gd name="connsiteY1" fmla="*/ 536448 h 816864"/>
              <a:gd name="connsiteX2" fmla="*/ 79248 w 2828544"/>
              <a:gd name="connsiteY2" fmla="*/ 633984 h 816864"/>
              <a:gd name="connsiteX3" fmla="*/ 359664 w 2828544"/>
              <a:gd name="connsiteY3" fmla="*/ 737616 h 816864"/>
              <a:gd name="connsiteX4" fmla="*/ 591312 w 2828544"/>
              <a:gd name="connsiteY4" fmla="*/ 798576 h 816864"/>
              <a:gd name="connsiteX5" fmla="*/ 871728 w 2828544"/>
              <a:gd name="connsiteY5" fmla="*/ 816864 h 816864"/>
              <a:gd name="connsiteX6" fmla="*/ 1030224 w 2828544"/>
              <a:gd name="connsiteY6" fmla="*/ 798576 h 816864"/>
              <a:gd name="connsiteX7" fmla="*/ 2828544 w 2828544"/>
              <a:gd name="connsiteY7" fmla="*/ 292608 h 816864"/>
              <a:gd name="connsiteX8" fmla="*/ 2231136 w 2828544"/>
              <a:gd name="connsiteY8" fmla="*/ 24384 h 816864"/>
              <a:gd name="connsiteX9" fmla="*/ 2054352 w 2828544"/>
              <a:gd name="connsiteY9" fmla="*/ 0 h 816864"/>
              <a:gd name="connsiteX10" fmla="*/ 1840992 w 2828544"/>
              <a:gd name="connsiteY10" fmla="*/ 42672 h 816864"/>
              <a:gd name="connsiteX11" fmla="*/ 768096 w 2828544"/>
              <a:gd name="connsiteY11" fmla="*/ 323088 h 816864"/>
              <a:gd name="connsiteX0" fmla="*/ 688848 w 2749296"/>
              <a:gd name="connsiteY0" fmla="*/ 323088 h 816864"/>
              <a:gd name="connsiteX1" fmla="*/ 42672 w 2749296"/>
              <a:gd name="connsiteY1" fmla="*/ 49987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688848 w 2749296"/>
              <a:gd name="connsiteY11" fmla="*/ 323088 h 816864"/>
              <a:gd name="connsiteX0" fmla="*/ 682752 w 2749296"/>
              <a:gd name="connsiteY0" fmla="*/ 347472 h 816864"/>
              <a:gd name="connsiteX1" fmla="*/ 42672 w 2749296"/>
              <a:gd name="connsiteY1" fmla="*/ 49987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682752 w 2749296"/>
              <a:gd name="connsiteY11" fmla="*/ 347472 h 816864"/>
              <a:gd name="connsiteX0" fmla="*/ 682752 w 2749296"/>
              <a:gd name="connsiteY0" fmla="*/ 347472 h 816864"/>
              <a:gd name="connsiteX1" fmla="*/ 42672 w 2749296"/>
              <a:gd name="connsiteY1" fmla="*/ 49987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682752 w 2749296"/>
              <a:gd name="connsiteY11" fmla="*/ 347472 h 816864"/>
              <a:gd name="connsiteX0" fmla="*/ 753872 w 2749296"/>
              <a:gd name="connsiteY0" fmla="*/ 403352 h 816864"/>
              <a:gd name="connsiteX1" fmla="*/ 42672 w 2749296"/>
              <a:gd name="connsiteY1" fmla="*/ 49987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753872 w 2749296"/>
              <a:gd name="connsiteY11" fmla="*/ 403352 h 816864"/>
              <a:gd name="connsiteX0" fmla="*/ 824992 w 2749296"/>
              <a:gd name="connsiteY0" fmla="*/ 332232 h 816864"/>
              <a:gd name="connsiteX1" fmla="*/ 42672 w 2749296"/>
              <a:gd name="connsiteY1" fmla="*/ 49987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824992 w 2749296"/>
              <a:gd name="connsiteY11" fmla="*/ 332232 h 816864"/>
              <a:gd name="connsiteX0" fmla="*/ 824992 w 2749296"/>
              <a:gd name="connsiteY0" fmla="*/ 332232 h 816864"/>
              <a:gd name="connsiteX1" fmla="*/ 68072 w 2749296"/>
              <a:gd name="connsiteY1" fmla="*/ 54559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824992 w 2749296"/>
              <a:gd name="connsiteY11" fmla="*/ 332232 h 816864"/>
              <a:gd name="connsiteX0" fmla="*/ 824992 w 2749296"/>
              <a:gd name="connsiteY0" fmla="*/ 332232 h 816864"/>
              <a:gd name="connsiteX1" fmla="*/ 17272 w 2749296"/>
              <a:gd name="connsiteY1" fmla="*/ 48463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824992 w 2749296"/>
              <a:gd name="connsiteY11" fmla="*/ 332232 h 816864"/>
              <a:gd name="connsiteX0" fmla="*/ 799592 w 2749296"/>
              <a:gd name="connsiteY0" fmla="*/ 322072 h 816864"/>
              <a:gd name="connsiteX1" fmla="*/ 17272 w 2749296"/>
              <a:gd name="connsiteY1" fmla="*/ 48463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799592 w 2749296"/>
              <a:gd name="connsiteY11" fmla="*/ 322072 h 816864"/>
              <a:gd name="connsiteX0" fmla="*/ 799592 w 2749296"/>
              <a:gd name="connsiteY0" fmla="*/ 322072 h 816864"/>
              <a:gd name="connsiteX1" fmla="*/ 17272 w 2749296"/>
              <a:gd name="connsiteY1" fmla="*/ 48463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873504 w 2749296"/>
              <a:gd name="connsiteY10" fmla="*/ 93472 h 816864"/>
              <a:gd name="connsiteX11" fmla="*/ 799592 w 2749296"/>
              <a:gd name="connsiteY11" fmla="*/ 322072 h 816864"/>
              <a:gd name="connsiteX0" fmla="*/ 799592 w 2749296"/>
              <a:gd name="connsiteY0" fmla="*/ 297688 h 792480"/>
              <a:gd name="connsiteX1" fmla="*/ 17272 w 2749296"/>
              <a:gd name="connsiteY1" fmla="*/ 460248 h 792480"/>
              <a:gd name="connsiteX2" fmla="*/ 0 w 2749296"/>
              <a:gd name="connsiteY2" fmla="*/ 609600 h 792480"/>
              <a:gd name="connsiteX3" fmla="*/ 280416 w 2749296"/>
              <a:gd name="connsiteY3" fmla="*/ 713232 h 792480"/>
              <a:gd name="connsiteX4" fmla="*/ 512064 w 2749296"/>
              <a:gd name="connsiteY4" fmla="*/ 774192 h 792480"/>
              <a:gd name="connsiteX5" fmla="*/ 792480 w 2749296"/>
              <a:gd name="connsiteY5" fmla="*/ 792480 h 792480"/>
              <a:gd name="connsiteX6" fmla="*/ 950976 w 2749296"/>
              <a:gd name="connsiteY6" fmla="*/ 774192 h 792480"/>
              <a:gd name="connsiteX7" fmla="*/ 2749296 w 2749296"/>
              <a:gd name="connsiteY7" fmla="*/ 268224 h 792480"/>
              <a:gd name="connsiteX8" fmla="*/ 2151888 w 2749296"/>
              <a:gd name="connsiteY8" fmla="*/ 0 h 792480"/>
              <a:gd name="connsiteX9" fmla="*/ 1980184 w 2749296"/>
              <a:gd name="connsiteY9" fmla="*/ 56896 h 792480"/>
              <a:gd name="connsiteX10" fmla="*/ 1873504 w 2749296"/>
              <a:gd name="connsiteY10" fmla="*/ 69088 h 792480"/>
              <a:gd name="connsiteX11" fmla="*/ 799592 w 2749296"/>
              <a:gd name="connsiteY11" fmla="*/ 297688 h 792480"/>
              <a:gd name="connsiteX0" fmla="*/ 799592 w 2749296"/>
              <a:gd name="connsiteY0" fmla="*/ 240792 h 735584"/>
              <a:gd name="connsiteX1" fmla="*/ 17272 w 2749296"/>
              <a:gd name="connsiteY1" fmla="*/ 403352 h 735584"/>
              <a:gd name="connsiteX2" fmla="*/ 0 w 2749296"/>
              <a:gd name="connsiteY2" fmla="*/ 552704 h 735584"/>
              <a:gd name="connsiteX3" fmla="*/ 280416 w 2749296"/>
              <a:gd name="connsiteY3" fmla="*/ 656336 h 735584"/>
              <a:gd name="connsiteX4" fmla="*/ 512064 w 2749296"/>
              <a:gd name="connsiteY4" fmla="*/ 717296 h 735584"/>
              <a:gd name="connsiteX5" fmla="*/ 792480 w 2749296"/>
              <a:gd name="connsiteY5" fmla="*/ 735584 h 735584"/>
              <a:gd name="connsiteX6" fmla="*/ 950976 w 2749296"/>
              <a:gd name="connsiteY6" fmla="*/ 717296 h 735584"/>
              <a:gd name="connsiteX7" fmla="*/ 2749296 w 2749296"/>
              <a:gd name="connsiteY7" fmla="*/ 211328 h 735584"/>
              <a:gd name="connsiteX8" fmla="*/ 2136648 w 2749296"/>
              <a:gd name="connsiteY8" fmla="*/ 39624 h 735584"/>
              <a:gd name="connsiteX9" fmla="*/ 1980184 w 2749296"/>
              <a:gd name="connsiteY9" fmla="*/ 0 h 735584"/>
              <a:gd name="connsiteX10" fmla="*/ 1873504 w 2749296"/>
              <a:gd name="connsiteY10" fmla="*/ 12192 h 735584"/>
              <a:gd name="connsiteX11" fmla="*/ 799592 w 2749296"/>
              <a:gd name="connsiteY11" fmla="*/ 240792 h 735584"/>
              <a:gd name="connsiteX0" fmla="*/ 799592 w 2576576"/>
              <a:gd name="connsiteY0" fmla="*/ 240792 h 735584"/>
              <a:gd name="connsiteX1" fmla="*/ 17272 w 2576576"/>
              <a:gd name="connsiteY1" fmla="*/ 403352 h 735584"/>
              <a:gd name="connsiteX2" fmla="*/ 0 w 2576576"/>
              <a:gd name="connsiteY2" fmla="*/ 552704 h 735584"/>
              <a:gd name="connsiteX3" fmla="*/ 280416 w 2576576"/>
              <a:gd name="connsiteY3" fmla="*/ 656336 h 735584"/>
              <a:gd name="connsiteX4" fmla="*/ 512064 w 2576576"/>
              <a:gd name="connsiteY4" fmla="*/ 717296 h 735584"/>
              <a:gd name="connsiteX5" fmla="*/ 792480 w 2576576"/>
              <a:gd name="connsiteY5" fmla="*/ 735584 h 735584"/>
              <a:gd name="connsiteX6" fmla="*/ 950976 w 2576576"/>
              <a:gd name="connsiteY6" fmla="*/ 717296 h 735584"/>
              <a:gd name="connsiteX7" fmla="*/ 2576576 w 2576576"/>
              <a:gd name="connsiteY7" fmla="*/ 267208 h 735584"/>
              <a:gd name="connsiteX8" fmla="*/ 2136648 w 2576576"/>
              <a:gd name="connsiteY8" fmla="*/ 39624 h 735584"/>
              <a:gd name="connsiteX9" fmla="*/ 1980184 w 2576576"/>
              <a:gd name="connsiteY9" fmla="*/ 0 h 735584"/>
              <a:gd name="connsiteX10" fmla="*/ 1873504 w 2576576"/>
              <a:gd name="connsiteY10" fmla="*/ 12192 h 735584"/>
              <a:gd name="connsiteX11" fmla="*/ 799592 w 2576576"/>
              <a:gd name="connsiteY11" fmla="*/ 240792 h 735584"/>
              <a:gd name="connsiteX0" fmla="*/ 799592 w 2617216"/>
              <a:gd name="connsiteY0" fmla="*/ 240792 h 735584"/>
              <a:gd name="connsiteX1" fmla="*/ 17272 w 2617216"/>
              <a:gd name="connsiteY1" fmla="*/ 403352 h 735584"/>
              <a:gd name="connsiteX2" fmla="*/ 0 w 2617216"/>
              <a:gd name="connsiteY2" fmla="*/ 552704 h 735584"/>
              <a:gd name="connsiteX3" fmla="*/ 280416 w 2617216"/>
              <a:gd name="connsiteY3" fmla="*/ 656336 h 735584"/>
              <a:gd name="connsiteX4" fmla="*/ 512064 w 2617216"/>
              <a:gd name="connsiteY4" fmla="*/ 717296 h 735584"/>
              <a:gd name="connsiteX5" fmla="*/ 792480 w 2617216"/>
              <a:gd name="connsiteY5" fmla="*/ 735584 h 735584"/>
              <a:gd name="connsiteX6" fmla="*/ 950976 w 2617216"/>
              <a:gd name="connsiteY6" fmla="*/ 717296 h 735584"/>
              <a:gd name="connsiteX7" fmla="*/ 2617216 w 2617216"/>
              <a:gd name="connsiteY7" fmla="*/ 257048 h 735584"/>
              <a:gd name="connsiteX8" fmla="*/ 2136648 w 2617216"/>
              <a:gd name="connsiteY8" fmla="*/ 39624 h 735584"/>
              <a:gd name="connsiteX9" fmla="*/ 1980184 w 2617216"/>
              <a:gd name="connsiteY9" fmla="*/ 0 h 735584"/>
              <a:gd name="connsiteX10" fmla="*/ 1873504 w 2617216"/>
              <a:gd name="connsiteY10" fmla="*/ 12192 h 735584"/>
              <a:gd name="connsiteX11" fmla="*/ 799592 w 2617216"/>
              <a:gd name="connsiteY11" fmla="*/ 240792 h 735584"/>
              <a:gd name="connsiteX0" fmla="*/ 919480 w 2737104"/>
              <a:gd name="connsiteY0" fmla="*/ 240792 h 735584"/>
              <a:gd name="connsiteX1" fmla="*/ 0 w 2737104"/>
              <a:gd name="connsiteY1" fmla="*/ 504952 h 735584"/>
              <a:gd name="connsiteX2" fmla="*/ 119888 w 2737104"/>
              <a:gd name="connsiteY2" fmla="*/ 552704 h 735584"/>
              <a:gd name="connsiteX3" fmla="*/ 400304 w 2737104"/>
              <a:gd name="connsiteY3" fmla="*/ 656336 h 735584"/>
              <a:gd name="connsiteX4" fmla="*/ 631952 w 2737104"/>
              <a:gd name="connsiteY4" fmla="*/ 717296 h 735584"/>
              <a:gd name="connsiteX5" fmla="*/ 912368 w 2737104"/>
              <a:gd name="connsiteY5" fmla="*/ 735584 h 735584"/>
              <a:gd name="connsiteX6" fmla="*/ 1070864 w 2737104"/>
              <a:gd name="connsiteY6" fmla="*/ 717296 h 735584"/>
              <a:gd name="connsiteX7" fmla="*/ 2737104 w 2737104"/>
              <a:gd name="connsiteY7" fmla="*/ 257048 h 735584"/>
              <a:gd name="connsiteX8" fmla="*/ 2256536 w 2737104"/>
              <a:gd name="connsiteY8" fmla="*/ 39624 h 735584"/>
              <a:gd name="connsiteX9" fmla="*/ 2100072 w 2737104"/>
              <a:gd name="connsiteY9" fmla="*/ 0 h 735584"/>
              <a:gd name="connsiteX10" fmla="*/ 1993392 w 2737104"/>
              <a:gd name="connsiteY10" fmla="*/ 12192 h 735584"/>
              <a:gd name="connsiteX11" fmla="*/ 919480 w 2737104"/>
              <a:gd name="connsiteY11" fmla="*/ 240792 h 735584"/>
              <a:gd name="connsiteX0" fmla="*/ 1993392 w 2737104"/>
              <a:gd name="connsiteY0" fmla="*/ 12192 h 735584"/>
              <a:gd name="connsiteX1" fmla="*/ 0 w 2737104"/>
              <a:gd name="connsiteY1" fmla="*/ 504952 h 735584"/>
              <a:gd name="connsiteX2" fmla="*/ 119888 w 2737104"/>
              <a:gd name="connsiteY2" fmla="*/ 552704 h 735584"/>
              <a:gd name="connsiteX3" fmla="*/ 400304 w 2737104"/>
              <a:gd name="connsiteY3" fmla="*/ 656336 h 735584"/>
              <a:gd name="connsiteX4" fmla="*/ 631952 w 2737104"/>
              <a:gd name="connsiteY4" fmla="*/ 717296 h 735584"/>
              <a:gd name="connsiteX5" fmla="*/ 912368 w 2737104"/>
              <a:gd name="connsiteY5" fmla="*/ 735584 h 735584"/>
              <a:gd name="connsiteX6" fmla="*/ 1070864 w 2737104"/>
              <a:gd name="connsiteY6" fmla="*/ 717296 h 735584"/>
              <a:gd name="connsiteX7" fmla="*/ 2737104 w 2737104"/>
              <a:gd name="connsiteY7" fmla="*/ 257048 h 735584"/>
              <a:gd name="connsiteX8" fmla="*/ 2256536 w 2737104"/>
              <a:gd name="connsiteY8" fmla="*/ 39624 h 735584"/>
              <a:gd name="connsiteX9" fmla="*/ 2100072 w 2737104"/>
              <a:gd name="connsiteY9" fmla="*/ 0 h 735584"/>
              <a:gd name="connsiteX10" fmla="*/ 1993392 w 2737104"/>
              <a:gd name="connsiteY10" fmla="*/ 12192 h 735584"/>
              <a:gd name="connsiteX0" fmla="*/ 1993392 w 7349744"/>
              <a:gd name="connsiteY0" fmla="*/ 324104 h 1047496"/>
              <a:gd name="connsiteX1" fmla="*/ 0 w 7349744"/>
              <a:gd name="connsiteY1" fmla="*/ 816864 h 1047496"/>
              <a:gd name="connsiteX2" fmla="*/ 119888 w 7349744"/>
              <a:gd name="connsiteY2" fmla="*/ 864616 h 1047496"/>
              <a:gd name="connsiteX3" fmla="*/ 400304 w 7349744"/>
              <a:gd name="connsiteY3" fmla="*/ 968248 h 1047496"/>
              <a:gd name="connsiteX4" fmla="*/ 631952 w 7349744"/>
              <a:gd name="connsiteY4" fmla="*/ 1029208 h 1047496"/>
              <a:gd name="connsiteX5" fmla="*/ 912368 w 7349744"/>
              <a:gd name="connsiteY5" fmla="*/ 1047496 h 1047496"/>
              <a:gd name="connsiteX6" fmla="*/ 1070864 w 7349744"/>
              <a:gd name="connsiteY6" fmla="*/ 1029208 h 1047496"/>
              <a:gd name="connsiteX7" fmla="*/ 7349744 w 7349744"/>
              <a:gd name="connsiteY7" fmla="*/ 0 h 1047496"/>
              <a:gd name="connsiteX8" fmla="*/ 2256536 w 7349744"/>
              <a:gd name="connsiteY8" fmla="*/ 351536 h 1047496"/>
              <a:gd name="connsiteX9" fmla="*/ 2100072 w 7349744"/>
              <a:gd name="connsiteY9" fmla="*/ 311912 h 1047496"/>
              <a:gd name="connsiteX10" fmla="*/ 1993392 w 7349744"/>
              <a:gd name="connsiteY10" fmla="*/ 324104 h 1047496"/>
              <a:gd name="connsiteX0" fmla="*/ 1993392 w 7349744"/>
              <a:gd name="connsiteY0" fmla="*/ 1130808 h 1854200"/>
              <a:gd name="connsiteX1" fmla="*/ 0 w 7349744"/>
              <a:gd name="connsiteY1" fmla="*/ 1623568 h 1854200"/>
              <a:gd name="connsiteX2" fmla="*/ 119888 w 7349744"/>
              <a:gd name="connsiteY2" fmla="*/ 1671320 h 1854200"/>
              <a:gd name="connsiteX3" fmla="*/ 400304 w 7349744"/>
              <a:gd name="connsiteY3" fmla="*/ 1774952 h 1854200"/>
              <a:gd name="connsiteX4" fmla="*/ 631952 w 7349744"/>
              <a:gd name="connsiteY4" fmla="*/ 1835912 h 1854200"/>
              <a:gd name="connsiteX5" fmla="*/ 912368 w 7349744"/>
              <a:gd name="connsiteY5" fmla="*/ 1854200 h 1854200"/>
              <a:gd name="connsiteX6" fmla="*/ 1070864 w 7349744"/>
              <a:gd name="connsiteY6" fmla="*/ 1835912 h 1854200"/>
              <a:gd name="connsiteX7" fmla="*/ 7349744 w 7349744"/>
              <a:gd name="connsiteY7" fmla="*/ 806704 h 1854200"/>
              <a:gd name="connsiteX8" fmla="*/ 4166616 w 7349744"/>
              <a:gd name="connsiteY8" fmla="*/ 0 h 1854200"/>
              <a:gd name="connsiteX9" fmla="*/ 2100072 w 7349744"/>
              <a:gd name="connsiteY9" fmla="*/ 1118616 h 1854200"/>
              <a:gd name="connsiteX10" fmla="*/ 1993392 w 7349744"/>
              <a:gd name="connsiteY10" fmla="*/ 1130808 h 1854200"/>
              <a:gd name="connsiteX0" fmla="*/ 1993392 w 7349744"/>
              <a:gd name="connsiteY0" fmla="*/ 1840992 h 2564384"/>
              <a:gd name="connsiteX1" fmla="*/ 0 w 7349744"/>
              <a:gd name="connsiteY1" fmla="*/ 2333752 h 2564384"/>
              <a:gd name="connsiteX2" fmla="*/ 119888 w 7349744"/>
              <a:gd name="connsiteY2" fmla="*/ 2381504 h 2564384"/>
              <a:gd name="connsiteX3" fmla="*/ 400304 w 7349744"/>
              <a:gd name="connsiteY3" fmla="*/ 2485136 h 2564384"/>
              <a:gd name="connsiteX4" fmla="*/ 631952 w 7349744"/>
              <a:gd name="connsiteY4" fmla="*/ 2546096 h 2564384"/>
              <a:gd name="connsiteX5" fmla="*/ 912368 w 7349744"/>
              <a:gd name="connsiteY5" fmla="*/ 2564384 h 2564384"/>
              <a:gd name="connsiteX6" fmla="*/ 1070864 w 7349744"/>
              <a:gd name="connsiteY6" fmla="*/ 2546096 h 2564384"/>
              <a:gd name="connsiteX7" fmla="*/ 7349744 w 7349744"/>
              <a:gd name="connsiteY7" fmla="*/ 1516888 h 2564384"/>
              <a:gd name="connsiteX8" fmla="*/ 4166616 w 7349744"/>
              <a:gd name="connsiteY8" fmla="*/ 710184 h 2564384"/>
              <a:gd name="connsiteX9" fmla="*/ 2597912 w 7349744"/>
              <a:gd name="connsiteY9" fmla="*/ 0 h 2564384"/>
              <a:gd name="connsiteX10" fmla="*/ 1993392 w 7349744"/>
              <a:gd name="connsiteY10" fmla="*/ 1840992 h 2564384"/>
              <a:gd name="connsiteX0" fmla="*/ 2531872 w 7349744"/>
              <a:gd name="connsiteY0" fmla="*/ 0 h 2846832"/>
              <a:gd name="connsiteX1" fmla="*/ 0 w 7349744"/>
              <a:gd name="connsiteY1" fmla="*/ 2616200 h 2846832"/>
              <a:gd name="connsiteX2" fmla="*/ 119888 w 7349744"/>
              <a:gd name="connsiteY2" fmla="*/ 2663952 h 2846832"/>
              <a:gd name="connsiteX3" fmla="*/ 400304 w 7349744"/>
              <a:gd name="connsiteY3" fmla="*/ 2767584 h 2846832"/>
              <a:gd name="connsiteX4" fmla="*/ 631952 w 7349744"/>
              <a:gd name="connsiteY4" fmla="*/ 2828544 h 2846832"/>
              <a:gd name="connsiteX5" fmla="*/ 912368 w 7349744"/>
              <a:gd name="connsiteY5" fmla="*/ 2846832 h 2846832"/>
              <a:gd name="connsiteX6" fmla="*/ 1070864 w 7349744"/>
              <a:gd name="connsiteY6" fmla="*/ 2828544 h 2846832"/>
              <a:gd name="connsiteX7" fmla="*/ 7349744 w 7349744"/>
              <a:gd name="connsiteY7" fmla="*/ 1799336 h 2846832"/>
              <a:gd name="connsiteX8" fmla="*/ 4166616 w 7349744"/>
              <a:gd name="connsiteY8" fmla="*/ 992632 h 2846832"/>
              <a:gd name="connsiteX9" fmla="*/ 2597912 w 7349744"/>
              <a:gd name="connsiteY9" fmla="*/ 282448 h 2846832"/>
              <a:gd name="connsiteX10" fmla="*/ 2531872 w 7349744"/>
              <a:gd name="connsiteY10" fmla="*/ 0 h 2846832"/>
              <a:gd name="connsiteX0" fmla="*/ 3832352 w 8650224"/>
              <a:gd name="connsiteY0" fmla="*/ 0 h 2846832"/>
              <a:gd name="connsiteX1" fmla="*/ 0 w 8650224"/>
              <a:gd name="connsiteY1" fmla="*/ 1661160 h 2846832"/>
              <a:gd name="connsiteX2" fmla="*/ 1420368 w 8650224"/>
              <a:gd name="connsiteY2" fmla="*/ 2663952 h 2846832"/>
              <a:gd name="connsiteX3" fmla="*/ 1700784 w 8650224"/>
              <a:gd name="connsiteY3" fmla="*/ 2767584 h 2846832"/>
              <a:gd name="connsiteX4" fmla="*/ 1932432 w 8650224"/>
              <a:gd name="connsiteY4" fmla="*/ 2828544 h 2846832"/>
              <a:gd name="connsiteX5" fmla="*/ 2212848 w 8650224"/>
              <a:gd name="connsiteY5" fmla="*/ 2846832 h 2846832"/>
              <a:gd name="connsiteX6" fmla="*/ 2371344 w 8650224"/>
              <a:gd name="connsiteY6" fmla="*/ 2828544 h 2846832"/>
              <a:gd name="connsiteX7" fmla="*/ 8650224 w 8650224"/>
              <a:gd name="connsiteY7" fmla="*/ 1799336 h 2846832"/>
              <a:gd name="connsiteX8" fmla="*/ 5467096 w 8650224"/>
              <a:gd name="connsiteY8" fmla="*/ 992632 h 2846832"/>
              <a:gd name="connsiteX9" fmla="*/ 3898392 w 8650224"/>
              <a:gd name="connsiteY9" fmla="*/ 282448 h 2846832"/>
              <a:gd name="connsiteX10" fmla="*/ 3832352 w 8650224"/>
              <a:gd name="connsiteY10" fmla="*/ 0 h 2846832"/>
              <a:gd name="connsiteX0" fmla="*/ 3832352 w 8650224"/>
              <a:gd name="connsiteY0" fmla="*/ 0 h 2846832"/>
              <a:gd name="connsiteX1" fmla="*/ 0 w 8650224"/>
              <a:gd name="connsiteY1" fmla="*/ 1661160 h 2846832"/>
              <a:gd name="connsiteX2" fmla="*/ 1420368 w 8650224"/>
              <a:gd name="connsiteY2" fmla="*/ 2663952 h 2846832"/>
              <a:gd name="connsiteX3" fmla="*/ 1700784 w 8650224"/>
              <a:gd name="connsiteY3" fmla="*/ 2767584 h 2846832"/>
              <a:gd name="connsiteX4" fmla="*/ 1932432 w 8650224"/>
              <a:gd name="connsiteY4" fmla="*/ 2828544 h 2846832"/>
              <a:gd name="connsiteX5" fmla="*/ 2212848 w 8650224"/>
              <a:gd name="connsiteY5" fmla="*/ 2846832 h 2846832"/>
              <a:gd name="connsiteX6" fmla="*/ 2879344 w 8650224"/>
              <a:gd name="connsiteY6" fmla="*/ 2828544 h 2846832"/>
              <a:gd name="connsiteX7" fmla="*/ 8650224 w 8650224"/>
              <a:gd name="connsiteY7" fmla="*/ 1799336 h 2846832"/>
              <a:gd name="connsiteX8" fmla="*/ 5467096 w 8650224"/>
              <a:gd name="connsiteY8" fmla="*/ 992632 h 2846832"/>
              <a:gd name="connsiteX9" fmla="*/ 3898392 w 8650224"/>
              <a:gd name="connsiteY9" fmla="*/ 282448 h 2846832"/>
              <a:gd name="connsiteX10" fmla="*/ 3832352 w 8650224"/>
              <a:gd name="connsiteY10" fmla="*/ 0 h 2846832"/>
              <a:gd name="connsiteX0" fmla="*/ 3832352 w 8650224"/>
              <a:gd name="connsiteY0" fmla="*/ 0 h 2848864"/>
              <a:gd name="connsiteX1" fmla="*/ 0 w 8650224"/>
              <a:gd name="connsiteY1" fmla="*/ 1661160 h 2848864"/>
              <a:gd name="connsiteX2" fmla="*/ 1420368 w 8650224"/>
              <a:gd name="connsiteY2" fmla="*/ 2663952 h 2848864"/>
              <a:gd name="connsiteX3" fmla="*/ 1700784 w 8650224"/>
              <a:gd name="connsiteY3" fmla="*/ 2767584 h 2848864"/>
              <a:gd name="connsiteX4" fmla="*/ 1932432 w 8650224"/>
              <a:gd name="connsiteY4" fmla="*/ 2828544 h 2848864"/>
              <a:gd name="connsiteX5" fmla="*/ 2212848 w 8650224"/>
              <a:gd name="connsiteY5" fmla="*/ 2846832 h 2848864"/>
              <a:gd name="connsiteX6" fmla="*/ 3407664 w 8650224"/>
              <a:gd name="connsiteY6" fmla="*/ 2848864 h 2848864"/>
              <a:gd name="connsiteX7" fmla="*/ 8650224 w 8650224"/>
              <a:gd name="connsiteY7" fmla="*/ 1799336 h 2848864"/>
              <a:gd name="connsiteX8" fmla="*/ 5467096 w 8650224"/>
              <a:gd name="connsiteY8" fmla="*/ 992632 h 2848864"/>
              <a:gd name="connsiteX9" fmla="*/ 3898392 w 8650224"/>
              <a:gd name="connsiteY9" fmla="*/ 282448 h 2848864"/>
              <a:gd name="connsiteX10" fmla="*/ 3832352 w 8650224"/>
              <a:gd name="connsiteY10" fmla="*/ 0 h 2848864"/>
              <a:gd name="connsiteX0" fmla="*/ 5478272 w 10296144"/>
              <a:gd name="connsiteY0" fmla="*/ 0 h 2848864"/>
              <a:gd name="connsiteX1" fmla="*/ 0 w 10296144"/>
              <a:gd name="connsiteY1" fmla="*/ 116840 h 2848864"/>
              <a:gd name="connsiteX2" fmla="*/ 3066288 w 10296144"/>
              <a:gd name="connsiteY2" fmla="*/ 2663952 h 2848864"/>
              <a:gd name="connsiteX3" fmla="*/ 3346704 w 10296144"/>
              <a:gd name="connsiteY3" fmla="*/ 2767584 h 2848864"/>
              <a:gd name="connsiteX4" fmla="*/ 3578352 w 10296144"/>
              <a:gd name="connsiteY4" fmla="*/ 2828544 h 2848864"/>
              <a:gd name="connsiteX5" fmla="*/ 3858768 w 10296144"/>
              <a:gd name="connsiteY5" fmla="*/ 2846832 h 2848864"/>
              <a:gd name="connsiteX6" fmla="*/ 5053584 w 10296144"/>
              <a:gd name="connsiteY6" fmla="*/ 2848864 h 2848864"/>
              <a:gd name="connsiteX7" fmla="*/ 10296144 w 10296144"/>
              <a:gd name="connsiteY7" fmla="*/ 1799336 h 2848864"/>
              <a:gd name="connsiteX8" fmla="*/ 7113016 w 10296144"/>
              <a:gd name="connsiteY8" fmla="*/ 992632 h 2848864"/>
              <a:gd name="connsiteX9" fmla="*/ 5544312 w 10296144"/>
              <a:gd name="connsiteY9" fmla="*/ 282448 h 2848864"/>
              <a:gd name="connsiteX10" fmla="*/ 5478272 w 10296144"/>
              <a:gd name="connsiteY10" fmla="*/ 0 h 2848864"/>
              <a:gd name="connsiteX0" fmla="*/ 5478272 w 9818624"/>
              <a:gd name="connsiteY0" fmla="*/ 0 h 2848864"/>
              <a:gd name="connsiteX1" fmla="*/ 0 w 9818624"/>
              <a:gd name="connsiteY1" fmla="*/ 116840 h 2848864"/>
              <a:gd name="connsiteX2" fmla="*/ 3066288 w 9818624"/>
              <a:gd name="connsiteY2" fmla="*/ 2663952 h 2848864"/>
              <a:gd name="connsiteX3" fmla="*/ 3346704 w 9818624"/>
              <a:gd name="connsiteY3" fmla="*/ 2767584 h 2848864"/>
              <a:gd name="connsiteX4" fmla="*/ 3578352 w 9818624"/>
              <a:gd name="connsiteY4" fmla="*/ 2828544 h 2848864"/>
              <a:gd name="connsiteX5" fmla="*/ 3858768 w 9818624"/>
              <a:gd name="connsiteY5" fmla="*/ 2846832 h 2848864"/>
              <a:gd name="connsiteX6" fmla="*/ 5053584 w 9818624"/>
              <a:gd name="connsiteY6" fmla="*/ 2848864 h 2848864"/>
              <a:gd name="connsiteX7" fmla="*/ 9818624 w 9818624"/>
              <a:gd name="connsiteY7" fmla="*/ 1819656 h 2848864"/>
              <a:gd name="connsiteX8" fmla="*/ 7113016 w 9818624"/>
              <a:gd name="connsiteY8" fmla="*/ 992632 h 2848864"/>
              <a:gd name="connsiteX9" fmla="*/ 5544312 w 9818624"/>
              <a:gd name="connsiteY9" fmla="*/ 282448 h 2848864"/>
              <a:gd name="connsiteX10" fmla="*/ 5478272 w 9818624"/>
              <a:gd name="connsiteY10" fmla="*/ 0 h 2848864"/>
              <a:gd name="connsiteX0" fmla="*/ 5478272 w 9818624"/>
              <a:gd name="connsiteY0" fmla="*/ 0 h 2846832"/>
              <a:gd name="connsiteX1" fmla="*/ 0 w 9818624"/>
              <a:gd name="connsiteY1" fmla="*/ 116840 h 2846832"/>
              <a:gd name="connsiteX2" fmla="*/ 3066288 w 9818624"/>
              <a:gd name="connsiteY2" fmla="*/ 2663952 h 2846832"/>
              <a:gd name="connsiteX3" fmla="*/ 3346704 w 9818624"/>
              <a:gd name="connsiteY3" fmla="*/ 2767584 h 2846832"/>
              <a:gd name="connsiteX4" fmla="*/ 3578352 w 9818624"/>
              <a:gd name="connsiteY4" fmla="*/ 2828544 h 2846832"/>
              <a:gd name="connsiteX5" fmla="*/ 3858768 w 9818624"/>
              <a:gd name="connsiteY5" fmla="*/ 2846832 h 2846832"/>
              <a:gd name="connsiteX6" fmla="*/ 4769104 w 9818624"/>
              <a:gd name="connsiteY6" fmla="*/ 2818384 h 2846832"/>
              <a:gd name="connsiteX7" fmla="*/ 9818624 w 9818624"/>
              <a:gd name="connsiteY7" fmla="*/ 1819656 h 2846832"/>
              <a:gd name="connsiteX8" fmla="*/ 7113016 w 9818624"/>
              <a:gd name="connsiteY8" fmla="*/ 992632 h 2846832"/>
              <a:gd name="connsiteX9" fmla="*/ 5544312 w 9818624"/>
              <a:gd name="connsiteY9" fmla="*/ 282448 h 2846832"/>
              <a:gd name="connsiteX10" fmla="*/ 5478272 w 9818624"/>
              <a:gd name="connsiteY10" fmla="*/ 0 h 2846832"/>
              <a:gd name="connsiteX0" fmla="*/ 5478272 w 9818624"/>
              <a:gd name="connsiteY0" fmla="*/ 0 h 2828544"/>
              <a:gd name="connsiteX1" fmla="*/ 0 w 9818624"/>
              <a:gd name="connsiteY1" fmla="*/ 116840 h 2828544"/>
              <a:gd name="connsiteX2" fmla="*/ 3066288 w 9818624"/>
              <a:gd name="connsiteY2" fmla="*/ 2663952 h 2828544"/>
              <a:gd name="connsiteX3" fmla="*/ 3346704 w 9818624"/>
              <a:gd name="connsiteY3" fmla="*/ 2767584 h 2828544"/>
              <a:gd name="connsiteX4" fmla="*/ 3578352 w 9818624"/>
              <a:gd name="connsiteY4" fmla="*/ 2828544 h 2828544"/>
              <a:gd name="connsiteX5" fmla="*/ 3818128 w 9818624"/>
              <a:gd name="connsiteY5" fmla="*/ 2745232 h 2828544"/>
              <a:gd name="connsiteX6" fmla="*/ 4769104 w 9818624"/>
              <a:gd name="connsiteY6" fmla="*/ 2818384 h 2828544"/>
              <a:gd name="connsiteX7" fmla="*/ 9818624 w 9818624"/>
              <a:gd name="connsiteY7" fmla="*/ 1819656 h 2828544"/>
              <a:gd name="connsiteX8" fmla="*/ 7113016 w 9818624"/>
              <a:gd name="connsiteY8" fmla="*/ 992632 h 2828544"/>
              <a:gd name="connsiteX9" fmla="*/ 5544312 w 9818624"/>
              <a:gd name="connsiteY9" fmla="*/ 282448 h 2828544"/>
              <a:gd name="connsiteX10" fmla="*/ 5478272 w 9818624"/>
              <a:gd name="connsiteY10" fmla="*/ 0 h 2828544"/>
              <a:gd name="connsiteX0" fmla="*/ 5478272 w 9818624"/>
              <a:gd name="connsiteY0" fmla="*/ 0 h 2818384"/>
              <a:gd name="connsiteX1" fmla="*/ 0 w 9818624"/>
              <a:gd name="connsiteY1" fmla="*/ 116840 h 2818384"/>
              <a:gd name="connsiteX2" fmla="*/ 3066288 w 9818624"/>
              <a:gd name="connsiteY2" fmla="*/ 2663952 h 2818384"/>
              <a:gd name="connsiteX3" fmla="*/ 3346704 w 9818624"/>
              <a:gd name="connsiteY3" fmla="*/ 2767584 h 2818384"/>
              <a:gd name="connsiteX4" fmla="*/ 3375152 w 9818624"/>
              <a:gd name="connsiteY4" fmla="*/ 2655824 h 2818384"/>
              <a:gd name="connsiteX5" fmla="*/ 3818128 w 9818624"/>
              <a:gd name="connsiteY5" fmla="*/ 2745232 h 2818384"/>
              <a:gd name="connsiteX6" fmla="*/ 4769104 w 9818624"/>
              <a:gd name="connsiteY6" fmla="*/ 2818384 h 2818384"/>
              <a:gd name="connsiteX7" fmla="*/ 9818624 w 9818624"/>
              <a:gd name="connsiteY7" fmla="*/ 1819656 h 2818384"/>
              <a:gd name="connsiteX8" fmla="*/ 7113016 w 9818624"/>
              <a:gd name="connsiteY8" fmla="*/ 992632 h 2818384"/>
              <a:gd name="connsiteX9" fmla="*/ 5544312 w 9818624"/>
              <a:gd name="connsiteY9" fmla="*/ 282448 h 2818384"/>
              <a:gd name="connsiteX10" fmla="*/ 5478272 w 9818624"/>
              <a:gd name="connsiteY10" fmla="*/ 0 h 2818384"/>
              <a:gd name="connsiteX0" fmla="*/ 5478272 w 9818624"/>
              <a:gd name="connsiteY0" fmla="*/ 0 h 2818384"/>
              <a:gd name="connsiteX1" fmla="*/ 0 w 9818624"/>
              <a:gd name="connsiteY1" fmla="*/ 116840 h 2818384"/>
              <a:gd name="connsiteX2" fmla="*/ 3066288 w 9818624"/>
              <a:gd name="connsiteY2" fmla="*/ 2663952 h 2818384"/>
              <a:gd name="connsiteX3" fmla="*/ 3133344 w 9818624"/>
              <a:gd name="connsiteY3" fmla="*/ 2513584 h 2818384"/>
              <a:gd name="connsiteX4" fmla="*/ 3375152 w 9818624"/>
              <a:gd name="connsiteY4" fmla="*/ 2655824 h 2818384"/>
              <a:gd name="connsiteX5" fmla="*/ 3818128 w 9818624"/>
              <a:gd name="connsiteY5" fmla="*/ 2745232 h 2818384"/>
              <a:gd name="connsiteX6" fmla="*/ 4769104 w 9818624"/>
              <a:gd name="connsiteY6" fmla="*/ 2818384 h 2818384"/>
              <a:gd name="connsiteX7" fmla="*/ 9818624 w 9818624"/>
              <a:gd name="connsiteY7" fmla="*/ 1819656 h 2818384"/>
              <a:gd name="connsiteX8" fmla="*/ 7113016 w 9818624"/>
              <a:gd name="connsiteY8" fmla="*/ 992632 h 2818384"/>
              <a:gd name="connsiteX9" fmla="*/ 5544312 w 9818624"/>
              <a:gd name="connsiteY9" fmla="*/ 282448 h 2818384"/>
              <a:gd name="connsiteX10" fmla="*/ 5478272 w 9818624"/>
              <a:gd name="connsiteY10" fmla="*/ 0 h 2818384"/>
              <a:gd name="connsiteX0" fmla="*/ 5478272 w 9818624"/>
              <a:gd name="connsiteY0" fmla="*/ 0 h 2818384"/>
              <a:gd name="connsiteX1" fmla="*/ 0 w 9818624"/>
              <a:gd name="connsiteY1" fmla="*/ 116840 h 2818384"/>
              <a:gd name="connsiteX2" fmla="*/ 2334768 w 9818624"/>
              <a:gd name="connsiteY2" fmla="*/ 2034032 h 2818384"/>
              <a:gd name="connsiteX3" fmla="*/ 3133344 w 9818624"/>
              <a:gd name="connsiteY3" fmla="*/ 2513584 h 2818384"/>
              <a:gd name="connsiteX4" fmla="*/ 3375152 w 9818624"/>
              <a:gd name="connsiteY4" fmla="*/ 2655824 h 2818384"/>
              <a:gd name="connsiteX5" fmla="*/ 3818128 w 9818624"/>
              <a:gd name="connsiteY5" fmla="*/ 2745232 h 2818384"/>
              <a:gd name="connsiteX6" fmla="*/ 4769104 w 9818624"/>
              <a:gd name="connsiteY6" fmla="*/ 2818384 h 2818384"/>
              <a:gd name="connsiteX7" fmla="*/ 9818624 w 9818624"/>
              <a:gd name="connsiteY7" fmla="*/ 1819656 h 2818384"/>
              <a:gd name="connsiteX8" fmla="*/ 7113016 w 9818624"/>
              <a:gd name="connsiteY8" fmla="*/ 992632 h 2818384"/>
              <a:gd name="connsiteX9" fmla="*/ 5544312 w 9818624"/>
              <a:gd name="connsiteY9" fmla="*/ 282448 h 2818384"/>
              <a:gd name="connsiteX10" fmla="*/ 5478272 w 9818624"/>
              <a:gd name="connsiteY10" fmla="*/ 0 h 2818384"/>
              <a:gd name="connsiteX0" fmla="*/ 5478272 w 8690864"/>
              <a:gd name="connsiteY0" fmla="*/ 0 h 2818384"/>
              <a:gd name="connsiteX1" fmla="*/ 0 w 8690864"/>
              <a:gd name="connsiteY1" fmla="*/ 116840 h 2818384"/>
              <a:gd name="connsiteX2" fmla="*/ 2334768 w 8690864"/>
              <a:gd name="connsiteY2" fmla="*/ 2034032 h 2818384"/>
              <a:gd name="connsiteX3" fmla="*/ 3133344 w 8690864"/>
              <a:gd name="connsiteY3" fmla="*/ 2513584 h 2818384"/>
              <a:gd name="connsiteX4" fmla="*/ 3375152 w 8690864"/>
              <a:gd name="connsiteY4" fmla="*/ 2655824 h 2818384"/>
              <a:gd name="connsiteX5" fmla="*/ 3818128 w 8690864"/>
              <a:gd name="connsiteY5" fmla="*/ 2745232 h 2818384"/>
              <a:gd name="connsiteX6" fmla="*/ 4769104 w 8690864"/>
              <a:gd name="connsiteY6" fmla="*/ 2818384 h 2818384"/>
              <a:gd name="connsiteX7" fmla="*/ 8690864 w 8690864"/>
              <a:gd name="connsiteY7" fmla="*/ 1839976 h 2818384"/>
              <a:gd name="connsiteX8" fmla="*/ 7113016 w 8690864"/>
              <a:gd name="connsiteY8" fmla="*/ 992632 h 2818384"/>
              <a:gd name="connsiteX9" fmla="*/ 5544312 w 8690864"/>
              <a:gd name="connsiteY9" fmla="*/ 282448 h 2818384"/>
              <a:gd name="connsiteX10" fmla="*/ 5478272 w 8690864"/>
              <a:gd name="connsiteY10" fmla="*/ 0 h 2818384"/>
              <a:gd name="connsiteX0" fmla="*/ 5478272 w 8690864"/>
              <a:gd name="connsiteY0" fmla="*/ 0 h 2818384"/>
              <a:gd name="connsiteX1" fmla="*/ 0 w 8690864"/>
              <a:gd name="connsiteY1" fmla="*/ 116840 h 2818384"/>
              <a:gd name="connsiteX2" fmla="*/ 2334768 w 8690864"/>
              <a:gd name="connsiteY2" fmla="*/ 2034032 h 2818384"/>
              <a:gd name="connsiteX3" fmla="*/ 3133344 w 8690864"/>
              <a:gd name="connsiteY3" fmla="*/ 2513584 h 2818384"/>
              <a:gd name="connsiteX4" fmla="*/ 3375152 w 8690864"/>
              <a:gd name="connsiteY4" fmla="*/ 2655824 h 2818384"/>
              <a:gd name="connsiteX5" fmla="*/ 3818128 w 8690864"/>
              <a:gd name="connsiteY5" fmla="*/ 2745232 h 2818384"/>
              <a:gd name="connsiteX6" fmla="*/ 4769104 w 8690864"/>
              <a:gd name="connsiteY6" fmla="*/ 2818384 h 2818384"/>
              <a:gd name="connsiteX7" fmla="*/ 8690864 w 8690864"/>
              <a:gd name="connsiteY7" fmla="*/ 1839976 h 2818384"/>
              <a:gd name="connsiteX8" fmla="*/ 6828536 w 8690864"/>
              <a:gd name="connsiteY8" fmla="*/ 1358392 h 2818384"/>
              <a:gd name="connsiteX9" fmla="*/ 5544312 w 8690864"/>
              <a:gd name="connsiteY9" fmla="*/ 282448 h 2818384"/>
              <a:gd name="connsiteX10" fmla="*/ 5478272 w 8690864"/>
              <a:gd name="connsiteY10" fmla="*/ 0 h 2818384"/>
              <a:gd name="connsiteX0" fmla="*/ 5478272 w 8690864"/>
              <a:gd name="connsiteY0" fmla="*/ 0 h 2818384"/>
              <a:gd name="connsiteX1" fmla="*/ 0 w 8690864"/>
              <a:gd name="connsiteY1" fmla="*/ 116840 h 2818384"/>
              <a:gd name="connsiteX2" fmla="*/ 2334768 w 8690864"/>
              <a:gd name="connsiteY2" fmla="*/ 2034032 h 2818384"/>
              <a:gd name="connsiteX3" fmla="*/ 3133344 w 8690864"/>
              <a:gd name="connsiteY3" fmla="*/ 2513584 h 2818384"/>
              <a:gd name="connsiteX4" fmla="*/ 3375152 w 8690864"/>
              <a:gd name="connsiteY4" fmla="*/ 2655824 h 2818384"/>
              <a:gd name="connsiteX5" fmla="*/ 3818128 w 8690864"/>
              <a:gd name="connsiteY5" fmla="*/ 2745232 h 2818384"/>
              <a:gd name="connsiteX6" fmla="*/ 4769104 w 8690864"/>
              <a:gd name="connsiteY6" fmla="*/ 2818384 h 2818384"/>
              <a:gd name="connsiteX7" fmla="*/ 8690864 w 8690864"/>
              <a:gd name="connsiteY7" fmla="*/ 1839976 h 2818384"/>
              <a:gd name="connsiteX8" fmla="*/ 6960616 w 8690864"/>
              <a:gd name="connsiteY8" fmla="*/ 1104392 h 2818384"/>
              <a:gd name="connsiteX9" fmla="*/ 5544312 w 8690864"/>
              <a:gd name="connsiteY9" fmla="*/ 282448 h 2818384"/>
              <a:gd name="connsiteX10" fmla="*/ 5478272 w 8690864"/>
              <a:gd name="connsiteY10" fmla="*/ 0 h 2818384"/>
              <a:gd name="connsiteX0" fmla="*/ 5478272 w 9005824"/>
              <a:gd name="connsiteY0" fmla="*/ 0 h 2818384"/>
              <a:gd name="connsiteX1" fmla="*/ 0 w 9005824"/>
              <a:gd name="connsiteY1" fmla="*/ 116840 h 2818384"/>
              <a:gd name="connsiteX2" fmla="*/ 2334768 w 9005824"/>
              <a:gd name="connsiteY2" fmla="*/ 2034032 h 2818384"/>
              <a:gd name="connsiteX3" fmla="*/ 3133344 w 9005824"/>
              <a:gd name="connsiteY3" fmla="*/ 2513584 h 2818384"/>
              <a:gd name="connsiteX4" fmla="*/ 3375152 w 9005824"/>
              <a:gd name="connsiteY4" fmla="*/ 2655824 h 2818384"/>
              <a:gd name="connsiteX5" fmla="*/ 3818128 w 9005824"/>
              <a:gd name="connsiteY5" fmla="*/ 2745232 h 2818384"/>
              <a:gd name="connsiteX6" fmla="*/ 4769104 w 9005824"/>
              <a:gd name="connsiteY6" fmla="*/ 2818384 h 2818384"/>
              <a:gd name="connsiteX7" fmla="*/ 9005824 w 9005824"/>
              <a:gd name="connsiteY7" fmla="*/ 1768856 h 2818384"/>
              <a:gd name="connsiteX8" fmla="*/ 6960616 w 9005824"/>
              <a:gd name="connsiteY8" fmla="*/ 1104392 h 2818384"/>
              <a:gd name="connsiteX9" fmla="*/ 5544312 w 9005824"/>
              <a:gd name="connsiteY9" fmla="*/ 282448 h 2818384"/>
              <a:gd name="connsiteX10" fmla="*/ 5478272 w 9005824"/>
              <a:gd name="connsiteY10" fmla="*/ 0 h 2818384"/>
              <a:gd name="connsiteX0" fmla="*/ 5478272 w 9005824"/>
              <a:gd name="connsiteY0" fmla="*/ 0 h 2745232"/>
              <a:gd name="connsiteX1" fmla="*/ 0 w 9005824"/>
              <a:gd name="connsiteY1" fmla="*/ 116840 h 2745232"/>
              <a:gd name="connsiteX2" fmla="*/ 2334768 w 9005824"/>
              <a:gd name="connsiteY2" fmla="*/ 2034032 h 2745232"/>
              <a:gd name="connsiteX3" fmla="*/ 3133344 w 9005824"/>
              <a:gd name="connsiteY3" fmla="*/ 2513584 h 2745232"/>
              <a:gd name="connsiteX4" fmla="*/ 3375152 w 9005824"/>
              <a:gd name="connsiteY4" fmla="*/ 2655824 h 2745232"/>
              <a:gd name="connsiteX5" fmla="*/ 3818128 w 9005824"/>
              <a:gd name="connsiteY5" fmla="*/ 2745232 h 2745232"/>
              <a:gd name="connsiteX6" fmla="*/ 4535424 w 9005824"/>
              <a:gd name="connsiteY6" fmla="*/ 2635504 h 2745232"/>
              <a:gd name="connsiteX7" fmla="*/ 9005824 w 9005824"/>
              <a:gd name="connsiteY7" fmla="*/ 1768856 h 2745232"/>
              <a:gd name="connsiteX8" fmla="*/ 6960616 w 9005824"/>
              <a:gd name="connsiteY8" fmla="*/ 1104392 h 2745232"/>
              <a:gd name="connsiteX9" fmla="*/ 5544312 w 9005824"/>
              <a:gd name="connsiteY9" fmla="*/ 282448 h 2745232"/>
              <a:gd name="connsiteX10" fmla="*/ 5478272 w 9005824"/>
              <a:gd name="connsiteY10" fmla="*/ 0 h 2745232"/>
              <a:gd name="connsiteX0" fmla="*/ 5478272 w 9005824"/>
              <a:gd name="connsiteY0" fmla="*/ 0 h 2745232"/>
              <a:gd name="connsiteX1" fmla="*/ 0 w 9005824"/>
              <a:gd name="connsiteY1" fmla="*/ 116840 h 2745232"/>
              <a:gd name="connsiteX2" fmla="*/ 2334768 w 9005824"/>
              <a:gd name="connsiteY2" fmla="*/ 2034032 h 2745232"/>
              <a:gd name="connsiteX3" fmla="*/ 3133344 w 9005824"/>
              <a:gd name="connsiteY3" fmla="*/ 2513584 h 2745232"/>
              <a:gd name="connsiteX4" fmla="*/ 3375152 w 9005824"/>
              <a:gd name="connsiteY4" fmla="*/ 2655824 h 2745232"/>
              <a:gd name="connsiteX5" fmla="*/ 3818128 w 9005824"/>
              <a:gd name="connsiteY5" fmla="*/ 2745232 h 2745232"/>
              <a:gd name="connsiteX6" fmla="*/ 4515104 w 9005824"/>
              <a:gd name="connsiteY6" fmla="*/ 2544064 h 2745232"/>
              <a:gd name="connsiteX7" fmla="*/ 9005824 w 9005824"/>
              <a:gd name="connsiteY7" fmla="*/ 1768856 h 2745232"/>
              <a:gd name="connsiteX8" fmla="*/ 6960616 w 9005824"/>
              <a:gd name="connsiteY8" fmla="*/ 1104392 h 2745232"/>
              <a:gd name="connsiteX9" fmla="*/ 5544312 w 9005824"/>
              <a:gd name="connsiteY9" fmla="*/ 282448 h 2745232"/>
              <a:gd name="connsiteX10" fmla="*/ 5478272 w 9005824"/>
              <a:gd name="connsiteY10" fmla="*/ 0 h 2745232"/>
              <a:gd name="connsiteX0" fmla="*/ 5478272 w 9005824"/>
              <a:gd name="connsiteY0" fmla="*/ 0 h 2655824"/>
              <a:gd name="connsiteX1" fmla="*/ 0 w 9005824"/>
              <a:gd name="connsiteY1" fmla="*/ 116840 h 2655824"/>
              <a:gd name="connsiteX2" fmla="*/ 2334768 w 9005824"/>
              <a:gd name="connsiteY2" fmla="*/ 2034032 h 2655824"/>
              <a:gd name="connsiteX3" fmla="*/ 3133344 w 9005824"/>
              <a:gd name="connsiteY3" fmla="*/ 2513584 h 2655824"/>
              <a:gd name="connsiteX4" fmla="*/ 3375152 w 9005824"/>
              <a:gd name="connsiteY4" fmla="*/ 2655824 h 2655824"/>
              <a:gd name="connsiteX5" fmla="*/ 4515104 w 9005824"/>
              <a:gd name="connsiteY5" fmla="*/ 2544064 h 2655824"/>
              <a:gd name="connsiteX6" fmla="*/ 9005824 w 9005824"/>
              <a:gd name="connsiteY6" fmla="*/ 1768856 h 2655824"/>
              <a:gd name="connsiteX7" fmla="*/ 6960616 w 9005824"/>
              <a:gd name="connsiteY7" fmla="*/ 1104392 h 2655824"/>
              <a:gd name="connsiteX8" fmla="*/ 5544312 w 9005824"/>
              <a:gd name="connsiteY8" fmla="*/ 282448 h 2655824"/>
              <a:gd name="connsiteX9" fmla="*/ 5478272 w 9005824"/>
              <a:gd name="connsiteY9" fmla="*/ 0 h 2655824"/>
              <a:gd name="connsiteX0" fmla="*/ 5478272 w 9005824"/>
              <a:gd name="connsiteY0" fmla="*/ 0 h 2544064"/>
              <a:gd name="connsiteX1" fmla="*/ 0 w 9005824"/>
              <a:gd name="connsiteY1" fmla="*/ 116840 h 2544064"/>
              <a:gd name="connsiteX2" fmla="*/ 2334768 w 9005824"/>
              <a:gd name="connsiteY2" fmla="*/ 2034032 h 2544064"/>
              <a:gd name="connsiteX3" fmla="*/ 3133344 w 9005824"/>
              <a:gd name="connsiteY3" fmla="*/ 2513584 h 2544064"/>
              <a:gd name="connsiteX4" fmla="*/ 4515104 w 9005824"/>
              <a:gd name="connsiteY4" fmla="*/ 2544064 h 2544064"/>
              <a:gd name="connsiteX5" fmla="*/ 9005824 w 9005824"/>
              <a:gd name="connsiteY5" fmla="*/ 1768856 h 2544064"/>
              <a:gd name="connsiteX6" fmla="*/ 6960616 w 9005824"/>
              <a:gd name="connsiteY6" fmla="*/ 1104392 h 2544064"/>
              <a:gd name="connsiteX7" fmla="*/ 5544312 w 9005824"/>
              <a:gd name="connsiteY7" fmla="*/ 282448 h 2544064"/>
              <a:gd name="connsiteX8" fmla="*/ 5478272 w 9005824"/>
              <a:gd name="connsiteY8" fmla="*/ 0 h 2544064"/>
              <a:gd name="connsiteX0" fmla="*/ 5478272 w 9005824"/>
              <a:gd name="connsiteY0" fmla="*/ 0 h 2676144"/>
              <a:gd name="connsiteX1" fmla="*/ 0 w 9005824"/>
              <a:gd name="connsiteY1" fmla="*/ 116840 h 2676144"/>
              <a:gd name="connsiteX2" fmla="*/ 2334768 w 9005824"/>
              <a:gd name="connsiteY2" fmla="*/ 2034032 h 2676144"/>
              <a:gd name="connsiteX3" fmla="*/ 3560064 w 9005824"/>
              <a:gd name="connsiteY3" fmla="*/ 2676144 h 2676144"/>
              <a:gd name="connsiteX4" fmla="*/ 4515104 w 9005824"/>
              <a:gd name="connsiteY4" fmla="*/ 2544064 h 2676144"/>
              <a:gd name="connsiteX5" fmla="*/ 9005824 w 9005824"/>
              <a:gd name="connsiteY5" fmla="*/ 1768856 h 2676144"/>
              <a:gd name="connsiteX6" fmla="*/ 6960616 w 9005824"/>
              <a:gd name="connsiteY6" fmla="*/ 1104392 h 2676144"/>
              <a:gd name="connsiteX7" fmla="*/ 5544312 w 9005824"/>
              <a:gd name="connsiteY7" fmla="*/ 282448 h 2676144"/>
              <a:gd name="connsiteX8" fmla="*/ 5478272 w 9005824"/>
              <a:gd name="connsiteY8" fmla="*/ 0 h 2676144"/>
              <a:gd name="connsiteX0" fmla="*/ 5021072 w 9005824"/>
              <a:gd name="connsiteY0" fmla="*/ 0 h 2737104"/>
              <a:gd name="connsiteX1" fmla="*/ 0 w 9005824"/>
              <a:gd name="connsiteY1" fmla="*/ 177800 h 2737104"/>
              <a:gd name="connsiteX2" fmla="*/ 2334768 w 9005824"/>
              <a:gd name="connsiteY2" fmla="*/ 2094992 h 2737104"/>
              <a:gd name="connsiteX3" fmla="*/ 3560064 w 9005824"/>
              <a:gd name="connsiteY3" fmla="*/ 2737104 h 2737104"/>
              <a:gd name="connsiteX4" fmla="*/ 4515104 w 9005824"/>
              <a:gd name="connsiteY4" fmla="*/ 2605024 h 2737104"/>
              <a:gd name="connsiteX5" fmla="*/ 9005824 w 9005824"/>
              <a:gd name="connsiteY5" fmla="*/ 1829816 h 2737104"/>
              <a:gd name="connsiteX6" fmla="*/ 6960616 w 9005824"/>
              <a:gd name="connsiteY6" fmla="*/ 1165352 h 2737104"/>
              <a:gd name="connsiteX7" fmla="*/ 5544312 w 9005824"/>
              <a:gd name="connsiteY7" fmla="*/ 343408 h 2737104"/>
              <a:gd name="connsiteX8" fmla="*/ 5021072 w 9005824"/>
              <a:gd name="connsiteY8" fmla="*/ 0 h 2737104"/>
              <a:gd name="connsiteX0" fmla="*/ 4756912 w 9005824"/>
              <a:gd name="connsiteY0" fmla="*/ 0 h 2787904"/>
              <a:gd name="connsiteX1" fmla="*/ 0 w 9005824"/>
              <a:gd name="connsiteY1" fmla="*/ 228600 h 2787904"/>
              <a:gd name="connsiteX2" fmla="*/ 2334768 w 9005824"/>
              <a:gd name="connsiteY2" fmla="*/ 2145792 h 2787904"/>
              <a:gd name="connsiteX3" fmla="*/ 3560064 w 9005824"/>
              <a:gd name="connsiteY3" fmla="*/ 2787904 h 2787904"/>
              <a:gd name="connsiteX4" fmla="*/ 4515104 w 9005824"/>
              <a:gd name="connsiteY4" fmla="*/ 2655824 h 2787904"/>
              <a:gd name="connsiteX5" fmla="*/ 9005824 w 9005824"/>
              <a:gd name="connsiteY5" fmla="*/ 1880616 h 2787904"/>
              <a:gd name="connsiteX6" fmla="*/ 6960616 w 9005824"/>
              <a:gd name="connsiteY6" fmla="*/ 1216152 h 2787904"/>
              <a:gd name="connsiteX7" fmla="*/ 5544312 w 9005824"/>
              <a:gd name="connsiteY7" fmla="*/ 394208 h 2787904"/>
              <a:gd name="connsiteX8" fmla="*/ 4756912 w 9005824"/>
              <a:gd name="connsiteY8" fmla="*/ 0 h 2787904"/>
              <a:gd name="connsiteX0" fmla="*/ 4756912 w 9005824"/>
              <a:gd name="connsiteY0" fmla="*/ 0 h 2787904"/>
              <a:gd name="connsiteX1" fmla="*/ 0 w 9005824"/>
              <a:gd name="connsiteY1" fmla="*/ 228600 h 2787904"/>
              <a:gd name="connsiteX2" fmla="*/ 2334768 w 9005824"/>
              <a:gd name="connsiteY2" fmla="*/ 2145792 h 2787904"/>
              <a:gd name="connsiteX3" fmla="*/ 3560064 w 9005824"/>
              <a:gd name="connsiteY3" fmla="*/ 2787904 h 2787904"/>
              <a:gd name="connsiteX4" fmla="*/ 4515104 w 9005824"/>
              <a:gd name="connsiteY4" fmla="*/ 2655824 h 2787904"/>
              <a:gd name="connsiteX5" fmla="*/ 9005824 w 9005824"/>
              <a:gd name="connsiteY5" fmla="*/ 1880616 h 2787904"/>
              <a:gd name="connsiteX6" fmla="*/ 6960616 w 9005824"/>
              <a:gd name="connsiteY6" fmla="*/ 1216152 h 2787904"/>
              <a:gd name="connsiteX7" fmla="*/ 5452872 w 9005824"/>
              <a:gd name="connsiteY7" fmla="*/ 627888 h 2787904"/>
              <a:gd name="connsiteX8" fmla="*/ 4756912 w 9005824"/>
              <a:gd name="connsiteY8" fmla="*/ 0 h 2787904"/>
              <a:gd name="connsiteX0" fmla="*/ 4492752 w 9005824"/>
              <a:gd name="connsiteY0" fmla="*/ 0 h 2696464"/>
              <a:gd name="connsiteX1" fmla="*/ 0 w 9005824"/>
              <a:gd name="connsiteY1" fmla="*/ 137160 h 2696464"/>
              <a:gd name="connsiteX2" fmla="*/ 2334768 w 9005824"/>
              <a:gd name="connsiteY2" fmla="*/ 2054352 h 2696464"/>
              <a:gd name="connsiteX3" fmla="*/ 3560064 w 9005824"/>
              <a:gd name="connsiteY3" fmla="*/ 2696464 h 2696464"/>
              <a:gd name="connsiteX4" fmla="*/ 4515104 w 9005824"/>
              <a:gd name="connsiteY4" fmla="*/ 2564384 h 2696464"/>
              <a:gd name="connsiteX5" fmla="*/ 9005824 w 9005824"/>
              <a:gd name="connsiteY5" fmla="*/ 1789176 h 2696464"/>
              <a:gd name="connsiteX6" fmla="*/ 6960616 w 9005824"/>
              <a:gd name="connsiteY6" fmla="*/ 1124712 h 2696464"/>
              <a:gd name="connsiteX7" fmla="*/ 5452872 w 9005824"/>
              <a:gd name="connsiteY7" fmla="*/ 536448 h 2696464"/>
              <a:gd name="connsiteX8" fmla="*/ 4492752 w 9005824"/>
              <a:gd name="connsiteY8" fmla="*/ 0 h 2696464"/>
              <a:gd name="connsiteX0" fmla="*/ 4320032 w 9005824"/>
              <a:gd name="connsiteY0" fmla="*/ 0 h 2767584"/>
              <a:gd name="connsiteX1" fmla="*/ 0 w 9005824"/>
              <a:gd name="connsiteY1" fmla="*/ 208280 h 2767584"/>
              <a:gd name="connsiteX2" fmla="*/ 2334768 w 9005824"/>
              <a:gd name="connsiteY2" fmla="*/ 2125472 h 2767584"/>
              <a:gd name="connsiteX3" fmla="*/ 3560064 w 9005824"/>
              <a:gd name="connsiteY3" fmla="*/ 2767584 h 2767584"/>
              <a:gd name="connsiteX4" fmla="*/ 4515104 w 9005824"/>
              <a:gd name="connsiteY4" fmla="*/ 2635504 h 2767584"/>
              <a:gd name="connsiteX5" fmla="*/ 9005824 w 9005824"/>
              <a:gd name="connsiteY5" fmla="*/ 1860296 h 2767584"/>
              <a:gd name="connsiteX6" fmla="*/ 6960616 w 9005824"/>
              <a:gd name="connsiteY6" fmla="*/ 1195832 h 2767584"/>
              <a:gd name="connsiteX7" fmla="*/ 5452872 w 9005824"/>
              <a:gd name="connsiteY7" fmla="*/ 607568 h 2767584"/>
              <a:gd name="connsiteX8" fmla="*/ 4320032 w 9005824"/>
              <a:gd name="connsiteY8" fmla="*/ 0 h 2767584"/>
              <a:gd name="connsiteX0" fmla="*/ 4553712 w 9239504"/>
              <a:gd name="connsiteY0" fmla="*/ 0 h 2767584"/>
              <a:gd name="connsiteX1" fmla="*/ 0 w 9239504"/>
              <a:gd name="connsiteY1" fmla="*/ 5080 h 2767584"/>
              <a:gd name="connsiteX2" fmla="*/ 2568448 w 9239504"/>
              <a:gd name="connsiteY2" fmla="*/ 2125472 h 2767584"/>
              <a:gd name="connsiteX3" fmla="*/ 3793744 w 9239504"/>
              <a:gd name="connsiteY3" fmla="*/ 2767584 h 2767584"/>
              <a:gd name="connsiteX4" fmla="*/ 4748784 w 9239504"/>
              <a:gd name="connsiteY4" fmla="*/ 2635504 h 2767584"/>
              <a:gd name="connsiteX5" fmla="*/ 9239504 w 9239504"/>
              <a:gd name="connsiteY5" fmla="*/ 1860296 h 2767584"/>
              <a:gd name="connsiteX6" fmla="*/ 7194296 w 9239504"/>
              <a:gd name="connsiteY6" fmla="*/ 1195832 h 2767584"/>
              <a:gd name="connsiteX7" fmla="*/ 5686552 w 9239504"/>
              <a:gd name="connsiteY7" fmla="*/ 607568 h 2767584"/>
              <a:gd name="connsiteX8" fmla="*/ 4553712 w 9239504"/>
              <a:gd name="connsiteY8" fmla="*/ 0 h 2767584"/>
              <a:gd name="connsiteX0" fmla="*/ 4553712 w 9239504"/>
              <a:gd name="connsiteY0" fmla="*/ 0 h 2767584"/>
              <a:gd name="connsiteX1" fmla="*/ 0 w 9239504"/>
              <a:gd name="connsiteY1" fmla="*/ 5080 h 2767584"/>
              <a:gd name="connsiteX2" fmla="*/ 2466848 w 9239504"/>
              <a:gd name="connsiteY2" fmla="*/ 2409952 h 2767584"/>
              <a:gd name="connsiteX3" fmla="*/ 3793744 w 9239504"/>
              <a:gd name="connsiteY3" fmla="*/ 2767584 h 2767584"/>
              <a:gd name="connsiteX4" fmla="*/ 4748784 w 9239504"/>
              <a:gd name="connsiteY4" fmla="*/ 2635504 h 2767584"/>
              <a:gd name="connsiteX5" fmla="*/ 9239504 w 9239504"/>
              <a:gd name="connsiteY5" fmla="*/ 1860296 h 2767584"/>
              <a:gd name="connsiteX6" fmla="*/ 7194296 w 9239504"/>
              <a:gd name="connsiteY6" fmla="*/ 1195832 h 2767584"/>
              <a:gd name="connsiteX7" fmla="*/ 5686552 w 9239504"/>
              <a:gd name="connsiteY7" fmla="*/ 607568 h 2767584"/>
              <a:gd name="connsiteX8" fmla="*/ 4553712 w 9239504"/>
              <a:gd name="connsiteY8" fmla="*/ 0 h 2767584"/>
              <a:gd name="connsiteX0" fmla="*/ 4553712 w 9239504"/>
              <a:gd name="connsiteY0" fmla="*/ 0 h 2767584"/>
              <a:gd name="connsiteX1" fmla="*/ 0 w 9239504"/>
              <a:gd name="connsiteY1" fmla="*/ 5080 h 2767584"/>
              <a:gd name="connsiteX2" fmla="*/ 2466848 w 9239504"/>
              <a:gd name="connsiteY2" fmla="*/ 2409952 h 2767584"/>
              <a:gd name="connsiteX3" fmla="*/ 3793744 w 9239504"/>
              <a:gd name="connsiteY3" fmla="*/ 2767584 h 2767584"/>
              <a:gd name="connsiteX4" fmla="*/ 4748784 w 9239504"/>
              <a:gd name="connsiteY4" fmla="*/ 2635504 h 2767584"/>
              <a:gd name="connsiteX5" fmla="*/ 9239504 w 9239504"/>
              <a:gd name="connsiteY5" fmla="*/ 1860296 h 2767584"/>
              <a:gd name="connsiteX6" fmla="*/ 8978221 w 9239504"/>
              <a:gd name="connsiteY6" fmla="*/ 1785737 h 2767584"/>
              <a:gd name="connsiteX7" fmla="*/ 7194296 w 9239504"/>
              <a:gd name="connsiteY7" fmla="*/ 1195832 h 2767584"/>
              <a:gd name="connsiteX8" fmla="*/ 5686552 w 9239504"/>
              <a:gd name="connsiteY8" fmla="*/ 607568 h 2767584"/>
              <a:gd name="connsiteX9" fmla="*/ 4553712 w 9239504"/>
              <a:gd name="connsiteY9" fmla="*/ 0 h 2767584"/>
              <a:gd name="connsiteX0" fmla="*/ 4553712 w 9239504"/>
              <a:gd name="connsiteY0" fmla="*/ 0 h 2767584"/>
              <a:gd name="connsiteX1" fmla="*/ 0 w 9239504"/>
              <a:gd name="connsiteY1" fmla="*/ 5080 h 2767584"/>
              <a:gd name="connsiteX2" fmla="*/ 2466848 w 9239504"/>
              <a:gd name="connsiteY2" fmla="*/ 2409952 h 2767584"/>
              <a:gd name="connsiteX3" fmla="*/ 3793744 w 9239504"/>
              <a:gd name="connsiteY3" fmla="*/ 2767584 h 2767584"/>
              <a:gd name="connsiteX4" fmla="*/ 4748784 w 9239504"/>
              <a:gd name="connsiteY4" fmla="*/ 2635504 h 2767584"/>
              <a:gd name="connsiteX5" fmla="*/ 9239504 w 9239504"/>
              <a:gd name="connsiteY5" fmla="*/ 1860296 h 2767584"/>
              <a:gd name="connsiteX6" fmla="*/ 8978221 w 9239504"/>
              <a:gd name="connsiteY6" fmla="*/ 1785737 h 2767584"/>
              <a:gd name="connsiteX7" fmla="*/ 8388941 w 9239504"/>
              <a:gd name="connsiteY7" fmla="*/ 1602857 h 2767584"/>
              <a:gd name="connsiteX8" fmla="*/ 7194296 w 9239504"/>
              <a:gd name="connsiteY8" fmla="*/ 1195832 h 2767584"/>
              <a:gd name="connsiteX9" fmla="*/ 5686552 w 9239504"/>
              <a:gd name="connsiteY9" fmla="*/ 607568 h 2767584"/>
              <a:gd name="connsiteX10" fmla="*/ 4553712 w 9239504"/>
              <a:gd name="connsiteY10" fmla="*/ 0 h 2767584"/>
              <a:gd name="connsiteX0" fmla="*/ 4553712 w 10502221"/>
              <a:gd name="connsiteY0" fmla="*/ 0 h 2767584"/>
              <a:gd name="connsiteX1" fmla="*/ 0 w 10502221"/>
              <a:gd name="connsiteY1" fmla="*/ 5080 h 2767584"/>
              <a:gd name="connsiteX2" fmla="*/ 2466848 w 10502221"/>
              <a:gd name="connsiteY2" fmla="*/ 2409952 h 2767584"/>
              <a:gd name="connsiteX3" fmla="*/ 3793744 w 10502221"/>
              <a:gd name="connsiteY3" fmla="*/ 2767584 h 2767584"/>
              <a:gd name="connsiteX4" fmla="*/ 4748784 w 10502221"/>
              <a:gd name="connsiteY4" fmla="*/ 2635504 h 2767584"/>
              <a:gd name="connsiteX5" fmla="*/ 9239504 w 10502221"/>
              <a:gd name="connsiteY5" fmla="*/ 1860296 h 2767584"/>
              <a:gd name="connsiteX6" fmla="*/ 10502221 w 10502221"/>
              <a:gd name="connsiteY6" fmla="*/ 1643497 h 2767584"/>
              <a:gd name="connsiteX7" fmla="*/ 8388941 w 10502221"/>
              <a:gd name="connsiteY7" fmla="*/ 1602857 h 2767584"/>
              <a:gd name="connsiteX8" fmla="*/ 7194296 w 10502221"/>
              <a:gd name="connsiteY8" fmla="*/ 1195832 h 2767584"/>
              <a:gd name="connsiteX9" fmla="*/ 5686552 w 10502221"/>
              <a:gd name="connsiteY9" fmla="*/ 607568 h 2767584"/>
              <a:gd name="connsiteX10" fmla="*/ 4553712 w 10502221"/>
              <a:gd name="connsiteY10" fmla="*/ 0 h 2767584"/>
              <a:gd name="connsiteX0" fmla="*/ 4553712 w 10502221"/>
              <a:gd name="connsiteY0" fmla="*/ 0 h 2767584"/>
              <a:gd name="connsiteX1" fmla="*/ 0 w 10502221"/>
              <a:gd name="connsiteY1" fmla="*/ 5080 h 2767584"/>
              <a:gd name="connsiteX2" fmla="*/ 2466848 w 10502221"/>
              <a:gd name="connsiteY2" fmla="*/ 2409952 h 2767584"/>
              <a:gd name="connsiteX3" fmla="*/ 3793744 w 10502221"/>
              <a:gd name="connsiteY3" fmla="*/ 2767584 h 2767584"/>
              <a:gd name="connsiteX4" fmla="*/ 4748784 w 10502221"/>
              <a:gd name="connsiteY4" fmla="*/ 2635504 h 2767584"/>
              <a:gd name="connsiteX5" fmla="*/ 9239504 w 10502221"/>
              <a:gd name="connsiteY5" fmla="*/ 1860296 h 2767584"/>
              <a:gd name="connsiteX6" fmla="*/ 10502221 w 10502221"/>
              <a:gd name="connsiteY6" fmla="*/ 1643497 h 2767584"/>
              <a:gd name="connsiteX7" fmla="*/ 9547181 w 10502221"/>
              <a:gd name="connsiteY7" fmla="*/ 1623177 h 2767584"/>
              <a:gd name="connsiteX8" fmla="*/ 8388941 w 10502221"/>
              <a:gd name="connsiteY8" fmla="*/ 1602857 h 2767584"/>
              <a:gd name="connsiteX9" fmla="*/ 7194296 w 10502221"/>
              <a:gd name="connsiteY9" fmla="*/ 1195832 h 2767584"/>
              <a:gd name="connsiteX10" fmla="*/ 5686552 w 10502221"/>
              <a:gd name="connsiteY10" fmla="*/ 607568 h 2767584"/>
              <a:gd name="connsiteX11" fmla="*/ 4553712 w 10502221"/>
              <a:gd name="connsiteY11" fmla="*/ 0 h 2767584"/>
              <a:gd name="connsiteX0" fmla="*/ 4553712 w 10502221"/>
              <a:gd name="connsiteY0" fmla="*/ 0 h 2767584"/>
              <a:gd name="connsiteX1" fmla="*/ 0 w 10502221"/>
              <a:gd name="connsiteY1" fmla="*/ 5080 h 2767584"/>
              <a:gd name="connsiteX2" fmla="*/ 2466848 w 10502221"/>
              <a:gd name="connsiteY2" fmla="*/ 2409952 h 2767584"/>
              <a:gd name="connsiteX3" fmla="*/ 3793744 w 10502221"/>
              <a:gd name="connsiteY3" fmla="*/ 2767584 h 2767584"/>
              <a:gd name="connsiteX4" fmla="*/ 4748784 w 10502221"/>
              <a:gd name="connsiteY4" fmla="*/ 2635504 h 2767584"/>
              <a:gd name="connsiteX5" fmla="*/ 9239504 w 10502221"/>
              <a:gd name="connsiteY5" fmla="*/ 1860296 h 2767584"/>
              <a:gd name="connsiteX6" fmla="*/ 10502221 w 10502221"/>
              <a:gd name="connsiteY6" fmla="*/ 1643497 h 2767584"/>
              <a:gd name="connsiteX7" fmla="*/ 10187261 w 10502221"/>
              <a:gd name="connsiteY7" fmla="*/ 1552057 h 2767584"/>
              <a:gd name="connsiteX8" fmla="*/ 8388941 w 10502221"/>
              <a:gd name="connsiteY8" fmla="*/ 1602857 h 2767584"/>
              <a:gd name="connsiteX9" fmla="*/ 7194296 w 10502221"/>
              <a:gd name="connsiteY9" fmla="*/ 1195832 h 2767584"/>
              <a:gd name="connsiteX10" fmla="*/ 5686552 w 10502221"/>
              <a:gd name="connsiteY10" fmla="*/ 607568 h 2767584"/>
              <a:gd name="connsiteX11" fmla="*/ 4553712 w 10502221"/>
              <a:gd name="connsiteY11" fmla="*/ 0 h 2767584"/>
              <a:gd name="connsiteX0" fmla="*/ 4553712 w 10502221"/>
              <a:gd name="connsiteY0" fmla="*/ 0 h 2767584"/>
              <a:gd name="connsiteX1" fmla="*/ 0 w 10502221"/>
              <a:gd name="connsiteY1" fmla="*/ 5080 h 2767584"/>
              <a:gd name="connsiteX2" fmla="*/ 2466848 w 10502221"/>
              <a:gd name="connsiteY2" fmla="*/ 2409952 h 2767584"/>
              <a:gd name="connsiteX3" fmla="*/ 3793744 w 10502221"/>
              <a:gd name="connsiteY3" fmla="*/ 2767584 h 2767584"/>
              <a:gd name="connsiteX4" fmla="*/ 4748784 w 10502221"/>
              <a:gd name="connsiteY4" fmla="*/ 2635504 h 2767584"/>
              <a:gd name="connsiteX5" fmla="*/ 9239504 w 10502221"/>
              <a:gd name="connsiteY5" fmla="*/ 1860296 h 2767584"/>
              <a:gd name="connsiteX6" fmla="*/ 10502221 w 10502221"/>
              <a:gd name="connsiteY6" fmla="*/ 1643497 h 2767584"/>
              <a:gd name="connsiteX7" fmla="*/ 10187261 w 10502221"/>
              <a:gd name="connsiteY7" fmla="*/ 1552057 h 2767584"/>
              <a:gd name="connsiteX8" fmla="*/ 8287341 w 10502221"/>
              <a:gd name="connsiteY8" fmla="*/ 1501257 h 2767584"/>
              <a:gd name="connsiteX9" fmla="*/ 7194296 w 10502221"/>
              <a:gd name="connsiteY9" fmla="*/ 1195832 h 2767584"/>
              <a:gd name="connsiteX10" fmla="*/ 5686552 w 10502221"/>
              <a:gd name="connsiteY10" fmla="*/ 607568 h 2767584"/>
              <a:gd name="connsiteX11" fmla="*/ 4553712 w 10502221"/>
              <a:gd name="connsiteY11" fmla="*/ 0 h 2767584"/>
              <a:gd name="connsiteX0" fmla="*/ 4553712 w 10187261"/>
              <a:gd name="connsiteY0" fmla="*/ 0 h 2767584"/>
              <a:gd name="connsiteX1" fmla="*/ 0 w 10187261"/>
              <a:gd name="connsiteY1" fmla="*/ 5080 h 2767584"/>
              <a:gd name="connsiteX2" fmla="*/ 2466848 w 10187261"/>
              <a:gd name="connsiteY2" fmla="*/ 2409952 h 2767584"/>
              <a:gd name="connsiteX3" fmla="*/ 3793744 w 10187261"/>
              <a:gd name="connsiteY3" fmla="*/ 2767584 h 2767584"/>
              <a:gd name="connsiteX4" fmla="*/ 4748784 w 10187261"/>
              <a:gd name="connsiteY4" fmla="*/ 2635504 h 2767584"/>
              <a:gd name="connsiteX5" fmla="*/ 9239504 w 10187261"/>
              <a:gd name="connsiteY5" fmla="*/ 1860296 h 2767584"/>
              <a:gd name="connsiteX6" fmla="*/ 10065341 w 10187261"/>
              <a:gd name="connsiteY6" fmla="*/ 1623177 h 2767584"/>
              <a:gd name="connsiteX7" fmla="*/ 10187261 w 10187261"/>
              <a:gd name="connsiteY7" fmla="*/ 1552057 h 2767584"/>
              <a:gd name="connsiteX8" fmla="*/ 8287341 w 10187261"/>
              <a:gd name="connsiteY8" fmla="*/ 1501257 h 2767584"/>
              <a:gd name="connsiteX9" fmla="*/ 7194296 w 10187261"/>
              <a:gd name="connsiteY9" fmla="*/ 1195832 h 2767584"/>
              <a:gd name="connsiteX10" fmla="*/ 5686552 w 10187261"/>
              <a:gd name="connsiteY10" fmla="*/ 607568 h 2767584"/>
              <a:gd name="connsiteX11" fmla="*/ 4553712 w 10187261"/>
              <a:gd name="connsiteY11" fmla="*/ 0 h 2767584"/>
              <a:gd name="connsiteX0" fmla="*/ 4553712 w 10187261"/>
              <a:gd name="connsiteY0" fmla="*/ 0 h 2767584"/>
              <a:gd name="connsiteX1" fmla="*/ 0 w 10187261"/>
              <a:gd name="connsiteY1" fmla="*/ 5080 h 2767584"/>
              <a:gd name="connsiteX2" fmla="*/ 2466848 w 10187261"/>
              <a:gd name="connsiteY2" fmla="*/ 2409952 h 2767584"/>
              <a:gd name="connsiteX3" fmla="*/ 3793744 w 10187261"/>
              <a:gd name="connsiteY3" fmla="*/ 2767584 h 2767584"/>
              <a:gd name="connsiteX4" fmla="*/ 4748784 w 10187261"/>
              <a:gd name="connsiteY4" fmla="*/ 2635504 h 2767584"/>
              <a:gd name="connsiteX5" fmla="*/ 9066784 w 10187261"/>
              <a:gd name="connsiteY5" fmla="*/ 1789176 h 2767584"/>
              <a:gd name="connsiteX6" fmla="*/ 10065341 w 10187261"/>
              <a:gd name="connsiteY6" fmla="*/ 1623177 h 2767584"/>
              <a:gd name="connsiteX7" fmla="*/ 10187261 w 10187261"/>
              <a:gd name="connsiteY7" fmla="*/ 1552057 h 2767584"/>
              <a:gd name="connsiteX8" fmla="*/ 8287341 w 10187261"/>
              <a:gd name="connsiteY8" fmla="*/ 1501257 h 2767584"/>
              <a:gd name="connsiteX9" fmla="*/ 7194296 w 10187261"/>
              <a:gd name="connsiteY9" fmla="*/ 1195832 h 2767584"/>
              <a:gd name="connsiteX10" fmla="*/ 5686552 w 10187261"/>
              <a:gd name="connsiteY10" fmla="*/ 607568 h 2767584"/>
              <a:gd name="connsiteX11" fmla="*/ 4553712 w 10187261"/>
              <a:gd name="connsiteY11" fmla="*/ 0 h 2767584"/>
              <a:gd name="connsiteX0" fmla="*/ 4553712 w 10187261"/>
              <a:gd name="connsiteY0" fmla="*/ 0 h 2767584"/>
              <a:gd name="connsiteX1" fmla="*/ 0 w 10187261"/>
              <a:gd name="connsiteY1" fmla="*/ 5080 h 2767584"/>
              <a:gd name="connsiteX2" fmla="*/ 2466848 w 10187261"/>
              <a:gd name="connsiteY2" fmla="*/ 2409952 h 2767584"/>
              <a:gd name="connsiteX3" fmla="*/ 3793744 w 10187261"/>
              <a:gd name="connsiteY3" fmla="*/ 2767584 h 2767584"/>
              <a:gd name="connsiteX4" fmla="*/ 4748784 w 10187261"/>
              <a:gd name="connsiteY4" fmla="*/ 2635504 h 2767584"/>
              <a:gd name="connsiteX5" fmla="*/ 8985504 w 10187261"/>
              <a:gd name="connsiteY5" fmla="*/ 1819656 h 2767584"/>
              <a:gd name="connsiteX6" fmla="*/ 10065341 w 10187261"/>
              <a:gd name="connsiteY6" fmla="*/ 1623177 h 2767584"/>
              <a:gd name="connsiteX7" fmla="*/ 10187261 w 10187261"/>
              <a:gd name="connsiteY7" fmla="*/ 1552057 h 2767584"/>
              <a:gd name="connsiteX8" fmla="*/ 8287341 w 10187261"/>
              <a:gd name="connsiteY8" fmla="*/ 1501257 h 2767584"/>
              <a:gd name="connsiteX9" fmla="*/ 7194296 w 10187261"/>
              <a:gd name="connsiteY9" fmla="*/ 1195832 h 2767584"/>
              <a:gd name="connsiteX10" fmla="*/ 5686552 w 10187261"/>
              <a:gd name="connsiteY10" fmla="*/ 607568 h 2767584"/>
              <a:gd name="connsiteX11" fmla="*/ 4553712 w 10187261"/>
              <a:gd name="connsiteY11" fmla="*/ 0 h 2767584"/>
              <a:gd name="connsiteX0" fmla="*/ 4553712 w 10187261"/>
              <a:gd name="connsiteY0" fmla="*/ 0 h 2686304"/>
              <a:gd name="connsiteX1" fmla="*/ 0 w 10187261"/>
              <a:gd name="connsiteY1" fmla="*/ 5080 h 2686304"/>
              <a:gd name="connsiteX2" fmla="*/ 2466848 w 10187261"/>
              <a:gd name="connsiteY2" fmla="*/ 2409952 h 2686304"/>
              <a:gd name="connsiteX3" fmla="*/ 3732784 w 10187261"/>
              <a:gd name="connsiteY3" fmla="*/ 2686304 h 2686304"/>
              <a:gd name="connsiteX4" fmla="*/ 4748784 w 10187261"/>
              <a:gd name="connsiteY4" fmla="*/ 2635504 h 2686304"/>
              <a:gd name="connsiteX5" fmla="*/ 8985504 w 10187261"/>
              <a:gd name="connsiteY5" fmla="*/ 1819656 h 2686304"/>
              <a:gd name="connsiteX6" fmla="*/ 10065341 w 10187261"/>
              <a:gd name="connsiteY6" fmla="*/ 1623177 h 2686304"/>
              <a:gd name="connsiteX7" fmla="*/ 10187261 w 10187261"/>
              <a:gd name="connsiteY7" fmla="*/ 1552057 h 2686304"/>
              <a:gd name="connsiteX8" fmla="*/ 8287341 w 10187261"/>
              <a:gd name="connsiteY8" fmla="*/ 1501257 h 2686304"/>
              <a:gd name="connsiteX9" fmla="*/ 7194296 w 10187261"/>
              <a:gd name="connsiteY9" fmla="*/ 1195832 h 2686304"/>
              <a:gd name="connsiteX10" fmla="*/ 5686552 w 10187261"/>
              <a:gd name="connsiteY10" fmla="*/ 607568 h 2686304"/>
              <a:gd name="connsiteX11" fmla="*/ 4553712 w 10187261"/>
              <a:gd name="connsiteY11" fmla="*/ 0 h 2686304"/>
              <a:gd name="connsiteX0" fmla="*/ 4553712 w 10187261"/>
              <a:gd name="connsiteY0" fmla="*/ 0 h 2686304"/>
              <a:gd name="connsiteX1" fmla="*/ 0 w 10187261"/>
              <a:gd name="connsiteY1" fmla="*/ 5080 h 2686304"/>
              <a:gd name="connsiteX2" fmla="*/ 2466848 w 10187261"/>
              <a:gd name="connsiteY2" fmla="*/ 2409952 h 2686304"/>
              <a:gd name="connsiteX3" fmla="*/ 3732784 w 10187261"/>
              <a:gd name="connsiteY3" fmla="*/ 2686304 h 2686304"/>
              <a:gd name="connsiteX4" fmla="*/ 4738624 w 10187261"/>
              <a:gd name="connsiteY4" fmla="*/ 2564384 h 2686304"/>
              <a:gd name="connsiteX5" fmla="*/ 8985504 w 10187261"/>
              <a:gd name="connsiteY5" fmla="*/ 1819656 h 2686304"/>
              <a:gd name="connsiteX6" fmla="*/ 10065341 w 10187261"/>
              <a:gd name="connsiteY6" fmla="*/ 1623177 h 2686304"/>
              <a:gd name="connsiteX7" fmla="*/ 10187261 w 10187261"/>
              <a:gd name="connsiteY7" fmla="*/ 1552057 h 2686304"/>
              <a:gd name="connsiteX8" fmla="*/ 8287341 w 10187261"/>
              <a:gd name="connsiteY8" fmla="*/ 1501257 h 2686304"/>
              <a:gd name="connsiteX9" fmla="*/ 7194296 w 10187261"/>
              <a:gd name="connsiteY9" fmla="*/ 1195832 h 2686304"/>
              <a:gd name="connsiteX10" fmla="*/ 5686552 w 10187261"/>
              <a:gd name="connsiteY10" fmla="*/ 607568 h 2686304"/>
              <a:gd name="connsiteX11" fmla="*/ 4553712 w 10187261"/>
              <a:gd name="connsiteY11" fmla="*/ 0 h 2686304"/>
              <a:gd name="connsiteX0" fmla="*/ 4553712 w 10187261"/>
              <a:gd name="connsiteY0" fmla="*/ 0 h 2686304"/>
              <a:gd name="connsiteX1" fmla="*/ 0 w 10187261"/>
              <a:gd name="connsiteY1" fmla="*/ 5080 h 2686304"/>
              <a:gd name="connsiteX2" fmla="*/ 2466848 w 10187261"/>
              <a:gd name="connsiteY2" fmla="*/ 2409952 h 2686304"/>
              <a:gd name="connsiteX3" fmla="*/ 3732784 w 10187261"/>
              <a:gd name="connsiteY3" fmla="*/ 2686304 h 2686304"/>
              <a:gd name="connsiteX4" fmla="*/ 4728464 w 10187261"/>
              <a:gd name="connsiteY4" fmla="*/ 2594864 h 2686304"/>
              <a:gd name="connsiteX5" fmla="*/ 8985504 w 10187261"/>
              <a:gd name="connsiteY5" fmla="*/ 1819656 h 2686304"/>
              <a:gd name="connsiteX6" fmla="*/ 10065341 w 10187261"/>
              <a:gd name="connsiteY6" fmla="*/ 1623177 h 2686304"/>
              <a:gd name="connsiteX7" fmla="*/ 10187261 w 10187261"/>
              <a:gd name="connsiteY7" fmla="*/ 1552057 h 2686304"/>
              <a:gd name="connsiteX8" fmla="*/ 8287341 w 10187261"/>
              <a:gd name="connsiteY8" fmla="*/ 1501257 h 2686304"/>
              <a:gd name="connsiteX9" fmla="*/ 7194296 w 10187261"/>
              <a:gd name="connsiteY9" fmla="*/ 1195832 h 2686304"/>
              <a:gd name="connsiteX10" fmla="*/ 5686552 w 10187261"/>
              <a:gd name="connsiteY10" fmla="*/ 607568 h 2686304"/>
              <a:gd name="connsiteX11" fmla="*/ 4553712 w 10187261"/>
              <a:gd name="connsiteY11" fmla="*/ 0 h 2686304"/>
              <a:gd name="connsiteX0" fmla="*/ 4553712 w 10187261"/>
              <a:gd name="connsiteY0" fmla="*/ 0 h 2686304"/>
              <a:gd name="connsiteX1" fmla="*/ 0 w 10187261"/>
              <a:gd name="connsiteY1" fmla="*/ 5080 h 2686304"/>
              <a:gd name="connsiteX2" fmla="*/ 2527808 w 10187261"/>
              <a:gd name="connsiteY2" fmla="*/ 2298192 h 2686304"/>
              <a:gd name="connsiteX3" fmla="*/ 3732784 w 10187261"/>
              <a:gd name="connsiteY3" fmla="*/ 2686304 h 2686304"/>
              <a:gd name="connsiteX4" fmla="*/ 4728464 w 10187261"/>
              <a:gd name="connsiteY4" fmla="*/ 2594864 h 2686304"/>
              <a:gd name="connsiteX5" fmla="*/ 8985504 w 10187261"/>
              <a:gd name="connsiteY5" fmla="*/ 1819656 h 2686304"/>
              <a:gd name="connsiteX6" fmla="*/ 10065341 w 10187261"/>
              <a:gd name="connsiteY6" fmla="*/ 1623177 h 2686304"/>
              <a:gd name="connsiteX7" fmla="*/ 10187261 w 10187261"/>
              <a:gd name="connsiteY7" fmla="*/ 1552057 h 2686304"/>
              <a:gd name="connsiteX8" fmla="*/ 8287341 w 10187261"/>
              <a:gd name="connsiteY8" fmla="*/ 1501257 h 2686304"/>
              <a:gd name="connsiteX9" fmla="*/ 7194296 w 10187261"/>
              <a:gd name="connsiteY9" fmla="*/ 1195832 h 2686304"/>
              <a:gd name="connsiteX10" fmla="*/ 5686552 w 10187261"/>
              <a:gd name="connsiteY10" fmla="*/ 607568 h 2686304"/>
              <a:gd name="connsiteX11" fmla="*/ 4553712 w 10187261"/>
              <a:gd name="connsiteY11" fmla="*/ 0 h 2686304"/>
              <a:gd name="connsiteX0" fmla="*/ 4553712 w 10187261"/>
              <a:gd name="connsiteY0" fmla="*/ 0 h 2686304"/>
              <a:gd name="connsiteX1" fmla="*/ 0 w 10187261"/>
              <a:gd name="connsiteY1" fmla="*/ 5080 h 2686304"/>
              <a:gd name="connsiteX2" fmla="*/ 2426208 w 10187261"/>
              <a:gd name="connsiteY2" fmla="*/ 2277872 h 2686304"/>
              <a:gd name="connsiteX3" fmla="*/ 3732784 w 10187261"/>
              <a:gd name="connsiteY3" fmla="*/ 2686304 h 2686304"/>
              <a:gd name="connsiteX4" fmla="*/ 4728464 w 10187261"/>
              <a:gd name="connsiteY4" fmla="*/ 2594864 h 2686304"/>
              <a:gd name="connsiteX5" fmla="*/ 8985504 w 10187261"/>
              <a:gd name="connsiteY5" fmla="*/ 1819656 h 2686304"/>
              <a:gd name="connsiteX6" fmla="*/ 10065341 w 10187261"/>
              <a:gd name="connsiteY6" fmla="*/ 1623177 h 2686304"/>
              <a:gd name="connsiteX7" fmla="*/ 10187261 w 10187261"/>
              <a:gd name="connsiteY7" fmla="*/ 1552057 h 2686304"/>
              <a:gd name="connsiteX8" fmla="*/ 8287341 w 10187261"/>
              <a:gd name="connsiteY8" fmla="*/ 1501257 h 2686304"/>
              <a:gd name="connsiteX9" fmla="*/ 7194296 w 10187261"/>
              <a:gd name="connsiteY9" fmla="*/ 1195832 h 2686304"/>
              <a:gd name="connsiteX10" fmla="*/ 5686552 w 10187261"/>
              <a:gd name="connsiteY10" fmla="*/ 607568 h 2686304"/>
              <a:gd name="connsiteX11" fmla="*/ 4553712 w 10187261"/>
              <a:gd name="connsiteY11" fmla="*/ 0 h 2686304"/>
              <a:gd name="connsiteX0" fmla="*/ 4553712 w 10187261"/>
              <a:gd name="connsiteY0" fmla="*/ 0 h 2686304"/>
              <a:gd name="connsiteX1" fmla="*/ 0 w 10187261"/>
              <a:gd name="connsiteY1" fmla="*/ 5080 h 2686304"/>
              <a:gd name="connsiteX2" fmla="*/ 2426208 w 10187261"/>
              <a:gd name="connsiteY2" fmla="*/ 2277872 h 2686304"/>
              <a:gd name="connsiteX3" fmla="*/ 2821261 w 10187261"/>
              <a:gd name="connsiteY3" fmla="*/ 2415657 h 2686304"/>
              <a:gd name="connsiteX4" fmla="*/ 3732784 w 10187261"/>
              <a:gd name="connsiteY4" fmla="*/ 2686304 h 2686304"/>
              <a:gd name="connsiteX5" fmla="*/ 4728464 w 10187261"/>
              <a:gd name="connsiteY5" fmla="*/ 2594864 h 2686304"/>
              <a:gd name="connsiteX6" fmla="*/ 8985504 w 10187261"/>
              <a:gd name="connsiteY6" fmla="*/ 1819656 h 2686304"/>
              <a:gd name="connsiteX7" fmla="*/ 10065341 w 10187261"/>
              <a:gd name="connsiteY7" fmla="*/ 1623177 h 2686304"/>
              <a:gd name="connsiteX8" fmla="*/ 10187261 w 10187261"/>
              <a:gd name="connsiteY8" fmla="*/ 1552057 h 2686304"/>
              <a:gd name="connsiteX9" fmla="*/ 8287341 w 10187261"/>
              <a:gd name="connsiteY9" fmla="*/ 1501257 h 2686304"/>
              <a:gd name="connsiteX10" fmla="*/ 7194296 w 10187261"/>
              <a:gd name="connsiteY10" fmla="*/ 1195832 h 2686304"/>
              <a:gd name="connsiteX11" fmla="*/ 5686552 w 10187261"/>
              <a:gd name="connsiteY11" fmla="*/ 607568 h 2686304"/>
              <a:gd name="connsiteX12" fmla="*/ 4553712 w 10187261"/>
              <a:gd name="connsiteY12" fmla="*/ 0 h 2686304"/>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732784 w 10187261"/>
              <a:gd name="connsiteY4" fmla="*/ 2686304 h 2974457"/>
              <a:gd name="connsiteX5" fmla="*/ 4728464 w 10187261"/>
              <a:gd name="connsiteY5" fmla="*/ 2594864 h 2974457"/>
              <a:gd name="connsiteX6" fmla="*/ 8985504 w 10187261"/>
              <a:gd name="connsiteY6" fmla="*/ 1819656 h 2974457"/>
              <a:gd name="connsiteX7" fmla="*/ 10065341 w 10187261"/>
              <a:gd name="connsiteY7" fmla="*/ 1623177 h 2974457"/>
              <a:gd name="connsiteX8" fmla="*/ 10187261 w 10187261"/>
              <a:gd name="connsiteY8" fmla="*/ 1552057 h 2974457"/>
              <a:gd name="connsiteX9" fmla="*/ 8287341 w 10187261"/>
              <a:gd name="connsiteY9" fmla="*/ 1501257 h 2974457"/>
              <a:gd name="connsiteX10" fmla="*/ 7194296 w 10187261"/>
              <a:gd name="connsiteY10" fmla="*/ 1195832 h 2974457"/>
              <a:gd name="connsiteX11" fmla="*/ 5686552 w 10187261"/>
              <a:gd name="connsiteY11" fmla="*/ 607568 h 2974457"/>
              <a:gd name="connsiteX12" fmla="*/ 4553712 w 10187261"/>
              <a:gd name="connsiteY12"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4728464 w 10187261"/>
              <a:gd name="connsiteY5" fmla="*/ 2594864 h 2974457"/>
              <a:gd name="connsiteX6" fmla="*/ 8985504 w 10187261"/>
              <a:gd name="connsiteY6" fmla="*/ 1819656 h 2974457"/>
              <a:gd name="connsiteX7" fmla="*/ 10065341 w 10187261"/>
              <a:gd name="connsiteY7" fmla="*/ 1623177 h 2974457"/>
              <a:gd name="connsiteX8" fmla="*/ 10187261 w 10187261"/>
              <a:gd name="connsiteY8" fmla="*/ 1552057 h 2974457"/>
              <a:gd name="connsiteX9" fmla="*/ 8287341 w 10187261"/>
              <a:gd name="connsiteY9" fmla="*/ 1501257 h 2974457"/>
              <a:gd name="connsiteX10" fmla="*/ 7194296 w 10187261"/>
              <a:gd name="connsiteY10" fmla="*/ 1195832 h 2974457"/>
              <a:gd name="connsiteX11" fmla="*/ 5686552 w 10187261"/>
              <a:gd name="connsiteY11" fmla="*/ 607568 h 2974457"/>
              <a:gd name="connsiteX12" fmla="*/ 4553712 w 10187261"/>
              <a:gd name="connsiteY12"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8985504 w 10187261"/>
              <a:gd name="connsiteY6" fmla="*/ 1819656 h 2974457"/>
              <a:gd name="connsiteX7" fmla="*/ 10065341 w 10187261"/>
              <a:gd name="connsiteY7" fmla="*/ 1623177 h 2974457"/>
              <a:gd name="connsiteX8" fmla="*/ 10187261 w 10187261"/>
              <a:gd name="connsiteY8" fmla="*/ 1552057 h 2974457"/>
              <a:gd name="connsiteX9" fmla="*/ 8287341 w 10187261"/>
              <a:gd name="connsiteY9" fmla="*/ 1501257 h 2974457"/>
              <a:gd name="connsiteX10" fmla="*/ 7194296 w 10187261"/>
              <a:gd name="connsiteY10" fmla="*/ 1195832 h 2974457"/>
              <a:gd name="connsiteX11" fmla="*/ 5686552 w 10187261"/>
              <a:gd name="connsiteY11" fmla="*/ 607568 h 2974457"/>
              <a:gd name="connsiteX12" fmla="*/ 4553712 w 10187261"/>
              <a:gd name="connsiteY12"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16861 w 10187261"/>
              <a:gd name="connsiteY6" fmla="*/ 2720457 h 2974457"/>
              <a:gd name="connsiteX7" fmla="*/ 8985504 w 10187261"/>
              <a:gd name="connsiteY7" fmla="*/ 1819656 h 2974457"/>
              <a:gd name="connsiteX8" fmla="*/ 10065341 w 10187261"/>
              <a:gd name="connsiteY8" fmla="*/ 1623177 h 2974457"/>
              <a:gd name="connsiteX9" fmla="*/ 10187261 w 10187261"/>
              <a:gd name="connsiteY9" fmla="*/ 1552057 h 2974457"/>
              <a:gd name="connsiteX10" fmla="*/ 8287341 w 10187261"/>
              <a:gd name="connsiteY10" fmla="*/ 1501257 h 2974457"/>
              <a:gd name="connsiteX11" fmla="*/ 7194296 w 10187261"/>
              <a:gd name="connsiteY11" fmla="*/ 1195832 h 2974457"/>
              <a:gd name="connsiteX12" fmla="*/ 5686552 w 10187261"/>
              <a:gd name="connsiteY12" fmla="*/ 607568 h 2974457"/>
              <a:gd name="connsiteX13" fmla="*/ 4553712 w 10187261"/>
              <a:gd name="connsiteY13"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8985504 w 10187261"/>
              <a:gd name="connsiteY7" fmla="*/ 1819656 h 2974457"/>
              <a:gd name="connsiteX8" fmla="*/ 10065341 w 10187261"/>
              <a:gd name="connsiteY8" fmla="*/ 1623177 h 2974457"/>
              <a:gd name="connsiteX9" fmla="*/ 10187261 w 10187261"/>
              <a:gd name="connsiteY9" fmla="*/ 1552057 h 2974457"/>
              <a:gd name="connsiteX10" fmla="*/ 8287341 w 10187261"/>
              <a:gd name="connsiteY10" fmla="*/ 1501257 h 2974457"/>
              <a:gd name="connsiteX11" fmla="*/ 7194296 w 10187261"/>
              <a:gd name="connsiteY11" fmla="*/ 1195832 h 2974457"/>
              <a:gd name="connsiteX12" fmla="*/ 5686552 w 10187261"/>
              <a:gd name="connsiteY12" fmla="*/ 607568 h 2974457"/>
              <a:gd name="connsiteX13" fmla="*/ 4553712 w 10187261"/>
              <a:gd name="connsiteY13"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5991181 w 10187261"/>
              <a:gd name="connsiteY7" fmla="*/ 2771257 h 2974457"/>
              <a:gd name="connsiteX8" fmla="*/ 8985504 w 10187261"/>
              <a:gd name="connsiteY8" fmla="*/ 1819656 h 2974457"/>
              <a:gd name="connsiteX9" fmla="*/ 10065341 w 10187261"/>
              <a:gd name="connsiteY9" fmla="*/ 1623177 h 2974457"/>
              <a:gd name="connsiteX10" fmla="*/ 10187261 w 10187261"/>
              <a:gd name="connsiteY10" fmla="*/ 1552057 h 2974457"/>
              <a:gd name="connsiteX11" fmla="*/ 8287341 w 10187261"/>
              <a:gd name="connsiteY11" fmla="*/ 1501257 h 2974457"/>
              <a:gd name="connsiteX12" fmla="*/ 7194296 w 10187261"/>
              <a:gd name="connsiteY12" fmla="*/ 1195832 h 2974457"/>
              <a:gd name="connsiteX13" fmla="*/ 5686552 w 10187261"/>
              <a:gd name="connsiteY13" fmla="*/ 607568 h 2974457"/>
              <a:gd name="connsiteX14" fmla="*/ 4553712 w 10187261"/>
              <a:gd name="connsiteY14"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5412061 w 10187261"/>
              <a:gd name="connsiteY7" fmla="*/ 2507097 h 2974457"/>
              <a:gd name="connsiteX8" fmla="*/ 8985504 w 10187261"/>
              <a:gd name="connsiteY8" fmla="*/ 1819656 h 2974457"/>
              <a:gd name="connsiteX9" fmla="*/ 10065341 w 10187261"/>
              <a:gd name="connsiteY9" fmla="*/ 1623177 h 2974457"/>
              <a:gd name="connsiteX10" fmla="*/ 10187261 w 10187261"/>
              <a:gd name="connsiteY10" fmla="*/ 1552057 h 2974457"/>
              <a:gd name="connsiteX11" fmla="*/ 8287341 w 10187261"/>
              <a:gd name="connsiteY11" fmla="*/ 1501257 h 2974457"/>
              <a:gd name="connsiteX12" fmla="*/ 7194296 w 10187261"/>
              <a:gd name="connsiteY12" fmla="*/ 1195832 h 2974457"/>
              <a:gd name="connsiteX13" fmla="*/ 5686552 w 10187261"/>
              <a:gd name="connsiteY13" fmla="*/ 607568 h 2974457"/>
              <a:gd name="connsiteX14" fmla="*/ 4553712 w 10187261"/>
              <a:gd name="connsiteY14"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5716861 w 10187261"/>
              <a:gd name="connsiteY7" fmla="*/ 2557897 h 2974457"/>
              <a:gd name="connsiteX8" fmla="*/ 8985504 w 10187261"/>
              <a:gd name="connsiteY8" fmla="*/ 1819656 h 2974457"/>
              <a:gd name="connsiteX9" fmla="*/ 10065341 w 10187261"/>
              <a:gd name="connsiteY9" fmla="*/ 1623177 h 2974457"/>
              <a:gd name="connsiteX10" fmla="*/ 10187261 w 10187261"/>
              <a:gd name="connsiteY10" fmla="*/ 1552057 h 2974457"/>
              <a:gd name="connsiteX11" fmla="*/ 8287341 w 10187261"/>
              <a:gd name="connsiteY11" fmla="*/ 1501257 h 2974457"/>
              <a:gd name="connsiteX12" fmla="*/ 7194296 w 10187261"/>
              <a:gd name="connsiteY12" fmla="*/ 1195832 h 2974457"/>
              <a:gd name="connsiteX13" fmla="*/ 5686552 w 10187261"/>
              <a:gd name="connsiteY13" fmla="*/ 607568 h 2974457"/>
              <a:gd name="connsiteX14" fmla="*/ 4553712 w 10187261"/>
              <a:gd name="connsiteY14"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5716861 w 10187261"/>
              <a:gd name="connsiteY7" fmla="*/ 2557897 h 2974457"/>
              <a:gd name="connsiteX8" fmla="*/ 6163901 w 10187261"/>
              <a:gd name="connsiteY8" fmla="*/ 2456297 h 2974457"/>
              <a:gd name="connsiteX9" fmla="*/ 8985504 w 10187261"/>
              <a:gd name="connsiteY9" fmla="*/ 1819656 h 2974457"/>
              <a:gd name="connsiteX10" fmla="*/ 10065341 w 10187261"/>
              <a:gd name="connsiteY10" fmla="*/ 1623177 h 2974457"/>
              <a:gd name="connsiteX11" fmla="*/ 10187261 w 10187261"/>
              <a:gd name="connsiteY11" fmla="*/ 1552057 h 2974457"/>
              <a:gd name="connsiteX12" fmla="*/ 8287341 w 10187261"/>
              <a:gd name="connsiteY12" fmla="*/ 1501257 h 2974457"/>
              <a:gd name="connsiteX13" fmla="*/ 7194296 w 10187261"/>
              <a:gd name="connsiteY13" fmla="*/ 1195832 h 2974457"/>
              <a:gd name="connsiteX14" fmla="*/ 5686552 w 10187261"/>
              <a:gd name="connsiteY14" fmla="*/ 607568 h 2974457"/>
              <a:gd name="connsiteX15" fmla="*/ 4553712 w 10187261"/>
              <a:gd name="connsiteY15"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5716861 w 10187261"/>
              <a:gd name="connsiteY7" fmla="*/ 2557897 h 2974457"/>
              <a:gd name="connsiteX8" fmla="*/ 5686381 w 10187261"/>
              <a:gd name="connsiteY8" fmla="*/ 2425817 h 2974457"/>
              <a:gd name="connsiteX9" fmla="*/ 8985504 w 10187261"/>
              <a:gd name="connsiteY9" fmla="*/ 1819656 h 2974457"/>
              <a:gd name="connsiteX10" fmla="*/ 10065341 w 10187261"/>
              <a:gd name="connsiteY10" fmla="*/ 1623177 h 2974457"/>
              <a:gd name="connsiteX11" fmla="*/ 10187261 w 10187261"/>
              <a:gd name="connsiteY11" fmla="*/ 1552057 h 2974457"/>
              <a:gd name="connsiteX12" fmla="*/ 8287341 w 10187261"/>
              <a:gd name="connsiteY12" fmla="*/ 1501257 h 2974457"/>
              <a:gd name="connsiteX13" fmla="*/ 7194296 w 10187261"/>
              <a:gd name="connsiteY13" fmla="*/ 1195832 h 2974457"/>
              <a:gd name="connsiteX14" fmla="*/ 5686552 w 10187261"/>
              <a:gd name="connsiteY14" fmla="*/ 607568 h 2974457"/>
              <a:gd name="connsiteX15" fmla="*/ 4553712 w 10187261"/>
              <a:gd name="connsiteY15"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5716861 w 10187261"/>
              <a:gd name="connsiteY7" fmla="*/ 2557897 h 2974457"/>
              <a:gd name="connsiteX8" fmla="*/ 5676221 w 10187261"/>
              <a:gd name="connsiteY8" fmla="*/ 2446137 h 2974457"/>
              <a:gd name="connsiteX9" fmla="*/ 8985504 w 10187261"/>
              <a:gd name="connsiteY9" fmla="*/ 1819656 h 2974457"/>
              <a:gd name="connsiteX10" fmla="*/ 10065341 w 10187261"/>
              <a:gd name="connsiteY10" fmla="*/ 1623177 h 2974457"/>
              <a:gd name="connsiteX11" fmla="*/ 10187261 w 10187261"/>
              <a:gd name="connsiteY11" fmla="*/ 1552057 h 2974457"/>
              <a:gd name="connsiteX12" fmla="*/ 8287341 w 10187261"/>
              <a:gd name="connsiteY12" fmla="*/ 1501257 h 2974457"/>
              <a:gd name="connsiteX13" fmla="*/ 7194296 w 10187261"/>
              <a:gd name="connsiteY13" fmla="*/ 1195832 h 2974457"/>
              <a:gd name="connsiteX14" fmla="*/ 5686552 w 10187261"/>
              <a:gd name="connsiteY14" fmla="*/ 607568 h 2974457"/>
              <a:gd name="connsiteX15" fmla="*/ 4553712 w 10187261"/>
              <a:gd name="connsiteY15"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5716861 w 10187261"/>
              <a:gd name="connsiteY7" fmla="*/ 2557897 h 2974457"/>
              <a:gd name="connsiteX8" fmla="*/ 5676221 w 10187261"/>
              <a:gd name="connsiteY8" fmla="*/ 2446137 h 2974457"/>
              <a:gd name="connsiteX9" fmla="*/ 9026144 w 10187261"/>
              <a:gd name="connsiteY9" fmla="*/ 1829816 h 2974457"/>
              <a:gd name="connsiteX10" fmla="*/ 10065341 w 10187261"/>
              <a:gd name="connsiteY10" fmla="*/ 1623177 h 2974457"/>
              <a:gd name="connsiteX11" fmla="*/ 10187261 w 10187261"/>
              <a:gd name="connsiteY11" fmla="*/ 1552057 h 2974457"/>
              <a:gd name="connsiteX12" fmla="*/ 8287341 w 10187261"/>
              <a:gd name="connsiteY12" fmla="*/ 1501257 h 2974457"/>
              <a:gd name="connsiteX13" fmla="*/ 7194296 w 10187261"/>
              <a:gd name="connsiteY13" fmla="*/ 1195832 h 2974457"/>
              <a:gd name="connsiteX14" fmla="*/ 5686552 w 10187261"/>
              <a:gd name="connsiteY14" fmla="*/ 607568 h 2974457"/>
              <a:gd name="connsiteX15" fmla="*/ 4553712 w 10187261"/>
              <a:gd name="connsiteY15" fmla="*/ 0 h 297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87261" h="2974457">
                <a:moveTo>
                  <a:pt x="4553712" y="0"/>
                </a:moveTo>
                <a:lnTo>
                  <a:pt x="0" y="5080"/>
                </a:lnTo>
                <a:lnTo>
                  <a:pt x="2426208" y="2277872"/>
                </a:lnTo>
                <a:lnTo>
                  <a:pt x="2729821" y="2974457"/>
                </a:lnTo>
                <a:lnTo>
                  <a:pt x="3895344" y="2848864"/>
                </a:lnTo>
                <a:lnTo>
                  <a:pt x="5226304" y="2859024"/>
                </a:lnTo>
                <a:lnTo>
                  <a:pt x="5706701" y="2883017"/>
                </a:lnTo>
                <a:lnTo>
                  <a:pt x="5716861" y="2557897"/>
                </a:lnTo>
                <a:lnTo>
                  <a:pt x="5676221" y="2446137"/>
                </a:lnTo>
                <a:lnTo>
                  <a:pt x="9026144" y="1829816"/>
                </a:lnTo>
                <a:lnTo>
                  <a:pt x="10065341" y="1623177"/>
                </a:lnTo>
                <a:lnTo>
                  <a:pt x="10187261" y="1552057"/>
                </a:lnTo>
                <a:lnTo>
                  <a:pt x="8287341" y="1501257"/>
                </a:lnTo>
                <a:lnTo>
                  <a:pt x="7194296" y="1195832"/>
                </a:lnTo>
                <a:lnTo>
                  <a:pt x="5686552" y="607568"/>
                </a:lnTo>
                <a:lnTo>
                  <a:pt x="4553712" y="0"/>
                </a:lnTo>
                <a:close/>
              </a:path>
            </a:pathLst>
          </a:custGeom>
          <a:solidFill>
            <a:srgbClr val="00B0F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83847A"/>
              </a:solidFill>
              <a:effectLst/>
              <a:uLnTx/>
              <a:uFillTx/>
              <a:latin typeface="Arial"/>
              <a:ea typeface="+mn-ea"/>
              <a:cs typeface="+mn-cs"/>
            </a:endParaRPr>
          </a:p>
        </p:txBody>
      </p:sp>
      <p:sp>
        <p:nvSpPr>
          <p:cNvPr id="15" name="Freeform 14"/>
          <p:cNvSpPr/>
          <p:nvPr/>
        </p:nvSpPr>
        <p:spPr>
          <a:xfrm>
            <a:off x="-269047" y="32901"/>
            <a:ext cx="7801914" cy="2710299"/>
          </a:xfrm>
          <a:custGeom>
            <a:avLst/>
            <a:gdLst>
              <a:gd name="connsiteX0" fmla="*/ 768096 w 2962656"/>
              <a:gd name="connsiteY0" fmla="*/ 274320 h 768096"/>
              <a:gd name="connsiteX1" fmla="*/ 0 w 2962656"/>
              <a:gd name="connsiteY1" fmla="*/ 487680 h 768096"/>
              <a:gd name="connsiteX2" fmla="*/ 79248 w 2962656"/>
              <a:gd name="connsiteY2" fmla="*/ 585216 h 768096"/>
              <a:gd name="connsiteX3" fmla="*/ 359664 w 2962656"/>
              <a:gd name="connsiteY3" fmla="*/ 688848 h 768096"/>
              <a:gd name="connsiteX4" fmla="*/ 591312 w 2962656"/>
              <a:gd name="connsiteY4" fmla="*/ 749808 h 768096"/>
              <a:gd name="connsiteX5" fmla="*/ 871728 w 2962656"/>
              <a:gd name="connsiteY5" fmla="*/ 768096 h 768096"/>
              <a:gd name="connsiteX6" fmla="*/ 1030224 w 2962656"/>
              <a:gd name="connsiteY6" fmla="*/ 749808 h 768096"/>
              <a:gd name="connsiteX7" fmla="*/ 2962656 w 2962656"/>
              <a:gd name="connsiteY7" fmla="*/ 237744 h 768096"/>
              <a:gd name="connsiteX8" fmla="*/ 2919984 w 2962656"/>
              <a:gd name="connsiteY8" fmla="*/ 140208 h 768096"/>
              <a:gd name="connsiteX9" fmla="*/ 2267712 w 2962656"/>
              <a:gd name="connsiteY9" fmla="*/ 18288 h 768096"/>
              <a:gd name="connsiteX10" fmla="*/ 1956816 w 2962656"/>
              <a:gd name="connsiteY10" fmla="*/ 0 h 768096"/>
              <a:gd name="connsiteX11" fmla="*/ 1816608 w 2962656"/>
              <a:gd name="connsiteY11" fmla="*/ 24384 h 768096"/>
              <a:gd name="connsiteX12" fmla="*/ 768096 w 2962656"/>
              <a:gd name="connsiteY12" fmla="*/ 274320 h 768096"/>
              <a:gd name="connsiteX0" fmla="*/ 768096 w 2962656"/>
              <a:gd name="connsiteY0" fmla="*/ 280416 h 774192"/>
              <a:gd name="connsiteX1" fmla="*/ 0 w 2962656"/>
              <a:gd name="connsiteY1" fmla="*/ 493776 h 774192"/>
              <a:gd name="connsiteX2" fmla="*/ 79248 w 2962656"/>
              <a:gd name="connsiteY2" fmla="*/ 591312 h 774192"/>
              <a:gd name="connsiteX3" fmla="*/ 359664 w 2962656"/>
              <a:gd name="connsiteY3" fmla="*/ 694944 h 774192"/>
              <a:gd name="connsiteX4" fmla="*/ 591312 w 2962656"/>
              <a:gd name="connsiteY4" fmla="*/ 755904 h 774192"/>
              <a:gd name="connsiteX5" fmla="*/ 871728 w 2962656"/>
              <a:gd name="connsiteY5" fmla="*/ 774192 h 774192"/>
              <a:gd name="connsiteX6" fmla="*/ 1030224 w 2962656"/>
              <a:gd name="connsiteY6" fmla="*/ 755904 h 774192"/>
              <a:gd name="connsiteX7" fmla="*/ 2962656 w 2962656"/>
              <a:gd name="connsiteY7" fmla="*/ 243840 h 774192"/>
              <a:gd name="connsiteX8" fmla="*/ 2919984 w 2962656"/>
              <a:gd name="connsiteY8" fmla="*/ 146304 h 774192"/>
              <a:gd name="connsiteX9" fmla="*/ 2267712 w 2962656"/>
              <a:gd name="connsiteY9" fmla="*/ 24384 h 774192"/>
              <a:gd name="connsiteX10" fmla="*/ 1956816 w 2962656"/>
              <a:gd name="connsiteY10" fmla="*/ 6096 h 774192"/>
              <a:gd name="connsiteX11" fmla="*/ 1840992 w 2962656"/>
              <a:gd name="connsiteY11" fmla="*/ 0 h 774192"/>
              <a:gd name="connsiteX12" fmla="*/ 768096 w 2962656"/>
              <a:gd name="connsiteY12" fmla="*/ 280416 h 774192"/>
              <a:gd name="connsiteX0" fmla="*/ 768096 w 2962656"/>
              <a:gd name="connsiteY0" fmla="*/ 323088 h 816864"/>
              <a:gd name="connsiteX1" fmla="*/ 0 w 2962656"/>
              <a:gd name="connsiteY1" fmla="*/ 536448 h 816864"/>
              <a:gd name="connsiteX2" fmla="*/ 79248 w 2962656"/>
              <a:gd name="connsiteY2" fmla="*/ 633984 h 816864"/>
              <a:gd name="connsiteX3" fmla="*/ 359664 w 2962656"/>
              <a:gd name="connsiteY3" fmla="*/ 737616 h 816864"/>
              <a:gd name="connsiteX4" fmla="*/ 591312 w 2962656"/>
              <a:gd name="connsiteY4" fmla="*/ 798576 h 816864"/>
              <a:gd name="connsiteX5" fmla="*/ 871728 w 2962656"/>
              <a:gd name="connsiteY5" fmla="*/ 816864 h 816864"/>
              <a:gd name="connsiteX6" fmla="*/ 1030224 w 2962656"/>
              <a:gd name="connsiteY6" fmla="*/ 798576 h 816864"/>
              <a:gd name="connsiteX7" fmla="*/ 2962656 w 2962656"/>
              <a:gd name="connsiteY7" fmla="*/ 286512 h 816864"/>
              <a:gd name="connsiteX8" fmla="*/ 2919984 w 2962656"/>
              <a:gd name="connsiteY8" fmla="*/ 188976 h 816864"/>
              <a:gd name="connsiteX9" fmla="*/ 2267712 w 2962656"/>
              <a:gd name="connsiteY9" fmla="*/ 67056 h 816864"/>
              <a:gd name="connsiteX10" fmla="*/ 2054352 w 2962656"/>
              <a:gd name="connsiteY10" fmla="*/ 0 h 816864"/>
              <a:gd name="connsiteX11" fmla="*/ 1840992 w 2962656"/>
              <a:gd name="connsiteY11" fmla="*/ 42672 h 816864"/>
              <a:gd name="connsiteX12" fmla="*/ 768096 w 2962656"/>
              <a:gd name="connsiteY12" fmla="*/ 323088 h 816864"/>
              <a:gd name="connsiteX0" fmla="*/ 768096 w 2962656"/>
              <a:gd name="connsiteY0" fmla="*/ 323088 h 816864"/>
              <a:gd name="connsiteX1" fmla="*/ 0 w 2962656"/>
              <a:gd name="connsiteY1" fmla="*/ 536448 h 816864"/>
              <a:gd name="connsiteX2" fmla="*/ 79248 w 2962656"/>
              <a:gd name="connsiteY2" fmla="*/ 633984 h 816864"/>
              <a:gd name="connsiteX3" fmla="*/ 359664 w 2962656"/>
              <a:gd name="connsiteY3" fmla="*/ 737616 h 816864"/>
              <a:gd name="connsiteX4" fmla="*/ 591312 w 2962656"/>
              <a:gd name="connsiteY4" fmla="*/ 798576 h 816864"/>
              <a:gd name="connsiteX5" fmla="*/ 871728 w 2962656"/>
              <a:gd name="connsiteY5" fmla="*/ 816864 h 816864"/>
              <a:gd name="connsiteX6" fmla="*/ 1030224 w 2962656"/>
              <a:gd name="connsiteY6" fmla="*/ 798576 h 816864"/>
              <a:gd name="connsiteX7" fmla="*/ 2962656 w 2962656"/>
              <a:gd name="connsiteY7" fmla="*/ 286512 h 816864"/>
              <a:gd name="connsiteX8" fmla="*/ 2919984 w 2962656"/>
              <a:gd name="connsiteY8" fmla="*/ 188976 h 816864"/>
              <a:gd name="connsiteX9" fmla="*/ 2316480 w 2962656"/>
              <a:gd name="connsiteY9" fmla="*/ 42672 h 816864"/>
              <a:gd name="connsiteX10" fmla="*/ 2054352 w 2962656"/>
              <a:gd name="connsiteY10" fmla="*/ 0 h 816864"/>
              <a:gd name="connsiteX11" fmla="*/ 1840992 w 2962656"/>
              <a:gd name="connsiteY11" fmla="*/ 42672 h 816864"/>
              <a:gd name="connsiteX12" fmla="*/ 768096 w 2962656"/>
              <a:gd name="connsiteY12" fmla="*/ 323088 h 816864"/>
              <a:gd name="connsiteX0" fmla="*/ 768096 w 3041904"/>
              <a:gd name="connsiteY0" fmla="*/ 323088 h 816864"/>
              <a:gd name="connsiteX1" fmla="*/ 0 w 3041904"/>
              <a:gd name="connsiteY1" fmla="*/ 536448 h 816864"/>
              <a:gd name="connsiteX2" fmla="*/ 79248 w 3041904"/>
              <a:gd name="connsiteY2" fmla="*/ 633984 h 816864"/>
              <a:gd name="connsiteX3" fmla="*/ 359664 w 3041904"/>
              <a:gd name="connsiteY3" fmla="*/ 737616 h 816864"/>
              <a:gd name="connsiteX4" fmla="*/ 591312 w 3041904"/>
              <a:gd name="connsiteY4" fmla="*/ 798576 h 816864"/>
              <a:gd name="connsiteX5" fmla="*/ 871728 w 3041904"/>
              <a:gd name="connsiteY5" fmla="*/ 816864 h 816864"/>
              <a:gd name="connsiteX6" fmla="*/ 1030224 w 3041904"/>
              <a:gd name="connsiteY6" fmla="*/ 798576 h 816864"/>
              <a:gd name="connsiteX7" fmla="*/ 2962656 w 3041904"/>
              <a:gd name="connsiteY7" fmla="*/ 286512 h 816864"/>
              <a:gd name="connsiteX8" fmla="*/ 3041904 w 3041904"/>
              <a:gd name="connsiteY8" fmla="*/ 237744 h 816864"/>
              <a:gd name="connsiteX9" fmla="*/ 2316480 w 3041904"/>
              <a:gd name="connsiteY9" fmla="*/ 42672 h 816864"/>
              <a:gd name="connsiteX10" fmla="*/ 2054352 w 3041904"/>
              <a:gd name="connsiteY10" fmla="*/ 0 h 816864"/>
              <a:gd name="connsiteX11" fmla="*/ 1840992 w 3041904"/>
              <a:gd name="connsiteY11" fmla="*/ 42672 h 816864"/>
              <a:gd name="connsiteX12" fmla="*/ 768096 w 3041904"/>
              <a:gd name="connsiteY12" fmla="*/ 323088 h 816864"/>
              <a:gd name="connsiteX0" fmla="*/ 768096 w 3041904"/>
              <a:gd name="connsiteY0" fmla="*/ 323088 h 816864"/>
              <a:gd name="connsiteX1" fmla="*/ 0 w 3041904"/>
              <a:gd name="connsiteY1" fmla="*/ 536448 h 816864"/>
              <a:gd name="connsiteX2" fmla="*/ 79248 w 3041904"/>
              <a:gd name="connsiteY2" fmla="*/ 633984 h 816864"/>
              <a:gd name="connsiteX3" fmla="*/ 359664 w 3041904"/>
              <a:gd name="connsiteY3" fmla="*/ 737616 h 816864"/>
              <a:gd name="connsiteX4" fmla="*/ 591312 w 3041904"/>
              <a:gd name="connsiteY4" fmla="*/ 798576 h 816864"/>
              <a:gd name="connsiteX5" fmla="*/ 871728 w 3041904"/>
              <a:gd name="connsiteY5" fmla="*/ 816864 h 816864"/>
              <a:gd name="connsiteX6" fmla="*/ 1030224 w 3041904"/>
              <a:gd name="connsiteY6" fmla="*/ 798576 h 816864"/>
              <a:gd name="connsiteX7" fmla="*/ 2962656 w 3041904"/>
              <a:gd name="connsiteY7" fmla="*/ 286512 h 816864"/>
              <a:gd name="connsiteX8" fmla="*/ 3041904 w 3041904"/>
              <a:gd name="connsiteY8" fmla="*/ 237744 h 816864"/>
              <a:gd name="connsiteX9" fmla="*/ 2353056 w 3041904"/>
              <a:gd name="connsiteY9" fmla="*/ 103632 h 816864"/>
              <a:gd name="connsiteX10" fmla="*/ 2054352 w 3041904"/>
              <a:gd name="connsiteY10" fmla="*/ 0 h 816864"/>
              <a:gd name="connsiteX11" fmla="*/ 1840992 w 3041904"/>
              <a:gd name="connsiteY11" fmla="*/ 42672 h 816864"/>
              <a:gd name="connsiteX12" fmla="*/ 768096 w 3041904"/>
              <a:gd name="connsiteY12" fmla="*/ 323088 h 816864"/>
              <a:gd name="connsiteX0" fmla="*/ 768096 w 2962656"/>
              <a:gd name="connsiteY0" fmla="*/ 323088 h 816864"/>
              <a:gd name="connsiteX1" fmla="*/ 0 w 2962656"/>
              <a:gd name="connsiteY1" fmla="*/ 536448 h 816864"/>
              <a:gd name="connsiteX2" fmla="*/ 79248 w 2962656"/>
              <a:gd name="connsiteY2" fmla="*/ 633984 h 816864"/>
              <a:gd name="connsiteX3" fmla="*/ 359664 w 2962656"/>
              <a:gd name="connsiteY3" fmla="*/ 737616 h 816864"/>
              <a:gd name="connsiteX4" fmla="*/ 591312 w 2962656"/>
              <a:gd name="connsiteY4" fmla="*/ 798576 h 816864"/>
              <a:gd name="connsiteX5" fmla="*/ 871728 w 2962656"/>
              <a:gd name="connsiteY5" fmla="*/ 816864 h 816864"/>
              <a:gd name="connsiteX6" fmla="*/ 1030224 w 2962656"/>
              <a:gd name="connsiteY6" fmla="*/ 798576 h 816864"/>
              <a:gd name="connsiteX7" fmla="*/ 2962656 w 2962656"/>
              <a:gd name="connsiteY7" fmla="*/ 286512 h 816864"/>
              <a:gd name="connsiteX8" fmla="*/ 2852928 w 2962656"/>
              <a:gd name="connsiteY8" fmla="*/ 274320 h 816864"/>
              <a:gd name="connsiteX9" fmla="*/ 2353056 w 2962656"/>
              <a:gd name="connsiteY9" fmla="*/ 103632 h 816864"/>
              <a:gd name="connsiteX10" fmla="*/ 2054352 w 2962656"/>
              <a:gd name="connsiteY10" fmla="*/ 0 h 816864"/>
              <a:gd name="connsiteX11" fmla="*/ 1840992 w 2962656"/>
              <a:gd name="connsiteY11" fmla="*/ 42672 h 816864"/>
              <a:gd name="connsiteX12" fmla="*/ 768096 w 2962656"/>
              <a:gd name="connsiteY12" fmla="*/ 323088 h 816864"/>
              <a:gd name="connsiteX0" fmla="*/ 768096 w 2852928"/>
              <a:gd name="connsiteY0" fmla="*/ 323088 h 816864"/>
              <a:gd name="connsiteX1" fmla="*/ 0 w 2852928"/>
              <a:gd name="connsiteY1" fmla="*/ 536448 h 816864"/>
              <a:gd name="connsiteX2" fmla="*/ 79248 w 2852928"/>
              <a:gd name="connsiteY2" fmla="*/ 633984 h 816864"/>
              <a:gd name="connsiteX3" fmla="*/ 359664 w 2852928"/>
              <a:gd name="connsiteY3" fmla="*/ 737616 h 816864"/>
              <a:gd name="connsiteX4" fmla="*/ 591312 w 2852928"/>
              <a:gd name="connsiteY4" fmla="*/ 798576 h 816864"/>
              <a:gd name="connsiteX5" fmla="*/ 871728 w 2852928"/>
              <a:gd name="connsiteY5" fmla="*/ 816864 h 816864"/>
              <a:gd name="connsiteX6" fmla="*/ 1030224 w 2852928"/>
              <a:gd name="connsiteY6" fmla="*/ 798576 h 816864"/>
              <a:gd name="connsiteX7" fmla="*/ 2852928 w 2852928"/>
              <a:gd name="connsiteY7" fmla="*/ 274320 h 816864"/>
              <a:gd name="connsiteX8" fmla="*/ 2353056 w 2852928"/>
              <a:gd name="connsiteY8" fmla="*/ 103632 h 816864"/>
              <a:gd name="connsiteX9" fmla="*/ 2054352 w 2852928"/>
              <a:gd name="connsiteY9" fmla="*/ 0 h 816864"/>
              <a:gd name="connsiteX10" fmla="*/ 1840992 w 2852928"/>
              <a:gd name="connsiteY10" fmla="*/ 42672 h 816864"/>
              <a:gd name="connsiteX11" fmla="*/ 768096 w 2852928"/>
              <a:gd name="connsiteY11" fmla="*/ 323088 h 816864"/>
              <a:gd name="connsiteX0" fmla="*/ 768096 w 2828544"/>
              <a:gd name="connsiteY0" fmla="*/ 323088 h 816864"/>
              <a:gd name="connsiteX1" fmla="*/ 0 w 2828544"/>
              <a:gd name="connsiteY1" fmla="*/ 536448 h 816864"/>
              <a:gd name="connsiteX2" fmla="*/ 79248 w 2828544"/>
              <a:gd name="connsiteY2" fmla="*/ 633984 h 816864"/>
              <a:gd name="connsiteX3" fmla="*/ 359664 w 2828544"/>
              <a:gd name="connsiteY3" fmla="*/ 737616 h 816864"/>
              <a:gd name="connsiteX4" fmla="*/ 591312 w 2828544"/>
              <a:gd name="connsiteY4" fmla="*/ 798576 h 816864"/>
              <a:gd name="connsiteX5" fmla="*/ 871728 w 2828544"/>
              <a:gd name="connsiteY5" fmla="*/ 816864 h 816864"/>
              <a:gd name="connsiteX6" fmla="*/ 1030224 w 2828544"/>
              <a:gd name="connsiteY6" fmla="*/ 798576 h 816864"/>
              <a:gd name="connsiteX7" fmla="*/ 2828544 w 2828544"/>
              <a:gd name="connsiteY7" fmla="*/ 292608 h 816864"/>
              <a:gd name="connsiteX8" fmla="*/ 2353056 w 2828544"/>
              <a:gd name="connsiteY8" fmla="*/ 103632 h 816864"/>
              <a:gd name="connsiteX9" fmla="*/ 2054352 w 2828544"/>
              <a:gd name="connsiteY9" fmla="*/ 0 h 816864"/>
              <a:gd name="connsiteX10" fmla="*/ 1840992 w 2828544"/>
              <a:gd name="connsiteY10" fmla="*/ 42672 h 816864"/>
              <a:gd name="connsiteX11" fmla="*/ 768096 w 2828544"/>
              <a:gd name="connsiteY11" fmla="*/ 323088 h 816864"/>
              <a:gd name="connsiteX0" fmla="*/ 768096 w 2828544"/>
              <a:gd name="connsiteY0" fmla="*/ 323088 h 816864"/>
              <a:gd name="connsiteX1" fmla="*/ 0 w 2828544"/>
              <a:gd name="connsiteY1" fmla="*/ 536448 h 816864"/>
              <a:gd name="connsiteX2" fmla="*/ 79248 w 2828544"/>
              <a:gd name="connsiteY2" fmla="*/ 633984 h 816864"/>
              <a:gd name="connsiteX3" fmla="*/ 359664 w 2828544"/>
              <a:gd name="connsiteY3" fmla="*/ 737616 h 816864"/>
              <a:gd name="connsiteX4" fmla="*/ 591312 w 2828544"/>
              <a:gd name="connsiteY4" fmla="*/ 798576 h 816864"/>
              <a:gd name="connsiteX5" fmla="*/ 871728 w 2828544"/>
              <a:gd name="connsiteY5" fmla="*/ 816864 h 816864"/>
              <a:gd name="connsiteX6" fmla="*/ 1030224 w 2828544"/>
              <a:gd name="connsiteY6" fmla="*/ 798576 h 816864"/>
              <a:gd name="connsiteX7" fmla="*/ 2828544 w 2828544"/>
              <a:gd name="connsiteY7" fmla="*/ 292608 h 816864"/>
              <a:gd name="connsiteX8" fmla="*/ 2231136 w 2828544"/>
              <a:gd name="connsiteY8" fmla="*/ 24384 h 816864"/>
              <a:gd name="connsiteX9" fmla="*/ 2054352 w 2828544"/>
              <a:gd name="connsiteY9" fmla="*/ 0 h 816864"/>
              <a:gd name="connsiteX10" fmla="*/ 1840992 w 2828544"/>
              <a:gd name="connsiteY10" fmla="*/ 42672 h 816864"/>
              <a:gd name="connsiteX11" fmla="*/ 768096 w 2828544"/>
              <a:gd name="connsiteY11" fmla="*/ 323088 h 816864"/>
              <a:gd name="connsiteX0" fmla="*/ 688848 w 2749296"/>
              <a:gd name="connsiteY0" fmla="*/ 323088 h 816864"/>
              <a:gd name="connsiteX1" fmla="*/ 42672 w 2749296"/>
              <a:gd name="connsiteY1" fmla="*/ 49987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688848 w 2749296"/>
              <a:gd name="connsiteY11" fmla="*/ 323088 h 816864"/>
              <a:gd name="connsiteX0" fmla="*/ 682752 w 2749296"/>
              <a:gd name="connsiteY0" fmla="*/ 347472 h 816864"/>
              <a:gd name="connsiteX1" fmla="*/ 42672 w 2749296"/>
              <a:gd name="connsiteY1" fmla="*/ 49987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682752 w 2749296"/>
              <a:gd name="connsiteY11" fmla="*/ 347472 h 816864"/>
              <a:gd name="connsiteX0" fmla="*/ 682752 w 2749296"/>
              <a:gd name="connsiteY0" fmla="*/ 347472 h 816864"/>
              <a:gd name="connsiteX1" fmla="*/ 42672 w 2749296"/>
              <a:gd name="connsiteY1" fmla="*/ 49987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682752 w 2749296"/>
              <a:gd name="connsiteY11" fmla="*/ 347472 h 816864"/>
              <a:gd name="connsiteX0" fmla="*/ 753872 w 2749296"/>
              <a:gd name="connsiteY0" fmla="*/ 403352 h 816864"/>
              <a:gd name="connsiteX1" fmla="*/ 42672 w 2749296"/>
              <a:gd name="connsiteY1" fmla="*/ 49987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753872 w 2749296"/>
              <a:gd name="connsiteY11" fmla="*/ 403352 h 816864"/>
              <a:gd name="connsiteX0" fmla="*/ 824992 w 2749296"/>
              <a:gd name="connsiteY0" fmla="*/ 332232 h 816864"/>
              <a:gd name="connsiteX1" fmla="*/ 42672 w 2749296"/>
              <a:gd name="connsiteY1" fmla="*/ 49987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824992 w 2749296"/>
              <a:gd name="connsiteY11" fmla="*/ 332232 h 816864"/>
              <a:gd name="connsiteX0" fmla="*/ 824992 w 2749296"/>
              <a:gd name="connsiteY0" fmla="*/ 332232 h 816864"/>
              <a:gd name="connsiteX1" fmla="*/ 68072 w 2749296"/>
              <a:gd name="connsiteY1" fmla="*/ 54559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824992 w 2749296"/>
              <a:gd name="connsiteY11" fmla="*/ 332232 h 816864"/>
              <a:gd name="connsiteX0" fmla="*/ 824992 w 2749296"/>
              <a:gd name="connsiteY0" fmla="*/ 332232 h 816864"/>
              <a:gd name="connsiteX1" fmla="*/ 17272 w 2749296"/>
              <a:gd name="connsiteY1" fmla="*/ 48463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824992 w 2749296"/>
              <a:gd name="connsiteY11" fmla="*/ 332232 h 816864"/>
              <a:gd name="connsiteX0" fmla="*/ 799592 w 2749296"/>
              <a:gd name="connsiteY0" fmla="*/ 322072 h 816864"/>
              <a:gd name="connsiteX1" fmla="*/ 17272 w 2749296"/>
              <a:gd name="connsiteY1" fmla="*/ 48463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799592 w 2749296"/>
              <a:gd name="connsiteY11" fmla="*/ 322072 h 816864"/>
              <a:gd name="connsiteX0" fmla="*/ 799592 w 2749296"/>
              <a:gd name="connsiteY0" fmla="*/ 322072 h 816864"/>
              <a:gd name="connsiteX1" fmla="*/ 17272 w 2749296"/>
              <a:gd name="connsiteY1" fmla="*/ 48463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873504 w 2749296"/>
              <a:gd name="connsiteY10" fmla="*/ 93472 h 816864"/>
              <a:gd name="connsiteX11" fmla="*/ 799592 w 2749296"/>
              <a:gd name="connsiteY11" fmla="*/ 322072 h 816864"/>
              <a:gd name="connsiteX0" fmla="*/ 799592 w 2749296"/>
              <a:gd name="connsiteY0" fmla="*/ 297688 h 792480"/>
              <a:gd name="connsiteX1" fmla="*/ 17272 w 2749296"/>
              <a:gd name="connsiteY1" fmla="*/ 460248 h 792480"/>
              <a:gd name="connsiteX2" fmla="*/ 0 w 2749296"/>
              <a:gd name="connsiteY2" fmla="*/ 609600 h 792480"/>
              <a:gd name="connsiteX3" fmla="*/ 280416 w 2749296"/>
              <a:gd name="connsiteY3" fmla="*/ 713232 h 792480"/>
              <a:gd name="connsiteX4" fmla="*/ 512064 w 2749296"/>
              <a:gd name="connsiteY4" fmla="*/ 774192 h 792480"/>
              <a:gd name="connsiteX5" fmla="*/ 792480 w 2749296"/>
              <a:gd name="connsiteY5" fmla="*/ 792480 h 792480"/>
              <a:gd name="connsiteX6" fmla="*/ 950976 w 2749296"/>
              <a:gd name="connsiteY6" fmla="*/ 774192 h 792480"/>
              <a:gd name="connsiteX7" fmla="*/ 2749296 w 2749296"/>
              <a:gd name="connsiteY7" fmla="*/ 268224 h 792480"/>
              <a:gd name="connsiteX8" fmla="*/ 2151888 w 2749296"/>
              <a:gd name="connsiteY8" fmla="*/ 0 h 792480"/>
              <a:gd name="connsiteX9" fmla="*/ 1980184 w 2749296"/>
              <a:gd name="connsiteY9" fmla="*/ 56896 h 792480"/>
              <a:gd name="connsiteX10" fmla="*/ 1873504 w 2749296"/>
              <a:gd name="connsiteY10" fmla="*/ 69088 h 792480"/>
              <a:gd name="connsiteX11" fmla="*/ 799592 w 2749296"/>
              <a:gd name="connsiteY11" fmla="*/ 297688 h 792480"/>
              <a:gd name="connsiteX0" fmla="*/ 799592 w 2749296"/>
              <a:gd name="connsiteY0" fmla="*/ 240792 h 735584"/>
              <a:gd name="connsiteX1" fmla="*/ 17272 w 2749296"/>
              <a:gd name="connsiteY1" fmla="*/ 403352 h 735584"/>
              <a:gd name="connsiteX2" fmla="*/ 0 w 2749296"/>
              <a:gd name="connsiteY2" fmla="*/ 552704 h 735584"/>
              <a:gd name="connsiteX3" fmla="*/ 280416 w 2749296"/>
              <a:gd name="connsiteY3" fmla="*/ 656336 h 735584"/>
              <a:gd name="connsiteX4" fmla="*/ 512064 w 2749296"/>
              <a:gd name="connsiteY4" fmla="*/ 717296 h 735584"/>
              <a:gd name="connsiteX5" fmla="*/ 792480 w 2749296"/>
              <a:gd name="connsiteY5" fmla="*/ 735584 h 735584"/>
              <a:gd name="connsiteX6" fmla="*/ 950976 w 2749296"/>
              <a:gd name="connsiteY6" fmla="*/ 717296 h 735584"/>
              <a:gd name="connsiteX7" fmla="*/ 2749296 w 2749296"/>
              <a:gd name="connsiteY7" fmla="*/ 211328 h 735584"/>
              <a:gd name="connsiteX8" fmla="*/ 2136648 w 2749296"/>
              <a:gd name="connsiteY8" fmla="*/ 39624 h 735584"/>
              <a:gd name="connsiteX9" fmla="*/ 1980184 w 2749296"/>
              <a:gd name="connsiteY9" fmla="*/ 0 h 735584"/>
              <a:gd name="connsiteX10" fmla="*/ 1873504 w 2749296"/>
              <a:gd name="connsiteY10" fmla="*/ 12192 h 735584"/>
              <a:gd name="connsiteX11" fmla="*/ 799592 w 2749296"/>
              <a:gd name="connsiteY11" fmla="*/ 240792 h 735584"/>
              <a:gd name="connsiteX0" fmla="*/ 799592 w 2576576"/>
              <a:gd name="connsiteY0" fmla="*/ 240792 h 735584"/>
              <a:gd name="connsiteX1" fmla="*/ 17272 w 2576576"/>
              <a:gd name="connsiteY1" fmla="*/ 403352 h 735584"/>
              <a:gd name="connsiteX2" fmla="*/ 0 w 2576576"/>
              <a:gd name="connsiteY2" fmla="*/ 552704 h 735584"/>
              <a:gd name="connsiteX3" fmla="*/ 280416 w 2576576"/>
              <a:gd name="connsiteY3" fmla="*/ 656336 h 735584"/>
              <a:gd name="connsiteX4" fmla="*/ 512064 w 2576576"/>
              <a:gd name="connsiteY4" fmla="*/ 717296 h 735584"/>
              <a:gd name="connsiteX5" fmla="*/ 792480 w 2576576"/>
              <a:gd name="connsiteY5" fmla="*/ 735584 h 735584"/>
              <a:gd name="connsiteX6" fmla="*/ 950976 w 2576576"/>
              <a:gd name="connsiteY6" fmla="*/ 717296 h 735584"/>
              <a:gd name="connsiteX7" fmla="*/ 2576576 w 2576576"/>
              <a:gd name="connsiteY7" fmla="*/ 267208 h 735584"/>
              <a:gd name="connsiteX8" fmla="*/ 2136648 w 2576576"/>
              <a:gd name="connsiteY8" fmla="*/ 39624 h 735584"/>
              <a:gd name="connsiteX9" fmla="*/ 1980184 w 2576576"/>
              <a:gd name="connsiteY9" fmla="*/ 0 h 735584"/>
              <a:gd name="connsiteX10" fmla="*/ 1873504 w 2576576"/>
              <a:gd name="connsiteY10" fmla="*/ 12192 h 735584"/>
              <a:gd name="connsiteX11" fmla="*/ 799592 w 2576576"/>
              <a:gd name="connsiteY11" fmla="*/ 240792 h 735584"/>
              <a:gd name="connsiteX0" fmla="*/ 799592 w 2617216"/>
              <a:gd name="connsiteY0" fmla="*/ 240792 h 735584"/>
              <a:gd name="connsiteX1" fmla="*/ 17272 w 2617216"/>
              <a:gd name="connsiteY1" fmla="*/ 403352 h 735584"/>
              <a:gd name="connsiteX2" fmla="*/ 0 w 2617216"/>
              <a:gd name="connsiteY2" fmla="*/ 552704 h 735584"/>
              <a:gd name="connsiteX3" fmla="*/ 280416 w 2617216"/>
              <a:gd name="connsiteY3" fmla="*/ 656336 h 735584"/>
              <a:gd name="connsiteX4" fmla="*/ 512064 w 2617216"/>
              <a:gd name="connsiteY4" fmla="*/ 717296 h 735584"/>
              <a:gd name="connsiteX5" fmla="*/ 792480 w 2617216"/>
              <a:gd name="connsiteY5" fmla="*/ 735584 h 735584"/>
              <a:gd name="connsiteX6" fmla="*/ 950976 w 2617216"/>
              <a:gd name="connsiteY6" fmla="*/ 717296 h 735584"/>
              <a:gd name="connsiteX7" fmla="*/ 2617216 w 2617216"/>
              <a:gd name="connsiteY7" fmla="*/ 257048 h 735584"/>
              <a:gd name="connsiteX8" fmla="*/ 2136648 w 2617216"/>
              <a:gd name="connsiteY8" fmla="*/ 39624 h 735584"/>
              <a:gd name="connsiteX9" fmla="*/ 1980184 w 2617216"/>
              <a:gd name="connsiteY9" fmla="*/ 0 h 735584"/>
              <a:gd name="connsiteX10" fmla="*/ 1873504 w 2617216"/>
              <a:gd name="connsiteY10" fmla="*/ 12192 h 735584"/>
              <a:gd name="connsiteX11" fmla="*/ 799592 w 2617216"/>
              <a:gd name="connsiteY11" fmla="*/ 240792 h 735584"/>
              <a:gd name="connsiteX0" fmla="*/ 919480 w 2737104"/>
              <a:gd name="connsiteY0" fmla="*/ 240792 h 735584"/>
              <a:gd name="connsiteX1" fmla="*/ 0 w 2737104"/>
              <a:gd name="connsiteY1" fmla="*/ 504952 h 735584"/>
              <a:gd name="connsiteX2" fmla="*/ 119888 w 2737104"/>
              <a:gd name="connsiteY2" fmla="*/ 552704 h 735584"/>
              <a:gd name="connsiteX3" fmla="*/ 400304 w 2737104"/>
              <a:gd name="connsiteY3" fmla="*/ 656336 h 735584"/>
              <a:gd name="connsiteX4" fmla="*/ 631952 w 2737104"/>
              <a:gd name="connsiteY4" fmla="*/ 717296 h 735584"/>
              <a:gd name="connsiteX5" fmla="*/ 912368 w 2737104"/>
              <a:gd name="connsiteY5" fmla="*/ 735584 h 735584"/>
              <a:gd name="connsiteX6" fmla="*/ 1070864 w 2737104"/>
              <a:gd name="connsiteY6" fmla="*/ 717296 h 735584"/>
              <a:gd name="connsiteX7" fmla="*/ 2737104 w 2737104"/>
              <a:gd name="connsiteY7" fmla="*/ 257048 h 735584"/>
              <a:gd name="connsiteX8" fmla="*/ 2256536 w 2737104"/>
              <a:gd name="connsiteY8" fmla="*/ 39624 h 735584"/>
              <a:gd name="connsiteX9" fmla="*/ 2100072 w 2737104"/>
              <a:gd name="connsiteY9" fmla="*/ 0 h 735584"/>
              <a:gd name="connsiteX10" fmla="*/ 1993392 w 2737104"/>
              <a:gd name="connsiteY10" fmla="*/ 12192 h 735584"/>
              <a:gd name="connsiteX11" fmla="*/ 919480 w 2737104"/>
              <a:gd name="connsiteY11" fmla="*/ 240792 h 735584"/>
              <a:gd name="connsiteX0" fmla="*/ 1993392 w 2737104"/>
              <a:gd name="connsiteY0" fmla="*/ 12192 h 735584"/>
              <a:gd name="connsiteX1" fmla="*/ 0 w 2737104"/>
              <a:gd name="connsiteY1" fmla="*/ 504952 h 735584"/>
              <a:gd name="connsiteX2" fmla="*/ 119888 w 2737104"/>
              <a:gd name="connsiteY2" fmla="*/ 552704 h 735584"/>
              <a:gd name="connsiteX3" fmla="*/ 400304 w 2737104"/>
              <a:gd name="connsiteY3" fmla="*/ 656336 h 735584"/>
              <a:gd name="connsiteX4" fmla="*/ 631952 w 2737104"/>
              <a:gd name="connsiteY4" fmla="*/ 717296 h 735584"/>
              <a:gd name="connsiteX5" fmla="*/ 912368 w 2737104"/>
              <a:gd name="connsiteY5" fmla="*/ 735584 h 735584"/>
              <a:gd name="connsiteX6" fmla="*/ 1070864 w 2737104"/>
              <a:gd name="connsiteY6" fmla="*/ 717296 h 735584"/>
              <a:gd name="connsiteX7" fmla="*/ 2737104 w 2737104"/>
              <a:gd name="connsiteY7" fmla="*/ 257048 h 735584"/>
              <a:gd name="connsiteX8" fmla="*/ 2256536 w 2737104"/>
              <a:gd name="connsiteY8" fmla="*/ 39624 h 735584"/>
              <a:gd name="connsiteX9" fmla="*/ 2100072 w 2737104"/>
              <a:gd name="connsiteY9" fmla="*/ 0 h 735584"/>
              <a:gd name="connsiteX10" fmla="*/ 1993392 w 2737104"/>
              <a:gd name="connsiteY10" fmla="*/ 12192 h 735584"/>
              <a:gd name="connsiteX0" fmla="*/ 1993392 w 2424684"/>
              <a:gd name="connsiteY0" fmla="*/ 12192 h 735584"/>
              <a:gd name="connsiteX1" fmla="*/ 0 w 2424684"/>
              <a:gd name="connsiteY1" fmla="*/ 504952 h 735584"/>
              <a:gd name="connsiteX2" fmla="*/ 119888 w 2424684"/>
              <a:gd name="connsiteY2" fmla="*/ 552704 h 735584"/>
              <a:gd name="connsiteX3" fmla="*/ 400304 w 2424684"/>
              <a:gd name="connsiteY3" fmla="*/ 656336 h 735584"/>
              <a:gd name="connsiteX4" fmla="*/ 631952 w 2424684"/>
              <a:gd name="connsiteY4" fmla="*/ 717296 h 735584"/>
              <a:gd name="connsiteX5" fmla="*/ 912368 w 2424684"/>
              <a:gd name="connsiteY5" fmla="*/ 735584 h 735584"/>
              <a:gd name="connsiteX6" fmla="*/ 1070864 w 2424684"/>
              <a:gd name="connsiteY6" fmla="*/ 717296 h 735584"/>
              <a:gd name="connsiteX7" fmla="*/ 2424684 w 2424684"/>
              <a:gd name="connsiteY7" fmla="*/ 348488 h 735584"/>
              <a:gd name="connsiteX8" fmla="*/ 2256536 w 2424684"/>
              <a:gd name="connsiteY8" fmla="*/ 39624 h 735584"/>
              <a:gd name="connsiteX9" fmla="*/ 2100072 w 2424684"/>
              <a:gd name="connsiteY9" fmla="*/ 0 h 735584"/>
              <a:gd name="connsiteX10" fmla="*/ 1993392 w 2424684"/>
              <a:gd name="connsiteY10" fmla="*/ 12192 h 735584"/>
              <a:gd name="connsiteX0" fmla="*/ 1993392 w 2424684"/>
              <a:gd name="connsiteY0" fmla="*/ 12192 h 735584"/>
              <a:gd name="connsiteX1" fmla="*/ 0 w 2424684"/>
              <a:gd name="connsiteY1" fmla="*/ 504952 h 735584"/>
              <a:gd name="connsiteX2" fmla="*/ 119888 w 2424684"/>
              <a:gd name="connsiteY2" fmla="*/ 552704 h 735584"/>
              <a:gd name="connsiteX3" fmla="*/ 400304 w 2424684"/>
              <a:gd name="connsiteY3" fmla="*/ 656336 h 735584"/>
              <a:gd name="connsiteX4" fmla="*/ 631952 w 2424684"/>
              <a:gd name="connsiteY4" fmla="*/ 717296 h 735584"/>
              <a:gd name="connsiteX5" fmla="*/ 912368 w 2424684"/>
              <a:gd name="connsiteY5" fmla="*/ 735584 h 735584"/>
              <a:gd name="connsiteX6" fmla="*/ 1070864 w 2424684"/>
              <a:gd name="connsiteY6" fmla="*/ 717296 h 735584"/>
              <a:gd name="connsiteX7" fmla="*/ 2424684 w 2424684"/>
              <a:gd name="connsiteY7" fmla="*/ 348488 h 735584"/>
              <a:gd name="connsiteX8" fmla="*/ 2119376 w 2424684"/>
              <a:gd name="connsiteY8" fmla="*/ 222504 h 735584"/>
              <a:gd name="connsiteX9" fmla="*/ 2100072 w 2424684"/>
              <a:gd name="connsiteY9" fmla="*/ 0 h 735584"/>
              <a:gd name="connsiteX10" fmla="*/ 1993392 w 2424684"/>
              <a:gd name="connsiteY10" fmla="*/ 12192 h 735584"/>
              <a:gd name="connsiteX0" fmla="*/ 1993392 w 2424684"/>
              <a:gd name="connsiteY0" fmla="*/ 0 h 723392"/>
              <a:gd name="connsiteX1" fmla="*/ 0 w 2424684"/>
              <a:gd name="connsiteY1" fmla="*/ 492760 h 723392"/>
              <a:gd name="connsiteX2" fmla="*/ 119888 w 2424684"/>
              <a:gd name="connsiteY2" fmla="*/ 540512 h 723392"/>
              <a:gd name="connsiteX3" fmla="*/ 400304 w 2424684"/>
              <a:gd name="connsiteY3" fmla="*/ 644144 h 723392"/>
              <a:gd name="connsiteX4" fmla="*/ 631952 w 2424684"/>
              <a:gd name="connsiteY4" fmla="*/ 705104 h 723392"/>
              <a:gd name="connsiteX5" fmla="*/ 912368 w 2424684"/>
              <a:gd name="connsiteY5" fmla="*/ 723392 h 723392"/>
              <a:gd name="connsiteX6" fmla="*/ 1070864 w 2424684"/>
              <a:gd name="connsiteY6" fmla="*/ 705104 h 723392"/>
              <a:gd name="connsiteX7" fmla="*/ 2424684 w 2424684"/>
              <a:gd name="connsiteY7" fmla="*/ 336296 h 723392"/>
              <a:gd name="connsiteX8" fmla="*/ 2119376 w 2424684"/>
              <a:gd name="connsiteY8" fmla="*/ 210312 h 723392"/>
              <a:gd name="connsiteX9" fmla="*/ 2016252 w 2424684"/>
              <a:gd name="connsiteY9" fmla="*/ 185928 h 723392"/>
              <a:gd name="connsiteX10" fmla="*/ 1993392 w 2424684"/>
              <a:gd name="connsiteY10" fmla="*/ 0 h 723392"/>
              <a:gd name="connsiteX0" fmla="*/ 1894332 w 2424684"/>
              <a:gd name="connsiteY0" fmla="*/ 35052 h 537464"/>
              <a:gd name="connsiteX1" fmla="*/ 0 w 2424684"/>
              <a:gd name="connsiteY1" fmla="*/ 306832 h 537464"/>
              <a:gd name="connsiteX2" fmla="*/ 119888 w 2424684"/>
              <a:gd name="connsiteY2" fmla="*/ 354584 h 537464"/>
              <a:gd name="connsiteX3" fmla="*/ 400304 w 2424684"/>
              <a:gd name="connsiteY3" fmla="*/ 458216 h 537464"/>
              <a:gd name="connsiteX4" fmla="*/ 631952 w 2424684"/>
              <a:gd name="connsiteY4" fmla="*/ 519176 h 537464"/>
              <a:gd name="connsiteX5" fmla="*/ 912368 w 2424684"/>
              <a:gd name="connsiteY5" fmla="*/ 537464 h 537464"/>
              <a:gd name="connsiteX6" fmla="*/ 1070864 w 2424684"/>
              <a:gd name="connsiteY6" fmla="*/ 519176 h 537464"/>
              <a:gd name="connsiteX7" fmla="*/ 2424684 w 2424684"/>
              <a:gd name="connsiteY7" fmla="*/ 150368 h 537464"/>
              <a:gd name="connsiteX8" fmla="*/ 2119376 w 2424684"/>
              <a:gd name="connsiteY8" fmla="*/ 24384 h 537464"/>
              <a:gd name="connsiteX9" fmla="*/ 2016252 w 2424684"/>
              <a:gd name="connsiteY9" fmla="*/ 0 h 537464"/>
              <a:gd name="connsiteX10" fmla="*/ 1894332 w 2424684"/>
              <a:gd name="connsiteY10" fmla="*/ 35052 h 537464"/>
              <a:gd name="connsiteX0" fmla="*/ 1774444 w 2304796"/>
              <a:gd name="connsiteY0" fmla="*/ 35052 h 537464"/>
              <a:gd name="connsiteX1" fmla="*/ 0 w 2304796"/>
              <a:gd name="connsiteY1" fmla="*/ 354584 h 537464"/>
              <a:gd name="connsiteX2" fmla="*/ 280416 w 2304796"/>
              <a:gd name="connsiteY2" fmla="*/ 458216 h 537464"/>
              <a:gd name="connsiteX3" fmla="*/ 512064 w 2304796"/>
              <a:gd name="connsiteY3" fmla="*/ 519176 h 537464"/>
              <a:gd name="connsiteX4" fmla="*/ 792480 w 2304796"/>
              <a:gd name="connsiteY4" fmla="*/ 537464 h 537464"/>
              <a:gd name="connsiteX5" fmla="*/ 950976 w 2304796"/>
              <a:gd name="connsiteY5" fmla="*/ 519176 h 537464"/>
              <a:gd name="connsiteX6" fmla="*/ 2304796 w 2304796"/>
              <a:gd name="connsiteY6" fmla="*/ 150368 h 537464"/>
              <a:gd name="connsiteX7" fmla="*/ 1999488 w 2304796"/>
              <a:gd name="connsiteY7" fmla="*/ 24384 h 537464"/>
              <a:gd name="connsiteX8" fmla="*/ 1896364 w 2304796"/>
              <a:gd name="connsiteY8" fmla="*/ 0 h 537464"/>
              <a:gd name="connsiteX9" fmla="*/ 1774444 w 2304796"/>
              <a:gd name="connsiteY9" fmla="*/ 35052 h 537464"/>
              <a:gd name="connsiteX0" fmla="*/ 1494028 w 2024380"/>
              <a:gd name="connsiteY0" fmla="*/ 35052 h 537464"/>
              <a:gd name="connsiteX1" fmla="*/ 0 w 2024380"/>
              <a:gd name="connsiteY1" fmla="*/ 458216 h 537464"/>
              <a:gd name="connsiteX2" fmla="*/ 231648 w 2024380"/>
              <a:gd name="connsiteY2" fmla="*/ 519176 h 537464"/>
              <a:gd name="connsiteX3" fmla="*/ 512064 w 2024380"/>
              <a:gd name="connsiteY3" fmla="*/ 537464 h 537464"/>
              <a:gd name="connsiteX4" fmla="*/ 670560 w 2024380"/>
              <a:gd name="connsiteY4" fmla="*/ 519176 h 537464"/>
              <a:gd name="connsiteX5" fmla="*/ 2024380 w 2024380"/>
              <a:gd name="connsiteY5" fmla="*/ 150368 h 537464"/>
              <a:gd name="connsiteX6" fmla="*/ 1719072 w 2024380"/>
              <a:gd name="connsiteY6" fmla="*/ 24384 h 537464"/>
              <a:gd name="connsiteX7" fmla="*/ 1615948 w 2024380"/>
              <a:gd name="connsiteY7" fmla="*/ 0 h 537464"/>
              <a:gd name="connsiteX8" fmla="*/ 1494028 w 2024380"/>
              <a:gd name="connsiteY8" fmla="*/ 35052 h 537464"/>
              <a:gd name="connsiteX0" fmla="*/ 1600708 w 2131060"/>
              <a:gd name="connsiteY0" fmla="*/ 35052 h 537464"/>
              <a:gd name="connsiteX1" fmla="*/ 0 w 2131060"/>
              <a:gd name="connsiteY1" fmla="*/ 420116 h 537464"/>
              <a:gd name="connsiteX2" fmla="*/ 338328 w 2131060"/>
              <a:gd name="connsiteY2" fmla="*/ 519176 h 537464"/>
              <a:gd name="connsiteX3" fmla="*/ 618744 w 2131060"/>
              <a:gd name="connsiteY3" fmla="*/ 537464 h 537464"/>
              <a:gd name="connsiteX4" fmla="*/ 777240 w 2131060"/>
              <a:gd name="connsiteY4" fmla="*/ 519176 h 537464"/>
              <a:gd name="connsiteX5" fmla="*/ 2131060 w 2131060"/>
              <a:gd name="connsiteY5" fmla="*/ 150368 h 537464"/>
              <a:gd name="connsiteX6" fmla="*/ 1825752 w 2131060"/>
              <a:gd name="connsiteY6" fmla="*/ 24384 h 537464"/>
              <a:gd name="connsiteX7" fmla="*/ 1722628 w 2131060"/>
              <a:gd name="connsiteY7" fmla="*/ 0 h 537464"/>
              <a:gd name="connsiteX8" fmla="*/ 1600708 w 2131060"/>
              <a:gd name="connsiteY8" fmla="*/ 35052 h 537464"/>
              <a:gd name="connsiteX0" fmla="*/ 1600708 w 2131060"/>
              <a:gd name="connsiteY0" fmla="*/ 35052 h 537464"/>
              <a:gd name="connsiteX1" fmla="*/ 0 w 2131060"/>
              <a:gd name="connsiteY1" fmla="*/ 420116 h 537464"/>
              <a:gd name="connsiteX2" fmla="*/ 243078 w 2131060"/>
              <a:gd name="connsiteY2" fmla="*/ 526796 h 537464"/>
              <a:gd name="connsiteX3" fmla="*/ 618744 w 2131060"/>
              <a:gd name="connsiteY3" fmla="*/ 537464 h 537464"/>
              <a:gd name="connsiteX4" fmla="*/ 777240 w 2131060"/>
              <a:gd name="connsiteY4" fmla="*/ 519176 h 537464"/>
              <a:gd name="connsiteX5" fmla="*/ 2131060 w 2131060"/>
              <a:gd name="connsiteY5" fmla="*/ 150368 h 537464"/>
              <a:gd name="connsiteX6" fmla="*/ 1825752 w 2131060"/>
              <a:gd name="connsiteY6" fmla="*/ 24384 h 537464"/>
              <a:gd name="connsiteX7" fmla="*/ 1722628 w 2131060"/>
              <a:gd name="connsiteY7" fmla="*/ 0 h 537464"/>
              <a:gd name="connsiteX8" fmla="*/ 1600708 w 2131060"/>
              <a:gd name="connsiteY8" fmla="*/ 35052 h 537464"/>
              <a:gd name="connsiteX0" fmla="*/ 1600708 w 2131060"/>
              <a:gd name="connsiteY0" fmla="*/ 35052 h 552704"/>
              <a:gd name="connsiteX1" fmla="*/ 0 w 2131060"/>
              <a:gd name="connsiteY1" fmla="*/ 420116 h 552704"/>
              <a:gd name="connsiteX2" fmla="*/ 243078 w 2131060"/>
              <a:gd name="connsiteY2" fmla="*/ 526796 h 552704"/>
              <a:gd name="connsiteX3" fmla="*/ 576834 w 2131060"/>
              <a:gd name="connsiteY3" fmla="*/ 552704 h 552704"/>
              <a:gd name="connsiteX4" fmla="*/ 777240 w 2131060"/>
              <a:gd name="connsiteY4" fmla="*/ 519176 h 552704"/>
              <a:gd name="connsiteX5" fmla="*/ 2131060 w 2131060"/>
              <a:gd name="connsiteY5" fmla="*/ 150368 h 552704"/>
              <a:gd name="connsiteX6" fmla="*/ 1825752 w 2131060"/>
              <a:gd name="connsiteY6" fmla="*/ 24384 h 552704"/>
              <a:gd name="connsiteX7" fmla="*/ 1722628 w 2131060"/>
              <a:gd name="connsiteY7" fmla="*/ 0 h 552704"/>
              <a:gd name="connsiteX8" fmla="*/ 1600708 w 2131060"/>
              <a:gd name="connsiteY8" fmla="*/ 35052 h 552704"/>
              <a:gd name="connsiteX0" fmla="*/ 1600708 w 2131060"/>
              <a:gd name="connsiteY0" fmla="*/ 35052 h 552704"/>
              <a:gd name="connsiteX1" fmla="*/ 0 w 2131060"/>
              <a:gd name="connsiteY1" fmla="*/ 420116 h 552704"/>
              <a:gd name="connsiteX2" fmla="*/ 243078 w 2131060"/>
              <a:gd name="connsiteY2" fmla="*/ 526796 h 552704"/>
              <a:gd name="connsiteX3" fmla="*/ 576834 w 2131060"/>
              <a:gd name="connsiteY3" fmla="*/ 552704 h 552704"/>
              <a:gd name="connsiteX4" fmla="*/ 2131060 w 2131060"/>
              <a:gd name="connsiteY4" fmla="*/ 150368 h 552704"/>
              <a:gd name="connsiteX5" fmla="*/ 1825752 w 2131060"/>
              <a:gd name="connsiteY5" fmla="*/ 24384 h 552704"/>
              <a:gd name="connsiteX6" fmla="*/ 1722628 w 2131060"/>
              <a:gd name="connsiteY6" fmla="*/ 0 h 552704"/>
              <a:gd name="connsiteX7" fmla="*/ 1600708 w 2131060"/>
              <a:gd name="connsiteY7" fmla="*/ 35052 h 552704"/>
              <a:gd name="connsiteX0" fmla="*/ 1600708 w 2108200"/>
              <a:gd name="connsiteY0" fmla="*/ 35052 h 552704"/>
              <a:gd name="connsiteX1" fmla="*/ 0 w 2108200"/>
              <a:gd name="connsiteY1" fmla="*/ 420116 h 552704"/>
              <a:gd name="connsiteX2" fmla="*/ 243078 w 2108200"/>
              <a:gd name="connsiteY2" fmla="*/ 526796 h 552704"/>
              <a:gd name="connsiteX3" fmla="*/ 576834 w 2108200"/>
              <a:gd name="connsiteY3" fmla="*/ 552704 h 552704"/>
              <a:gd name="connsiteX4" fmla="*/ 2108200 w 2108200"/>
              <a:gd name="connsiteY4" fmla="*/ 142748 h 552704"/>
              <a:gd name="connsiteX5" fmla="*/ 1825752 w 2108200"/>
              <a:gd name="connsiteY5" fmla="*/ 24384 h 552704"/>
              <a:gd name="connsiteX6" fmla="*/ 1722628 w 2108200"/>
              <a:gd name="connsiteY6" fmla="*/ 0 h 552704"/>
              <a:gd name="connsiteX7" fmla="*/ 1600708 w 2108200"/>
              <a:gd name="connsiteY7" fmla="*/ 35052 h 552704"/>
              <a:gd name="connsiteX0" fmla="*/ 1600708 w 5129696"/>
              <a:gd name="connsiteY0" fmla="*/ 35052 h 552704"/>
              <a:gd name="connsiteX1" fmla="*/ 0 w 5129696"/>
              <a:gd name="connsiteY1" fmla="*/ 420116 h 552704"/>
              <a:gd name="connsiteX2" fmla="*/ 243078 w 5129696"/>
              <a:gd name="connsiteY2" fmla="*/ 526796 h 552704"/>
              <a:gd name="connsiteX3" fmla="*/ 576834 w 5129696"/>
              <a:gd name="connsiteY3" fmla="*/ 552704 h 552704"/>
              <a:gd name="connsiteX4" fmla="*/ 5129696 w 5129696"/>
              <a:gd name="connsiteY4" fmla="*/ 524410 h 552704"/>
              <a:gd name="connsiteX5" fmla="*/ 1825752 w 5129696"/>
              <a:gd name="connsiteY5" fmla="*/ 24384 h 552704"/>
              <a:gd name="connsiteX6" fmla="*/ 1722628 w 5129696"/>
              <a:gd name="connsiteY6" fmla="*/ 0 h 552704"/>
              <a:gd name="connsiteX7" fmla="*/ 1600708 w 5129696"/>
              <a:gd name="connsiteY7" fmla="*/ 35052 h 552704"/>
              <a:gd name="connsiteX0" fmla="*/ 1600708 w 5129696"/>
              <a:gd name="connsiteY0" fmla="*/ 35052 h 1268321"/>
              <a:gd name="connsiteX1" fmla="*/ 0 w 5129696"/>
              <a:gd name="connsiteY1" fmla="*/ 420116 h 1268321"/>
              <a:gd name="connsiteX2" fmla="*/ 243078 w 5129696"/>
              <a:gd name="connsiteY2" fmla="*/ 526796 h 1268321"/>
              <a:gd name="connsiteX3" fmla="*/ 1173182 w 5129696"/>
              <a:gd name="connsiteY3" fmla="*/ 1268321 h 1268321"/>
              <a:gd name="connsiteX4" fmla="*/ 5129696 w 5129696"/>
              <a:gd name="connsiteY4" fmla="*/ 524410 h 1268321"/>
              <a:gd name="connsiteX5" fmla="*/ 1825752 w 5129696"/>
              <a:gd name="connsiteY5" fmla="*/ 24384 h 1268321"/>
              <a:gd name="connsiteX6" fmla="*/ 1722628 w 5129696"/>
              <a:gd name="connsiteY6" fmla="*/ 0 h 1268321"/>
              <a:gd name="connsiteX7" fmla="*/ 1600708 w 5129696"/>
              <a:gd name="connsiteY7" fmla="*/ 35052 h 1268321"/>
              <a:gd name="connsiteX0" fmla="*/ 1600708 w 5129696"/>
              <a:gd name="connsiteY0" fmla="*/ 35052 h 1498908"/>
              <a:gd name="connsiteX1" fmla="*/ 0 w 5129696"/>
              <a:gd name="connsiteY1" fmla="*/ 420116 h 1498908"/>
              <a:gd name="connsiteX2" fmla="*/ 243078 w 5129696"/>
              <a:gd name="connsiteY2" fmla="*/ 526796 h 1498908"/>
              <a:gd name="connsiteX3" fmla="*/ 91805 w 5129696"/>
              <a:gd name="connsiteY3" fmla="*/ 1498908 h 1498908"/>
              <a:gd name="connsiteX4" fmla="*/ 5129696 w 5129696"/>
              <a:gd name="connsiteY4" fmla="*/ 524410 h 1498908"/>
              <a:gd name="connsiteX5" fmla="*/ 1825752 w 5129696"/>
              <a:gd name="connsiteY5" fmla="*/ 24384 h 1498908"/>
              <a:gd name="connsiteX6" fmla="*/ 1722628 w 5129696"/>
              <a:gd name="connsiteY6" fmla="*/ 0 h 1498908"/>
              <a:gd name="connsiteX7" fmla="*/ 1600708 w 5129696"/>
              <a:gd name="connsiteY7" fmla="*/ 35052 h 1498908"/>
              <a:gd name="connsiteX0" fmla="*/ 2860426 w 6389414"/>
              <a:gd name="connsiteY0" fmla="*/ 35052 h 1498908"/>
              <a:gd name="connsiteX1" fmla="*/ 1259718 w 6389414"/>
              <a:gd name="connsiteY1" fmla="*/ 420116 h 1498908"/>
              <a:gd name="connsiteX2" fmla="*/ 0 w 6389414"/>
              <a:gd name="connsiteY2" fmla="*/ 1210608 h 1498908"/>
              <a:gd name="connsiteX3" fmla="*/ 1351523 w 6389414"/>
              <a:gd name="connsiteY3" fmla="*/ 1498908 h 1498908"/>
              <a:gd name="connsiteX4" fmla="*/ 6389414 w 6389414"/>
              <a:gd name="connsiteY4" fmla="*/ 524410 h 1498908"/>
              <a:gd name="connsiteX5" fmla="*/ 3085470 w 6389414"/>
              <a:gd name="connsiteY5" fmla="*/ 24384 h 1498908"/>
              <a:gd name="connsiteX6" fmla="*/ 2982346 w 6389414"/>
              <a:gd name="connsiteY6" fmla="*/ 0 h 1498908"/>
              <a:gd name="connsiteX7" fmla="*/ 2860426 w 6389414"/>
              <a:gd name="connsiteY7" fmla="*/ 35052 h 1498908"/>
              <a:gd name="connsiteX0" fmla="*/ 4280298 w 7809286"/>
              <a:gd name="connsiteY0" fmla="*/ 35052 h 1498908"/>
              <a:gd name="connsiteX1" fmla="*/ 0 w 7809286"/>
              <a:gd name="connsiteY1" fmla="*/ 269041 h 1498908"/>
              <a:gd name="connsiteX2" fmla="*/ 1419872 w 7809286"/>
              <a:gd name="connsiteY2" fmla="*/ 1210608 h 1498908"/>
              <a:gd name="connsiteX3" fmla="*/ 2771395 w 7809286"/>
              <a:gd name="connsiteY3" fmla="*/ 1498908 h 1498908"/>
              <a:gd name="connsiteX4" fmla="*/ 7809286 w 7809286"/>
              <a:gd name="connsiteY4" fmla="*/ 524410 h 1498908"/>
              <a:gd name="connsiteX5" fmla="*/ 4505342 w 7809286"/>
              <a:gd name="connsiteY5" fmla="*/ 24384 h 1498908"/>
              <a:gd name="connsiteX6" fmla="*/ 4402218 w 7809286"/>
              <a:gd name="connsiteY6" fmla="*/ 0 h 1498908"/>
              <a:gd name="connsiteX7" fmla="*/ 4280298 w 7809286"/>
              <a:gd name="connsiteY7" fmla="*/ 35052 h 1498908"/>
              <a:gd name="connsiteX0" fmla="*/ 4280298 w 7809286"/>
              <a:gd name="connsiteY0" fmla="*/ 35052 h 1498908"/>
              <a:gd name="connsiteX1" fmla="*/ 1696146 w 7809286"/>
              <a:gd name="connsiteY1" fmla="*/ 175929 h 1498908"/>
              <a:gd name="connsiteX2" fmla="*/ 0 w 7809286"/>
              <a:gd name="connsiteY2" fmla="*/ 269041 h 1498908"/>
              <a:gd name="connsiteX3" fmla="*/ 1419872 w 7809286"/>
              <a:gd name="connsiteY3" fmla="*/ 1210608 h 1498908"/>
              <a:gd name="connsiteX4" fmla="*/ 2771395 w 7809286"/>
              <a:gd name="connsiteY4" fmla="*/ 1498908 h 1498908"/>
              <a:gd name="connsiteX5" fmla="*/ 7809286 w 7809286"/>
              <a:gd name="connsiteY5" fmla="*/ 524410 h 1498908"/>
              <a:gd name="connsiteX6" fmla="*/ 4505342 w 7809286"/>
              <a:gd name="connsiteY6" fmla="*/ 24384 h 1498908"/>
              <a:gd name="connsiteX7" fmla="*/ 4402218 w 7809286"/>
              <a:gd name="connsiteY7" fmla="*/ 0 h 1498908"/>
              <a:gd name="connsiteX8" fmla="*/ 4280298 w 7809286"/>
              <a:gd name="connsiteY8" fmla="*/ 35052 h 1498908"/>
              <a:gd name="connsiteX0" fmla="*/ 4280298 w 7809286"/>
              <a:gd name="connsiteY0" fmla="*/ 1163137 h 2626993"/>
              <a:gd name="connsiteX1" fmla="*/ 2518 w 7809286"/>
              <a:gd name="connsiteY1" fmla="*/ 0 h 2626993"/>
              <a:gd name="connsiteX2" fmla="*/ 0 w 7809286"/>
              <a:gd name="connsiteY2" fmla="*/ 1397126 h 2626993"/>
              <a:gd name="connsiteX3" fmla="*/ 1419872 w 7809286"/>
              <a:gd name="connsiteY3" fmla="*/ 2338693 h 2626993"/>
              <a:gd name="connsiteX4" fmla="*/ 2771395 w 7809286"/>
              <a:gd name="connsiteY4" fmla="*/ 2626993 h 2626993"/>
              <a:gd name="connsiteX5" fmla="*/ 7809286 w 7809286"/>
              <a:gd name="connsiteY5" fmla="*/ 1652495 h 2626993"/>
              <a:gd name="connsiteX6" fmla="*/ 4505342 w 7809286"/>
              <a:gd name="connsiteY6" fmla="*/ 1152469 h 2626993"/>
              <a:gd name="connsiteX7" fmla="*/ 4402218 w 7809286"/>
              <a:gd name="connsiteY7" fmla="*/ 1128085 h 2626993"/>
              <a:gd name="connsiteX8" fmla="*/ 4280298 w 7809286"/>
              <a:gd name="connsiteY8" fmla="*/ 1163137 h 2626993"/>
              <a:gd name="connsiteX0" fmla="*/ 4407519 w 7936507"/>
              <a:gd name="connsiteY0" fmla="*/ 1163137 h 2626993"/>
              <a:gd name="connsiteX1" fmla="*/ 129739 w 7936507"/>
              <a:gd name="connsiteY1" fmla="*/ 0 h 2626993"/>
              <a:gd name="connsiteX2" fmla="*/ 0 w 7936507"/>
              <a:gd name="connsiteY2" fmla="*/ 1389175 h 2626993"/>
              <a:gd name="connsiteX3" fmla="*/ 1547093 w 7936507"/>
              <a:gd name="connsiteY3" fmla="*/ 2338693 h 2626993"/>
              <a:gd name="connsiteX4" fmla="*/ 2898616 w 7936507"/>
              <a:gd name="connsiteY4" fmla="*/ 2626993 h 2626993"/>
              <a:gd name="connsiteX5" fmla="*/ 7936507 w 7936507"/>
              <a:gd name="connsiteY5" fmla="*/ 1652495 h 2626993"/>
              <a:gd name="connsiteX6" fmla="*/ 4632563 w 7936507"/>
              <a:gd name="connsiteY6" fmla="*/ 1152469 h 2626993"/>
              <a:gd name="connsiteX7" fmla="*/ 4529439 w 7936507"/>
              <a:gd name="connsiteY7" fmla="*/ 1128085 h 2626993"/>
              <a:gd name="connsiteX8" fmla="*/ 4407519 w 7936507"/>
              <a:gd name="connsiteY8" fmla="*/ 1163137 h 2626993"/>
              <a:gd name="connsiteX0" fmla="*/ 4407519 w 7936507"/>
              <a:gd name="connsiteY0" fmla="*/ 1202893 h 2666749"/>
              <a:gd name="connsiteX1" fmla="*/ 2518 w 7936507"/>
              <a:gd name="connsiteY1" fmla="*/ 0 h 2666749"/>
              <a:gd name="connsiteX2" fmla="*/ 0 w 7936507"/>
              <a:gd name="connsiteY2" fmla="*/ 1428931 h 2666749"/>
              <a:gd name="connsiteX3" fmla="*/ 1547093 w 7936507"/>
              <a:gd name="connsiteY3" fmla="*/ 2378449 h 2666749"/>
              <a:gd name="connsiteX4" fmla="*/ 2898616 w 7936507"/>
              <a:gd name="connsiteY4" fmla="*/ 2666749 h 2666749"/>
              <a:gd name="connsiteX5" fmla="*/ 7936507 w 7936507"/>
              <a:gd name="connsiteY5" fmla="*/ 1692251 h 2666749"/>
              <a:gd name="connsiteX6" fmla="*/ 4632563 w 7936507"/>
              <a:gd name="connsiteY6" fmla="*/ 1192225 h 2666749"/>
              <a:gd name="connsiteX7" fmla="*/ 4529439 w 7936507"/>
              <a:gd name="connsiteY7" fmla="*/ 1167841 h 2666749"/>
              <a:gd name="connsiteX8" fmla="*/ 4407519 w 7936507"/>
              <a:gd name="connsiteY8" fmla="*/ 1202893 h 2666749"/>
              <a:gd name="connsiteX0" fmla="*/ 2857015 w 7936507"/>
              <a:gd name="connsiteY0" fmla="*/ 0 h 3244949"/>
              <a:gd name="connsiteX1" fmla="*/ 2518 w 7936507"/>
              <a:gd name="connsiteY1" fmla="*/ 578200 h 3244949"/>
              <a:gd name="connsiteX2" fmla="*/ 0 w 7936507"/>
              <a:gd name="connsiteY2" fmla="*/ 2007131 h 3244949"/>
              <a:gd name="connsiteX3" fmla="*/ 1547093 w 7936507"/>
              <a:gd name="connsiteY3" fmla="*/ 2956649 h 3244949"/>
              <a:gd name="connsiteX4" fmla="*/ 2898616 w 7936507"/>
              <a:gd name="connsiteY4" fmla="*/ 3244949 h 3244949"/>
              <a:gd name="connsiteX5" fmla="*/ 7936507 w 7936507"/>
              <a:gd name="connsiteY5" fmla="*/ 2270451 h 3244949"/>
              <a:gd name="connsiteX6" fmla="*/ 4632563 w 7936507"/>
              <a:gd name="connsiteY6" fmla="*/ 1770425 h 3244949"/>
              <a:gd name="connsiteX7" fmla="*/ 4529439 w 7936507"/>
              <a:gd name="connsiteY7" fmla="*/ 1746041 h 3244949"/>
              <a:gd name="connsiteX8" fmla="*/ 2857015 w 7936507"/>
              <a:gd name="connsiteY8" fmla="*/ 0 h 3244949"/>
              <a:gd name="connsiteX0" fmla="*/ 2857015 w 7936507"/>
              <a:gd name="connsiteY0" fmla="*/ 0 h 3244949"/>
              <a:gd name="connsiteX1" fmla="*/ 2518 w 7936507"/>
              <a:gd name="connsiteY1" fmla="*/ 578200 h 3244949"/>
              <a:gd name="connsiteX2" fmla="*/ 0 w 7936507"/>
              <a:gd name="connsiteY2" fmla="*/ 2007131 h 3244949"/>
              <a:gd name="connsiteX3" fmla="*/ 1547093 w 7936507"/>
              <a:gd name="connsiteY3" fmla="*/ 2956649 h 3244949"/>
              <a:gd name="connsiteX4" fmla="*/ 2898616 w 7936507"/>
              <a:gd name="connsiteY4" fmla="*/ 3244949 h 3244949"/>
              <a:gd name="connsiteX5" fmla="*/ 7936507 w 7936507"/>
              <a:gd name="connsiteY5" fmla="*/ 2270451 h 3244949"/>
              <a:gd name="connsiteX6" fmla="*/ 7690723 w 7936507"/>
              <a:gd name="connsiteY6" fmla="*/ 2065065 h 3244949"/>
              <a:gd name="connsiteX7" fmla="*/ 4529439 w 7936507"/>
              <a:gd name="connsiteY7" fmla="*/ 1746041 h 3244949"/>
              <a:gd name="connsiteX8" fmla="*/ 2857015 w 7936507"/>
              <a:gd name="connsiteY8" fmla="*/ 0 h 3244949"/>
              <a:gd name="connsiteX0" fmla="*/ 2857015 w 7936507"/>
              <a:gd name="connsiteY0" fmla="*/ 0 h 3244949"/>
              <a:gd name="connsiteX1" fmla="*/ 2518 w 7936507"/>
              <a:gd name="connsiteY1" fmla="*/ 578200 h 3244949"/>
              <a:gd name="connsiteX2" fmla="*/ 0 w 7936507"/>
              <a:gd name="connsiteY2" fmla="*/ 2007131 h 3244949"/>
              <a:gd name="connsiteX3" fmla="*/ 1547093 w 7936507"/>
              <a:gd name="connsiteY3" fmla="*/ 2956649 h 3244949"/>
              <a:gd name="connsiteX4" fmla="*/ 2898616 w 7936507"/>
              <a:gd name="connsiteY4" fmla="*/ 3244949 h 3244949"/>
              <a:gd name="connsiteX5" fmla="*/ 7936507 w 7936507"/>
              <a:gd name="connsiteY5" fmla="*/ 2270451 h 3244949"/>
              <a:gd name="connsiteX6" fmla="*/ 7690723 w 7936507"/>
              <a:gd name="connsiteY6" fmla="*/ 2065065 h 3244949"/>
              <a:gd name="connsiteX7" fmla="*/ 5240639 w 7936507"/>
              <a:gd name="connsiteY7" fmla="*/ 1512361 h 3244949"/>
              <a:gd name="connsiteX8" fmla="*/ 2857015 w 7936507"/>
              <a:gd name="connsiteY8" fmla="*/ 0 h 3244949"/>
              <a:gd name="connsiteX0" fmla="*/ 3080535 w 7936507"/>
              <a:gd name="connsiteY0" fmla="*/ 0 h 3143349"/>
              <a:gd name="connsiteX1" fmla="*/ 2518 w 7936507"/>
              <a:gd name="connsiteY1" fmla="*/ 476600 h 3143349"/>
              <a:gd name="connsiteX2" fmla="*/ 0 w 7936507"/>
              <a:gd name="connsiteY2" fmla="*/ 1905531 h 3143349"/>
              <a:gd name="connsiteX3" fmla="*/ 1547093 w 7936507"/>
              <a:gd name="connsiteY3" fmla="*/ 2855049 h 3143349"/>
              <a:gd name="connsiteX4" fmla="*/ 2898616 w 7936507"/>
              <a:gd name="connsiteY4" fmla="*/ 3143349 h 3143349"/>
              <a:gd name="connsiteX5" fmla="*/ 7936507 w 7936507"/>
              <a:gd name="connsiteY5" fmla="*/ 2168851 h 3143349"/>
              <a:gd name="connsiteX6" fmla="*/ 7690723 w 7936507"/>
              <a:gd name="connsiteY6" fmla="*/ 1963465 h 3143349"/>
              <a:gd name="connsiteX7" fmla="*/ 5240639 w 7936507"/>
              <a:gd name="connsiteY7" fmla="*/ 1410761 h 3143349"/>
              <a:gd name="connsiteX8" fmla="*/ 3080535 w 7936507"/>
              <a:gd name="connsiteY8" fmla="*/ 0 h 3143349"/>
              <a:gd name="connsiteX0" fmla="*/ 3080535 w 7936507"/>
              <a:gd name="connsiteY0" fmla="*/ 0 h 3143349"/>
              <a:gd name="connsiteX1" fmla="*/ 2518 w 7936507"/>
              <a:gd name="connsiteY1" fmla="*/ 476600 h 3143349"/>
              <a:gd name="connsiteX2" fmla="*/ 0 w 7936507"/>
              <a:gd name="connsiteY2" fmla="*/ 1905531 h 3143349"/>
              <a:gd name="connsiteX3" fmla="*/ 1547093 w 7936507"/>
              <a:gd name="connsiteY3" fmla="*/ 2855049 h 3143349"/>
              <a:gd name="connsiteX4" fmla="*/ 2898616 w 7936507"/>
              <a:gd name="connsiteY4" fmla="*/ 3143349 h 3143349"/>
              <a:gd name="connsiteX5" fmla="*/ 7936507 w 7936507"/>
              <a:gd name="connsiteY5" fmla="*/ 2168851 h 3143349"/>
              <a:gd name="connsiteX6" fmla="*/ 7690723 w 7936507"/>
              <a:gd name="connsiteY6" fmla="*/ 1963465 h 3143349"/>
              <a:gd name="connsiteX7" fmla="*/ 5240639 w 7936507"/>
              <a:gd name="connsiteY7" fmla="*/ 1410761 h 3143349"/>
              <a:gd name="connsiteX8" fmla="*/ 3679556 w 7936507"/>
              <a:gd name="connsiteY8" fmla="*/ 394437 h 3143349"/>
              <a:gd name="connsiteX9" fmla="*/ 3080535 w 7936507"/>
              <a:gd name="connsiteY9" fmla="*/ 0 h 3143349"/>
              <a:gd name="connsiteX0" fmla="*/ 3080535 w 7936507"/>
              <a:gd name="connsiteY0" fmla="*/ 0 h 3143349"/>
              <a:gd name="connsiteX1" fmla="*/ 2518 w 7936507"/>
              <a:gd name="connsiteY1" fmla="*/ 476600 h 3143349"/>
              <a:gd name="connsiteX2" fmla="*/ 0 w 7936507"/>
              <a:gd name="connsiteY2" fmla="*/ 1905531 h 3143349"/>
              <a:gd name="connsiteX3" fmla="*/ 1547093 w 7936507"/>
              <a:gd name="connsiteY3" fmla="*/ 2855049 h 3143349"/>
              <a:gd name="connsiteX4" fmla="*/ 2898616 w 7936507"/>
              <a:gd name="connsiteY4" fmla="*/ 3143349 h 3143349"/>
              <a:gd name="connsiteX5" fmla="*/ 7936507 w 7936507"/>
              <a:gd name="connsiteY5" fmla="*/ 2168851 h 3143349"/>
              <a:gd name="connsiteX6" fmla="*/ 7690723 w 7936507"/>
              <a:gd name="connsiteY6" fmla="*/ 1963465 h 3143349"/>
              <a:gd name="connsiteX7" fmla="*/ 5240639 w 7936507"/>
              <a:gd name="connsiteY7" fmla="*/ 1410761 h 3143349"/>
              <a:gd name="connsiteX8" fmla="*/ 3679556 w 7936507"/>
              <a:gd name="connsiteY8" fmla="*/ 394437 h 3143349"/>
              <a:gd name="connsiteX9" fmla="*/ 3222356 w 7936507"/>
              <a:gd name="connsiteY9" fmla="*/ 99797 h 3143349"/>
              <a:gd name="connsiteX10" fmla="*/ 3080535 w 7936507"/>
              <a:gd name="connsiteY10" fmla="*/ 0 h 3143349"/>
              <a:gd name="connsiteX0" fmla="*/ 3080535 w 7936507"/>
              <a:gd name="connsiteY0" fmla="*/ 205003 h 3348352"/>
              <a:gd name="connsiteX1" fmla="*/ 2518 w 7936507"/>
              <a:gd name="connsiteY1" fmla="*/ 681603 h 3348352"/>
              <a:gd name="connsiteX2" fmla="*/ 0 w 7936507"/>
              <a:gd name="connsiteY2" fmla="*/ 2110534 h 3348352"/>
              <a:gd name="connsiteX3" fmla="*/ 1547093 w 7936507"/>
              <a:gd name="connsiteY3" fmla="*/ 3060052 h 3348352"/>
              <a:gd name="connsiteX4" fmla="*/ 2898616 w 7936507"/>
              <a:gd name="connsiteY4" fmla="*/ 3348352 h 3348352"/>
              <a:gd name="connsiteX5" fmla="*/ 7936507 w 7936507"/>
              <a:gd name="connsiteY5" fmla="*/ 2373854 h 3348352"/>
              <a:gd name="connsiteX6" fmla="*/ 7690723 w 7936507"/>
              <a:gd name="connsiteY6" fmla="*/ 2168468 h 3348352"/>
              <a:gd name="connsiteX7" fmla="*/ 5240639 w 7936507"/>
              <a:gd name="connsiteY7" fmla="*/ 1615764 h 3348352"/>
              <a:gd name="connsiteX8" fmla="*/ 3679556 w 7936507"/>
              <a:gd name="connsiteY8" fmla="*/ 599440 h 3348352"/>
              <a:gd name="connsiteX9" fmla="*/ 5813156 w 7936507"/>
              <a:gd name="connsiteY9" fmla="*/ 0 h 3348352"/>
              <a:gd name="connsiteX10" fmla="*/ 3080535 w 7936507"/>
              <a:gd name="connsiteY10" fmla="*/ 205003 h 3348352"/>
              <a:gd name="connsiteX0" fmla="*/ 3080535 w 7936507"/>
              <a:gd name="connsiteY0" fmla="*/ 205003 h 3348352"/>
              <a:gd name="connsiteX1" fmla="*/ 2518 w 7936507"/>
              <a:gd name="connsiteY1" fmla="*/ 681603 h 3348352"/>
              <a:gd name="connsiteX2" fmla="*/ 0 w 7936507"/>
              <a:gd name="connsiteY2" fmla="*/ 2110534 h 3348352"/>
              <a:gd name="connsiteX3" fmla="*/ 1547093 w 7936507"/>
              <a:gd name="connsiteY3" fmla="*/ 3060052 h 3348352"/>
              <a:gd name="connsiteX4" fmla="*/ 2898616 w 7936507"/>
              <a:gd name="connsiteY4" fmla="*/ 3348352 h 3348352"/>
              <a:gd name="connsiteX5" fmla="*/ 7936507 w 7936507"/>
              <a:gd name="connsiteY5" fmla="*/ 2373854 h 3348352"/>
              <a:gd name="connsiteX6" fmla="*/ 7690723 w 7936507"/>
              <a:gd name="connsiteY6" fmla="*/ 2168468 h 3348352"/>
              <a:gd name="connsiteX7" fmla="*/ 5240639 w 7936507"/>
              <a:gd name="connsiteY7" fmla="*/ 1615764 h 3348352"/>
              <a:gd name="connsiteX8" fmla="*/ 3679556 w 7936507"/>
              <a:gd name="connsiteY8" fmla="*/ 599440 h 3348352"/>
              <a:gd name="connsiteX9" fmla="*/ 5813156 w 7936507"/>
              <a:gd name="connsiteY9" fmla="*/ 0 h 3348352"/>
              <a:gd name="connsiteX10" fmla="*/ 4014836 w 7936507"/>
              <a:gd name="connsiteY10" fmla="*/ 121920 h 3348352"/>
              <a:gd name="connsiteX11" fmla="*/ 3080535 w 7936507"/>
              <a:gd name="connsiteY11" fmla="*/ 205003 h 3348352"/>
              <a:gd name="connsiteX0" fmla="*/ 3080535 w 7936507"/>
              <a:gd name="connsiteY0" fmla="*/ 408203 h 3551552"/>
              <a:gd name="connsiteX1" fmla="*/ 2518 w 7936507"/>
              <a:gd name="connsiteY1" fmla="*/ 884803 h 3551552"/>
              <a:gd name="connsiteX2" fmla="*/ 0 w 7936507"/>
              <a:gd name="connsiteY2" fmla="*/ 2313734 h 3551552"/>
              <a:gd name="connsiteX3" fmla="*/ 1547093 w 7936507"/>
              <a:gd name="connsiteY3" fmla="*/ 3263252 h 3551552"/>
              <a:gd name="connsiteX4" fmla="*/ 2898616 w 7936507"/>
              <a:gd name="connsiteY4" fmla="*/ 3551552 h 3551552"/>
              <a:gd name="connsiteX5" fmla="*/ 7936507 w 7936507"/>
              <a:gd name="connsiteY5" fmla="*/ 2577054 h 3551552"/>
              <a:gd name="connsiteX6" fmla="*/ 7690723 w 7936507"/>
              <a:gd name="connsiteY6" fmla="*/ 2371668 h 3551552"/>
              <a:gd name="connsiteX7" fmla="*/ 5240639 w 7936507"/>
              <a:gd name="connsiteY7" fmla="*/ 1818964 h 3551552"/>
              <a:gd name="connsiteX8" fmla="*/ 3679556 w 7936507"/>
              <a:gd name="connsiteY8" fmla="*/ 802640 h 3551552"/>
              <a:gd name="connsiteX9" fmla="*/ 5813156 w 7936507"/>
              <a:gd name="connsiteY9" fmla="*/ 203200 h 3551552"/>
              <a:gd name="connsiteX10" fmla="*/ 3974196 w 7936507"/>
              <a:gd name="connsiteY10" fmla="*/ 0 h 3551552"/>
              <a:gd name="connsiteX11" fmla="*/ 3080535 w 7936507"/>
              <a:gd name="connsiteY11" fmla="*/ 408203 h 3551552"/>
              <a:gd name="connsiteX0" fmla="*/ 3080535 w 7936507"/>
              <a:gd name="connsiteY0" fmla="*/ 408203 h 3551552"/>
              <a:gd name="connsiteX1" fmla="*/ 2518 w 7936507"/>
              <a:gd name="connsiteY1" fmla="*/ 884803 h 3551552"/>
              <a:gd name="connsiteX2" fmla="*/ 0 w 7936507"/>
              <a:gd name="connsiteY2" fmla="*/ 2313734 h 3551552"/>
              <a:gd name="connsiteX3" fmla="*/ 1547093 w 7936507"/>
              <a:gd name="connsiteY3" fmla="*/ 3263252 h 3551552"/>
              <a:gd name="connsiteX4" fmla="*/ 2898616 w 7936507"/>
              <a:gd name="connsiteY4" fmla="*/ 3551552 h 3551552"/>
              <a:gd name="connsiteX5" fmla="*/ 7936507 w 7936507"/>
              <a:gd name="connsiteY5" fmla="*/ 2577054 h 3551552"/>
              <a:gd name="connsiteX6" fmla="*/ 7690723 w 7936507"/>
              <a:gd name="connsiteY6" fmla="*/ 2371668 h 3551552"/>
              <a:gd name="connsiteX7" fmla="*/ 5240639 w 7936507"/>
              <a:gd name="connsiteY7" fmla="*/ 1818964 h 3551552"/>
              <a:gd name="connsiteX8" fmla="*/ 3679556 w 7936507"/>
              <a:gd name="connsiteY8" fmla="*/ 802640 h 3551552"/>
              <a:gd name="connsiteX9" fmla="*/ 5924916 w 7936507"/>
              <a:gd name="connsiteY9" fmla="*/ 91440 h 3551552"/>
              <a:gd name="connsiteX10" fmla="*/ 3974196 w 7936507"/>
              <a:gd name="connsiteY10" fmla="*/ 0 h 3551552"/>
              <a:gd name="connsiteX11" fmla="*/ 3080535 w 7936507"/>
              <a:gd name="connsiteY11" fmla="*/ 408203 h 3551552"/>
              <a:gd name="connsiteX0" fmla="*/ 3080535 w 7936507"/>
              <a:gd name="connsiteY0" fmla="*/ 408203 h 3551552"/>
              <a:gd name="connsiteX1" fmla="*/ 2518 w 7936507"/>
              <a:gd name="connsiteY1" fmla="*/ 884803 h 3551552"/>
              <a:gd name="connsiteX2" fmla="*/ 0 w 7936507"/>
              <a:gd name="connsiteY2" fmla="*/ 2313734 h 3551552"/>
              <a:gd name="connsiteX3" fmla="*/ 1547093 w 7936507"/>
              <a:gd name="connsiteY3" fmla="*/ 3263252 h 3551552"/>
              <a:gd name="connsiteX4" fmla="*/ 2898616 w 7936507"/>
              <a:gd name="connsiteY4" fmla="*/ 3551552 h 3551552"/>
              <a:gd name="connsiteX5" fmla="*/ 7936507 w 7936507"/>
              <a:gd name="connsiteY5" fmla="*/ 2577054 h 3551552"/>
              <a:gd name="connsiteX6" fmla="*/ 7690723 w 7936507"/>
              <a:gd name="connsiteY6" fmla="*/ 2371668 h 3551552"/>
              <a:gd name="connsiteX7" fmla="*/ 5240639 w 7936507"/>
              <a:gd name="connsiteY7" fmla="*/ 1818964 h 3551552"/>
              <a:gd name="connsiteX8" fmla="*/ 3679556 w 7936507"/>
              <a:gd name="connsiteY8" fmla="*/ 802640 h 3551552"/>
              <a:gd name="connsiteX9" fmla="*/ 6046836 w 7936507"/>
              <a:gd name="connsiteY9" fmla="*/ 30480 h 3551552"/>
              <a:gd name="connsiteX10" fmla="*/ 3974196 w 7936507"/>
              <a:gd name="connsiteY10" fmla="*/ 0 h 3551552"/>
              <a:gd name="connsiteX11" fmla="*/ 3080535 w 7936507"/>
              <a:gd name="connsiteY11" fmla="*/ 408203 h 3551552"/>
              <a:gd name="connsiteX0" fmla="*/ 3080535 w 7936507"/>
              <a:gd name="connsiteY0" fmla="*/ 408203 h 3551552"/>
              <a:gd name="connsiteX1" fmla="*/ 2518 w 7936507"/>
              <a:gd name="connsiteY1" fmla="*/ 884803 h 3551552"/>
              <a:gd name="connsiteX2" fmla="*/ 0 w 7936507"/>
              <a:gd name="connsiteY2" fmla="*/ 2313734 h 3551552"/>
              <a:gd name="connsiteX3" fmla="*/ 1547093 w 7936507"/>
              <a:gd name="connsiteY3" fmla="*/ 3263252 h 3551552"/>
              <a:gd name="connsiteX4" fmla="*/ 2898616 w 7936507"/>
              <a:gd name="connsiteY4" fmla="*/ 3551552 h 3551552"/>
              <a:gd name="connsiteX5" fmla="*/ 7936507 w 7936507"/>
              <a:gd name="connsiteY5" fmla="*/ 2577054 h 3551552"/>
              <a:gd name="connsiteX6" fmla="*/ 7690723 w 7936507"/>
              <a:gd name="connsiteY6" fmla="*/ 2371668 h 3551552"/>
              <a:gd name="connsiteX7" fmla="*/ 5240639 w 7936507"/>
              <a:gd name="connsiteY7" fmla="*/ 1818964 h 3551552"/>
              <a:gd name="connsiteX8" fmla="*/ 3679556 w 7936507"/>
              <a:gd name="connsiteY8" fmla="*/ 802640 h 3551552"/>
              <a:gd name="connsiteX9" fmla="*/ 5396596 w 7936507"/>
              <a:gd name="connsiteY9" fmla="*/ 213360 h 3551552"/>
              <a:gd name="connsiteX10" fmla="*/ 6046836 w 7936507"/>
              <a:gd name="connsiteY10" fmla="*/ 30480 h 3551552"/>
              <a:gd name="connsiteX11" fmla="*/ 3974196 w 7936507"/>
              <a:gd name="connsiteY11" fmla="*/ 0 h 3551552"/>
              <a:gd name="connsiteX12" fmla="*/ 3080535 w 7936507"/>
              <a:gd name="connsiteY12" fmla="*/ 408203 h 3551552"/>
              <a:gd name="connsiteX0" fmla="*/ 3080535 w 7936507"/>
              <a:gd name="connsiteY0" fmla="*/ 408203 h 3551552"/>
              <a:gd name="connsiteX1" fmla="*/ 2518 w 7936507"/>
              <a:gd name="connsiteY1" fmla="*/ 884803 h 3551552"/>
              <a:gd name="connsiteX2" fmla="*/ 0 w 7936507"/>
              <a:gd name="connsiteY2" fmla="*/ 2313734 h 3551552"/>
              <a:gd name="connsiteX3" fmla="*/ 1547093 w 7936507"/>
              <a:gd name="connsiteY3" fmla="*/ 3263252 h 3551552"/>
              <a:gd name="connsiteX4" fmla="*/ 2898616 w 7936507"/>
              <a:gd name="connsiteY4" fmla="*/ 3551552 h 3551552"/>
              <a:gd name="connsiteX5" fmla="*/ 7936507 w 7936507"/>
              <a:gd name="connsiteY5" fmla="*/ 2577054 h 3551552"/>
              <a:gd name="connsiteX6" fmla="*/ 7690723 w 7936507"/>
              <a:gd name="connsiteY6" fmla="*/ 2371668 h 3551552"/>
              <a:gd name="connsiteX7" fmla="*/ 5240639 w 7936507"/>
              <a:gd name="connsiteY7" fmla="*/ 1818964 h 3551552"/>
              <a:gd name="connsiteX8" fmla="*/ 3679556 w 7936507"/>
              <a:gd name="connsiteY8" fmla="*/ 802640 h 3551552"/>
              <a:gd name="connsiteX9" fmla="*/ 4959716 w 7936507"/>
              <a:gd name="connsiteY9" fmla="*/ 416560 h 3551552"/>
              <a:gd name="connsiteX10" fmla="*/ 6046836 w 7936507"/>
              <a:gd name="connsiteY10" fmla="*/ 30480 h 3551552"/>
              <a:gd name="connsiteX11" fmla="*/ 3974196 w 7936507"/>
              <a:gd name="connsiteY11" fmla="*/ 0 h 3551552"/>
              <a:gd name="connsiteX12" fmla="*/ 3080535 w 7936507"/>
              <a:gd name="connsiteY12" fmla="*/ 408203 h 3551552"/>
              <a:gd name="connsiteX0" fmla="*/ 3080535 w 7936507"/>
              <a:gd name="connsiteY0" fmla="*/ 408203 h 3551552"/>
              <a:gd name="connsiteX1" fmla="*/ 2518 w 7936507"/>
              <a:gd name="connsiteY1" fmla="*/ 884803 h 3551552"/>
              <a:gd name="connsiteX2" fmla="*/ 0 w 7936507"/>
              <a:gd name="connsiteY2" fmla="*/ 2313734 h 3551552"/>
              <a:gd name="connsiteX3" fmla="*/ 1547093 w 7936507"/>
              <a:gd name="connsiteY3" fmla="*/ 3263252 h 3551552"/>
              <a:gd name="connsiteX4" fmla="*/ 2898616 w 7936507"/>
              <a:gd name="connsiteY4" fmla="*/ 3551552 h 3551552"/>
              <a:gd name="connsiteX5" fmla="*/ 7936507 w 7936507"/>
              <a:gd name="connsiteY5" fmla="*/ 2577054 h 3551552"/>
              <a:gd name="connsiteX6" fmla="*/ 7690723 w 7936507"/>
              <a:gd name="connsiteY6" fmla="*/ 2371668 h 3551552"/>
              <a:gd name="connsiteX7" fmla="*/ 5240639 w 7936507"/>
              <a:gd name="connsiteY7" fmla="*/ 1818964 h 3551552"/>
              <a:gd name="connsiteX8" fmla="*/ 3679556 w 7936507"/>
              <a:gd name="connsiteY8" fmla="*/ 802640 h 3551552"/>
              <a:gd name="connsiteX9" fmla="*/ 4959716 w 7936507"/>
              <a:gd name="connsiteY9" fmla="*/ 416560 h 3551552"/>
              <a:gd name="connsiteX10" fmla="*/ 3974196 w 7936507"/>
              <a:gd name="connsiteY10" fmla="*/ 0 h 3551552"/>
              <a:gd name="connsiteX11" fmla="*/ 3080535 w 7936507"/>
              <a:gd name="connsiteY11" fmla="*/ 408203 h 3551552"/>
              <a:gd name="connsiteX0" fmla="*/ 3080535 w 7936507"/>
              <a:gd name="connsiteY0" fmla="*/ 408203 h 3551552"/>
              <a:gd name="connsiteX1" fmla="*/ 2518 w 7936507"/>
              <a:gd name="connsiteY1" fmla="*/ 884803 h 3551552"/>
              <a:gd name="connsiteX2" fmla="*/ 0 w 7936507"/>
              <a:gd name="connsiteY2" fmla="*/ 2313734 h 3551552"/>
              <a:gd name="connsiteX3" fmla="*/ 1547093 w 7936507"/>
              <a:gd name="connsiteY3" fmla="*/ 3263252 h 3551552"/>
              <a:gd name="connsiteX4" fmla="*/ 2898616 w 7936507"/>
              <a:gd name="connsiteY4" fmla="*/ 3551552 h 3551552"/>
              <a:gd name="connsiteX5" fmla="*/ 7936507 w 7936507"/>
              <a:gd name="connsiteY5" fmla="*/ 2577054 h 3551552"/>
              <a:gd name="connsiteX6" fmla="*/ 7690723 w 7936507"/>
              <a:gd name="connsiteY6" fmla="*/ 2371668 h 3551552"/>
              <a:gd name="connsiteX7" fmla="*/ 5240639 w 7936507"/>
              <a:gd name="connsiteY7" fmla="*/ 1818964 h 3551552"/>
              <a:gd name="connsiteX8" fmla="*/ 3679556 w 7936507"/>
              <a:gd name="connsiteY8" fmla="*/ 802640 h 3551552"/>
              <a:gd name="connsiteX9" fmla="*/ 3974196 w 7936507"/>
              <a:gd name="connsiteY9" fmla="*/ 0 h 3551552"/>
              <a:gd name="connsiteX10" fmla="*/ 3080535 w 7936507"/>
              <a:gd name="connsiteY10" fmla="*/ 408203 h 3551552"/>
              <a:gd name="connsiteX0" fmla="*/ 3080535 w 7936507"/>
              <a:gd name="connsiteY0" fmla="*/ 0 h 3143349"/>
              <a:gd name="connsiteX1" fmla="*/ 2518 w 7936507"/>
              <a:gd name="connsiteY1" fmla="*/ 476600 h 3143349"/>
              <a:gd name="connsiteX2" fmla="*/ 0 w 7936507"/>
              <a:gd name="connsiteY2" fmla="*/ 1905531 h 3143349"/>
              <a:gd name="connsiteX3" fmla="*/ 1547093 w 7936507"/>
              <a:gd name="connsiteY3" fmla="*/ 2855049 h 3143349"/>
              <a:gd name="connsiteX4" fmla="*/ 2898616 w 7936507"/>
              <a:gd name="connsiteY4" fmla="*/ 3143349 h 3143349"/>
              <a:gd name="connsiteX5" fmla="*/ 7936507 w 7936507"/>
              <a:gd name="connsiteY5" fmla="*/ 2168851 h 3143349"/>
              <a:gd name="connsiteX6" fmla="*/ 7690723 w 7936507"/>
              <a:gd name="connsiteY6" fmla="*/ 1963465 h 3143349"/>
              <a:gd name="connsiteX7" fmla="*/ 5240639 w 7936507"/>
              <a:gd name="connsiteY7" fmla="*/ 1410761 h 3143349"/>
              <a:gd name="connsiteX8" fmla="*/ 3679556 w 7936507"/>
              <a:gd name="connsiteY8" fmla="*/ 394437 h 3143349"/>
              <a:gd name="connsiteX9" fmla="*/ 3080535 w 7936507"/>
              <a:gd name="connsiteY9" fmla="*/ 0 h 3143349"/>
              <a:gd name="connsiteX0" fmla="*/ 3679556 w 7936507"/>
              <a:gd name="connsiteY0" fmla="*/ 0 h 2748912"/>
              <a:gd name="connsiteX1" fmla="*/ 2518 w 7936507"/>
              <a:gd name="connsiteY1" fmla="*/ 82163 h 2748912"/>
              <a:gd name="connsiteX2" fmla="*/ 0 w 7936507"/>
              <a:gd name="connsiteY2" fmla="*/ 1511094 h 2748912"/>
              <a:gd name="connsiteX3" fmla="*/ 1547093 w 7936507"/>
              <a:gd name="connsiteY3" fmla="*/ 2460612 h 2748912"/>
              <a:gd name="connsiteX4" fmla="*/ 2898616 w 7936507"/>
              <a:gd name="connsiteY4" fmla="*/ 2748912 h 2748912"/>
              <a:gd name="connsiteX5" fmla="*/ 7936507 w 7936507"/>
              <a:gd name="connsiteY5" fmla="*/ 1774414 h 2748912"/>
              <a:gd name="connsiteX6" fmla="*/ 7690723 w 7936507"/>
              <a:gd name="connsiteY6" fmla="*/ 1569028 h 2748912"/>
              <a:gd name="connsiteX7" fmla="*/ 5240639 w 7936507"/>
              <a:gd name="connsiteY7" fmla="*/ 1016324 h 2748912"/>
              <a:gd name="connsiteX8" fmla="*/ 3679556 w 7936507"/>
              <a:gd name="connsiteY8" fmla="*/ 0 h 2748912"/>
              <a:gd name="connsiteX0" fmla="*/ 3679556 w 7936507"/>
              <a:gd name="connsiteY0" fmla="*/ 0 h 2626992"/>
              <a:gd name="connsiteX1" fmla="*/ 2518 w 7936507"/>
              <a:gd name="connsiteY1" fmla="*/ 82163 h 2626992"/>
              <a:gd name="connsiteX2" fmla="*/ 0 w 7936507"/>
              <a:gd name="connsiteY2" fmla="*/ 1511094 h 2626992"/>
              <a:gd name="connsiteX3" fmla="*/ 1547093 w 7936507"/>
              <a:gd name="connsiteY3" fmla="*/ 2460612 h 2626992"/>
              <a:gd name="connsiteX4" fmla="*/ 2675096 w 7936507"/>
              <a:gd name="connsiteY4" fmla="*/ 2626992 h 2626992"/>
              <a:gd name="connsiteX5" fmla="*/ 7936507 w 7936507"/>
              <a:gd name="connsiteY5" fmla="*/ 1774414 h 2626992"/>
              <a:gd name="connsiteX6" fmla="*/ 7690723 w 7936507"/>
              <a:gd name="connsiteY6" fmla="*/ 1569028 h 2626992"/>
              <a:gd name="connsiteX7" fmla="*/ 5240639 w 7936507"/>
              <a:gd name="connsiteY7" fmla="*/ 1016324 h 2626992"/>
              <a:gd name="connsiteX8" fmla="*/ 3679556 w 7936507"/>
              <a:gd name="connsiteY8" fmla="*/ 0 h 2626992"/>
              <a:gd name="connsiteX0" fmla="*/ 3679556 w 7690723"/>
              <a:gd name="connsiteY0" fmla="*/ 0 h 2626992"/>
              <a:gd name="connsiteX1" fmla="*/ 2518 w 7690723"/>
              <a:gd name="connsiteY1" fmla="*/ 82163 h 2626992"/>
              <a:gd name="connsiteX2" fmla="*/ 0 w 7690723"/>
              <a:gd name="connsiteY2" fmla="*/ 1511094 h 2626992"/>
              <a:gd name="connsiteX3" fmla="*/ 1547093 w 7690723"/>
              <a:gd name="connsiteY3" fmla="*/ 2460612 h 2626992"/>
              <a:gd name="connsiteX4" fmla="*/ 2675096 w 7690723"/>
              <a:gd name="connsiteY4" fmla="*/ 2626992 h 2626992"/>
              <a:gd name="connsiteX5" fmla="*/ 7448827 w 7690723"/>
              <a:gd name="connsiteY5" fmla="*/ 1693134 h 2626992"/>
              <a:gd name="connsiteX6" fmla="*/ 7690723 w 7690723"/>
              <a:gd name="connsiteY6" fmla="*/ 1569028 h 2626992"/>
              <a:gd name="connsiteX7" fmla="*/ 5240639 w 7690723"/>
              <a:gd name="connsiteY7" fmla="*/ 1016324 h 2626992"/>
              <a:gd name="connsiteX8" fmla="*/ 3679556 w 7690723"/>
              <a:gd name="connsiteY8" fmla="*/ 0 h 2626992"/>
              <a:gd name="connsiteX0" fmla="*/ 3679556 w 7690723"/>
              <a:gd name="connsiteY0" fmla="*/ 0 h 2626992"/>
              <a:gd name="connsiteX1" fmla="*/ 2518 w 7690723"/>
              <a:gd name="connsiteY1" fmla="*/ 82163 h 2626992"/>
              <a:gd name="connsiteX2" fmla="*/ 0 w 7690723"/>
              <a:gd name="connsiteY2" fmla="*/ 1511094 h 2626992"/>
              <a:gd name="connsiteX3" fmla="*/ 1547093 w 7690723"/>
              <a:gd name="connsiteY3" fmla="*/ 2460612 h 2626992"/>
              <a:gd name="connsiteX4" fmla="*/ 2675096 w 7690723"/>
              <a:gd name="connsiteY4" fmla="*/ 2626992 h 2626992"/>
              <a:gd name="connsiteX5" fmla="*/ 7458987 w 7690723"/>
              <a:gd name="connsiteY5" fmla="*/ 1733774 h 2626992"/>
              <a:gd name="connsiteX6" fmla="*/ 7690723 w 7690723"/>
              <a:gd name="connsiteY6" fmla="*/ 1569028 h 2626992"/>
              <a:gd name="connsiteX7" fmla="*/ 5240639 w 7690723"/>
              <a:gd name="connsiteY7" fmla="*/ 1016324 h 2626992"/>
              <a:gd name="connsiteX8" fmla="*/ 3679556 w 7690723"/>
              <a:gd name="connsiteY8" fmla="*/ 0 h 2626992"/>
              <a:gd name="connsiteX0" fmla="*/ 3697384 w 7708551"/>
              <a:gd name="connsiteY0" fmla="*/ 29597 h 2656589"/>
              <a:gd name="connsiteX1" fmla="*/ 26 w 7708551"/>
              <a:gd name="connsiteY1" fmla="*/ 0 h 2656589"/>
              <a:gd name="connsiteX2" fmla="*/ 17828 w 7708551"/>
              <a:gd name="connsiteY2" fmla="*/ 1540691 h 2656589"/>
              <a:gd name="connsiteX3" fmla="*/ 1564921 w 7708551"/>
              <a:gd name="connsiteY3" fmla="*/ 2490209 h 2656589"/>
              <a:gd name="connsiteX4" fmla="*/ 2692924 w 7708551"/>
              <a:gd name="connsiteY4" fmla="*/ 2656589 h 2656589"/>
              <a:gd name="connsiteX5" fmla="*/ 7476815 w 7708551"/>
              <a:gd name="connsiteY5" fmla="*/ 1763371 h 2656589"/>
              <a:gd name="connsiteX6" fmla="*/ 7708551 w 7708551"/>
              <a:gd name="connsiteY6" fmla="*/ 1598625 h 2656589"/>
              <a:gd name="connsiteX7" fmla="*/ 5258467 w 7708551"/>
              <a:gd name="connsiteY7" fmla="*/ 1045921 h 2656589"/>
              <a:gd name="connsiteX8" fmla="*/ 3697384 w 7708551"/>
              <a:gd name="connsiteY8" fmla="*/ 29597 h 2656589"/>
              <a:gd name="connsiteX0" fmla="*/ 3707544 w 7708551"/>
              <a:gd name="connsiteY0" fmla="*/ 0 h 2657472"/>
              <a:gd name="connsiteX1" fmla="*/ 26 w 7708551"/>
              <a:gd name="connsiteY1" fmla="*/ 883 h 2657472"/>
              <a:gd name="connsiteX2" fmla="*/ 17828 w 7708551"/>
              <a:gd name="connsiteY2" fmla="*/ 1541574 h 2657472"/>
              <a:gd name="connsiteX3" fmla="*/ 1564921 w 7708551"/>
              <a:gd name="connsiteY3" fmla="*/ 2491092 h 2657472"/>
              <a:gd name="connsiteX4" fmla="*/ 2692924 w 7708551"/>
              <a:gd name="connsiteY4" fmla="*/ 2657472 h 2657472"/>
              <a:gd name="connsiteX5" fmla="*/ 7476815 w 7708551"/>
              <a:gd name="connsiteY5" fmla="*/ 1764254 h 2657472"/>
              <a:gd name="connsiteX6" fmla="*/ 7708551 w 7708551"/>
              <a:gd name="connsiteY6" fmla="*/ 1599508 h 2657472"/>
              <a:gd name="connsiteX7" fmla="*/ 5258467 w 7708551"/>
              <a:gd name="connsiteY7" fmla="*/ 1046804 h 2657472"/>
              <a:gd name="connsiteX8" fmla="*/ 3707544 w 7708551"/>
              <a:gd name="connsiteY8" fmla="*/ 0 h 2657472"/>
              <a:gd name="connsiteX0" fmla="*/ 3707544 w 7708551"/>
              <a:gd name="connsiteY0" fmla="*/ 0 h 2657472"/>
              <a:gd name="connsiteX1" fmla="*/ 26 w 7708551"/>
              <a:gd name="connsiteY1" fmla="*/ 883 h 2657472"/>
              <a:gd name="connsiteX2" fmla="*/ 17828 w 7708551"/>
              <a:gd name="connsiteY2" fmla="*/ 1541574 h 2657472"/>
              <a:gd name="connsiteX3" fmla="*/ 1564921 w 7708551"/>
              <a:gd name="connsiteY3" fmla="*/ 2491092 h 2657472"/>
              <a:gd name="connsiteX4" fmla="*/ 2692924 w 7708551"/>
              <a:gd name="connsiteY4" fmla="*/ 2657472 h 2657472"/>
              <a:gd name="connsiteX5" fmla="*/ 7476815 w 7708551"/>
              <a:gd name="connsiteY5" fmla="*/ 1764254 h 2657472"/>
              <a:gd name="connsiteX6" fmla="*/ 7708551 w 7708551"/>
              <a:gd name="connsiteY6" fmla="*/ 1599508 h 2657472"/>
              <a:gd name="connsiteX7" fmla="*/ 6562277 w 7708551"/>
              <a:gd name="connsiteY7" fmla="*/ 1349372 h 2657472"/>
              <a:gd name="connsiteX8" fmla="*/ 5258467 w 7708551"/>
              <a:gd name="connsiteY8" fmla="*/ 1046804 h 2657472"/>
              <a:gd name="connsiteX9" fmla="*/ 3707544 w 7708551"/>
              <a:gd name="connsiteY9" fmla="*/ 0 h 2657472"/>
              <a:gd name="connsiteX0" fmla="*/ 3707544 w 7708551"/>
              <a:gd name="connsiteY0" fmla="*/ 0 h 2657472"/>
              <a:gd name="connsiteX1" fmla="*/ 26 w 7708551"/>
              <a:gd name="connsiteY1" fmla="*/ 883 h 2657472"/>
              <a:gd name="connsiteX2" fmla="*/ 17828 w 7708551"/>
              <a:gd name="connsiteY2" fmla="*/ 1541574 h 2657472"/>
              <a:gd name="connsiteX3" fmla="*/ 1564921 w 7708551"/>
              <a:gd name="connsiteY3" fmla="*/ 2491092 h 2657472"/>
              <a:gd name="connsiteX4" fmla="*/ 2692924 w 7708551"/>
              <a:gd name="connsiteY4" fmla="*/ 2657472 h 2657472"/>
              <a:gd name="connsiteX5" fmla="*/ 7476815 w 7708551"/>
              <a:gd name="connsiteY5" fmla="*/ 1764254 h 2657472"/>
              <a:gd name="connsiteX6" fmla="*/ 7708551 w 7708551"/>
              <a:gd name="connsiteY6" fmla="*/ 1599508 h 2657472"/>
              <a:gd name="connsiteX7" fmla="*/ 6684197 w 7708551"/>
              <a:gd name="connsiteY7" fmla="*/ 1450972 h 2657472"/>
              <a:gd name="connsiteX8" fmla="*/ 5258467 w 7708551"/>
              <a:gd name="connsiteY8" fmla="*/ 1046804 h 2657472"/>
              <a:gd name="connsiteX9" fmla="*/ 3707544 w 7708551"/>
              <a:gd name="connsiteY9" fmla="*/ 0 h 2657472"/>
              <a:gd name="connsiteX0" fmla="*/ 3707544 w 7708551"/>
              <a:gd name="connsiteY0" fmla="*/ 0 h 2657472"/>
              <a:gd name="connsiteX1" fmla="*/ 26 w 7708551"/>
              <a:gd name="connsiteY1" fmla="*/ 883 h 2657472"/>
              <a:gd name="connsiteX2" fmla="*/ 17828 w 7708551"/>
              <a:gd name="connsiteY2" fmla="*/ 1541574 h 2657472"/>
              <a:gd name="connsiteX3" fmla="*/ 1564921 w 7708551"/>
              <a:gd name="connsiteY3" fmla="*/ 2491092 h 2657472"/>
              <a:gd name="connsiteX4" fmla="*/ 2692924 w 7708551"/>
              <a:gd name="connsiteY4" fmla="*/ 2657472 h 2657472"/>
              <a:gd name="connsiteX5" fmla="*/ 7476815 w 7708551"/>
              <a:gd name="connsiteY5" fmla="*/ 1764254 h 2657472"/>
              <a:gd name="connsiteX6" fmla="*/ 7708551 w 7708551"/>
              <a:gd name="connsiteY6" fmla="*/ 1599508 h 2657472"/>
              <a:gd name="connsiteX7" fmla="*/ 6684197 w 7708551"/>
              <a:gd name="connsiteY7" fmla="*/ 1450972 h 2657472"/>
              <a:gd name="connsiteX8" fmla="*/ 5177187 w 7708551"/>
              <a:gd name="connsiteY8" fmla="*/ 1087444 h 2657472"/>
              <a:gd name="connsiteX9" fmla="*/ 3707544 w 7708551"/>
              <a:gd name="connsiteY9" fmla="*/ 0 h 2657472"/>
              <a:gd name="connsiteX0" fmla="*/ 3453544 w 7708551"/>
              <a:gd name="connsiteY0" fmla="*/ 354717 h 2656589"/>
              <a:gd name="connsiteX1" fmla="*/ 26 w 7708551"/>
              <a:gd name="connsiteY1" fmla="*/ 0 h 2656589"/>
              <a:gd name="connsiteX2" fmla="*/ 17828 w 7708551"/>
              <a:gd name="connsiteY2" fmla="*/ 1540691 h 2656589"/>
              <a:gd name="connsiteX3" fmla="*/ 1564921 w 7708551"/>
              <a:gd name="connsiteY3" fmla="*/ 2490209 h 2656589"/>
              <a:gd name="connsiteX4" fmla="*/ 2692924 w 7708551"/>
              <a:gd name="connsiteY4" fmla="*/ 2656589 h 2656589"/>
              <a:gd name="connsiteX5" fmla="*/ 7476815 w 7708551"/>
              <a:gd name="connsiteY5" fmla="*/ 1763371 h 2656589"/>
              <a:gd name="connsiteX6" fmla="*/ 7708551 w 7708551"/>
              <a:gd name="connsiteY6" fmla="*/ 1598625 h 2656589"/>
              <a:gd name="connsiteX7" fmla="*/ 6684197 w 7708551"/>
              <a:gd name="connsiteY7" fmla="*/ 1450089 h 2656589"/>
              <a:gd name="connsiteX8" fmla="*/ 5177187 w 7708551"/>
              <a:gd name="connsiteY8" fmla="*/ 1086561 h 2656589"/>
              <a:gd name="connsiteX9" fmla="*/ 3453544 w 7708551"/>
              <a:gd name="connsiteY9" fmla="*/ 354717 h 2656589"/>
              <a:gd name="connsiteX0" fmla="*/ 3585624 w 7708551"/>
              <a:gd name="connsiteY0" fmla="*/ 344557 h 2656589"/>
              <a:gd name="connsiteX1" fmla="*/ 26 w 7708551"/>
              <a:gd name="connsiteY1" fmla="*/ 0 h 2656589"/>
              <a:gd name="connsiteX2" fmla="*/ 17828 w 7708551"/>
              <a:gd name="connsiteY2" fmla="*/ 1540691 h 2656589"/>
              <a:gd name="connsiteX3" fmla="*/ 1564921 w 7708551"/>
              <a:gd name="connsiteY3" fmla="*/ 2490209 h 2656589"/>
              <a:gd name="connsiteX4" fmla="*/ 2692924 w 7708551"/>
              <a:gd name="connsiteY4" fmla="*/ 2656589 h 2656589"/>
              <a:gd name="connsiteX5" fmla="*/ 7476815 w 7708551"/>
              <a:gd name="connsiteY5" fmla="*/ 1763371 h 2656589"/>
              <a:gd name="connsiteX6" fmla="*/ 7708551 w 7708551"/>
              <a:gd name="connsiteY6" fmla="*/ 1598625 h 2656589"/>
              <a:gd name="connsiteX7" fmla="*/ 6684197 w 7708551"/>
              <a:gd name="connsiteY7" fmla="*/ 1450089 h 2656589"/>
              <a:gd name="connsiteX8" fmla="*/ 5177187 w 7708551"/>
              <a:gd name="connsiteY8" fmla="*/ 1086561 h 2656589"/>
              <a:gd name="connsiteX9" fmla="*/ 3585624 w 7708551"/>
              <a:gd name="connsiteY9" fmla="*/ 344557 h 2656589"/>
              <a:gd name="connsiteX0" fmla="*/ 3585624 w 7708551"/>
              <a:gd name="connsiteY0" fmla="*/ 344557 h 2656589"/>
              <a:gd name="connsiteX1" fmla="*/ 3392357 w 7708551"/>
              <a:gd name="connsiteY1" fmla="*/ 322329 h 2656589"/>
              <a:gd name="connsiteX2" fmla="*/ 26 w 7708551"/>
              <a:gd name="connsiteY2" fmla="*/ 0 h 2656589"/>
              <a:gd name="connsiteX3" fmla="*/ 17828 w 7708551"/>
              <a:gd name="connsiteY3" fmla="*/ 1540691 h 2656589"/>
              <a:gd name="connsiteX4" fmla="*/ 1564921 w 7708551"/>
              <a:gd name="connsiteY4" fmla="*/ 2490209 h 2656589"/>
              <a:gd name="connsiteX5" fmla="*/ 2692924 w 7708551"/>
              <a:gd name="connsiteY5" fmla="*/ 2656589 h 2656589"/>
              <a:gd name="connsiteX6" fmla="*/ 7476815 w 7708551"/>
              <a:gd name="connsiteY6" fmla="*/ 1763371 h 2656589"/>
              <a:gd name="connsiteX7" fmla="*/ 7708551 w 7708551"/>
              <a:gd name="connsiteY7" fmla="*/ 1598625 h 2656589"/>
              <a:gd name="connsiteX8" fmla="*/ 6684197 w 7708551"/>
              <a:gd name="connsiteY8" fmla="*/ 1450089 h 2656589"/>
              <a:gd name="connsiteX9" fmla="*/ 5177187 w 7708551"/>
              <a:gd name="connsiteY9" fmla="*/ 1086561 h 2656589"/>
              <a:gd name="connsiteX10" fmla="*/ 3585624 w 7708551"/>
              <a:gd name="connsiteY10" fmla="*/ 344557 h 2656589"/>
              <a:gd name="connsiteX0" fmla="*/ 3585624 w 7708551"/>
              <a:gd name="connsiteY0" fmla="*/ 344557 h 2656589"/>
              <a:gd name="connsiteX1" fmla="*/ 3605717 w 7708551"/>
              <a:gd name="connsiteY1" fmla="*/ 180089 h 2656589"/>
              <a:gd name="connsiteX2" fmla="*/ 26 w 7708551"/>
              <a:gd name="connsiteY2" fmla="*/ 0 h 2656589"/>
              <a:gd name="connsiteX3" fmla="*/ 17828 w 7708551"/>
              <a:gd name="connsiteY3" fmla="*/ 1540691 h 2656589"/>
              <a:gd name="connsiteX4" fmla="*/ 1564921 w 7708551"/>
              <a:gd name="connsiteY4" fmla="*/ 2490209 h 2656589"/>
              <a:gd name="connsiteX5" fmla="*/ 2692924 w 7708551"/>
              <a:gd name="connsiteY5" fmla="*/ 2656589 h 2656589"/>
              <a:gd name="connsiteX6" fmla="*/ 7476815 w 7708551"/>
              <a:gd name="connsiteY6" fmla="*/ 1763371 h 2656589"/>
              <a:gd name="connsiteX7" fmla="*/ 7708551 w 7708551"/>
              <a:gd name="connsiteY7" fmla="*/ 1598625 h 2656589"/>
              <a:gd name="connsiteX8" fmla="*/ 6684197 w 7708551"/>
              <a:gd name="connsiteY8" fmla="*/ 1450089 h 2656589"/>
              <a:gd name="connsiteX9" fmla="*/ 5177187 w 7708551"/>
              <a:gd name="connsiteY9" fmla="*/ 1086561 h 2656589"/>
              <a:gd name="connsiteX10" fmla="*/ 3585624 w 7708551"/>
              <a:gd name="connsiteY10" fmla="*/ 344557 h 2656589"/>
              <a:gd name="connsiteX0" fmla="*/ 3585624 w 7708551"/>
              <a:gd name="connsiteY0" fmla="*/ 344557 h 2656589"/>
              <a:gd name="connsiteX1" fmla="*/ 3605717 w 7708551"/>
              <a:gd name="connsiteY1" fmla="*/ 180089 h 2656589"/>
              <a:gd name="connsiteX2" fmla="*/ 3432997 w 7708551"/>
              <a:gd name="connsiteY2" fmla="*/ 159769 h 2656589"/>
              <a:gd name="connsiteX3" fmla="*/ 26 w 7708551"/>
              <a:gd name="connsiteY3" fmla="*/ 0 h 2656589"/>
              <a:gd name="connsiteX4" fmla="*/ 17828 w 7708551"/>
              <a:gd name="connsiteY4" fmla="*/ 1540691 h 2656589"/>
              <a:gd name="connsiteX5" fmla="*/ 1564921 w 7708551"/>
              <a:gd name="connsiteY5" fmla="*/ 2490209 h 2656589"/>
              <a:gd name="connsiteX6" fmla="*/ 2692924 w 7708551"/>
              <a:gd name="connsiteY6" fmla="*/ 2656589 h 2656589"/>
              <a:gd name="connsiteX7" fmla="*/ 7476815 w 7708551"/>
              <a:gd name="connsiteY7" fmla="*/ 1763371 h 2656589"/>
              <a:gd name="connsiteX8" fmla="*/ 7708551 w 7708551"/>
              <a:gd name="connsiteY8" fmla="*/ 1598625 h 2656589"/>
              <a:gd name="connsiteX9" fmla="*/ 6684197 w 7708551"/>
              <a:gd name="connsiteY9" fmla="*/ 1450089 h 2656589"/>
              <a:gd name="connsiteX10" fmla="*/ 5177187 w 7708551"/>
              <a:gd name="connsiteY10" fmla="*/ 1086561 h 2656589"/>
              <a:gd name="connsiteX11" fmla="*/ 3585624 w 7708551"/>
              <a:gd name="connsiteY11" fmla="*/ 344557 h 2656589"/>
              <a:gd name="connsiteX0" fmla="*/ 3585624 w 7708551"/>
              <a:gd name="connsiteY0" fmla="*/ 347348 h 2659380"/>
              <a:gd name="connsiteX1" fmla="*/ 3605717 w 7708551"/>
              <a:gd name="connsiteY1" fmla="*/ 182880 h 2659380"/>
              <a:gd name="connsiteX2" fmla="*/ 3605717 w 7708551"/>
              <a:gd name="connsiteY2" fmla="*/ 0 h 2659380"/>
              <a:gd name="connsiteX3" fmla="*/ 26 w 7708551"/>
              <a:gd name="connsiteY3" fmla="*/ 2791 h 2659380"/>
              <a:gd name="connsiteX4" fmla="*/ 17828 w 7708551"/>
              <a:gd name="connsiteY4" fmla="*/ 1543482 h 2659380"/>
              <a:gd name="connsiteX5" fmla="*/ 1564921 w 7708551"/>
              <a:gd name="connsiteY5" fmla="*/ 2493000 h 2659380"/>
              <a:gd name="connsiteX6" fmla="*/ 2692924 w 7708551"/>
              <a:gd name="connsiteY6" fmla="*/ 2659380 h 2659380"/>
              <a:gd name="connsiteX7" fmla="*/ 7476815 w 7708551"/>
              <a:gd name="connsiteY7" fmla="*/ 1766162 h 2659380"/>
              <a:gd name="connsiteX8" fmla="*/ 7708551 w 7708551"/>
              <a:gd name="connsiteY8" fmla="*/ 1601416 h 2659380"/>
              <a:gd name="connsiteX9" fmla="*/ 6684197 w 7708551"/>
              <a:gd name="connsiteY9" fmla="*/ 1452880 h 2659380"/>
              <a:gd name="connsiteX10" fmla="*/ 5177187 w 7708551"/>
              <a:gd name="connsiteY10" fmla="*/ 1089352 h 2659380"/>
              <a:gd name="connsiteX11" fmla="*/ 3585624 w 7708551"/>
              <a:gd name="connsiteY11" fmla="*/ 347348 h 2659380"/>
              <a:gd name="connsiteX0" fmla="*/ 3585624 w 7476815"/>
              <a:gd name="connsiteY0" fmla="*/ 347348 h 2659380"/>
              <a:gd name="connsiteX1" fmla="*/ 3605717 w 7476815"/>
              <a:gd name="connsiteY1" fmla="*/ 182880 h 2659380"/>
              <a:gd name="connsiteX2" fmla="*/ 3605717 w 7476815"/>
              <a:gd name="connsiteY2" fmla="*/ 0 h 2659380"/>
              <a:gd name="connsiteX3" fmla="*/ 26 w 7476815"/>
              <a:gd name="connsiteY3" fmla="*/ 2791 h 2659380"/>
              <a:gd name="connsiteX4" fmla="*/ 17828 w 7476815"/>
              <a:gd name="connsiteY4" fmla="*/ 1543482 h 2659380"/>
              <a:gd name="connsiteX5" fmla="*/ 1564921 w 7476815"/>
              <a:gd name="connsiteY5" fmla="*/ 2493000 h 2659380"/>
              <a:gd name="connsiteX6" fmla="*/ 2692924 w 7476815"/>
              <a:gd name="connsiteY6" fmla="*/ 2659380 h 2659380"/>
              <a:gd name="connsiteX7" fmla="*/ 7476815 w 7476815"/>
              <a:gd name="connsiteY7" fmla="*/ 1766162 h 2659380"/>
              <a:gd name="connsiteX8" fmla="*/ 6684197 w 7476815"/>
              <a:gd name="connsiteY8" fmla="*/ 1452880 h 2659380"/>
              <a:gd name="connsiteX9" fmla="*/ 5177187 w 7476815"/>
              <a:gd name="connsiteY9" fmla="*/ 1089352 h 2659380"/>
              <a:gd name="connsiteX10" fmla="*/ 3585624 w 7476815"/>
              <a:gd name="connsiteY10" fmla="*/ 347348 h 2659380"/>
              <a:gd name="connsiteX0" fmla="*/ 3585624 w 7801935"/>
              <a:gd name="connsiteY0" fmla="*/ 347348 h 2659380"/>
              <a:gd name="connsiteX1" fmla="*/ 3605717 w 7801935"/>
              <a:gd name="connsiteY1" fmla="*/ 182880 h 2659380"/>
              <a:gd name="connsiteX2" fmla="*/ 3605717 w 7801935"/>
              <a:gd name="connsiteY2" fmla="*/ 0 h 2659380"/>
              <a:gd name="connsiteX3" fmla="*/ 26 w 7801935"/>
              <a:gd name="connsiteY3" fmla="*/ 2791 h 2659380"/>
              <a:gd name="connsiteX4" fmla="*/ 17828 w 7801935"/>
              <a:gd name="connsiteY4" fmla="*/ 1543482 h 2659380"/>
              <a:gd name="connsiteX5" fmla="*/ 1564921 w 7801935"/>
              <a:gd name="connsiteY5" fmla="*/ 2493000 h 2659380"/>
              <a:gd name="connsiteX6" fmla="*/ 2692924 w 7801935"/>
              <a:gd name="connsiteY6" fmla="*/ 2659380 h 2659380"/>
              <a:gd name="connsiteX7" fmla="*/ 7801935 w 7801935"/>
              <a:gd name="connsiteY7" fmla="*/ 1715362 h 2659380"/>
              <a:gd name="connsiteX8" fmla="*/ 6684197 w 7801935"/>
              <a:gd name="connsiteY8" fmla="*/ 1452880 h 2659380"/>
              <a:gd name="connsiteX9" fmla="*/ 5177187 w 7801935"/>
              <a:gd name="connsiteY9" fmla="*/ 1089352 h 2659380"/>
              <a:gd name="connsiteX10" fmla="*/ 3585624 w 7801935"/>
              <a:gd name="connsiteY10" fmla="*/ 347348 h 2659380"/>
              <a:gd name="connsiteX0" fmla="*/ 3585603 w 7801914"/>
              <a:gd name="connsiteY0" fmla="*/ 347348 h 2659380"/>
              <a:gd name="connsiteX1" fmla="*/ 3605696 w 7801914"/>
              <a:gd name="connsiteY1" fmla="*/ 182880 h 2659380"/>
              <a:gd name="connsiteX2" fmla="*/ 3605696 w 7801914"/>
              <a:gd name="connsiteY2" fmla="*/ 0 h 2659380"/>
              <a:gd name="connsiteX3" fmla="*/ 5 w 7801914"/>
              <a:gd name="connsiteY3" fmla="*/ 2791 h 2659380"/>
              <a:gd name="connsiteX4" fmla="*/ 109247 w 7801914"/>
              <a:gd name="connsiteY4" fmla="*/ 1035482 h 2659380"/>
              <a:gd name="connsiteX5" fmla="*/ 1564900 w 7801914"/>
              <a:gd name="connsiteY5" fmla="*/ 2493000 h 2659380"/>
              <a:gd name="connsiteX6" fmla="*/ 2692903 w 7801914"/>
              <a:gd name="connsiteY6" fmla="*/ 2659380 h 2659380"/>
              <a:gd name="connsiteX7" fmla="*/ 7801914 w 7801914"/>
              <a:gd name="connsiteY7" fmla="*/ 1715362 h 2659380"/>
              <a:gd name="connsiteX8" fmla="*/ 6684176 w 7801914"/>
              <a:gd name="connsiteY8" fmla="*/ 1452880 h 2659380"/>
              <a:gd name="connsiteX9" fmla="*/ 5177166 w 7801914"/>
              <a:gd name="connsiteY9" fmla="*/ 1089352 h 2659380"/>
              <a:gd name="connsiteX10" fmla="*/ 3585603 w 7801914"/>
              <a:gd name="connsiteY10" fmla="*/ 347348 h 2659380"/>
              <a:gd name="connsiteX0" fmla="*/ 3585603 w 7801914"/>
              <a:gd name="connsiteY0" fmla="*/ 347348 h 2659380"/>
              <a:gd name="connsiteX1" fmla="*/ 3605696 w 7801914"/>
              <a:gd name="connsiteY1" fmla="*/ 182880 h 2659380"/>
              <a:gd name="connsiteX2" fmla="*/ 3605696 w 7801914"/>
              <a:gd name="connsiteY2" fmla="*/ 0 h 2659380"/>
              <a:gd name="connsiteX3" fmla="*/ 5 w 7801914"/>
              <a:gd name="connsiteY3" fmla="*/ 2791 h 2659380"/>
              <a:gd name="connsiteX4" fmla="*/ 109247 w 7801914"/>
              <a:gd name="connsiteY4" fmla="*/ 1035482 h 2659380"/>
              <a:gd name="connsiteX5" fmla="*/ 1727460 w 7801914"/>
              <a:gd name="connsiteY5" fmla="*/ 2167880 h 2659380"/>
              <a:gd name="connsiteX6" fmla="*/ 2692903 w 7801914"/>
              <a:gd name="connsiteY6" fmla="*/ 2659380 h 2659380"/>
              <a:gd name="connsiteX7" fmla="*/ 7801914 w 7801914"/>
              <a:gd name="connsiteY7" fmla="*/ 1715362 h 2659380"/>
              <a:gd name="connsiteX8" fmla="*/ 6684176 w 7801914"/>
              <a:gd name="connsiteY8" fmla="*/ 1452880 h 2659380"/>
              <a:gd name="connsiteX9" fmla="*/ 5177166 w 7801914"/>
              <a:gd name="connsiteY9" fmla="*/ 1089352 h 2659380"/>
              <a:gd name="connsiteX10" fmla="*/ 3585603 w 7801914"/>
              <a:gd name="connsiteY10" fmla="*/ 347348 h 2659380"/>
              <a:gd name="connsiteX0" fmla="*/ 3585603 w 7801914"/>
              <a:gd name="connsiteY0" fmla="*/ 347348 h 2659380"/>
              <a:gd name="connsiteX1" fmla="*/ 3605696 w 7801914"/>
              <a:gd name="connsiteY1" fmla="*/ 182880 h 2659380"/>
              <a:gd name="connsiteX2" fmla="*/ 3605696 w 7801914"/>
              <a:gd name="connsiteY2" fmla="*/ 0 h 2659380"/>
              <a:gd name="connsiteX3" fmla="*/ 5 w 7801914"/>
              <a:gd name="connsiteY3" fmla="*/ 2791 h 2659380"/>
              <a:gd name="connsiteX4" fmla="*/ 109247 w 7801914"/>
              <a:gd name="connsiteY4" fmla="*/ 1035482 h 2659380"/>
              <a:gd name="connsiteX5" fmla="*/ 1524260 w 7801914"/>
              <a:gd name="connsiteY5" fmla="*/ 2086600 h 2659380"/>
              <a:gd name="connsiteX6" fmla="*/ 2692903 w 7801914"/>
              <a:gd name="connsiteY6" fmla="*/ 2659380 h 2659380"/>
              <a:gd name="connsiteX7" fmla="*/ 7801914 w 7801914"/>
              <a:gd name="connsiteY7" fmla="*/ 1715362 h 2659380"/>
              <a:gd name="connsiteX8" fmla="*/ 6684176 w 7801914"/>
              <a:gd name="connsiteY8" fmla="*/ 1452880 h 2659380"/>
              <a:gd name="connsiteX9" fmla="*/ 5177166 w 7801914"/>
              <a:gd name="connsiteY9" fmla="*/ 1089352 h 2659380"/>
              <a:gd name="connsiteX10" fmla="*/ 3585603 w 7801914"/>
              <a:gd name="connsiteY10" fmla="*/ 347348 h 2659380"/>
              <a:gd name="connsiteX0" fmla="*/ 3585603 w 7801914"/>
              <a:gd name="connsiteY0" fmla="*/ 347348 h 2567940"/>
              <a:gd name="connsiteX1" fmla="*/ 3605696 w 7801914"/>
              <a:gd name="connsiteY1" fmla="*/ 182880 h 2567940"/>
              <a:gd name="connsiteX2" fmla="*/ 3605696 w 7801914"/>
              <a:gd name="connsiteY2" fmla="*/ 0 h 2567940"/>
              <a:gd name="connsiteX3" fmla="*/ 5 w 7801914"/>
              <a:gd name="connsiteY3" fmla="*/ 2791 h 2567940"/>
              <a:gd name="connsiteX4" fmla="*/ 109247 w 7801914"/>
              <a:gd name="connsiteY4" fmla="*/ 1035482 h 2567940"/>
              <a:gd name="connsiteX5" fmla="*/ 1524260 w 7801914"/>
              <a:gd name="connsiteY5" fmla="*/ 2086600 h 2567940"/>
              <a:gd name="connsiteX6" fmla="*/ 2743703 w 7801914"/>
              <a:gd name="connsiteY6" fmla="*/ 2567940 h 2567940"/>
              <a:gd name="connsiteX7" fmla="*/ 7801914 w 7801914"/>
              <a:gd name="connsiteY7" fmla="*/ 1715362 h 2567940"/>
              <a:gd name="connsiteX8" fmla="*/ 6684176 w 7801914"/>
              <a:gd name="connsiteY8" fmla="*/ 1452880 h 2567940"/>
              <a:gd name="connsiteX9" fmla="*/ 5177166 w 7801914"/>
              <a:gd name="connsiteY9" fmla="*/ 1089352 h 2567940"/>
              <a:gd name="connsiteX10" fmla="*/ 3585603 w 7801914"/>
              <a:gd name="connsiteY10" fmla="*/ 347348 h 2567940"/>
              <a:gd name="connsiteX0" fmla="*/ 3585603 w 7801914"/>
              <a:gd name="connsiteY0" fmla="*/ 347348 h 2567940"/>
              <a:gd name="connsiteX1" fmla="*/ 3605696 w 7801914"/>
              <a:gd name="connsiteY1" fmla="*/ 182880 h 2567940"/>
              <a:gd name="connsiteX2" fmla="*/ 3605696 w 7801914"/>
              <a:gd name="connsiteY2" fmla="*/ 0 h 2567940"/>
              <a:gd name="connsiteX3" fmla="*/ 5 w 7801914"/>
              <a:gd name="connsiteY3" fmla="*/ 2791 h 2567940"/>
              <a:gd name="connsiteX4" fmla="*/ 109247 w 7801914"/>
              <a:gd name="connsiteY4" fmla="*/ 1035482 h 2567940"/>
              <a:gd name="connsiteX5" fmla="*/ 1524260 w 7801914"/>
              <a:gd name="connsiteY5" fmla="*/ 2086600 h 2567940"/>
              <a:gd name="connsiteX6" fmla="*/ 2743703 w 7801914"/>
              <a:gd name="connsiteY6" fmla="*/ 2567940 h 2567940"/>
              <a:gd name="connsiteX7" fmla="*/ 2971607 w 7801914"/>
              <a:gd name="connsiteY7" fmla="*/ 2527419 h 2567940"/>
              <a:gd name="connsiteX8" fmla="*/ 7801914 w 7801914"/>
              <a:gd name="connsiteY8" fmla="*/ 1715362 h 2567940"/>
              <a:gd name="connsiteX9" fmla="*/ 6684176 w 7801914"/>
              <a:gd name="connsiteY9" fmla="*/ 1452880 h 2567940"/>
              <a:gd name="connsiteX10" fmla="*/ 5177166 w 7801914"/>
              <a:gd name="connsiteY10" fmla="*/ 1089352 h 2567940"/>
              <a:gd name="connsiteX11" fmla="*/ 3585603 w 7801914"/>
              <a:gd name="connsiteY11" fmla="*/ 347348 h 2567940"/>
              <a:gd name="connsiteX0" fmla="*/ 3585603 w 7801914"/>
              <a:gd name="connsiteY0" fmla="*/ 347348 h 2567940"/>
              <a:gd name="connsiteX1" fmla="*/ 3605696 w 7801914"/>
              <a:gd name="connsiteY1" fmla="*/ 182880 h 2567940"/>
              <a:gd name="connsiteX2" fmla="*/ 3605696 w 7801914"/>
              <a:gd name="connsiteY2" fmla="*/ 0 h 2567940"/>
              <a:gd name="connsiteX3" fmla="*/ 5 w 7801914"/>
              <a:gd name="connsiteY3" fmla="*/ 2791 h 2567940"/>
              <a:gd name="connsiteX4" fmla="*/ 109247 w 7801914"/>
              <a:gd name="connsiteY4" fmla="*/ 1035482 h 2567940"/>
              <a:gd name="connsiteX5" fmla="*/ 1524260 w 7801914"/>
              <a:gd name="connsiteY5" fmla="*/ 2086600 h 2567940"/>
              <a:gd name="connsiteX6" fmla="*/ 2743703 w 7801914"/>
              <a:gd name="connsiteY6" fmla="*/ 2567940 h 2567940"/>
              <a:gd name="connsiteX7" fmla="*/ 2971607 w 7801914"/>
              <a:gd name="connsiteY7" fmla="*/ 2527419 h 2567940"/>
              <a:gd name="connsiteX8" fmla="*/ 3215447 w 7801914"/>
              <a:gd name="connsiteY8" fmla="*/ 2486779 h 2567940"/>
              <a:gd name="connsiteX9" fmla="*/ 7801914 w 7801914"/>
              <a:gd name="connsiteY9" fmla="*/ 1715362 h 2567940"/>
              <a:gd name="connsiteX10" fmla="*/ 6684176 w 7801914"/>
              <a:gd name="connsiteY10" fmla="*/ 1452880 h 2567940"/>
              <a:gd name="connsiteX11" fmla="*/ 5177166 w 7801914"/>
              <a:gd name="connsiteY11" fmla="*/ 1089352 h 2567940"/>
              <a:gd name="connsiteX12" fmla="*/ 3585603 w 7801914"/>
              <a:gd name="connsiteY12" fmla="*/ 347348 h 2567940"/>
              <a:gd name="connsiteX0" fmla="*/ 3585603 w 7801914"/>
              <a:gd name="connsiteY0" fmla="*/ 347348 h 2659499"/>
              <a:gd name="connsiteX1" fmla="*/ 3605696 w 7801914"/>
              <a:gd name="connsiteY1" fmla="*/ 182880 h 2659499"/>
              <a:gd name="connsiteX2" fmla="*/ 3605696 w 7801914"/>
              <a:gd name="connsiteY2" fmla="*/ 0 h 2659499"/>
              <a:gd name="connsiteX3" fmla="*/ 5 w 7801914"/>
              <a:gd name="connsiteY3" fmla="*/ 2791 h 2659499"/>
              <a:gd name="connsiteX4" fmla="*/ 109247 w 7801914"/>
              <a:gd name="connsiteY4" fmla="*/ 1035482 h 2659499"/>
              <a:gd name="connsiteX5" fmla="*/ 1524260 w 7801914"/>
              <a:gd name="connsiteY5" fmla="*/ 2086600 h 2659499"/>
              <a:gd name="connsiteX6" fmla="*/ 2743703 w 7801914"/>
              <a:gd name="connsiteY6" fmla="*/ 2567940 h 2659499"/>
              <a:gd name="connsiteX7" fmla="*/ 3174807 w 7801914"/>
              <a:gd name="connsiteY7" fmla="*/ 2659499 h 2659499"/>
              <a:gd name="connsiteX8" fmla="*/ 3215447 w 7801914"/>
              <a:gd name="connsiteY8" fmla="*/ 2486779 h 2659499"/>
              <a:gd name="connsiteX9" fmla="*/ 7801914 w 7801914"/>
              <a:gd name="connsiteY9" fmla="*/ 1715362 h 2659499"/>
              <a:gd name="connsiteX10" fmla="*/ 6684176 w 7801914"/>
              <a:gd name="connsiteY10" fmla="*/ 1452880 h 2659499"/>
              <a:gd name="connsiteX11" fmla="*/ 5177166 w 7801914"/>
              <a:gd name="connsiteY11" fmla="*/ 1089352 h 2659499"/>
              <a:gd name="connsiteX12" fmla="*/ 3585603 w 7801914"/>
              <a:gd name="connsiteY12" fmla="*/ 347348 h 2659499"/>
              <a:gd name="connsiteX0" fmla="*/ 3585603 w 7801914"/>
              <a:gd name="connsiteY0" fmla="*/ 347348 h 2659499"/>
              <a:gd name="connsiteX1" fmla="*/ 3605696 w 7801914"/>
              <a:gd name="connsiteY1" fmla="*/ 182880 h 2659499"/>
              <a:gd name="connsiteX2" fmla="*/ 3605696 w 7801914"/>
              <a:gd name="connsiteY2" fmla="*/ 0 h 2659499"/>
              <a:gd name="connsiteX3" fmla="*/ 5 w 7801914"/>
              <a:gd name="connsiteY3" fmla="*/ 2791 h 2659499"/>
              <a:gd name="connsiteX4" fmla="*/ 109247 w 7801914"/>
              <a:gd name="connsiteY4" fmla="*/ 1035482 h 2659499"/>
              <a:gd name="connsiteX5" fmla="*/ 1524260 w 7801914"/>
              <a:gd name="connsiteY5" fmla="*/ 2086600 h 2659499"/>
              <a:gd name="connsiteX6" fmla="*/ 2743703 w 7801914"/>
              <a:gd name="connsiteY6" fmla="*/ 2567940 h 2659499"/>
              <a:gd name="connsiteX7" fmla="*/ 3174807 w 7801914"/>
              <a:gd name="connsiteY7" fmla="*/ 2659499 h 2659499"/>
              <a:gd name="connsiteX8" fmla="*/ 3408487 w 7801914"/>
              <a:gd name="connsiteY8" fmla="*/ 2568059 h 2659499"/>
              <a:gd name="connsiteX9" fmla="*/ 7801914 w 7801914"/>
              <a:gd name="connsiteY9" fmla="*/ 1715362 h 2659499"/>
              <a:gd name="connsiteX10" fmla="*/ 6684176 w 7801914"/>
              <a:gd name="connsiteY10" fmla="*/ 1452880 h 2659499"/>
              <a:gd name="connsiteX11" fmla="*/ 5177166 w 7801914"/>
              <a:gd name="connsiteY11" fmla="*/ 1089352 h 2659499"/>
              <a:gd name="connsiteX12" fmla="*/ 3585603 w 7801914"/>
              <a:gd name="connsiteY12" fmla="*/ 347348 h 2659499"/>
              <a:gd name="connsiteX0" fmla="*/ 3585603 w 7801914"/>
              <a:gd name="connsiteY0" fmla="*/ 347348 h 2659499"/>
              <a:gd name="connsiteX1" fmla="*/ 3605696 w 7801914"/>
              <a:gd name="connsiteY1" fmla="*/ 182880 h 2659499"/>
              <a:gd name="connsiteX2" fmla="*/ 3605696 w 7801914"/>
              <a:gd name="connsiteY2" fmla="*/ 0 h 2659499"/>
              <a:gd name="connsiteX3" fmla="*/ 5 w 7801914"/>
              <a:gd name="connsiteY3" fmla="*/ 2791 h 2659499"/>
              <a:gd name="connsiteX4" fmla="*/ 109247 w 7801914"/>
              <a:gd name="connsiteY4" fmla="*/ 1035482 h 2659499"/>
              <a:gd name="connsiteX5" fmla="*/ 1524260 w 7801914"/>
              <a:gd name="connsiteY5" fmla="*/ 2086600 h 2659499"/>
              <a:gd name="connsiteX6" fmla="*/ 2743703 w 7801914"/>
              <a:gd name="connsiteY6" fmla="*/ 2567940 h 2659499"/>
              <a:gd name="connsiteX7" fmla="*/ 3174807 w 7801914"/>
              <a:gd name="connsiteY7" fmla="*/ 2659499 h 2659499"/>
              <a:gd name="connsiteX8" fmla="*/ 3408487 w 7801914"/>
              <a:gd name="connsiteY8" fmla="*/ 2568059 h 2659499"/>
              <a:gd name="connsiteX9" fmla="*/ 3764087 w 7801914"/>
              <a:gd name="connsiteY9" fmla="*/ 2496939 h 2659499"/>
              <a:gd name="connsiteX10" fmla="*/ 7801914 w 7801914"/>
              <a:gd name="connsiteY10" fmla="*/ 1715362 h 2659499"/>
              <a:gd name="connsiteX11" fmla="*/ 6684176 w 7801914"/>
              <a:gd name="connsiteY11" fmla="*/ 1452880 h 2659499"/>
              <a:gd name="connsiteX12" fmla="*/ 5177166 w 7801914"/>
              <a:gd name="connsiteY12" fmla="*/ 1089352 h 2659499"/>
              <a:gd name="connsiteX13" fmla="*/ 3585603 w 7801914"/>
              <a:gd name="connsiteY13" fmla="*/ 347348 h 2659499"/>
              <a:gd name="connsiteX0" fmla="*/ 3585603 w 7801914"/>
              <a:gd name="connsiteY0" fmla="*/ 347348 h 2659499"/>
              <a:gd name="connsiteX1" fmla="*/ 3605696 w 7801914"/>
              <a:gd name="connsiteY1" fmla="*/ 182880 h 2659499"/>
              <a:gd name="connsiteX2" fmla="*/ 3605696 w 7801914"/>
              <a:gd name="connsiteY2" fmla="*/ 0 h 2659499"/>
              <a:gd name="connsiteX3" fmla="*/ 5 w 7801914"/>
              <a:gd name="connsiteY3" fmla="*/ 2791 h 2659499"/>
              <a:gd name="connsiteX4" fmla="*/ 109247 w 7801914"/>
              <a:gd name="connsiteY4" fmla="*/ 1035482 h 2659499"/>
              <a:gd name="connsiteX5" fmla="*/ 1524260 w 7801914"/>
              <a:gd name="connsiteY5" fmla="*/ 2086600 h 2659499"/>
              <a:gd name="connsiteX6" fmla="*/ 2743703 w 7801914"/>
              <a:gd name="connsiteY6" fmla="*/ 2567940 h 2659499"/>
              <a:gd name="connsiteX7" fmla="*/ 3174807 w 7801914"/>
              <a:gd name="connsiteY7" fmla="*/ 2659499 h 2659499"/>
              <a:gd name="connsiteX8" fmla="*/ 3408487 w 7801914"/>
              <a:gd name="connsiteY8" fmla="*/ 2568059 h 2659499"/>
              <a:gd name="connsiteX9" fmla="*/ 3540567 w 7801914"/>
              <a:gd name="connsiteY9" fmla="*/ 2435979 h 2659499"/>
              <a:gd name="connsiteX10" fmla="*/ 7801914 w 7801914"/>
              <a:gd name="connsiteY10" fmla="*/ 1715362 h 2659499"/>
              <a:gd name="connsiteX11" fmla="*/ 6684176 w 7801914"/>
              <a:gd name="connsiteY11" fmla="*/ 1452880 h 2659499"/>
              <a:gd name="connsiteX12" fmla="*/ 5177166 w 7801914"/>
              <a:gd name="connsiteY12" fmla="*/ 1089352 h 2659499"/>
              <a:gd name="connsiteX13" fmla="*/ 3585603 w 7801914"/>
              <a:gd name="connsiteY13" fmla="*/ 347348 h 2659499"/>
              <a:gd name="connsiteX0" fmla="*/ 3585603 w 7801914"/>
              <a:gd name="connsiteY0" fmla="*/ 347348 h 2659499"/>
              <a:gd name="connsiteX1" fmla="*/ 3605696 w 7801914"/>
              <a:gd name="connsiteY1" fmla="*/ 182880 h 2659499"/>
              <a:gd name="connsiteX2" fmla="*/ 3605696 w 7801914"/>
              <a:gd name="connsiteY2" fmla="*/ 0 h 2659499"/>
              <a:gd name="connsiteX3" fmla="*/ 5 w 7801914"/>
              <a:gd name="connsiteY3" fmla="*/ 2791 h 2659499"/>
              <a:gd name="connsiteX4" fmla="*/ 109247 w 7801914"/>
              <a:gd name="connsiteY4" fmla="*/ 1035482 h 2659499"/>
              <a:gd name="connsiteX5" fmla="*/ 1524260 w 7801914"/>
              <a:gd name="connsiteY5" fmla="*/ 2086600 h 2659499"/>
              <a:gd name="connsiteX6" fmla="*/ 2743703 w 7801914"/>
              <a:gd name="connsiteY6" fmla="*/ 2567940 h 2659499"/>
              <a:gd name="connsiteX7" fmla="*/ 3174807 w 7801914"/>
              <a:gd name="connsiteY7" fmla="*/ 2659499 h 2659499"/>
              <a:gd name="connsiteX8" fmla="*/ 3408487 w 7801914"/>
              <a:gd name="connsiteY8" fmla="*/ 2568059 h 2659499"/>
              <a:gd name="connsiteX9" fmla="*/ 3304347 w 7801914"/>
              <a:gd name="connsiteY9" fmla="*/ 2420739 h 2659499"/>
              <a:gd name="connsiteX10" fmla="*/ 7801914 w 7801914"/>
              <a:gd name="connsiteY10" fmla="*/ 1715362 h 2659499"/>
              <a:gd name="connsiteX11" fmla="*/ 6684176 w 7801914"/>
              <a:gd name="connsiteY11" fmla="*/ 1452880 h 2659499"/>
              <a:gd name="connsiteX12" fmla="*/ 5177166 w 7801914"/>
              <a:gd name="connsiteY12" fmla="*/ 1089352 h 2659499"/>
              <a:gd name="connsiteX13" fmla="*/ 3585603 w 7801914"/>
              <a:gd name="connsiteY13" fmla="*/ 347348 h 2659499"/>
              <a:gd name="connsiteX0" fmla="*/ 3585603 w 7801914"/>
              <a:gd name="connsiteY0" fmla="*/ 347348 h 2659499"/>
              <a:gd name="connsiteX1" fmla="*/ 3605696 w 7801914"/>
              <a:gd name="connsiteY1" fmla="*/ 182880 h 2659499"/>
              <a:gd name="connsiteX2" fmla="*/ 3605696 w 7801914"/>
              <a:gd name="connsiteY2" fmla="*/ 0 h 2659499"/>
              <a:gd name="connsiteX3" fmla="*/ 5 w 7801914"/>
              <a:gd name="connsiteY3" fmla="*/ 2791 h 2659499"/>
              <a:gd name="connsiteX4" fmla="*/ 109247 w 7801914"/>
              <a:gd name="connsiteY4" fmla="*/ 1035482 h 2659499"/>
              <a:gd name="connsiteX5" fmla="*/ 1524260 w 7801914"/>
              <a:gd name="connsiteY5" fmla="*/ 2086600 h 2659499"/>
              <a:gd name="connsiteX6" fmla="*/ 2743703 w 7801914"/>
              <a:gd name="connsiteY6" fmla="*/ 2567940 h 2659499"/>
              <a:gd name="connsiteX7" fmla="*/ 3174807 w 7801914"/>
              <a:gd name="connsiteY7" fmla="*/ 2659499 h 2659499"/>
              <a:gd name="connsiteX8" fmla="*/ 3545647 w 7801914"/>
              <a:gd name="connsiteY8" fmla="*/ 2529959 h 2659499"/>
              <a:gd name="connsiteX9" fmla="*/ 3304347 w 7801914"/>
              <a:gd name="connsiteY9" fmla="*/ 2420739 h 2659499"/>
              <a:gd name="connsiteX10" fmla="*/ 7801914 w 7801914"/>
              <a:gd name="connsiteY10" fmla="*/ 1715362 h 2659499"/>
              <a:gd name="connsiteX11" fmla="*/ 6684176 w 7801914"/>
              <a:gd name="connsiteY11" fmla="*/ 1452880 h 2659499"/>
              <a:gd name="connsiteX12" fmla="*/ 5177166 w 7801914"/>
              <a:gd name="connsiteY12" fmla="*/ 1089352 h 2659499"/>
              <a:gd name="connsiteX13" fmla="*/ 3585603 w 7801914"/>
              <a:gd name="connsiteY13" fmla="*/ 347348 h 2659499"/>
              <a:gd name="connsiteX0" fmla="*/ 3585603 w 7801914"/>
              <a:gd name="connsiteY0" fmla="*/ 347348 h 2598539"/>
              <a:gd name="connsiteX1" fmla="*/ 3605696 w 7801914"/>
              <a:gd name="connsiteY1" fmla="*/ 182880 h 2598539"/>
              <a:gd name="connsiteX2" fmla="*/ 3605696 w 7801914"/>
              <a:gd name="connsiteY2" fmla="*/ 0 h 2598539"/>
              <a:gd name="connsiteX3" fmla="*/ 5 w 7801914"/>
              <a:gd name="connsiteY3" fmla="*/ 2791 h 2598539"/>
              <a:gd name="connsiteX4" fmla="*/ 109247 w 7801914"/>
              <a:gd name="connsiteY4" fmla="*/ 1035482 h 2598539"/>
              <a:gd name="connsiteX5" fmla="*/ 1524260 w 7801914"/>
              <a:gd name="connsiteY5" fmla="*/ 2086600 h 2598539"/>
              <a:gd name="connsiteX6" fmla="*/ 2743703 w 7801914"/>
              <a:gd name="connsiteY6" fmla="*/ 2567940 h 2598539"/>
              <a:gd name="connsiteX7" fmla="*/ 3090987 w 7801914"/>
              <a:gd name="connsiteY7" fmla="*/ 2598539 h 2598539"/>
              <a:gd name="connsiteX8" fmla="*/ 3545647 w 7801914"/>
              <a:gd name="connsiteY8" fmla="*/ 2529959 h 2598539"/>
              <a:gd name="connsiteX9" fmla="*/ 3304347 w 7801914"/>
              <a:gd name="connsiteY9" fmla="*/ 2420739 h 2598539"/>
              <a:gd name="connsiteX10" fmla="*/ 7801914 w 7801914"/>
              <a:gd name="connsiteY10" fmla="*/ 1715362 h 2598539"/>
              <a:gd name="connsiteX11" fmla="*/ 6684176 w 7801914"/>
              <a:gd name="connsiteY11" fmla="*/ 1452880 h 2598539"/>
              <a:gd name="connsiteX12" fmla="*/ 5177166 w 7801914"/>
              <a:gd name="connsiteY12" fmla="*/ 1089352 h 2598539"/>
              <a:gd name="connsiteX13" fmla="*/ 3585603 w 7801914"/>
              <a:gd name="connsiteY13" fmla="*/ 347348 h 2598539"/>
              <a:gd name="connsiteX0" fmla="*/ 3585603 w 7801914"/>
              <a:gd name="connsiteY0" fmla="*/ 347348 h 2598539"/>
              <a:gd name="connsiteX1" fmla="*/ 3605696 w 7801914"/>
              <a:gd name="connsiteY1" fmla="*/ 182880 h 2598539"/>
              <a:gd name="connsiteX2" fmla="*/ 3605696 w 7801914"/>
              <a:gd name="connsiteY2" fmla="*/ 0 h 2598539"/>
              <a:gd name="connsiteX3" fmla="*/ 5 w 7801914"/>
              <a:gd name="connsiteY3" fmla="*/ 2791 h 2598539"/>
              <a:gd name="connsiteX4" fmla="*/ 109247 w 7801914"/>
              <a:gd name="connsiteY4" fmla="*/ 1035482 h 2598539"/>
              <a:gd name="connsiteX5" fmla="*/ 1524260 w 7801914"/>
              <a:gd name="connsiteY5" fmla="*/ 2086600 h 2598539"/>
              <a:gd name="connsiteX6" fmla="*/ 2743703 w 7801914"/>
              <a:gd name="connsiteY6" fmla="*/ 2567940 h 2598539"/>
              <a:gd name="connsiteX7" fmla="*/ 3090987 w 7801914"/>
              <a:gd name="connsiteY7" fmla="*/ 2598539 h 2598539"/>
              <a:gd name="connsiteX8" fmla="*/ 3484687 w 7801914"/>
              <a:gd name="connsiteY8" fmla="*/ 2507099 h 2598539"/>
              <a:gd name="connsiteX9" fmla="*/ 3304347 w 7801914"/>
              <a:gd name="connsiteY9" fmla="*/ 2420739 h 2598539"/>
              <a:gd name="connsiteX10" fmla="*/ 7801914 w 7801914"/>
              <a:gd name="connsiteY10" fmla="*/ 1715362 h 2598539"/>
              <a:gd name="connsiteX11" fmla="*/ 6684176 w 7801914"/>
              <a:gd name="connsiteY11" fmla="*/ 1452880 h 2598539"/>
              <a:gd name="connsiteX12" fmla="*/ 5177166 w 7801914"/>
              <a:gd name="connsiteY12" fmla="*/ 1089352 h 2598539"/>
              <a:gd name="connsiteX13" fmla="*/ 3585603 w 7801914"/>
              <a:gd name="connsiteY13" fmla="*/ 347348 h 2598539"/>
              <a:gd name="connsiteX0" fmla="*/ 3585603 w 7801914"/>
              <a:gd name="connsiteY0" fmla="*/ 347348 h 2598539"/>
              <a:gd name="connsiteX1" fmla="*/ 3605696 w 7801914"/>
              <a:gd name="connsiteY1" fmla="*/ 182880 h 2598539"/>
              <a:gd name="connsiteX2" fmla="*/ 3605696 w 7801914"/>
              <a:gd name="connsiteY2" fmla="*/ 0 h 2598539"/>
              <a:gd name="connsiteX3" fmla="*/ 5 w 7801914"/>
              <a:gd name="connsiteY3" fmla="*/ 2791 h 2598539"/>
              <a:gd name="connsiteX4" fmla="*/ 109247 w 7801914"/>
              <a:gd name="connsiteY4" fmla="*/ 1035482 h 2598539"/>
              <a:gd name="connsiteX5" fmla="*/ 1524260 w 7801914"/>
              <a:gd name="connsiteY5" fmla="*/ 2086600 h 2598539"/>
              <a:gd name="connsiteX6" fmla="*/ 2743703 w 7801914"/>
              <a:gd name="connsiteY6" fmla="*/ 2567940 h 2598539"/>
              <a:gd name="connsiteX7" fmla="*/ 3090987 w 7801914"/>
              <a:gd name="connsiteY7" fmla="*/ 2598539 h 2598539"/>
              <a:gd name="connsiteX8" fmla="*/ 3304347 w 7801914"/>
              <a:gd name="connsiteY8" fmla="*/ 2420739 h 2598539"/>
              <a:gd name="connsiteX9" fmla="*/ 7801914 w 7801914"/>
              <a:gd name="connsiteY9" fmla="*/ 1715362 h 2598539"/>
              <a:gd name="connsiteX10" fmla="*/ 6684176 w 7801914"/>
              <a:gd name="connsiteY10" fmla="*/ 1452880 h 2598539"/>
              <a:gd name="connsiteX11" fmla="*/ 5177166 w 7801914"/>
              <a:gd name="connsiteY11" fmla="*/ 1089352 h 2598539"/>
              <a:gd name="connsiteX12" fmla="*/ 3585603 w 7801914"/>
              <a:gd name="connsiteY12" fmla="*/ 347348 h 2598539"/>
              <a:gd name="connsiteX0" fmla="*/ 3585603 w 7801914"/>
              <a:gd name="connsiteY0" fmla="*/ 347348 h 2567940"/>
              <a:gd name="connsiteX1" fmla="*/ 3605696 w 7801914"/>
              <a:gd name="connsiteY1" fmla="*/ 182880 h 2567940"/>
              <a:gd name="connsiteX2" fmla="*/ 3605696 w 7801914"/>
              <a:gd name="connsiteY2" fmla="*/ 0 h 2567940"/>
              <a:gd name="connsiteX3" fmla="*/ 5 w 7801914"/>
              <a:gd name="connsiteY3" fmla="*/ 2791 h 2567940"/>
              <a:gd name="connsiteX4" fmla="*/ 109247 w 7801914"/>
              <a:gd name="connsiteY4" fmla="*/ 1035482 h 2567940"/>
              <a:gd name="connsiteX5" fmla="*/ 1524260 w 7801914"/>
              <a:gd name="connsiteY5" fmla="*/ 2086600 h 2567940"/>
              <a:gd name="connsiteX6" fmla="*/ 2743703 w 7801914"/>
              <a:gd name="connsiteY6" fmla="*/ 2567940 h 2567940"/>
              <a:gd name="connsiteX7" fmla="*/ 3304347 w 7801914"/>
              <a:gd name="connsiteY7" fmla="*/ 2420739 h 2567940"/>
              <a:gd name="connsiteX8" fmla="*/ 7801914 w 7801914"/>
              <a:gd name="connsiteY8" fmla="*/ 1715362 h 2567940"/>
              <a:gd name="connsiteX9" fmla="*/ 6684176 w 7801914"/>
              <a:gd name="connsiteY9" fmla="*/ 1452880 h 2567940"/>
              <a:gd name="connsiteX10" fmla="*/ 5177166 w 7801914"/>
              <a:gd name="connsiteY10" fmla="*/ 1089352 h 2567940"/>
              <a:gd name="connsiteX11" fmla="*/ 3585603 w 7801914"/>
              <a:gd name="connsiteY11" fmla="*/ 347348 h 2567940"/>
              <a:gd name="connsiteX0" fmla="*/ 3585603 w 7801914"/>
              <a:gd name="connsiteY0" fmla="*/ 347348 h 2545080"/>
              <a:gd name="connsiteX1" fmla="*/ 3605696 w 7801914"/>
              <a:gd name="connsiteY1" fmla="*/ 182880 h 2545080"/>
              <a:gd name="connsiteX2" fmla="*/ 3605696 w 7801914"/>
              <a:gd name="connsiteY2" fmla="*/ 0 h 2545080"/>
              <a:gd name="connsiteX3" fmla="*/ 5 w 7801914"/>
              <a:gd name="connsiteY3" fmla="*/ 2791 h 2545080"/>
              <a:gd name="connsiteX4" fmla="*/ 109247 w 7801914"/>
              <a:gd name="connsiteY4" fmla="*/ 1035482 h 2545080"/>
              <a:gd name="connsiteX5" fmla="*/ 1524260 w 7801914"/>
              <a:gd name="connsiteY5" fmla="*/ 2086600 h 2545080"/>
              <a:gd name="connsiteX6" fmla="*/ 2606543 w 7801914"/>
              <a:gd name="connsiteY6" fmla="*/ 2545080 h 2545080"/>
              <a:gd name="connsiteX7" fmla="*/ 3304347 w 7801914"/>
              <a:gd name="connsiteY7" fmla="*/ 2420739 h 2545080"/>
              <a:gd name="connsiteX8" fmla="*/ 7801914 w 7801914"/>
              <a:gd name="connsiteY8" fmla="*/ 1715362 h 2545080"/>
              <a:gd name="connsiteX9" fmla="*/ 6684176 w 7801914"/>
              <a:gd name="connsiteY9" fmla="*/ 1452880 h 2545080"/>
              <a:gd name="connsiteX10" fmla="*/ 5177166 w 7801914"/>
              <a:gd name="connsiteY10" fmla="*/ 1089352 h 2545080"/>
              <a:gd name="connsiteX11" fmla="*/ 3585603 w 7801914"/>
              <a:gd name="connsiteY11" fmla="*/ 347348 h 2545080"/>
              <a:gd name="connsiteX0" fmla="*/ 3585603 w 7801914"/>
              <a:gd name="connsiteY0" fmla="*/ 347348 h 2545080"/>
              <a:gd name="connsiteX1" fmla="*/ 3605696 w 7801914"/>
              <a:gd name="connsiteY1" fmla="*/ 182880 h 2545080"/>
              <a:gd name="connsiteX2" fmla="*/ 3605696 w 7801914"/>
              <a:gd name="connsiteY2" fmla="*/ 0 h 2545080"/>
              <a:gd name="connsiteX3" fmla="*/ 5 w 7801914"/>
              <a:gd name="connsiteY3" fmla="*/ 2791 h 2545080"/>
              <a:gd name="connsiteX4" fmla="*/ 109247 w 7801914"/>
              <a:gd name="connsiteY4" fmla="*/ 1035482 h 2545080"/>
              <a:gd name="connsiteX5" fmla="*/ 1524260 w 7801914"/>
              <a:gd name="connsiteY5" fmla="*/ 2086600 h 2545080"/>
              <a:gd name="connsiteX6" fmla="*/ 2606543 w 7801914"/>
              <a:gd name="connsiteY6" fmla="*/ 2545080 h 2545080"/>
              <a:gd name="connsiteX7" fmla="*/ 3195127 w 7801914"/>
              <a:gd name="connsiteY7" fmla="*/ 2435979 h 2545080"/>
              <a:gd name="connsiteX8" fmla="*/ 3304347 w 7801914"/>
              <a:gd name="connsiteY8" fmla="*/ 2420739 h 2545080"/>
              <a:gd name="connsiteX9" fmla="*/ 7801914 w 7801914"/>
              <a:gd name="connsiteY9" fmla="*/ 1715362 h 2545080"/>
              <a:gd name="connsiteX10" fmla="*/ 6684176 w 7801914"/>
              <a:gd name="connsiteY10" fmla="*/ 1452880 h 2545080"/>
              <a:gd name="connsiteX11" fmla="*/ 5177166 w 7801914"/>
              <a:gd name="connsiteY11" fmla="*/ 1089352 h 2545080"/>
              <a:gd name="connsiteX12" fmla="*/ 3585603 w 7801914"/>
              <a:gd name="connsiteY12" fmla="*/ 347348 h 2545080"/>
              <a:gd name="connsiteX0" fmla="*/ 3585603 w 7801914"/>
              <a:gd name="connsiteY0" fmla="*/ 347348 h 2545080"/>
              <a:gd name="connsiteX1" fmla="*/ 3605696 w 7801914"/>
              <a:gd name="connsiteY1" fmla="*/ 182880 h 2545080"/>
              <a:gd name="connsiteX2" fmla="*/ 3605696 w 7801914"/>
              <a:gd name="connsiteY2" fmla="*/ 0 h 2545080"/>
              <a:gd name="connsiteX3" fmla="*/ 5 w 7801914"/>
              <a:gd name="connsiteY3" fmla="*/ 2791 h 2545080"/>
              <a:gd name="connsiteX4" fmla="*/ 109247 w 7801914"/>
              <a:gd name="connsiteY4" fmla="*/ 1035482 h 2545080"/>
              <a:gd name="connsiteX5" fmla="*/ 1524260 w 7801914"/>
              <a:gd name="connsiteY5" fmla="*/ 2086600 h 2545080"/>
              <a:gd name="connsiteX6" fmla="*/ 2606543 w 7801914"/>
              <a:gd name="connsiteY6" fmla="*/ 2545080 h 2545080"/>
              <a:gd name="connsiteX7" fmla="*/ 3553267 w 7801914"/>
              <a:gd name="connsiteY7" fmla="*/ 2519799 h 2545080"/>
              <a:gd name="connsiteX8" fmla="*/ 3304347 w 7801914"/>
              <a:gd name="connsiteY8" fmla="*/ 2420739 h 2545080"/>
              <a:gd name="connsiteX9" fmla="*/ 7801914 w 7801914"/>
              <a:gd name="connsiteY9" fmla="*/ 1715362 h 2545080"/>
              <a:gd name="connsiteX10" fmla="*/ 6684176 w 7801914"/>
              <a:gd name="connsiteY10" fmla="*/ 1452880 h 2545080"/>
              <a:gd name="connsiteX11" fmla="*/ 5177166 w 7801914"/>
              <a:gd name="connsiteY11" fmla="*/ 1089352 h 2545080"/>
              <a:gd name="connsiteX12" fmla="*/ 3585603 w 7801914"/>
              <a:gd name="connsiteY12" fmla="*/ 347348 h 2545080"/>
              <a:gd name="connsiteX0" fmla="*/ 3585603 w 7801914"/>
              <a:gd name="connsiteY0" fmla="*/ 347348 h 2545080"/>
              <a:gd name="connsiteX1" fmla="*/ 3605696 w 7801914"/>
              <a:gd name="connsiteY1" fmla="*/ 182880 h 2545080"/>
              <a:gd name="connsiteX2" fmla="*/ 3605696 w 7801914"/>
              <a:gd name="connsiteY2" fmla="*/ 0 h 2545080"/>
              <a:gd name="connsiteX3" fmla="*/ 5 w 7801914"/>
              <a:gd name="connsiteY3" fmla="*/ 2791 h 2545080"/>
              <a:gd name="connsiteX4" fmla="*/ 109247 w 7801914"/>
              <a:gd name="connsiteY4" fmla="*/ 1035482 h 2545080"/>
              <a:gd name="connsiteX5" fmla="*/ 1524260 w 7801914"/>
              <a:gd name="connsiteY5" fmla="*/ 2086600 h 2545080"/>
              <a:gd name="connsiteX6" fmla="*/ 2606543 w 7801914"/>
              <a:gd name="connsiteY6" fmla="*/ 2545080 h 2545080"/>
              <a:gd name="connsiteX7" fmla="*/ 3553267 w 7801914"/>
              <a:gd name="connsiteY7" fmla="*/ 2519799 h 2545080"/>
              <a:gd name="connsiteX8" fmla="*/ 3327207 w 7801914"/>
              <a:gd name="connsiteY8" fmla="*/ 2504559 h 2545080"/>
              <a:gd name="connsiteX9" fmla="*/ 7801914 w 7801914"/>
              <a:gd name="connsiteY9" fmla="*/ 1715362 h 2545080"/>
              <a:gd name="connsiteX10" fmla="*/ 6684176 w 7801914"/>
              <a:gd name="connsiteY10" fmla="*/ 1452880 h 2545080"/>
              <a:gd name="connsiteX11" fmla="*/ 5177166 w 7801914"/>
              <a:gd name="connsiteY11" fmla="*/ 1089352 h 2545080"/>
              <a:gd name="connsiteX12" fmla="*/ 3585603 w 7801914"/>
              <a:gd name="connsiteY12" fmla="*/ 347348 h 2545080"/>
              <a:gd name="connsiteX0" fmla="*/ 3585603 w 7801914"/>
              <a:gd name="connsiteY0" fmla="*/ 347348 h 2588379"/>
              <a:gd name="connsiteX1" fmla="*/ 3605696 w 7801914"/>
              <a:gd name="connsiteY1" fmla="*/ 182880 h 2588379"/>
              <a:gd name="connsiteX2" fmla="*/ 3605696 w 7801914"/>
              <a:gd name="connsiteY2" fmla="*/ 0 h 2588379"/>
              <a:gd name="connsiteX3" fmla="*/ 5 w 7801914"/>
              <a:gd name="connsiteY3" fmla="*/ 2791 h 2588379"/>
              <a:gd name="connsiteX4" fmla="*/ 109247 w 7801914"/>
              <a:gd name="connsiteY4" fmla="*/ 1035482 h 2588379"/>
              <a:gd name="connsiteX5" fmla="*/ 1524260 w 7801914"/>
              <a:gd name="connsiteY5" fmla="*/ 2086600 h 2588379"/>
              <a:gd name="connsiteX6" fmla="*/ 2606543 w 7801914"/>
              <a:gd name="connsiteY6" fmla="*/ 2545080 h 2588379"/>
              <a:gd name="connsiteX7" fmla="*/ 3484687 w 7801914"/>
              <a:gd name="connsiteY7" fmla="*/ 2588379 h 2588379"/>
              <a:gd name="connsiteX8" fmla="*/ 3327207 w 7801914"/>
              <a:gd name="connsiteY8" fmla="*/ 2504559 h 2588379"/>
              <a:gd name="connsiteX9" fmla="*/ 7801914 w 7801914"/>
              <a:gd name="connsiteY9" fmla="*/ 1715362 h 2588379"/>
              <a:gd name="connsiteX10" fmla="*/ 6684176 w 7801914"/>
              <a:gd name="connsiteY10" fmla="*/ 1452880 h 2588379"/>
              <a:gd name="connsiteX11" fmla="*/ 5177166 w 7801914"/>
              <a:gd name="connsiteY11" fmla="*/ 1089352 h 2588379"/>
              <a:gd name="connsiteX12" fmla="*/ 3585603 w 7801914"/>
              <a:gd name="connsiteY12" fmla="*/ 347348 h 2588379"/>
              <a:gd name="connsiteX0" fmla="*/ 3585603 w 7801914"/>
              <a:gd name="connsiteY0" fmla="*/ 347348 h 2588379"/>
              <a:gd name="connsiteX1" fmla="*/ 3605696 w 7801914"/>
              <a:gd name="connsiteY1" fmla="*/ 182880 h 2588379"/>
              <a:gd name="connsiteX2" fmla="*/ 3605696 w 7801914"/>
              <a:gd name="connsiteY2" fmla="*/ 0 h 2588379"/>
              <a:gd name="connsiteX3" fmla="*/ 5 w 7801914"/>
              <a:gd name="connsiteY3" fmla="*/ 2791 h 2588379"/>
              <a:gd name="connsiteX4" fmla="*/ 109247 w 7801914"/>
              <a:gd name="connsiteY4" fmla="*/ 1035482 h 2588379"/>
              <a:gd name="connsiteX5" fmla="*/ 1524260 w 7801914"/>
              <a:gd name="connsiteY5" fmla="*/ 2086600 h 2588379"/>
              <a:gd name="connsiteX6" fmla="*/ 2606543 w 7801914"/>
              <a:gd name="connsiteY6" fmla="*/ 2545080 h 2588379"/>
              <a:gd name="connsiteX7" fmla="*/ 2966527 w 7801914"/>
              <a:gd name="connsiteY7" fmla="*/ 2557899 h 2588379"/>
              <a:gd name="connsiteX8" fmla="*/ 3484687 w 7801914"/>
              <a:gd name="connsiteY8" fmla="*/ 2588379 h 2588379"/>
              <a:gd name="connsiteX9" fmla="*/ 3327207 w 7801914"/>
              <a:gd name="connsiteY9" fmla="*/ 2504559 h 2588379"/>
              <a:gd name="connsiteX10" fmla="*/ 7801914 w 7801914"/>
              <a:gd name="connsiteY10" fmla="*/ 1715362 h 2588379"/>
              <a:gd name="connsiteX11" fmla="*/ 6684176 w 7801914"/>
              <a:gd name="connsiteY11" fmla="*/ 1452880 h 2588379"/>
              <a:gd name="connsiteX12" fmla="*/ 5177166 w 7801914"/>
              <a:gd name="connsiteY12" fmla="*/ 1089352 h 2588379"/>
              <a:gd name="connsiteX13" fmla="*/ 3585603 w 7801914"/>
              <a:gd name="connsiteY13" fmla="*/ 347348 h 2588379"/>
              <a:gd name="connsiteX0" fmla="*/ 3585603 w 7801914"/>
              <a:gd name="connsiteY0" fmla="*/ 347348 h 2679819"/>
              <a:gd name="connsiteX1" fmla="*/ 3605696 w 7801914"/>
              <a:gd name="connsiteY1" fmla="*/ 182880 h 2679819"/>
              <a:gd name="connsiteX2" fmla="*/ 3605696 w 7801914"/>
              <a:gd name="connsiteY2" fmla="*/ 0 h 2679819"/>
              <a:gd name="connsiteX3" fmla="*/ 5 w 7801914"/>
              <a:gd name="connsiteY3" fmla="*/ 2791 h 2679819"/>
              <a:gd name="connsiteX4" fmla="*/ 109247 w 7801914"/>
              <a:gd name="connsiteY4" fmla="*/ 1035482 h 2679819"/>
              <a:gd name="connsiteX5" fmla="*/ 1524260 w 7801914"/>
              <a:gd name="connsiteY5" fmla="*/ 2086600 h 2679819"/>
              <a:gd name="connsiteX6" fmla="*/ 2606543 w 7801914"/>
              <a:gd name="connsiteY6" fmla="*/ 2545080 h 2679819"/>
              <a:gd name="connsiteX7" fmla="*/ 3050347 w 7801914"/>
              <a:gd name="connsiteY7" fmla="*/ 2679819 h 2679819"/>
              <a:gd name="connsiteX8" fmla="*/ 3484687 w 7801914"/>
              <a:gd name="connsiteY8" fmla="*/ 2588379 h 2679819"/>
              <a:gd name="connsiteX9" fmla="*/ 3327207 w 7801914"/>
              <a:gd name="connsiteY9" fmla="*/ 2504559 h 2679819"/>
              <a:gd name="connsiteX10" fmla="*/ 7801914 w 7801914"/>
              <a:gd name="connsiteY10" fmla="*/ 1715362 h 2679819"/>
              <a:gd name="connsiteX11" fmla="*/ 6684176 w 7801914"/>
              <a:gd name="connsiteY11" fmla="*/ 1452880 h 2679819"/>
              <a:gd name="connsiteX12" fmla="*/ 5177166 w 7801914"/>
              <a:gd name="connsiteY12" fmla="*/ 1089352 h 2679819"/>
              <a:gd name="connsiteX13" fmla="*/ 3585603 w 7801914"/>
              <a:gd name="connsiteY13" fmla="*/ 347348 h 2679819"/>
              <a:gd name="connsiteX0" fmla="*/ 3585603 w 7801914"/>
              <a:gd name="connsiteY0" fmla="*/ 347348 h 2679819"/>
              <a:gd name="connsiteX1" fmla="*/ 3605696 w 7801914"/>
              <a:gd name="connsiteY1" fmla="*/ 182880 h 2679819"/>
              <a:gd name="connsiteX2" fmla="*/ 3605696 w 7801914"/>
              <a:gd name="connsiteY2" fmla="*/ 0 h 2679819"/>
              <a:gd name="connsiteX3" fmla="*/ 5 w 7801914"/>
              <a:gd name="connsiteY3" fmla="*/ 2791 h 2679819"/>
              <a:gd name="connsiteX4" fmla="*/ 109247 w 7801914"/>
              <a:gd name="connsiteY4" fmla="*/ 1035482 h 2679819"/>
              <a:gd name="connsiteX5" fmla="*/ 1524260 w 7801914"/>
              <a:gd name="connsiteY5" fmla="*/ 2086600 h 2679819"/>
              <a:gd name="connsiteX6" fmla="*/ 2606543 w 7801914"/>
              <a:gd name="connsiteY6" fmla="*/ 2545080 h 2679819"/>
              <a:gd name="connsiteX7" fmla="*/ 3050347 w 7801914"/>
              <a:gd name="connsiteY7" fmla="*/ 2679819 h 2679819"/>
              <a:gd name="connsiteX8" fmla="*/ 3484687 w 7801914"/>
              <a:gd name="connsiteY8" fmla="*/ 2588379 h 2679819"/>
              <a:gd name="connsiteX9" fmla="*/ 3385627 w 7801914"/>
              <a:gd name="connsiteY9" fmla="*/ 2542659 h 2679819"/>
              <a:gd name="connsiteX10" fmla="*/ 3327207 w 7801914"/>
              <a:gd name="connsiteY10" fmla="*/ 2504559 h 2679819"/>
              <a:gd name="connsiteX11" fmla="*/ 7801914 w 7801914"/>
              <a:gd name="connsiteY11" fmla="*/ 1715362 h 2679819"/>
              <a:gd name="connsiteX12" fmla="*/ 6684176 w 7801914"/>
              <a:gd name="connsiteY12" fmla="*/ 1452880 h 2679819"/>
              <a:gd name="connsiteX13" fmla="*/ 5177166 w 7801914"/>
              <a:gd name="connsiteY13" fmla="*/ 1089352 h 2679819"/>
              <a:gd name="connsiteX14" fmla="*/ 3585603 w 7801914"/>
              <a:gd name="connsiteY14" fmla="*/ 347348 h 2679819"/>
              <a:gd name="connsiteX0" fmla="*/ 3585603 w 7801914"/>
              <a:gd name="connsiteY0" fmla="*/ 347348 h 2679819"/>
              <a:gd name="connsiteX1" fmla="*/ 3605696 w 7801914"/>
              <a:gd name="connsiteY1" fmla="*/ 182880 h 2679819"/>
              <a:gd name="connsiteX2" fmla="*/ 3605696 w 7801914"/>
              <a:gd name="connsiteY2" fmla="*/ 0 h 2679819"/>
              <a:gd name="connsiteX3" fmla="*/ 5 w 7801914"/>
              <a:gd name="connsiteY3" fmla="*/ 2791 h 2679819"/>
              <a:gd name="connsiteX4" fmla="*/ 109247 w 7801914"/>
              <a:gd name="connsiteY4" fmla="*/ 1035482 h 2679819"/>
              <a:gd name="connsiteX5" fmla="*/ 1524260 w 7801914"/>
              <a:gd name="connsiteY5" fmla="*/ 2086600 h 2679819"/>
              <a:gd name="connsiteX6" fmla="*/ 2606543 w 7801914"/>
              <a:gd name="connsiteY6" fmla="*/ 2545080 h 2679819"/>
              <a:gd name="connsiteX7" fmla="*/ 3050347 w 7801914"/>
              <a:gd name="connsiteY7" fmla="*/ 2679819 h 2679819"/>
              <a:gd name="connsiteX8" fmla="*/ 3484687 w 7801914"/>
              <a:gd name="connsiteY8" fmla="*/ 2588379 h 2679819"/>
              <a:gd name="connsiteX9" fmla="*/ 3385627 w 7801914"/>
              <a:gd name="connsiteY9" fmla="*/ 2542659 h 2679819"/>
              <a:gd name="connsiteX10" fmla="*/ 3327207 w 7801914"/>
              <a:gd name="connsiteY10" fmla="*/ 2306439 h 2679819"/>
              <a:gd name="connsiteX11" fmla="*/ 7801914 w 7801914"/>
              <a:gd name="connsiteY11" fmla="*/ 1715362 h 2679819"/>
              <a:gd name="connsiteX12" fmla="*/ 6684176 w 7801914"/>
              <a:gd name="connsiteY12" fmla="*/ 1452880 h 2679819"/>
              <a:gd name="connsiteX13" fmla="*/ 5177166 w 7801914"/>
              <a:gd name="connsiteY13" fmla="*/ 1089352 h 2679819"/>
              <a:gd name="connsiteX14" fmla="*/ 3585603 w 7801914"/>
              <a:gd name="connsiteY14" fmla="*/ 347348 h 2679819"/>
              <a:gd name="connsiteX0" fmla="*/ 3585603 w 7801914"/>
              <a:gd name="connsiteY0" fmla="*/ 347348 h 2679819"/>
              <a:gd name="connsiteX1" fmla="*/ 3605696 w 7801914"/>
              <a:gd name="connsiteY1" fmla="*/ 182880 h 2679819"/>
              <a:gd name="connsiteX2" fmla="*/ 3605696 w 7801914"/>
              <a:gd name="connsiteY2" fmla="*/ 0 h 2679819"/>
              <a:gd name="connsiteX3" fmla="*/ 5 w 7801914"/>
              <a:gd name="connsiteY3" fmla="*/ 2791 h 2679819"/>
              <a:gd name="connsiteX4" fmla="*/ 109247 w 7801914"/>
              <a:gd name="connsiteY4" fmla="*/ 1035482 h 2679819"/>
              <a:gd name="connsiteX5" fmla="*/ 1524260 w 7801914"/>
              <a:gd name="connsiteY5" fmla="*/ 2086600 h 2679819"/>
              <a:gd name="connsiteX6" fmla="*/ 2606543 w 7801914"/>
              <a:gd name="connsiteY6" fmla="*/ 2545080 h 2679819"/>
              <a:gd name="connsiteX7" fmla="*/ 3050347 w 7801914"/>
              <a:gd name="connsiteY7" fmla="*/ 2679819 h 2679819"/>
              <a:gd name="connsiteX8" fmla="*/ 3484687 w 7801914"/>
              <a:gd name="connsiteY8" fmla="*/ 2588379 h 2679819"/>
              <a:gd name="connsiteX9" fmla="*/ 3317047 w 7801914"/>
              <a:gd name="connsiteY9" fmla="*/ 2435979 h 2679819"/>
              <a:gd name="connsiteX10" fmla="*/ 3327207 w 7801914"/>
              <a:gd name="connsiteY10" fmla="*/ 2306439 h 2679819"/>
              <a:gd name="connsiteX11" fmla="*/ 7801914 w 7801914"/>
              <a:gd name="connsiteY11" fmla="*/ 1715362 h 2679819"/>
              <a:gd name="connsiteX12" fmla="*/ 6684176 w 7801914"/>
              <a:gd name="connsiteY12" fmla="*/ 1452880 h 2679819"/>
              <a:gd name="connsiteX13" fmla="*/ 5177166 w 7801914"/>
              <a:gd name="connsiteY13" fmla="*/ 1089352 h 2679819"/>
              <a:gd name="connsiteX14" fmla="*/ 3585603 w 7801914"/>
              <a:gd name="connsiteY14" fmla="*/ 347348 h 2679819"/>
              <a:gd name="connsiteX0" fmla="*/ 3585603 w 7801914"/>
              <a:gd name="connsiteY0" fmla="*/ 347348 h 2679819"/>
              <a:gd name="connsiteX1" fmla="*/ 3605696 w 7801914"/>
              <a:gd name="connsiteY1" fmla="*/ 182880 h 2679819"/>
              <a:gd name="connsiteX2" fmla="*/ 3605696 w 7801914"/>
              <a:gd name="connsiteY2" fmla="*/ 0 h 2679819"/>
              <a:gd name="connsiteX3" fmla="*/ 5 w 7801914"/>
              <a:gd name="connsiteY3" fmla="*/ 2791 h 2679819"/>
              <a:gd name="connsiteX4" fmla="*/ 109247 w 7801914"/>
              <a:gd name="connsiteY4" fmla="*/ 1035482 h 2679819"/>
              <a:gd name="connsiteX5" fmla="*/ 1524260 w 7801914"/>
              <a:gd name="connsiteY5" fmla="*/ 2086600 h 2679819"/>
              <a:gd name="connsiteX6" fmla="*/ 2606543 w 7801914"/>
              <a:gd name="connsiteY6" fmla="*/ 2545080 h 2679819"/>
              <a:gd name="connsiteX7" fmla="*/ 3050347 w 7801914"/>
              <a:gd name="connsiteY7" fmla="*/ 2679819 h 2679819"/>
              <a:gd name="connsiteX8" fmla="*/ 3484687 w 7801914"/>
              <a:gd name="connsiteY8" fmla="*/ 2588379 h 2679819"/>
              <a:gd name="connsiteX9" fmla="*/ 3317047 w 7801914"/>
              <a:gd name="connsiteY9" fmla="*/ 2435979 h 2679819"/>
              <a:gd name="connsiteX10" fmla="*/ 3327207 w 7801914"/>
              <a:gd name="connsiteY10" fmla="*/ 2306439 h 2679819"/>
              <a:gd name="connsiteX11" fmla="*/ 3835207 w 7801914"/>
              <a:gd name="connsiteY11" fmla="*/ 2237859 h 2679819"/>
              <a:gd name="connsiteX12" fmla="*/ 7801914 w 7801914"/>
              <a:gd name="connsiteY12" fmla="*/ 1715362 h 2679819"/>
              <a:gd name="connsiteX13" fmla="*/ 6684176 w 7801914"/>
              <a:gd name="connsiteY13" fmla="*/ 1452880 h 2679819"/>
              <a:gd name="connsiteX14" fmla="*/ 5177166 w 7801914"/>
              <a:gd name="connsiteY14" fmla="*/ 1089352 h 2679819"/>
              <a:gd name="connsiteX15" fmla="*/ 3585603 w 7801914"/>
              <a:gd name="connsiteY15" fmla="*/ 347348 h 2679819"/>
              <a:gd name="connsiteX0" fmla="*/ 3585603 w 7801914"/>
              <a:gd name="connsiteY0" fmla="*/ 347348 h 2679819"/>
              <a:gd name="connsiteX1" fmla="*/ 3605696 w 7801914"/>
              <a:gd name="connsiteY1" fmla="*/ 182880 h 2679819"/>
              <a:gd name="connsiteX2" fmla="*/ 3605696 w 7801914"/>
              <a:gd name="connsiteY2" fmla="*/ 0 h 2679819"/>
              <a:gd name="connsiteX3" fmla="*/ 5 w 7801914"/>
              <a:gd name="connsiteY3" fmla="*/ 2791 h 2679819"/>
              <a:gd name="connsiteX4" fmla="*/ 109247 w 7801914"/>
              <a:gd name="connsiteY4" fmla="*/ 1035482 h 2679819"/>
              <a:gd name="connsiteX5" fmla="*/ 1524260 w 7801914"/>
              <a:gd name="connsiteY5" fmla="*/ 2086600 h 2679819"/>
              <a:gd name="connsiteX6" fmla="*/ 2606543 w 7801914"/>
              <a:gd name="connsiteY6" fmla="*/ 2545080 h 2679819"/>
              <a:gd name="connsiteX7" fmla="*/ 3050347 w 7801914"/>
              <a:gd name="connsiteY7" fmla="*/ 2679819 h 2679819"/>
              <a:gd name="connsiteX8" fmla="*/ 3484687 w 7801914"/>
              <a:gd name="connsiteY8" fmla="*/ 2588379 h 2679819"/>
              <a:gd name="connsiteX9" fmla="*/ 3317047 w 7801914"/>
              <a:gd name="connsiteY9" fmla="*/ 2435979 h 2679819"/>
              <a:gd name="connsiteX10" fmla="*/ 3327207 w 7801914"/>
              <a:gd name="connsiteY10" fmla="*/ 2306439 h 2679819"/>
              <a:gd name="connsiteX11" fmla="*/ 3835207 w 7801914"/>
              <a:gd name="connsiteY11" fmla="*/ 2237859 h 2679819"/>
              <a:gd name="connsiteX12" fmla="*/ 4269547 w 7801914"/>
              <a:gd name="connsiteY12" fmla="*/ 2169279 h 2679819"/>
              <a:gd name="connsiteX13" fmla="*/ 7801914 w 7801914"/>
              <a:gd name="connsiteY13" fmla="*/ 1715362 h 2679819"/>
              <a:gd name="connsiteX14" fmla="*/ 6684176 w 7801914"/>
              <a:gd name="connsiteY14" fmla="*/ 1452880 h 2679819"/>
              <a:gd name="connsiteX15" fmla="*/ 5177166 w 7801914"/>
              <a:gd name="connsiteY15" fmla="*/ 1089352 h 2679819"/>
              <a:gd name="connsiteX16" fmla="*/ 3585603 w 7801914"/>
              <a:gd name="connsiteY16" fmla="*/ 347348 h 2679819"/>
              <a:gd name="connsiteX0" fmla="*/ 3585603 w 7801914"/>
              <a:gd name="connsiteY0" fmla="*/ 347348 h 2679819"/>
              <a:gd name="connsiteX1" fmla="*/ 3605696 w 7801914"/>
              <a:gd name="connsiteY1" fmla="*/ 182880 h 2679819"/>
              <a:gd name="connsiteX2" fmla="*/ 3605696 w 7801914"/>
              <a:gd name="connsiteY2" fmla="*/ 0 h 2679819"/>
              <a:gd name="connsiteX3" fmla="*/ 5 w 7801914"/>
              <a:gd name="connsiteY3" fmla="*/ 2791 h 2679819"/>
              <a:gd name="connsiteX4" fmla="*/ 109247 w 7801914"/>
              <a:gd name="connsiteY4" fmla="*/ 1035482 h 2679819"/>
              <a:gd name="connsiteX5" fmla="*/ 1524260 w 7801914"/>
              <a:gd name="connsiteY5" fmla="*/ 2086600 h 2679819"/>
              <a:gd name="connsiteX6" fmla="*/ 2606543 w 7801914"/>
              <a:gd name="connsiteY6" fmla="*/ 2545080 h 2679819"/>
              <a:gd name="connsiteX7" fmla="*/ 3050347 w 7801914"/>
              <a:gd name="connsiteY7" fmla="*/ 2679819 h 2679819"/>
              <a:gd name="connsiteX8" fmla="*/ 3484687 w 7801914"/>
              <a:gd name="connsiteY8" fmla="*/ 2588379 h 2679819"/>
              <a:gd name="connsiteX9" fmla="*/ 3317047 w 7801914"/>
              <a:gd name="connsiteY9" fmla="*/ 2435979 h 2679819"/>
              <a:gd name="connsiteX10" fmla="*/ 3327207 w 7801914"/>
              <a:gd name="connsiteY10" fmla="*/ 2306439 h 2679819"/>
              <a:gd name="connsiteX11" fmla="*/ 3835207 w 7801914"/>
              <a:gd name="connsiteY11" fmla="*/ 2237859 h 2679819"/>
              <a:gd name="connsiteX12" fmla="*/ 3850447 w 7801914"/>
              <a:gd name="connsiteY12" fmla="*/ 2435979 h 2679819"/>
              <a:gd name="connsiteX13" fmla="*/ 7801914 w 7801914"/>
              <a:gd name="connsiteY13" fmla="*/ 1715362 h 2679819"/>
              <a:gd name="connsiteX14" fmla="*/ 6684176 w 7801914"/>
              <a:gd name="connsiteY14" fmla="*/ 1452880 h 2679819"/>
              <a:gd name="connsiteX15" fmla="*/ 5177166 w 7801914"/>
              <a:gd name="connsiteY15" fmla="*/ 1089352 h 2679819"/>
              <a:gd name="connsiteX16" fmla="*/ 3585603 w 7801914"/>
              <a:gd name="connsiteY16" fmla="*/ 347348 h 2679819"/>
              <a:gd name="connsiteX0" fmla="*/ 3585603 w 7801914"/>
              <a:gd name="connsiteY0" fmla="*/ 347348 h 2679819"/>
              <a:gd name="connsiteX1" fmla="*/ 3605696 w 7801914"/>
              <a:gd name="connsiteY1" fmla="*/ 182880 h 2679819"/>
              <a:gd name="connsiteX2" fmla="*/ 3605696 w 7801914"/>
              <a:gd name="connsiteY2" fmla="*/ 0 h 2679819"/>
              <a:gd name="connsiteX3" fmla="*/ 5 w 7801914"/>
              <a:gd name="connsiteY3" fmla="*/ 2791 h 2679819"/>
              <a:gd name="connsiteX4" fmla="*/ 109247 w 7801914"/>
              <a:gd name="connsiteY4" fmla="*/ 1035482 h 2679819"/>
              <a:gd name="connsiteX5" fmla="*/ 1524260 w 7801914"/>
              <a:gd name="connsiteY5" fmla="*/ 2086600 h 2679819"/>
              <a:gd name="connsiteX6" fmla="*/ 2606543 w 7801914"/>
              <a:gd name="connsiteY6" fmla="*/ 2545080 h 2679819"/>
              <a:gd name="connsiteX7" fmla="*/ 3050347 w 7801914"/>
              <a:gd name="connsiteY7" fmla="*/ 2679819 h 2679819"/>
              <a:gd name="connsiteX8" fmla="*/ 3309427 w 7801914"/>
              <a:gd name="connsiteY8" fmla="*/ 2580759 h 2679819"/>
              <a:gd name="connsiteX9" fmla="*/ 3317047 w 7801914"/>
              <a:gd name="connsiteY9" fmla="*/ 2435979 h 2679819"/>
              <a:gd name="connsiteX10" fmla="*/ 3327207 w 7801914"/>
              <a:gd name="connsiteY10" fmla="*/ 2306439 h 2679819"/>
              <a:gd name="connsiteX11" fmla="*/ 3835207 w 7801914"/>
              <a:gd name="connsiteY11" fmla="*/ 2237859 h 2679819"/>
              <a:gd name="connsiteX12" fmla="*/ 3850447 w 7801914"/>
              <a:gd name="connsiteY12" fmla="*/ 2435979 h 2679819"/>
              <a:gd name="connsiteX13" fmla="*/ 7801914 w 7801914"/>
              <a:gd name="connsiteY13" fmla="*/ 1715362 h 2679819"/>
              <a:gd name="connsiteX14" fmla="*/ 6684176 w 7801914"/>
              <a:gd name="connsiteY14" fmla="*/ 1452880 h 2679819"/>
              <a:gd name="connsiteX15" fmla="*/ 5177166 w 7801914"/>
              <a:gd name="connsiteY15" fmla="*/ 1089352 h 2679819"/>
              <a:gd name="connsiteX16" fmla="*/ 3585603 w 7801914"/>
              <a:gd name="connsiteY16" fmla="*/ 347348 h 2679819"/>
              <a:gd name="connsiteX0" fmla="*/ 3585603 w 7801914"/>
              <a:gd name="connsiteY0" fmla="*/ 347348 h 2679819"/>
              <a:gd name="connsiteX1" fmla="*/ 3605696 w 7801914"/>
              <a:gd name="connsiteY1" fmla="*/ 182880 h 2679819"/>
              <a:gd name="connsiteX2" fmla="*/ 3605696 w 7801914"/>
              <a:gd name="connsiteY2" fmla="*/ 0 h 2679819"/>
              <a:gd name="connsiteX3" fmla="*/ 5 w 7801914"/>
              <a:gd name="connsiteY3" fmla="*/ 2791 h 2679819"/>
              <a:gd name="connsiteX4" fmla="*/ 109247 w 7801914"/>
              <a:gd name="connsiteY4" fmla="*/ 1035482 h 2679819"/>
              <a:gd name="connsiteX5" fmla="*/ 1524260 w 7801914"/>
              <a:gd name="connsiteY5" fmla="*/ 2086600 h 2679819"/>
              <a:gd name="connsiteX6" fmla="*/ 2606543 w 7801914"/>
              <a:gd name="connsiteY6" fmla="*/ 2545080 h 2679819"/>
              <a:gd name="connsiteX7" fmla="*/ 3050347 w 7801914"/>
              <a:gd name="connsiteY7" fmla="*/ 2679819 h 2679819"/>
              <a:gd name="connsiteX8" fmla="*/ 3332287 w 7801914"/>
              <a:gd name="connsiteY8" fmla="*/ 2649339 h 2679819"/>
              <a:gd name="connsiteX9" fmla="*/ 3317047 w 7801914"/>
              <a:gd name="connsiteY9" fmla="*/ 2435979 h 2679819"/>
              <a:gd name="connsiteX10" fmla="*/ 3327207 w 7801914"/>
              <a:gd name="connsiteY10" fmla="*/ 2306439 h 2679819"/>
              <a:gd name="connsiteX11" fmla="*/ 3835207 w 7801914"/>
              <a:gd name="connsiteY11" fmla="*/ 2237859 h 2679819"/>
              <a:gd name="connsiteX12" fmla="*/ 3850447 w 7801914"/>
              <a:gd name="connsiteY12" fmla="*/ 2435979 h 2679819"/>
              <a:gd name="connsiteX13" fmla="*/ 7801914 w 7801914"/>
              <a:gd name="connsiteY13" fmla="*/ 1715362 h 2679819"/>
              <a:gd name="connsiteX14" fmla="*/ 6684176 w 7801914"/>
              <a:gd name="connsiteY14" fmla="*/ 1452880 h 2679819"/>
              <a:gd name="connsiteX15" fmla="*/ 5177166 w 7801914"/>
              <a:gd name="connsiteY15" fmla="*/ 1089352 h 2679819"/>
              <a:gd name="connsiteX16" fmla="*/ 3585603 w 7801914"/>
              <a:gd name="connsiteY16" fmla="*/ 347348 h 2679819"/>
              <a:gd name="connsiteX0" fmla="*/ 3585603 w 7801914"/>
              <a:gd name="connsiteY0" fmla="*/ 347348 h 2710299"/>
              <a:gd name="connsiteX1" fmla="*/ 3605696 w 7801914"/>
              <a:gd name="connsiteY1" fmla="*/ 182880 h 2710299"/>
              <a:gd name="connsiteX2" fmla="*/ 3605696 w 7801914"/>
              <a:gd name="connsiteY2" fmla="*/ 0 h 2710299"/>
              <a:gd name="connsiteX3" fmla="*/ 5 w 7801914"/>
              <a:gd name="connsiteY3" fmla="*/ 2791 h 2710299"/>
              <a:gd name="connsiteX4" fmla="*/ 109247 w 7801914"/>
              <a:gd name="connsiteY4" fmla="*/ 1035482 h 2710299"/>
              <a:gd name="connsiteX5" fmla="*/ 1524260 w 7801914"/>
              <a:gd name="connsiteY5" fmla="*/ 2086600 h 2710299"/>
              <a:gd name="connsiteX6" fmla="*/ 2606543 w 7801914"/>
              <a:gd name="connsiteY6" fmla="*/ 2545080 h 2710299"/>
              <a:gd name="connsiteX7" fmla="*/ 3065587 w 7801914"/>
              <a:gd name="connsiteY7" fmla="*/ 2710299 h 2710299"/>
              <a:gd name="connsiteX8" fmla="*/ 3332287 w 7801914"/>
              <a:gd name="connsiteY8" fmla="*/ 2649339 h 2710299"/>
              <a:gd name="connsiteX9" fmla="*/ 3317047 w 7801914"/>
              <a:gd name="connsiteY9" fmla="*/ 2435979 h 2710299"/>
              <a:gd name="connsiteX10" fmla="*/ 3327207 w 7801914"/>
              <a:gd name="connsiteY10" fmla="*/ 2306439 h 2710299"/>
              <a:gd name="connsiteX11" fmla="*/ 3835207 w 7801914"/>
              <a:gd name="connsiteY11" fmla="*/ 2237859 h 2710299"/>
              <a:gd name="connsiteX12" fmla="*/ 3850447 w 7801914"/>
              <a:gd name="connsiteY12" fmla="*/ 2435979 h 2710299"/>
              <a:gd name="connsiteX13" fmla="*/ 7801914 w 7801914"/>
              <a:gd name="connsiteY13" fmla="*/ 1715362 h 2710299"/>
              <a:gd name="connsiteX14" fmla="*/ 6684176 w 7801914"/>
              <a:gd name="connsiteY14" fmla="*/ 1452880 h 2710299"/>
              <a:gd name="connsiteX15" fmla="*/ 5177166 w 7801914"/>
              <a:gd name="connsiteY15" fmla="*/ 1089352 h 2710299"/>
              <a:gd name="connsiteX16" fmla="*/ 3585603 w 7801914"/>
              <a:gd name="connsiteY16" fmla="*/ 347348 h 2710299"/>
              <a:gd name="connsiteX0" fmla="*/ 3585603 w 7801914"/>
              <a:gd name="connsiteY0" fmla="*/ 347348 h 2710299"/>
              <a:gd name="connsiteX1" fmla="*/ 3605696 w 7801914"/>
              <a:gd name="connsiteY1" fmla="*/ 182880 h 2710299"/>
              <a:gd name="connsiteX2" fmla="*/ 3605696 w 7801914"/>
              <a:gd name="connsiteY2" fmla="*/ 0 h 2710299"/>
              <a:gd name="connsiteX3" fmla="*/ 5 w 7801914"/>
              <a:gd name="connsiteY3" fmla="*/ 2791 h 2710299"/>
              <a:gd name="connsiteX4" fmla="*/ 109247 w 7801914"/>
              <a:gd name="connsiteY4" fmla="*/ 1035482 h 2710299"/>
              <a:gd name="connsiteX5" fmla="*/ 1524260 w 7801914"/>
              <a:gd name="connsiteY5" fmla="*/ 2086600 h 2710299"/>
              <a:gd name="connsiteX6" fmla="*/ 2606543 w 7801914"/>
              <a:gd name="connsiteY6" fmla="*/ 2545080 h 2710299"/>
              <a:gd name="connsiteX7" fmla="*/ 3065587 w 7801914"/>
              <a:gd name="connsiteY7" fmla="*/ 2710299 h 2710299"/>
              <a:gd name="connsiteX8" fmla="*/ 3332287 w 7801914"/>
              <a:gd name="connsiteY8" fmla="*/ 2649339 h 2710299"/>
              <a:gd name="connsiteX9" fmla="*/ 3317047 w 7801914"/>
              <a:gd name="connsiteY9" fmla="*/ 2435979 h 2710299"/>
              <a:gd name="connsiteX10" fmla="*/ 3327207 w 7801914"/>
              <a:gd name="connsiteY10" fmla="*/ 2306439 h 2710299"/>
              <a:gd name="connsiteX11" fmla="*/ 3835207 w 7801914"/>
              <a:gd name="connsiteY11" fmla="*/ 2237859 h 2710299"/>
              <a:gd name="connsiteX12" fmla="*/ 3858067 w 7801914"/>
              <a:gd name="connsiteY12" fmla="*/ 2489319 h 2710299"/>
              <a:gd name="connsiteX13" fmla="*/ 7801914 w 7801914"/>
              <a:gd name="connsiteY13" fmla="*/ 1715362 h 2710299"/>
              <a:gd name="connsiteX14" fmla="*/ 6684176 w 7801914"/>
              <a:gd name="connsiteY14" fmla="*/ 1452880 h 2710299"/>
              <a:gd name="connsiteX15" fmla="*/ 5177166 w 7801914"/>
              <a:gd name="connsiteY15" fmla="*/ 1089352 h 2710299"/>
              <a:gd name="connsiteX16" fmla="*/ 3585603 w 7801914"/>
              <a:gd name="connsiteY16" fmla="*/ 347348 h 271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01914" h="2710299">
                <a:moveTo>
                  <a:pt x="3585603" y="347348"/>
                </a:moveTo>
                <a:lnTo>
                  <a:pt x="3605696" y="182880"/>
                </a:lnTo>
                <a:lnTo>
                  <a:pt x="3605696" y="0"/>
                </a:lnTo>
                <a:lnTo>
                  <a:pt x="5" y="2791"/>
                </a:lnTo>
                <a:cubicBezTo>
                  <a:pt x="-834" y="468500"/>
                  <a:pt x="110086" y="569773"/>
                  <a:pt x="109247" y="1035482"/>
                </a:cubicBezTo>
                <a:lnTo>
                  <a:pt x="1524260" y="2086600"/>
                </a:lnTo>
                <a:lnTo>
                  <a:pt x="2606543" y="2545080"/>
                </a:lnTo>
                <a:lnTo>
                  <a:pt x="3065587" y="2710299"/>
                </a:lnTo>
                <a:lnTo>
                  <a:pt x="3332287" y="2649339"/>
                </a:lnTo>
                <a:lnTo>
                  <a:pt x="3317047" y="2435979"/>
                </a:lnTo>
                <a:lnTo>
                  <a:pt x="3327207" y="2306439"/>
                </a:lnTo>
                <a:lnTo>
                  <a:pt x="3835207" y="2237859"/>
                </a:lnTo>
                <a:lnTo>
                  <a:pt x="3858067" y="2489319"/>
                </a:lnTo>
                <a:lnTo>
                  <a:pt x="7801914" y="1715362"/>
                </a:lnTo>
                <a:lnTo>
                  <a:pt x="6684176" y="1452880"/>
                </a:lnTo>
                <a:lnTo>
                  <a:pt x="5177166" y="1089352"/>
                </a:lnTo>
                <a:lnTo>
                  <a:pt x="3585603" y="347348"/>
                </a:lnTo>
                <a:close/>
              </a:path>
            </a:pathLst>
          </a:custGeom>
          <a:solidFill>
            <a:srgbClr val="00B0F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83847A"/>
              </a:solidFill>
              <a:effectLst/>
              <a:uLnTx/>
              <a:uFillTx/>
              <a:latin typeface="Arial"/>
              <a:ea typeface="+mn-ea"/>
              <a:cs typeface="+mn-cs"/>
            </a:endParaRPr>
          </a:p>
        </p:txBody>
      </p:sp>
      <p:sp>
        <p:nvSpPr>
          <p:cNvPr id="5" name="Freeform 4"/>
          <p:cNvSpPr/>
          <p:nvPr/>
        </p:nvSpPr>
        <p:spPr>
          <a:xfrm>
            <a:off x="1980933" y="2849345"/>
            <a:ext cx="1490738" cy="3815882"/>
          </a:xfrm>
          <a:custGeom>
            <a:avLst/>
            <a:gdLst>
              <a:gd name="connsiteX0" fmla="*/ 1191127 w 1191127"/>
              <a:gd name="connsiteY0" fmla="*/ 192505 h 2646947"/>
              <a:gd name="connsiteX1" fmla="*/ 770021 w 1191127"/>
              <a:gd name="connsiteY1" fmla="*/ 0 h 2646947"/>
              <a:gd name="connsiteX2" fmla="*/ 252663 w 1191127"/>
              <a:gd name="connsiteY2" fmla="*/ 0 h 2646947"/>
              <a:gd name="connsiteX3" fmla="*/ 0 w 1191127"/>
              <a:gd name="connsiteY3" fmla="*/ 132347 h 2646947"/>
              <a:gd name="connsiteX4" fmla="*/ 0 w 1191127"/>
              <a:gd name="connsiteY4" fmla="*/ 2646947 h 2646947"/>
              <a:gd name="connsiteX0" fmla="*/ 0 w 775739"/>
              <a:gd name="connsiteY0" fmla="*/ 0 h 3226602"/>
              <a:gd name="connsiteX1" fmla="*/ 775740 w 775739"/>
              <a:gd name="connsiteY1" fmla="*/ 579655 h 3226602"/>
              <a:gd name="connsiteX2" fmla="*/ 258382 w 775739"/>
              <a:gd name="connsiteY2" fmla="*/ 579655 h 3226602"/>
              <a:gd name="connsiteX3" fmla="*/ 5719 w 775739"/>
              <a:gd name="connsiteY3" fmla="*/ 712002 h 3226602"/>
              <a:gd name="connsiteX4" fmla="*/ 5719 w 775739"/>
              <a:gd name="connsiteY4" fmla="*/ 3226602 h 3226602"/>
              <a:gd name="connsiteX0" fmla="*/ 0 w 258382"/>
              <a:gd name="connsiteY0" fmla="*/ 0 h 3226602"/>
              <a:gd name="connsiteX1" fmla="*/ 200939 w 258382"/>
              <a:gd name="connsiteY1" fmla="*/ 335815 h 3226602"/>
              <a:gd name="connsiteX2" fmla="*/ 258382 w 258382"/>
              <a:gd name="connsiteY2" fmla="*/ 579655 h 3226602"/>
              <a:gd name="connsiteX3" fmla="*/ 5719 w 258382"/>
              <a:gd name="connsiteY3" fmla="*/ 712002 h 3226602"/>
              <a:gd name="connsiteX4" fmla="*/ 5719 w 258382"/>
              <a:gd name="connsiteY4" fmla="*/ 3226602 h 3226602"/>
              <a:gd name="connsiteX0" fmla="*/ 0 w 337122"/>
              <a:gd name="connsiteY0" fmla="*/ 0 h 3226602"/>
              <a:gd name="connsiteX1" fmla="*/ 200939 w 337122"/>
              <a:gd name="connsiteY1" fmla="*/ 335815 h 3226602"/>
              <a:gd name="connsiteX2" fmla="*/ 337122 w 337122"/>
              <a:gd name="connsiteY2" fmla="*/ 630455 h 3226602"/>
              <a:gd name="connsiteX3" fmla="*/ 5719 w 337122"/>
              <a:gd name="connsiteY3" fmla="*/ 712002 h 3226602"/>
              <a:gd name="connsiteX4" fmla="*/ 5719 w 337122"/>
              <a:gd name="connsiteY4" fmla="*/ 3226602 h 3226602"/>
              <a:gd name="connsiteX0" fmla="*/ 0 w 407292"/>
              <a:gd name="connsiteY0" fmla="*/ 0 h 3226602"/>
              <a:gd name="connsiteX1" fmla="*/ 200939 w 407292"/>
              <a:gd name="connsiteY1" fmla="*/ 335815 h 3226602"/>
              <a:gd name="connsiteX2" fmla="*/ 337122 w 407292"/>
              <a:gd name="connsiteY2" fmla="*/ 630455 h 3226602"/>
              <a:gd name="connsiteX3" fmla="*/ 407292 w 407292"/>
              <a:gd name="connsiteY3" fmla="*/ 874562 h 3226602"/>
              <a:gd name="connsiteX4" fmla="*/ 5719 w 407292"/>
              <a:gd name="connsiteY4" fmla="*/ 3226602 h 3226602"/>
              <a:gd name="connsiteX0" fmla="*/ 0 w 1446658"/>
              <a:gd name="connsiteY0" fmla="*/ 0 h 3612682"/>
              <a:gd name="connsiteX1" fmla="*/ 200939 w 1446658"/>
              <a:gd name="connsiteY1" fmla="*/ 335815 h 3612682"/>
              <a:gd name="connsiteX2" fmla="*/ 337122 w 1446658"/>
              <a:gd name="connsiteY2" fmla="*/ 630455 h 3612682"/>
              <a:gd name="connsiteX3" fmla="*/ 407292 w 1446658"/>
              <a:gd name="connsiteY3" fmla="*/ 874562 h 3612682"/>
              <a:gd name="connsiteX4" fmla="*/ 1446658 w 1446658"/>
              <a:gd name="connsiteY4" fmla="*/ 3612682 h 3612682"/>
              <a:gd name="connsiteX0" fmla="*/ 0 w 1446658"/>
              <a:gd name="connsiteY0" fmla="*/ 0 h 3612682"/>
              <a:gd name="connsiteX1" fmla="*/ 200939 w 1446658"/>
              <a:gd name="connsiteY1" fmla="*/ 335815 h 3612682"/>
              <a:gd name="connsiteX2" fmla="*/ 337122 w 1446658"/>
              <a:gd name="connsiteY2" fmla="*/ 630455 h 3612682"/>
              <a:gd name="connsiteX3" fmla="*/ 407292 w 1446658"/>
              <a:gd name="connsiteY3" fmla="*/ 874562 h 3612682"/>
              <a:gd name="connsiteX4" fmla="*/ 992330 w 1446658"/>
              <a:gd name="connsiteY4" fmla="*/ 2423695 h 3612682"/>
              <a:gd name="connsiteX5" fmla="*/ 1446658 w 1446658"/>
              <a:gd name="connsiteY5" fmla="*/ 3612682 h 3612682"/>
              <a:gd name="connsiteX0" fmla="*/ 0 w 1446658"/>
              <a:gd name="connsiteY0" fmla="*/ 0 h 3612682"/>
              <a:gd name="connsiteX1" fmla="*/ 200939 w 1446658"/>
              <a:gd name="connsiteY1" fmla="*/ 335815 h 3612682"/>
              <a:gd name="connsiteX2" fmla="*/ 337122 w 1446658"/>
              <a:gd name="connsiteY2" fmla="*/ 630455 h 3612682"/>
              <a:gd name="connsiteX3" fmla="*/ 407292 w 1446658"/>
              <a:gd name="connsiteY3" fmla="*/ 874562 h 3612682"/>
              <a:gd name="connsiteX4" fmla="*/ 826976 w 1446658"/>
              <a:gd name="connsiteY4" fmla="*/ 2454175 h 3612682"/>
              <a:gd name="connsiteX5" fmla="*/ 1446658 w 1446658"/>
              <a:gd name="connsiteY5" fmla="*/ 3612682 h 3612682"/>
              <a:gd name="connsiteX0" fmla="*/ 0 w 1714373"/>
              <a:gd name="connsiteY0" fmla="*/ 0 h 3978442"/>
              <a:gd name="connsiteX1" fmla="*/ 200939 w 1714373"/>
              <a:gd name="connsiteY1" fmla="*/ 335815 h 3978442"/>
              <a:gd name="connsiteX2" fmla="*/ 337122 w 1714373"/>
              <a:gd name="connsiteY2" fmla="*/ 630455 h 3978442"/>
              <a:gd name="connsiteX3" fmla="*/ 407292 w 1714373"/>
              <a:gd name="connsiteY3" fmla="*/ 874562 h 3978442"/>
              <a:gd name="connsiteX4" fmla="*/ 826976 w 1714373"/>
              <a:gd name="connsiteY4" fmla="*/ 2454175 h 3978442"/>
              <a:gd name="connsiteX5" fmla="*/ 1714373 w 1714373"/>
              <a:gd name="connsiteY5" fmla="*/ 3978442 h 3978442"/>
              <a:gd name="connsiteX0" fmla="*/ 0 w 1155320"/>
              <a:gd name="connsiteY0" fmla="*/ 0 h 3815882"/>
              <a:gd name="connsiteX1" fmla="*/ 200939 w 1155320"/>
              <a:gd name="connsiteY1" fmla="*/ 335815 h 3815882"/>
              <a:gd name="connsiteX2" fmla="*/ 337122 w 1155320"/>
              <a:gd name="connsiteY2" fmla="*/ 630455 h 3815882"/>
              <a:gd name="connsiteX3" fmla="*/ 407292 w 1155320"/>
              <a:gd name="connsiteY3" fmla="*/ 874562 h 3815882"/>
              <a:gd name="connsiteX4" fmla="*/ 826976 w 1155320"/>
              <a:gd name="connsiteY4" fmla="*/ 2454175 h 3815882"/>
              <a:gd name="connsiteX5" fmla="*/ 1155320 w 1155320"/>
              <a:gd name="connsiteY5" fmla="*/ 3815882 h 3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320" h="3815882">
                <a:moveTo>
                  <a:pt x="0" y="0"/>
                </a:moveTo>
                <a:lnTo>
                  <a:pt x="200939" y="335815"/>
                </a:lnTo>
                <a:lnTo>
                  <a:pt x="337122" y="630455"/>
                </a:lnTo>
                <a:lnTo>
                  <a:pt x="407292" y="874562"/>
                </a:lnTo>
                <a:lnTo>
                  <a:pt x="826976" y="2454175"/>
                </a:lnTo>
                <a:lnTo>
                  <a:pt x="1155320" y="3815882"/>
                </a:lnTo>
              </a:path>
            </a:pathLst>
          </a:custGeom>
          <a:noFill/>
          <a:ln w="76200">
            <a:solidFill>
              <a:srgbClr val="00B0F0"/>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47A"/>
              </a:solidFill>
              <a:effectLst/>
              <a:uLnTx/>
              <a:uFillTx/>
              <a:latin typeface="Arial"/>
              <a:ea typeface="+mn-ea"/>
              <a:cs typeface="+mn-cs"/>
            </a:endParaRPr>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987040" y="1706879"/>
            <a:ext cx="1656080" cy="1036321"/>
          </a:xfrm>
          <a:prstGeom prst="rect">
            <a:avLst/>
          </a:prstGeom>
        </p:spPr>
      </p:pic>
      <p:sp>
        <p:nvSpPr>
          <p:cNvPr id="20" name="Freeform 19"/>
          <p:cNvSpPr/>
          <p:nvPr/>
        </p:nvSpPr>
        <p:spPr>
          <a:xfrm>
            <a:off x="3990211" y="2839185"/>
            <a:ext cx="294638" cy="3795562"/>
          </a:xfrm>
          <a:custGeom>
            <a:avLst/>
            <a:gdLst>
              <a:gd name="connsiteX0" fmla="*/ 1191127 w 1191127"/>
              <a:gd name="connsiteY0" fmla="*/ 192505 h 2646947"/>
              <a:gd name="connsiteX1" fmla="*/ 770021 w 1191127"/>
              <a:gd name="connsiteY1" fmla="*/ 0 h 2646947"/>
              <a:gd name="connsiteX2" fmla="*/ 252663 w 1191127"/>
              <a:gd name="connsiteY2" fmla="*/ 0 h 2646947"/>
              <a:gd name="connsiteX3" fmla="*/ 0 w 1191127"/>
              <a:gd name="connsiteY3" fmla="*/ 132347 h 2646947"/>
              <a:gd name="connsiteX4" fmla="*/ 0 w 1191127"/>
              <a:gd name="connsiteY4" fmla="*/ 2646947 h 2646947"/>
              <a:gd name="connsiteX0" fmla="*/ 0 w 775739"/>
              <a:gd name="connsiteY0" fmla="*/ 0 h 3226602"/>
              <a:gd name="connsiteX1" fmla="*/ 775740 w 775739"/>
              <a:gd name="connsiteY1" fmla="*/ 579655 h 3226602"/>
              <a:gd name="connsiteX2" fmla="*/ 258382 w 775739"/>
              <a:gd name="connsiteY2" fmla="*/ 579655 h 3226602"/>
              <a:gd name="connsiteX3" fmla="*/ 5719 w 775739"/>
              <a:gd name="connsiteY3" fmla="*/ 712002 h 3226602"/>
              <a:gd name="connsiteX4" fmla="*/ 5719 w 775739"/>
              <a:gd name="connsiteY4" fmla="*/ 3226602 h 3226602"/>
              <a:gd name="connsiteX0" fmla="*/ 0 w 258382"/>
              <a:gd name="connsiteY0" fmla="*/ 0 h 3226602"/>
              <a:gd name="connsiteX1" fmla="*/ 200939 w 258382"/>
              <a:gd name="connsiteY1" fmla="*/ 335815 h 3226602"/>
              <a:gd name="connsiteX2" fmla="*/ 258382 w 258382"/>
              <a:gd name="connsiteY2" fmla="*/ 579655 h 3226602"/>
              <a:gd name="connsiteX3" fmla="*/ 5719 w 258382"/>
              <a:gd name="connsiteY3" fmla="*/ 712002 h 3226602"/>
              <a:gd name="connsiteX4" fmla="*/ 5719 w 258382"/>
              <a:gd name="connsiteY4" fmla="*/ 3226602 h 3226602"/>
              <a:gd name="connsiteX0" fmla="*/ 0 w 337122"/>
              <a:gd name="connsiteY0" fmla="*/ 0 h 3226602"/>
              <a:gd name="connsiteX1" fmla="*/ 200939 w 337122"/>
              <a:gd name="connsiteY1" fmla="*/ 335815 h 3226602"/>
              <a:gd name="connsiteX2" fmla="*/ 337122 w 337122"/>
              <a:gd name="connsiteY2" fmla="*/ 630455 h 3226602"/>
              <a:gd name="connsiteX3" fmla="*/ 5719 w 337122"/>
              <a:gd name="connsiteY3" fmla="*/ 712002 h 3226602"/>
              <a:gd name="connsiteX4" fmla="*/ 5719 w 337122"/>
              <a:gd name="connsiteY4" fmla="*/ 3226602 h 3226602"/>
              <a:gd name="connsiteX0" fmla="*/ 0 w 407292"/>
              <a:gd name="connsiteY0" fmla="*/ 0 h 3226602"/>
              <a:gd name="connsiteX1" fmla="*/ 200939 w 407292"/>
              <a:gd name="connsiteY1" fmla="*/ 335815 h 3226602"/>
              <a:gd name="connsiteX2" fmla="*/ 337122 w 407292"/>
              <a:gd name="connsiteY2" fmla="*/ 630455 h 3226602"/>
              <a:gd name="connsiteX3" fmla="*/ 407292 w 407292"/>
              <a:gd name="connsiteY3" fmla="*/ 874562 h 3226602"/>
              <a:gd name="connsiteX4" fmla="*/ 5719 w 407292"/>
              <a:gd name="connsiteY4" fmla="*/ 3226602 h 3226602"/>
              <a:gd name="connsiteX0" fmla="*/ 0 w 1446658"/>
              <a:gd name="connsiteY0" fmla="*/ 0 h 3612682"/>
              <a:gd name="connsiteX1" fmla="*/ 200939 w 1446658"/>
              <a:gd name="connsiteY1" fmla="*/ 335815 h 3612682"/>
              <a:gd name="connsiteX2" fmla="*/ 337122 w 1446658"/>
              <a:gd name="connsiteY2" fmla="*/ 630455 h 3612682"/>
              <a:gd name="connsiteX3" fmla="*/ 407292 w 1446658"/>
              <a:gd name="connsiteY3" fmla="*/ 874562 h 3612682"/>
              <a:gd name="connsiteX4" fmla="*/ 1446658 w 1446658"/>
              <a:gd name="connsiteY4" fmla="*/ 3612682 h 3612682"/>
              <a:gd name="connsiteX0" fmla="*/ 0 w 1446658"/>
              <a:gd name="connsiteY0" fmla="*/ 0 h 3612682"/>
              <a:gd name="connsiteX1" fmla="*/ 200939 w 1446658"/>
              <a:gd name="connsiteY1" fmla="*/ 335815 h 3612682"/>
              <a:gd name="connsiteX2" fmla="*/ 337122 w 1446658"/>
              <a:gd name="connsiteY2" fmla="*/ 630455 h 3612682"/>
              <a:gd name="connsiteX3" fmla="*/ 407292 w 1446658"/>
              <a:gd name="connsiteY3" fmla="*/ 874562 h 3612682"/>
              <a:gd name="connsiteX4" fmla="*/ 992330 w 1446658"/>
              <a:gd name="connsiteY4" fmla="*/ 2423695 h 3612682"/>
              <a:gd name="connsiteX5" fmla="*/ 1446658 w 1446658"/>
              <a:gd name="connsiteY5" fmla="*/ 3612682 h 3612682"/>
              <a:gd name="connsiteX0" fmla="*/ 0 w 1446658"/>
              <a:gd name="connsiteY0" fmla="*/ 0 h 3612682"/>
              <a:gd name="connsiteX1" fmla="*/ 200939 w 1446658"/>
              <a:gd name="connsiteY1" fmla="*/ 335815 h 3612682"/>
              <a:gd name="connsiteX2" fmla="*/ 337122 w 1446658"/>
              <a:gd name="connsiteY2" fmla="*/ 630455 h 3612682"/>
              <a:gd name="connsiteX3" fmla="*/ 407292 w 1446658"/>
              <a:gd name="connsiteY3" fmla="*/ 874562 h 3612682"/>
              <a:gd name="connsiteX4" fmla="*/ 826976 w 1446658"/>
              <a:gd name="connsiteY4" fmla="*/ 2454175 h 3612682"/>
              <a:gd name="connsiteX5" fmla="*/ 1446658 w 1446658"/>
              <a:gd name="connsiteY5" fmla="*/ 3612682 h 3612682"/>
              <a:gd name="connsiteX0" fmla="*/ 0 w 1714373"/>
              <a:gd name="connsiteY0" fmla="*/ 0 h 3978442"/>
              <a:gd name="connsiteX1" fmla="*/ 200939 w 1714373"/>
              <a:gd name="connsiteY1" fmla="*/ 335815 h 3978442"/>
              <a:gd name="connsiteX2" fmla="*/ 337122 w 1714373"/>
              <a:gd name="connsiteY2" fmla="*/ 630455 h 3978442"/>
              <a:gd name="connsiteX3" fmla="*/ 407292 w 1714373"/>
              <a:gd name="connsiteY3" fmla="*/ 874562 h 3978442"/>
              <a:gd name="connsiteX4" fmla="*/ 826976 w 1714373"/>
              <a:gd name="connsiteY4" fmla="*/ 2454175 h 3978442"/>
              <a:gd name="connsiteX5" fmla="*/ 1714373 w 1714373"/>
              <a:gd name="connsiteY5" fmla="*/ 3978442 h 3978442"/>
              <a:gd name="connsiteX0" fmla="*/ 0 w 1155320"/>
              <a:gd name="connsiteY0" fmla="*/ 0 h 3815882"/>
              <a:gd name="connsiteX1" fmla="*/ 200939 w 1155320"/>
              <a:gd name="connsiteY1" fmla="*/ 335815 h 3815882"/>
              <a:gd name="connsiteX2" fmla="*/ 337122 w 1155320"/>
              <a:gd name="connsiteY2" fmla="*/ 630455 h 3815882"/>
              <a:gd name="connsiteX3" fmla="*/ 407292 w 1155320"/>
              <a:gd name="connsiteY3" fmla="*/ 874562 h 3815882"/>
              <a:gd name="connsiteX4" fmla="*/ 826976 w 1155320"/>
              <a:gd name="connsiteY4" fmla="*/ 2454175 h 3815882"/>
              <a:gd name="connsiteX5" fmla="*/ 1155320 w 1155320"/>
              <a:gd name="connsiteY5" fmla="*/ 3815882 h 3815882"/>
              <a:gd name="connsiteX0" fmla="*/ 58903 w 954381"/>
              <a:gd name="connsiteY0" fmla="*/ 0 h 3826042"/>
              <a:gd name="connsiteX1" fmla="*/ 0 w 954381"/>
              <a:gd name="connsiteY1" fmla="*/ 345975 h 3826042"/>
              <a:gd name="connsiteX2" fmla="*/ 136183 w 954381"/>
              <a:gd name="connsiteY2" fmla="*/ 640615 h 3826042"/>
              <a:gd name="connsiteX3" fmla="*/ 206353 w 954381"/>
              <a:gd name="connsiteY3" fmla="*/ 884722 h 3826042"/>
              <a:gd name="connsiteX4" fmla="*/ 626037 w 954381"/>
              <a:gd name="connsiteY4" fmla="*/ 2464335 h 3826042"/>
              <a:gd name="connsiteX5" fmla="*/ 954381 w 954381"/>
              <a:gd name="connsiteY5" fmla="*/ 3826042 h 3826042"/>
              <a:gd name="connsiteX0" fmla="*/ 232131 w 1127609"/>
              <a:gd name="connsiteY0" fmla="*/ 0 h 3826042"/>
              <a:gd name="connsiteX1" fmla="*/ 0 w 1127609"/>
              <a:gd name="connsiteY1" fmla="*/ 427255 h 3826042"/>
              <a:gd name="connsiteX2" fmla="*/ 309411 w 1127609"/>
              <a:gd name="connsiteY2" fmla="*/ 640615 h 3826042"/>
              <a:gd name="connsiteX3" fmla="*/ 379581 w 1127609"/>
              <a:gd name="connsiteY3" fmla="*/ 884722 h 3826042"/>
              <a:gd name="connsiteX4" fmla="*/ 799265 w 1127609"/>
              <a:gd name="connsiteY4" fmla="*/ 2464335 h 3826042"/>
              <a:gd name="connsiteX5" fmla="*/ 1127609 w 1127609"/>
              <a:gd name="connsiteY5" fmla="*/ 3826042 h 3826042"/>
              <a:gd name="connsiteX0" fmla="*/ 261302 w 1156780"/>
              <a:gd name="connsiteY0" fmla="*/ 0 h 3826042"/>
              <a:gd name="connsiteX1" fmla="*/ 29171 w 1156780"/>
              <a:gd name="connsiteY1" fmla="*/ 427255 h 3826042"/>
              <a:gd name="connsiteX2" fmla="*/ 0 w 1156780"/>
              <a:gd name="connsiteY2" fmla="*/ 864135 h 3826042"/>
              <a:gd name="connsiteX3" fmla="*/ 408752 w 1156780"/>
              <a:gd name="connsiteY3" fmla="*/ 884722 h 3826042"/>
              <a:gd name="connsiteX4" fmla="*/ 828436 w 1156780"/>
              <a:gd name="connsiteY4" fmla="*/ 2464335 h 3826042"/>
              <a:gd name="connsiteX5" fmla="*/ 1156780 w 1156780"/>
              <a:gd name="connsiteY5" fmla="*/ 3826042 h 3826042"/>
              <a:gd name="connsiteX0" fmla="*/ 261302 w 1156780"/>
              <a:gd name="connsiteY0" fmla="*/ 0 h 3826042"/>
              <a:gd name="connsiteX1" fmla="*/ 29171 w 1156780"/>
              <a:gd name="connsiteY1" fmla="*/ 427255 h 3826042"/>
              <a:gd name="connsiteX2" fmla="*/ 0 w 1156780"/>
              <a:gd name="connsiteY2" fmla="*/ 864135 h 3826042"/>
              <a:gd name="connsiteX3" fmla="*/ 7179 w 1156780"/>
              <a:gd name="connsiteY3" fmla="*/ 1545122 h 3826042"/>
              <a:gd name="connsiteX4" fmla="*/ 828436 w 1156780"/>
              <a:gd name="connsiteY4" fmla="*/ 2464335 h 3826042"/>
              <a:gd name="connsiteX5" fmla="*/ 1156780 w 1156780"/>
              <a:gd name="connsiteY5" fmla="*/ 3826042 h 3826042"/>
              <a:gd name="connsiteX0" fmla="*/ 261302 w 1156780"/>
              <a:gd name="connsiteY0" fmla="*/ 0 h 3826042"/>
              <a:gd name="connsiteX1" fmla="*/ 29171 w 1156780"/>
              <a:gd name="connsiteY1" fmla="*/ 427255 h 3826042"/>
              <a:gd name="connsiteX2" fmla="*/ 0 w 1156780"/>
              <a:gd name="connsiteY2" fmla="*/ 864135 h 3826042"/>
              <a:gd name="connsiteX3" fmla="*/ 7179 w 1156780"/>
              <a:gd name="connsiteY3" fmla="*/ 1545122 h 3826042"/>
              <a:gd name="connsiteX4" fmla="*/ 426863 w 1156780"/>
              <a:gd name="connsiteY4" fmla="*/ 3053615 h 3826042"/>
              <a:gd name="connsiteX5" fmla="*/ 1156780 w 1156780"/>
              <a:gd name="connsiteY5" fmla="*/ 3826042 h 3826042"/>
              <a:gd name="connsiteX0" fmla="*/ 261302 w 534735"/>
              <a:gd name="connsiteY0" fmla="*/ 0 h 3785402"/>
              <a:gd name="connsiteX1" fmla="*/ 29171 w 534735"/>
              <a:gd name="connsiteY1" fmla="*/ 427255 h 3785402"/>
              <a:gd name="connsiteX2" fmla="*/ 0 w 534735"/>
              <a:gd name="connsiteY2" fmla="*/ 864135 h 3785402"/>
              <a:gd name="connsiteX3" fmla="*/ 7179 w 534735"/>
              <a:gd name="connsiteY3" fmla="*/ 1545122 h 3785402"/>
              <a:gd name="connsiteX4" fmla="*/ 426863 w 534735"/>
              <a:gd name="connsiteY4" fmla="*/ 3053615 h 3785402"/>
              <a:gd name="connsiteX5" fmla="*/ 534735 w 534735"/>
              <a:gd name="connsiteY5" fmla="*/ 3785402 h 3785402"/>
              <a:gd name="connsiteX0" fmla="*/ 261302 w 629223"/>
              <a:gd name="connsiteY0" fmla="*/ 0 h 3805722"/>
              <a:gd name="connsiteX1" fmla="*/ 29171 w 629223"/>
              <a:gd name="connsiteY1" fmla="*/ 427255 h 3805722"/>
              <a:gd name="connsiteX2" fmla="*/ 0 w 629223"/>
              <a:gd name="connsiteY2" fmla="*/ 864135 h 3805722"/>
              <a:gd name="connsiteX3" fmla="*/ 7179 w 629223"/>
              <a:gd name="connsiteY3" fmla="*/ 1545122 h 3805722"/>
              <a:gd name="connsiteX4" fmla="*/ 426863 w 629223"/>
              <a:gd name="connsiteY4" fmla="*/ 3053615 h 3805722"/>
              <a:gd name="connsiteX5" fmla="*/ 629223 w 629223"/>
              <a:gd name="connsiteY5" fmla="*/ 3805722 h 3805722"/>
              <a:gd name="connsiteX0" fmla="*/ 261302 w 629223"/>
              <a:gd name="connsiteY0" fmla="*/ 0 h 3805722"/>
              <a:gd name="connsiteX1" fmla="*/ 226021 w 629223"/>
              <a:gd name="connsiteY1" fmla="*/ 498375 h 3805722"/>
              <a:gd name="connsiteX2" fmla="*/ 0 w 629223"/>
              <a:gd name="connsiteY2" fmla="*/ 864135 h 3805722"/>
              <a:gd name="connsiteX3" fmla="*/ 7179 w 629223"/>
              <a:gd name="connsiteY3" fmla="*/ 1545122 h 3805722"/>
              <a:gd name="connsiteX4" fmla="*/ 426863 w 629223"/>
              <a:gd name="connsiteY4" fmla="*/ 3053615 h 3805722"/>
              <a:gd name="connsiteX5" fmla="*/ 629223 w 629223"/>
              <a:gd name="connsiteY5" fmla="*/ 3805722 h 3805722"/>
              <a:gd name="connsiteX0" fmla="*/ 254123 w 622044"/>
              <a:gd name="connsiteY0" fmla="*/ 0 h 3805722"/>
              <a:gd name="connsiteX1" fmla="*/ 218842 w 622044"/>
              <a:gd name="connsiteY1" fmla="*/ 498375 h 3805722"/>
              <a:gd name="connsiteX2" fmla="*/ 158175 w 622044"/>
              <a:gd name="connsiteY2" fmla="*/ 986055 h 3805722"/>
              <a:gd name="connsiteX3" fmla="*/ 0 w 622044"/>
              <a:gd name="connsiteY3" fmla="*/ 1545122 h 3805722"/>
              <a:gd name="connsiteX4" fmla="*/ 419684 w 622044"/>
              <a:gd name="connsiteY4" fmla="*/ 3053615 h 3805722"/>
              <a:gd name="connsiteX5" fmla="*/ 622044 w 622044"/>
              <a:gd name="connsiteY5" fmla="*/ 3805722 h 3805722"/>
              <a:gd name="connsiteX0" fmla="*/ 151761 w 519682"/>
              <a:gd name="connsiteY0" fmla="*/ 0 h 3805722"/>
              <a:gd name="connsiteX1" fmla="*/ 116480 w 519682"/>
              <a:gd name="connsiteY1" fmla="*/ 498375 h 3805722"/>
              <a:gd name="connsiteX2" fmla="*/ 55813 w 519682"/>
              <a:gd name="connsiteY2" fmla="*/ 986055 h 3805722"/>
              <a:gd name="connsiteX3" fmla="*/ 0 w 519682"/>
              <a:gd name="connsiteY3" fmla="*/ 1656882 h 3805722"/>
              <a:gd name="connsiteX4" fmla="*/ 317322 w 519682"/>
              <a:gd name="connsiteY4" fmla="*/ 3053615 h 3805722"/>
              <a:gd name="connsiteX5" fmla="*/ 519682 w 519682"/>
              <a:gd name="connsiteY5" fmla="*/ 3805722 h 3805722"/>
              <a:gd name="connsiteX0" fmla="*/ 112391 w 480312"/>
              <a:gd name="connsiteY0" fmla="*/ 0 h 3805722"/>
              <a:gd name="connsiteX1" fmla="*/ 77110 w 480312"/>
              <a:gd name="connsiteY1" fmla="*/ 498375 h 3805722"/>
              <a:gd name="connsiteX2" fmla="*/ 16443 w 480312"/>
              <a:gd name="connsiteY2" fmla="*/ 986055 h 3805722"/>
              <a:gd name="connsiteX3" fmla="*/ 0 w 480312"/>
              <a:gd name="connsiteY3" fmla="*/ 1697522 h 3805722"/>
              <a:gd name="connsiteX4" fmla="*/ 277952 w 480312"/>
              <a:gd name="connsiteY4" fmla="*/ 3053615 h 3805722"/>
              <a:gd name="connsiteX5" fmla="*/ 480312 w 480312"/>
              <a:gd name="connsiteY5" fmla="*/ 3805722 h 3805722"/>
              <a:gd name="connsiteX0" fmla="*/ 112391 w 480312"/>
              <a:gd name="connsiteY0" fmla="*/ 0 h 3805722"/>
              <a:gd name="connsiteX1" fmla="*/ 77110 w 480312"/>
              <a:gd name="connsiteY1" fmla="*/ 498375 h 3805722"/>
              <a:gd name="connsiteX2" fmla="*/ 16443 w 480312"/>
              <a:gd name="connsiteY2" fmla="*/ 986055 h 3805722"/>
              <a:gd name="connsiteX3" fmla="*/ 0 w 480312"/>
              <a:gd name="connsiteY3" fmla="*/ 1697522 h 3805722"/>
              <a:gd name="connsiteX4" fmla="*/ 144094 w 480312"/>
              <a:gd name="connsiteY4" fmla="*/ 3104415 h 3805722"/>
              <a:gd name="connsiteX5" fmla="*/ 480312 w 480312"/>
              <a:gd name="connsiteY5" fmla="*/ 3805722 h 3805722"/>
              <a:gd name="connsiteX0" fmla="*/ 112391 w 228344"/>
              <a:gd name="connsiteY0" fmla="*/ 0 h 3795562"/>
              <a:gd name="connsiteX1" fmla="*/ 77110 w 228344"/>
              <a:gd name="connsiteY1" fmla="*/ 498375 h 3795562"/>
              <a:gd name="connsiteX2" fmla="*/ 16443 w 228344"/>
              <a:gd name="connsiteY2" fmla="*/ 986055 h 3795562"/>
              <a:gd name="connsiteX3" fmla="*/ 0 w 228344"/>
              <a:gd name="connsiteY3" fmla="*/ 1697522 h 3795562"/>
              <a:gd name="connsiteX4" fmla="*/ 144094 w 228344"/>
              <a:gd name="connsiteY4" fmla="*/ 3104415 h 3795562"/>
              <a:gd name="connsiteX5" fmla="*/ 228344 w 228344"/>
              <a:gd name="connsiteY5" fmla="*/ 3795562 h 37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344" h="3795562">
                <a:moveTo>
                  <a:pt x="112391" y="0"/>
                </a:moveTo>
                <a:lnTo>
                  <a:pt x="77110" y="498375"/>
                </a:lnTo>
                <a:lnTo>
                  <a:pt x="16443" y="986055"/>
                </a:lnTo>
                <a:lnTo>
                  <a:pt x="0" y="1697522"/>
                </a:lnTo>
                <a:lnTo>
                  <a:pt x="144094" y="3104415"/>
                </a:lnTo>
                <a:lnTo>
                  <a:pt x="228344" y="3795562"/>
                </a:lnTo>
              </a:path>
            </a:pathLst>
          </a:custGeom>
          <a:noFill/>
          <a:ln w="76200">
            <a:solidFill>
              <a:srgbClr val="00B0F0"/>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47A"/>
              </a:solidFill>
              <a:effectLst/>
              <a:uLnTx/>
              <a:uFillTx/>
              <a:latin typeface="Arial"/>
              <a:ea typeface="+mn-ea"/>
              <a:cs typeface="+mn-cs"/>
            </a:endParaRPr>
          </a:p>
        </p:txBody>
      </p:sp>
      <p:sp>
        <p:nvSpPr>
          <p:cNvPr id="22" name="Freeform 21"/>
          <p:cNvSpPr/>
          <p:nvPr/>
        </p:nvSpPr>
        <p:spPr>
          <a:xfrm>
            <a:off x="-1424305" y="-78964"/>
            <a:ext cx="10573341" cy="3035417"/>
          </a:xfrm>
          <a:custGeom>
            <a:avLst/>
            <a:gdLst>
              <a:gd name="connsiteX0" fmla="*/ 768096 w 2962656"/>
              <a:gd name="connsiteY0" fmla="*/ 274320 h 768096"/>
              <a:gd name="connsiteX1" fmla="*/ 0 w 2962656"/>
              <a:gd name="connsiteY1" fmla="*/ 487680 h 768096"/>
              <a:gd name="connsiteX2" fmla="*/ 79248 w 2962656"/>
              <a:gd name="connsiteY2" fmla="*/ 585216 h 768096"/>
              <a:gd name="connsiteX3" fmla="*/ 359664 w 2962656"/>
              <a:gd name="connsiteY3" fmla="*/ 688848 h 768096"/>
              <a:gd name="connsiteX4" fmla="*/ 591312 w 2962656"/>
              <a:gd name="connsiteY4" fmla="*/ 749808 h 768096"/>
              <a:gd name="connsiteX5" fmla="*/ 871728 w 2962656"/>
              <a:gd name="connsiteY5" fmla="*/ 768096 h 768096"/>
              <a:gd name="connsiteX6" fmla="*/ 1030224 w 2962656"/>
              <a:gd name="connsiteY6" fmla="*/ 749808 h 768096"/>
              <a:gd name="connsiteX7" fmla="*/ 2962656 w 2962656"/>
              <a:gd name="connsiteY7" fmla="*/ 237744 h 768096"/>
              <a:gd name="connsiteX8" fmla="*/ 2919984 w 2962656"/>
              <a:gd name="connsiteY8" fmla="*/ 140208 h 768096"/>
              <a:gd name="connsiteX9" fmla="*/ 2267712 w 2962656"/>
              <a:gd name="connsiteY9" fmla="*/ 18288 h 768096"/>
              <a:gd name="connsiteX10" fmla="*/ 1956816 w 2962656"/>
              <a:gd name="connsiteY10" fmla="*/ 0 h 768096"/>
              <a:gd name="connsiteX11" fmla="*/ 1816608 w 2962656"/>
              <a:gd name="connsiteY11" fmla="*/ 24384 h 768096"/>
              <a:gd name="connsiteX12" fmla="*/ 768096 w 2962656"/>
              <a:gd name="connsiteY12" fmla="*/ 274320 h 768096"/>
              <a:gd name="connsiteX0" fmla="*/ 768096 w 2962656"/>
              <a:gd name="connsiteY0" fmla="*/ 280416 h 774192"/>
              <a:gd name="connsiteX1" fmla="*/ 0 w 2962656"/>
              <a:gd name="connsiteY1" fmla="*/ 493776 h 774192"/>
              <a:gd name="connsiteX2" fmla="*/ 79248 w 2962656"/>
              <a:gd name="connsiteY2" fmla="*/ 591312 h 774192"/>
              <a:gd name="connsiteX3" fmla="*/ 359664 w 2962656"/>
              <a:gd name="connsiteY3" fmla="*/ 694944 h 774192"/>
              <a:gd name="connsiteX4" fmla="*/ 591312 w 2962656"/>
              <a:gd name="connsiteY4" fmla="*/ 755904 h 774192"/>
              <a:gd name="connsiteX5" fmla="*/ 871728 w 2962656"/>
              <a:gd name="connsiteY5" fmla="*/ 774192 h 774192"/>
              <a:gd name="connsiteX6" fmla="*/ 1030224 w 2962656"/>
              <a:gd name="connsiteY6" fmla="*/ 755904 h 774192"/>
              <a:gd name="connsiteX7" fmla="*/ 2962656 w 2962656"/>
              <a:gd name="connsiteY7" fmla="*/ 243840 h 774192"/>
              <a:gd name="connsiteX8" fmla="*/ 2919984 w 2962656"/>
              <a:gd name="connsiteY8" fmla="*/ 146304 h 774192"/>
              <a:gd name="connsiteX9" fmla="*/ 2267712 w 2962656"/>
              <a:gd name="connsiteY9" fmla="*/ 24384 h 774192"/>
              <a:gd name="connsiteX10" fmla="*/ 1956816 w 2962656"/>
              <a:gd name="connsiteY10" fmla="*/ 6096 h 774192"/>
              <a:gd name="connsiteX11" fmla="*/ 1840992 w 2962656"/>
              <a:gd name="connsiteY11" fmla="*/ 0 h 774192"/>
              <a:gd name="connsiteX12" fmla="*/ 768096 w 2962656"/>
              <a:gd name="connsiteY12" fmla="*/ 280416 h 774192"/>
              <a:gd name="connsiteX0" fmla="*/ 768096 w 2962656"/>
              <a:gd name="connsiteY0" fmla="*/ 323088 h 816864"/>
              <a:gd name="connsiteX1" fmla="*/ 0 w 2962656"/>
              <a:gd name="connsiteY1" fmla="*/ 536448 h 816864"/>
              <a:gd name="connsiteX2" fmla="*/ 79248 w 2962656"/>
              <a:gd name="connsiteY2" fmla="*/ 633984 h 816864"/>
              <a:gd name="connsiteX3" fmla="*/ 359664 w 2962656"/>
              <a:gd name="connsiteY3" fmla="*/ 737616 h 816864"/>
              <a:gd name="connsiteX4" fmla="*/ 591312 w 2962656"/>
              <a:gd name="connsiteY4" fmla="*/ 798576 h 816864"/>
              <a:gd name="connsiteX5" fmla="*/ 871728 w 2962656"/>
              <a:gd name="connsiteY5" fmla="*/ 816864 h 816864"/>
              <a:gd name="connsiteX6" fmla="*/ 1030224 w 2962656"/>
              <a:gd name="connsiteY6" fmla="*/ 798576 h 816864"/>
              <a:gd name="connsiteX7" fmla="*/ 2962656 w 2962656"/>
              <a:gd name="connsiteY7" fmla="*/ 286512 h 816864"/>
              <a:gd name="connsiteX8" fmla="*/ 2919984 w 2962656"/>
              <a:gd name="connsiteY8" fmla="*/ 188976 h 816864"/>
              <a:gd name="connsiteX9" fmla="*/ 2267712 w 2962656"/>
              <a:gd name="connsiteY9" fmla="*/ 67056 h 816864"/>
              <a:gd name="connsiteX10" fmla="*/ 2054352 w 2962656"/>
              <a:gd name="connsiteY10" fmla="*/ 0 h 816864"/>
              <a:gd name="connsiteX11" fmla="*/ 1840992 w 2962656"/>
              <a:gd name="connsiteY11" fmla="*/ 42672 h 816864"/>
              <a:gd name="connsiteX12" fmla="*/ 768096 w 2962656"/>
              <a:gd name="connsiteY12" fmla="*/ 323088 h 816864"/>
              <a:gd name="connsiteX0" fmla="*/ 768096 w 2962656"/>
              <a:gd name="connsiteY0" fmla="*/ 323088 h 816864"/>
              <a:gd name="connsiteX1" fmla="*/ 0 w 2962656"/>
              <a:gd name="connsiteY1" fmla="*/ 536448 h 816864"/>
              <a:gd name="connsiteX2" fmla="*/ 79248 w 2962656"/>
              <a:gd name="connsiteY2" fmla="*/ 633984 h 816864"/>
              <a:gd name="connsiteX3" fmla="*/ 359664 w 2962656"/>
              <a:gd name="connsiteY3" fmla="*/ 737616 h 816864"/>
              <a:gd name="connsiteX4" fmla="*/ 591312 w 2962656"/>
              <a:gd name="connsiteY4" fmla="*/ 798576 h 816864"/>
              <a:gd name="connsiteX5" fmla="*/ 871728 w 2962656"/>
              <a:gd name="connsiteY5" fmla="*/ 816864 h 816864"/>
              <a:gd name="connsiteX6" fmla="*/ 1030224 w 2962656"/>
              <a:gd name="connsiteY6" fmla="*/ 798576 h 816864"/>
              <a:gd name="connsiteX7" fmla="*/ 2962656 w 2962656"/>
              <a:gd name="connsiteY7" fmla="*/ 286512 h 816864"/>
              <a:gd name="connsiteX8" fmla="*/ 2919984 w 2962656"/>
              <a:gd name="connsiteY8" fmla="*/ 188976 h 816864"/>
              <a:gd name="connsiteX9" fmla="*/ 2316480 w 2962656"/>
              <a:gd name="connsiteY9" fmla="*/ 42672 h 816864"/>
              <a:gd name="connsiteX10" fmla="*/ 2054352 w 2962656"/>
              <a:gd name="connsiteY10" fmla="*/ 0 h 816864"/>
              <a:gd name="connsiteX11" fmla="*/ 1840992 w 2962656"/>
              <a:gd name="connsiteY11" fmla="*/ 42672 h 816864"/>
              <a:gd name="connsiteX12" fmla="*/ 768096 w 2962656"/>
              <a:gd name="connsiteY12" fmla="*/ 323088 h 816864"/>
              <a:gd name="connsiteX0" fmla="*/ 768096 w 3041904"/>
              <a:gd name="connsiteY0" fmla="*/ 323088 h 816864"/>
              <a:gd name="connsiteX1" fmla="*/ 0 w 3041904"/>
              <a:gd name="connsiteY1" fmla="*/ 536448 h 816864"/>
              <a:gd name="connsiteX2" fmla="*/ 79248 w 3041904"/>
              <a:gd name="connsiteY2" fmla="*/ 633984 h 816864"/>
              <a:gd name="connsiteX3" fmla="*/ 359664 w 3041904"/>
              <a:gd name="connsiteY3" fmla="*/ 737616 h 816864"/>
              <a:gd name="connsiteX4" fmla="*/ 591312 w 3041904"/>
              <a:gd name="connsiteY4" fmla="*/ 798576 h 816864"/>
              <a:gd name="connsiteX5" fmla="*/ 871728 w 3041904"/>
              <a:gd name="connsiteY5" fmla="*/ 816864 h 816864"/>
              <a:gd name="connsiteX6" fmla="*/ 1030224 w 3041904"/>
              <a:gd name="connsiteY6" fmla="*/ 798576 h 816864"/>
              <a:gd name="connsiteX7" fmla="*/ 2962656 w 3041904"/>
              <a:gd name="connsiteY7" fmla="*/ 286512 h 816864"/>
              <a:gd name="connsiteX8" fmla="*/ 3041904 w 3041904"/>
              <a:gd name="connsiteY8" fmla="*/ 237744 h 816864"/>
              <a:gd name="connsiteX9" fmla="*/ 2316480 w 3041904"/>
              <a:gd name="connsiteY9" fmla="*/ 42672 h 816864"/>
              <a:gd name="connsiteX10" fmla="*/ 2054352 w 3041904"/>
              <a:gd name="connsiteY10" fmla="*/ 0 h 816864"/>
              <a:gd name="connsiteX11" fmla="*/ 1840992 w 3041904"/>
              <a:gd name="connsiteY11" fmla="*/ 42672 h 816864"/>
              <a:gd name="connsiteX12" fmla="*/ 768096 w 3041904"/>
              <a:gd name="connsiteY12" fmla="*/ 323088 h 816864"/>
              <a:gd name="connsiteX0" fmla="*/ 768096 w 3041904"/>
              <a:gd name="connsiteY0" fmla="*/ 323088 h 816864"/>
              <a:gd name="connsiteX1" fmla="*/ 0 w 3041904"/>
              <a:gd name="connsiteY1" fmla="*/ 536448 h 816864"/>
              <a:gd name="connsiteX2" fmla="*/ 79248 w 3041904"/>
              <a:gd name="connsiteY2" fmla="*/ 633984 h 816864"/>
              <a:gd name="connsiteX3" fmla="*/ 359664 w 3041904"/>
              <a:gd name="connsiteY3" fmla="*/ 737616 h 816864"/>
              <a:gd name="connsiteX4" fmla="*/ 591312 w 3041904"/>
              <a:gd name="connsiteY4" fmla="*/ 798576 h 816864"/>
              <a:gd name="connsiteX5" fmla="*/ 871728 w 3041904"/>
              <a:gd name="connsiteY5" fmla="*/ 816864 h 816864"/>
              <a:gd name="connsiteX6" fmla="*/ 1030224 w 3041904"/>
              <a:gd name="connsiteY6" fmla="*/ 798576 h 816864"/>
              <a:gd name="connsiteX7" fmla="*/ 2962656 w 3041904"/>
              <a:gd name="connsiteY7" fmla="*/ 286512 h 816864"/>
              <a:gd name="connsiteX8" fmla="*/ 3041904 w 3041904"/>
              <a:gd name="connsiteY8" fmla="*/ 237744 h 816864"/>
              <a:gd name="connsiteX9" fmla="*/ 2353056 w 3041904"/>
              <a:gd name="connsiteY9" fmla="*/ 103632 h 816864"/>
              <a:gd name="connsiteX10" fmla="*/ 2054352 w 3041904"/>
              <a:gd name="connsiteY10" fmla="*/ 0 h 816864"/>
              <a:gd name="connsiteX11" fmla="*/ 1840992 w 3041904"/>
              <a:gd name="connsiteY11" fmla="*/ 42672 h 816864"/>
              <a:gd name="connsiteX12" fmla="*/ 768096 w 3041904"/>
              <a:gd name="connsiteY12" fmla="*/ 323088 h 816864"/>
              <a:gd name="connsiteX0" fmla="*/ 768096 w 2962656"/>
              <a:gd name="connsiteY0" fmla="*/ 323088 h 816864"/>
              <a:gd name="connsiteX1" fmla="*/ 0 w 2962656"/>
              <a:gd name="connsiteY1" fmla="*/ 536448 h 816864"/>
              <a:gd name="connsiteX2" fmla="*/ 79248 w 2962656"/>
              <a:gd name="connsiteY2" fmla="*/ 633984 h 816864"/>
              <a:gd name="connsiteX3" fmla="*/ 359664 w 2962656"/>
              <a:gd name="connsiteY3" fmla="*/ 737616 h 816864"/>
              <a:gd name="connsiteX4" fmla="*/ 591312 w 2962656"/>
              <a:gd name="connsiteY4" fmla="*/ 798576 h 816864"/>
              <a:gd name="connsiteX5" fmla="*/ 871728 w 2962656"/>
              <a:gd name="connsiteY5" fmla="*/ 816864 h 816864"/>
              <a:gd name="connsiteX6" fmla="*/ 1030224 w 2962656"/>
              <a:gd name="connsiteY6" fmla="*/ 798576 h 816864"/>
              <a:gd name="connsiteX7" fmla="*/ 2962656 w 2962656"/>
              <a:gd name="connsiteY7" fmla="*/ 286512 h 816864"/>
              <a:gd name="connsiteX8" fmla="*/ 2852928 w 2962656"/>
              <a:gd name="connsiteY8" fmla="*/ 274320 h 816864"/>
              <a:gd name="connsiteX9" fmla="*/ 2353056 w 2962656"/>
              <a:gd name="connsiteY9" fmla="*/ 103632 h 816864"/>
              <a:gd name="connsiteX10" fmla="*/ 2054352 w 2962656"/>
              <a:gd name="connsiteY10" fmla="*/ 0 h 816864"/>
              <a:gd name="connsiteX11" fmla="*/ 1840992 w 2962656"/>
              <a:gd name="connsiteY11" fmla="*/ 42672 h 816864"/>
              <a:gd name="connsiteX12" fmla="*/ 768096 w 2962656"/>
              <a:gd name="connsiteY12" fmla="*/ 323088 h 816864"/>
              <a:gd name="connsiteX0" fmla="*/ 768096 w 2852928"/>
              <a:gd name="connsiteY0" fmla="*/ 323088 h 816864"/>
              <a:gd name="connsiteX1" fmla="*/ 0 w 2852928"/>
              <a:gd name="connsiteY1" fmla="*/ 536448 h 816864"/>
              <a:gd name="connsiteX2" fmla="*/ 79248 w 2852928"/>
              <a:gd name="connsiteY2" fmla="*/ 633984 h 816864"/>
              <a:gd name="connsiteX3" fmla="*/ 359664 w 2852928"/>
              <a:gd name="connsiteY3" fmla="*/ 737616 h 816864"/>
              <a:gd name="connsiteX4" fmla="*/ 591312 w 2852928"/>
              <a:gd name="connsiteY4" fmla="*/ 798576 h 816864"/>
              <a:gd name="connsiteX5" fmla="*/ 871728 w 2852928"/>
              <a:gd name="connsiteY5" fmla="*/ 816864 h 816864"/>
              <a:gd name="connsiteX6" fmla="*/ 1030224 w 2852928"/>
              <a:gd name="connsiteY6" fmla="*/ 798576 h 816864"/>
              <a:gd name="connsiteX7" fmla="*/ 2852928 w 2852928"/>
              <a:gd name="connsiteY7" fmla="*/ 274320 h 816864"/>
              <a:gd name="connsiteX8" fmla="*/ 2353056 w 2852928"/>
              <a:gd name="connsiteY8" fmla="*/ 103632 h 816864"/>
              <a:gd name="connsiteX9" fmla="*/ 2054352 w 2852928"/>
              <a:gd name="connsiteY9" fmla="*/ 0 h 816864"/>
              <a:gd name="connsiteX10" fmla="*/ 1840992 w 2852928"/>
              <a:gd name="connsiteY10" fmla="*/ 42672 h 816864"/>
              <a:gd name="connsiteX11" fmla="*/ 768096 w 2852928"/>
              <a:gd name="connsiteY11" fmla="*/ 323088 h 816864"/>
              <a:gd name="connsiteX0" fmla="*/ 768096 w 2828544"/>
              <a:gd name="connsiteY0" fmla="*/ 323088 h 816864"/>
              <a:gd name="connsiteX1" fmla="*/ 0 w 2828544"/>
              <a:gd name="connsiteY1" fmla="*/ 536448 h 816864"/>
              <a:gd name="connsiteX2" fmla="*/ 79248 w 2828544"/>
              <a:gd name="connsiteY2" fmla="*/ 633984 h 816864"/>
              <a:gd name="connsiteX3" fmla="*/ 359664 w 2828544"/>
              <a:gd name="connsiteY3" fmla="*/ 737616 h 816864"/>
              <a:gd name="connsiteX4" fmla="*/ 591312 w 2828544"/>
              <a:gd name="connsiteY4" fmla="*/ 798576 h 816864"/>
              <a:gd name="connsiteX5" fmla="*/ 871728 w 2828544"/>
              <a:gd name="connsiteY5" fmla="*/ 816864 h 816864"/>
              <a:gd name="connsiteX6" fmla="*/ 1030224 w 2828544"/>
              <a:gd name="connsiteY6" fmla="*/ 798576 h 816864"/>
              <a:gd name="connsiteX7" fmla="*/ 2828544 w 2828544"/>
              <a:gd name="connsiteY7" fmla="*/ 292608 h 816864"/>
              <a:gd name="connsiteX8" fmla="*/ 2353056 w 2828544"/>
              <a:gd name="connsiteY8" fmla="*/ 103632 h 816864"/>
              <a:gd name="connsiteX9" fmla="*/ 2054352 w 2828544"/>
              <a:gd name="connsiteY9" fmla="*/ 0 h 816864"/>
              <a:gd name="connsiteX10" fmla="*/ 1840992 w 2828544"/>
              <a:gd name="connsiteY10" fmla="*/ 42672 h 816864"/>
              <a:gd name="connsiteX11" fmla="*/ 768096 w 2828544"/>
              <a:gd name="connsiteY11" fmla="*/ 323088 h 816864"/>
              <a:gd name="connsiteX0" fmla="*/ 768096 w 2828544"/>
              <a:gd name="connsiteY0" fmla="*/ 323088 h 816864"/>
              <a:gd name="connsiteX1" fmla="*/ 0 w 2828544"/>
              <a:gd name="connsiteY1" fmla="*/ 536448 h 816864"/>
              <a:gd name="connsiteX2" fmla="*/ 79248 w 2828544"/>
              <a:gd name="connsiteY2" fmla="*/ 633984 h 816864"/>
              <a:gd name="connsiteX3" fmla="*/ 359664 w 2828544"/>
              <a:gd name="connsiteY3" fmla="*/ 737616 h 816864"/>
              <a:gd name="connsiteX4" fmla="*/ 591312 w 2828544"/>
              <a:gd name="connsiteY4" fmla="*/ 798576 h 816864"/>
              <a:gd name="connsiteX5" fmla="*/ 871728 w 2828544"/>
              <a:gd name="connsiteY5" fmla="*/ 816864 h 816864"/>
              <a:gd name="connsiteX6" fmla="*/ 1030224 w 2828544"/>
              <a:gd name="connsiteY6" fmla="*/ 798576 h 816864"/>
              <a:gd name="connsiteX7" fmla="*/ 2828544 w 2828544"/>
              <a:gd name="connsiteY7" fmla="*/ 292608 h 816864"/>
              <a:gd name="connsiteX8" fmla="*/ 2231136 w 2828544"/>
              <a:gd name="connsiteY8" fmla="*/ 24384 h 816864"/>
              <a:gd name="connsiteX9" fmla="*/ 2054352 w 2828544"/>
              <a:gd name="connsiteY9" fmla="*/ 0 h 816864"/>
              <a:gd name="connsiteX10" fmla="*/ 1840992 w 2828544"/>
              <a:gd name="connsiteY10" fmla="*/ 42672 h 816864"/>
              <a:gd name="connsiteX11" fmla="*/ 768096 w 2828544"/>
              <a:gd name="connsiteY11" fmla="*/ 323088 h 816864"/>
              <a:gd name="connsiteX0" fmla="*/ 688848 w 2749296"/>
              <a:gd name="connsiteY0" fmla="*/ 323088 h 816864"/>
              <a:gd name="connsiteX1" fmla="*/ 42672 w 2749296"/>
              <a:gd name="connsiteY1" fmla="*/ 49987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688848 w 2749296"/>
              <a:gd name="connsiteY11" fmla="*/ 323088 h 816864"/>
              <a:gd name="connsiteX0" fmla="*/ 682752 w 2749296"/>
              <a:gd name="connsiteY0" fmla="*/ 347472 h 816864"/>
              <a:gd name="connsiteX1" fmla="*/ 42672 w 2749296"/>
              <a:gd name="connsiteY1" fmla="*/ 49987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682752 w 2749296"/>
              <a:gd name="connsiteY11" fmla="*/ 347472 h 816864"/>
              <a:gd name="connsiteX0" fmla="*/ 682752 w 2749296"/>
              <a:gd name="connsiteY0" fmla="*/ 347472 h 816864"/>
              <a:gd name="connsiteX1" fmla="*/ 42672 w 2749296"/>
              <a:gd name="connsiteY1" fmla="*/ 49987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682752 w 2749296"/>
              <a:gd name="connsiteY11" fmla="*/ 347472 h 816864"/>
              <a:gd name="connsiteX0" fmla="*/ 753872 w 2749296"/>
              <a:gd name="connsiteY0" fmla="*/ 403352 h 816864"/>
              <a:gd name="connsiteX1" fmla="*/ 42672 w 2749296"/>
              <a:gd name="connsiteY1" fmla="*/ 49987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753872 w 2749296"/>
              <a:gd name="connsiteY11" fmla="*/ 403352 h 816864"/>
              <a:gd name="connsiteX0" fmla="*/ 824992 w 2749296"/>
              <a:gd name="connsiteY0" fmla="*/ 332232 h 816864"/>
              <a:gd name="connsiteX1" fmla="*/ 42672 w 2749296"/>
              <a:gd name="connsiteY1" fmla="*/ 49987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824992 w 2749296"/>
              <a:gd name="connsiteY11" fmla="*/ 332232 h 816864"/>
              <a:gd name="connsiteX0" fmla="*/ 824992 w 2749296"/>
              <a:gd name="connsiteY0" fmla="*/ 332232 h 816864"/>
              <a:gd name="connsiteX1" fmla="*/ 68072 w 2749296"/>
              <a:gd name="connsiteY1" fmla="*/ 54559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824992 w 2749296"/>
              <a:gd name="connsiteY11" fmla="*/ 332232 h 816864"/>
              <a:gd name="connsiteX0" fmla="*/ 824992 w 2749296"/>
              <a:gd name="connsiteY0" fmla="*/ 332232 h 816864"/>
              <a:gd name="connsiteX1" fmla="*/ 17272 w 2749296"/>
              <a:gd name="connsiteY1" fmla="*/ 48463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824992 w 2749296"/>
              <a:gd name="connsiteY11" fmla="*/ 332232 h 816864"/>
              <a:gd name="connsiteX0" fmla="*/ 799592 w 2749296"/>
              <a:gd name="connsiteY0" fmla="*/ 322072 h 816864"/>
              <a:gd name="connsiteX1" fmla="*/ 17272 w 2749296"/>
              <a:gd name="connsiteY1" fmla="*/ 48463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761744 w 2749296"/>
              <a:gd name="connsiteY10" fmla="*/ 42672 h 816864"/>
              <a:gd name="connsiteX11" fmla="*/ 799592 w 2749296"/>
              <a:gd name="connsiteY11" fmla="*/ 322072 h 816864"/>
              <a:gd name="connsiteX0" fmla="*/ 799592 w 2749296"/>
              <a:gd name="connsiteY0" fmla="*/ 322072 h 816864"/>
              <a:gd name="connsiteX1" fmla="*/ 17272 w 2749296"/>
              <a:gd name="connsiteY1" fmla="*/ 484632 h 816864"/>
              <a:gd name="connsiteX2" fmla="*/ 0 w 2749296"/>
              <a:gd name="connsiteY2" fmla="*/ 633984 h 816864"/>
              <a:gd name="connsiteX3" fmla="*/ 280416 w 2749296"/>
              <a:gd name="connsiteY3" fmla="*/ 737616 h 816864"/>
              <a:gd name="connsiteX4" fmla="*/ 512064 w 2749296"/>
              <a:gd name="connsiteY4" fmla="*/ 798576 h 816864"/>
              <a:gd name="connsiteX5" fmla="*/ 792480 w 2749296"/>
              <a:gd name="connsiteY5" fmla="*/ 816864 h 816864"/>
              <a:gd name="connsiteX6" fmla="*/ 950976 w 2749296"/>
              <a:gd name="connsiteY6" fmla="*/ 798576 h 816864"/>
              <a:gd name="connsiteX7" fmla="*/ 2749296 w 2749296"/>
              <a:gd name="connsiteY7" fmla="*/ 292608 h 816864"/>
              <a:gd name="connsiteX8" fmla="*/ 2151888 w 2749296"/>
              <a:gd name="connsiteY8" fmla="*/ 24384 h 816864"/>
              <a:gd name="connsiteX9" fmla="*/ 1975104 w 2749296"/>
              <a:gd name="connsiteY9" fmla="*/ 0 h 816864"/>
              <a:gd name="connsiteX10" fmla="*/ 1873504 w 2749296"/>
              <a:gd name="connsiteY10" fmla="*/ 93472 h 816864"/>
              <a:gd name="connsiteX11" fmla="*/ 799592 w 2749296"/>
              <a:gd name="connsiteY11" fmla="*/ 322072 h 816864"/>
              <a:gd name="connsiteX0" fmla="*/ 799592 w 2749296"/>
              <a:gd name="connsiteY0" fmla="*/ 297688 h 792480"/>
              <a:gd name="connsiteX1" fmla="*/ 17272 w 2749296"/>
              <a:gd name="connsiteY1" fmla="*/ 460248 h 792480"/>
              <a:gd name="connsiteX2" fmla="*/ 0 w 2749296"/>
              <a:gd name="connsiteY2" fmla="*/ 609600 h 792480"/>
              <a:gd name="connsiteX3" fmla="*/ 280416 w 2749296"/>
              <a:gd name="connsiteY3" fmla="*/ 713232 h 792480"/>
              <a:gd name="connsiteX4" fmla="*/ 512064 w 2749296"/>
              <a:gd name="connsiteY4" fmla="*/ 774192 h 792480"/>
              <a:gd name="connsiteX5" fmla="*/ 792480 w 2749296"/>
              <a:gd name="connsiteY5" fmla="*/ 792480 h 792480"/>
              <a:gd name="connsiteX6" fmla="*/ 950976 w 2749296"/>
              <a:gd name="connsiteY6" fmla="*/ 774192 h 792480"/>
              <a:gd name="connsiteX7" fmla="*/ 2749296 w 2749296"/>
              <a:gd name="connsiteY7" fmla="*/ 268224 h 792480"/>
              <a:gd name="connsiteX8" fmla="*/ 2151888 w 2749296"/>
              <a:gd name="connsiteY8" fmla="*/ 0 h 792480"/>
              <a:gd name="connsiteX9" fmla="*/ 1980184 w 2749296"/>
              <a:gd name="connsiteY9" fmla="*/ 56896 h 792480"/>
              <a:gd name="connsiteX10" fmla="*/ 1873504 w 2749296"/>
              <a:gd name="connsiteY10" fmla="*/ 69088 h 792480"/>
              <a:gd name="connsiteX11" fmla="*/ 799592 w 2749296"/>
              <a:gd name="connsiteY11" fmla="*/ 297688 h 792480"/>
              <a:gd name="connsiteX0" fmla="*/ 799592 w 2749296"/>
              <a:gd name="connsiteY0" fmla="*/ 240792 h 735584"/>
              <a:gd name="connsiteX1" fmla="*/ 17272 w 2749296"/>
              <a:gd name="connsiteY1" fmla="*/ 403352 h 735584"/>
              <a:gd name="connsiteX2" fmla="*/ 0 w 2749296"/>
              <a:gd name="connsiteY2" fmla="*/ 552704 h 735584"/>
              <a:gd name="connsiteX3" fmla="*/ 280416 w 2749296"/>
              <a:gd name="connsiteY3" fmla="*/ 656336 h 735584"/>
              <a:gd name="connsiteX4" fmla="*/ 512064 w 2749296"/>
              <a:gd name="connsiteY4" fmla="*/ 717296 h 735584"/>
              <a:gd name="connsiteX5" fmla="*/ 792480 w 2749296"/>
              <a:gd name="connsiteY5" fmla="*/ 735584 h 735584"/>
              <a:gd name="connsiteX6" fmla="*/ 950976 w 2749296"/>
              <a:gd name="connsiteY6" fmla="*/ 717296 h 735584"/>
              <a:gd name="connsiteX7" fmla="*/ 2749296 w 2749296"/>
              <a:gd name="connsiteY7" fmla="*/ 211328 h 735584"/>
              <a:gd name="connsiteX8" fmla="*/ 2136648 w 2749296"/>
              <a:gd name="connsiteY8" fmla="*/ 39624 h 735584"/>
              <a:gd name="connsiteX9" fmla="*/ 1980184 w 2749296"/>
              <a:gd name="connsiteY9" fmla="*/ 0 h 735584"/>
              <a:gd name="connsiteX10" fmla="*/ 1873504 w 2749296"/>
              <a:gd name="connsiteY10" fmla="*/ 12192 h 735584"/>
              <a:gd name="connsiteX11" fmla="*/ 799592 w 2749296"/>
              <a:gd name="connsiteY11" fmla="*/ 240792 h 735584"/>
              <a:gd name="connsiteX0" fmla="*/ 799592 w 2576576"/>
              <a:gd name="connsiteY0" fmla="*/ 240792 h 735584"/>
              <a:gd name="connsiteX1" fmla="*/ 17272 w 2576576"/>
              <a:gd name="connsiteY1" fmla="*/ 403352 h 735584"/>
              <a:gd name="connsiteX2" fmla="*/ 0 w 2576576"/>
              <a:gd name="connsiteY2" fmla="*/ 552704 h 735584"/>
              <a:gd name="connsiteX3" fmla="*/ 280416 w 2576576"/>
              <a:gd name="connsiteY3" fmla="*/ 656336 h 735584"/>
              <a:gd name="connsiteX4" fmla="*/ 512064 w 2576576"/>
              <a:gd name="connsiteY4" fmla="*/ 717296 h 735584"/>
              <a:gd name="connsiteX5" fmla="*/ 792480 w 2576576"/>
              <a:gd name="connsiteY5" fmla="*/ 735584 h 735584"/>
              <a:gd name="connsiteX6" fmla="*/ 950976 w 2576576"/>
              <a:gd name="connsiteY6" fmla="*/ 717296 h 735584"/>
              <a:gd name="connsiteX7" fmla="*/ 2576576 w 2576576"/>
              <a:gd name="connsiteY7" fmla="*/ 267208 h 735584"/>
              <a:gd name="connsiteX8" fmla="*/ 2136648 w 2576576"/>
              <a:gd name="connsiteY8" fmla="*/ 39624 h 735584"/>
              <a:gd name="connsiteX9" fmla="*/ 1980184 w 2576576"/>
              <a:gd name="connsiteY9" fmla="*/ 0 h 735584"/>
              <a:gd name="connsiteX10" fmla="*/ 1873504 w 2576576"/>
              <a:gd name="connsiteY10" fmla="*/ 12192 h 735584"/>
              <a:gd name="connsiteX11" fmla="*/ 799592 w 2576576"/>
              <a:gd name="connsiteY11" fmla="*/ 240792 h 735584"/>
              <a:gd name="connsiteX0" fmla="*/ 799592 w 2617216"/>
              <a:gd name="connsiteY0" fmla="*/ 240792 h 735584"/>
              <a:gd name="connsiteX1" fmla="*/ 17272 w 2617216"/>
              <a:gd name="connsiteY1" fmla="*/ 403352 h 735584"/>
              <a:gd name="connsiteX2" fmla="*/ 0 w 2617216"/>
              <a:gd name="connsiteY2" fmla="*/ 552704 h 735584"/>
              <a:gd name="connsiteX3" fmla="*/ 280416 w 2617216"/>
              <a:gd name="connsiteY3" fmla="*/ 656336 h 735584"/>
              <a:gd name="connsiteX4" fmla="*/ 512064 w 2617216"/>
              <a:gd name="connsiteY4" fmla="*/ 717296 h 735584"/>
              <a:gd name="connsiteX5" fmla="*/ 792480 w 2617216"/>
              <a:gd name="connsiteY5" fmla="*/ 735584 h 735584"/>
              <a:gd name="connsiteX6" fmla="*/ 950976 w 2617216"/>
              <a:gd name="connsiteY6" fmla="*/ 717296 h 735584"/>
              <a:gd name="connsiteX7" fmla="*/ 2617216 w 2617216"/>
              <a:gd name="connsiteY7" fmla="*/ 257048 h 735584"/>
              <a:gd name="connsiteX8" fmla="*/ 2136648 w 2617216"/>
              <a:gd name="connsiteY8" fmla="*/ 39624 h 735584"/>
              <a:gd name="connsiteX9" fmla="*/ 1980184 w 2617216"/>
              <a:gd name="connsiteY9" fmla="*/ 0 h 735584"/>
              <a:gd name="connsiteX10" fmla="*/ 1873504 w 2617216"/>
              <a:gd name="connsiteY10" fmla="*/ 12192 h 735584"/>
              <a:gd name="connsiteX11" fmla="*/ 799592 w 2617216"/>
              <a:gd name="connsiteY11" fmla="*/ 240792 h 735584"/>
              <a:gd name="connsiteX0" fmla="*/ 919480 w 2737104"/>
              <a:gd name="connsiteY0" fmla="*/ 240792 h 735584"/>
              <a:gd name="connsiteX1" fmla="*/ 0 w 2737104"/>
              <a:gd name="connsiteY1" fmla="*/ 504952 h 735584"/>
              <a:gd name="connsiteX2" fmla="*/ 119888 w 2737104"/>
              <a:gd name="connsiteY2" fmla="*/ 552704 h 735584"/>
              <a:gd name="connsiteX3" fmla="*/ 400304 w 2737104"/>
              <a:gd name="connsiteY3" fmla="*/ 656336 h 735584"/>
              <a:gd name="connsiteX4" fmla="*/ 631952 w 2737104"/>
              <a:gd name="connsiteY4" fmla="*/ 717296 h 735584"/>
              <a:gd name="connsiteX5" fmla="*/ 912368 w 2737104"/>
              <a:gd name="connsiteY5" fmla="*/ 735584 h 735584"/>
              <a:gd name="connsiteX6" fmla="*/ 1070864 w 2737104"/>
              <a:gd name="connsiteY6" fmla="*/ 717296 h 735584"/>
              <a:gd name="connsiteX7" fmla="*/ 2737104 w 2737104"/>
              <a:gd name="connsiteY7" fmla="*/ 257048 h 735584"/>
              <a:gd name="connsiteX8" fmla="*/ 2256536 w 2737104"/>
              <a:gd name="connsiteY8" fmla="*/ 39624 h 735584"/>
              <a:gd name="connsiteX9" fmla="*/ 2100072 w 2737104"/>
              <a:gd name="connsiteY9" fmla="*/ 0 h 735584"/>
              <a:gd name="connsiteX10" fmla="*/ 1993392 w 2737104"/>
              <a:gd name="connsiteY10" fmla="*/ 12192 h 735584"/>
              <a:gd name="connsiteX11" fmla="*/ 919480 w 2737104"/>
              <a:gd name="connsiteY11" fmla="*/ 240792 h 735584"/>
              <a:gd name="connsiteX0" fmla="*/ 1993392 w 2737104"/>
              <a:gd name="connsiteY0" fmla="*/ 12192 h 735584"/>
              <a:gd name="connsiteX1" fmla="*/ 0 w 2737104"/>
              <a:gd name="connsiteY1" fmla="*/ 504952 h 735584"/>
              <a:gd name="connsiteX2" fmla="*/ 119888 w 2737104"/>
              <a:gd name="connsiteY2" fmla="*/ 552704 h 735584"/>
              <a:gd name="connsiteX3" fmla="*/ 400304 w 2737104"/>
              <a:gd name="connsiteY3" fmla="*/ 656336 h 735584"/>
              <a:gd name="connsiteX4" fmla="*/ 631952 w 2737104"/>
              <a:gd name="connsiteY4" fmla="*/ 717296 h 735584"/>
              <a:gd name="connsiteX5" fmla="*/ 912368 w 2737104"/>
              <a:gd name="connsiteY5" fmla="*/ 735584 h 735584"/>
              <a:gd name="connsiteX6" fmla="*/ 1070864 w 2737104"/>
              <a:gd name="connsiteY6" fmla="*/ 717296 h 735584"/>
              <a:gd name="connsiteX7" fmla="*/ 2737104 w 2737104"/>
              <a:gd name="connsiteY7" fmla="*/ 257048 h 735584"/>
              <a:gd name="connsiteX8" fmla="*/ 2256536 w 2737104"/>
              <a:gd name="connsiteY8" fmla="*/ 39624 h 735584"/>
              <a:gd name="connsiteX9" fmla="*/ 2100072 w 2737104"/>
              <a:gd name="connsiteY9" fmla="*/ 0 h 735584"/>
              <a:gd name="connsiteX10" fmla="*/ 1993392 w 2737104"/>
              <a:gd name="connsiteY10" fmla="*/ 12192 h 735584"/>
              <a:gd name="connsiteX0" fmla="*/ 1993392 w 7349744"/>
              <a:gd name="connsiteY0" fmla="*/ 324104 h 1047496"/>
              <a:gd name="connsiteX1" fmla="*/ 0 w 7349744"/>
              <a:gd name="connsiteY1" fmla="*/ 816864 h 1047496"/>
              <a:gd name="connsiteX2" fmla="*/ 119888 w 7349744"/>
              <a:gd name="connsiteY2" fmla="*/ 864616 h 1047496"/>
              <a:gd name="connsiteX3" fmla="*/ 400304 w 7349744"/>
              <a:gd name="connsiteY3" fmla="*/ 968248 h 1047496"/>
              <a:gd name="connsiteX4" fmla="*/ 631952 w 7349744"/>
              <a:gd name="connsiteY4" fmla="*/ 1029208 h 1047496"/>
              <a:gd name="connsiteX5" fmla="*/ 912368 w 7349744"/>
              <a:gd name="connsiteY5" fmla="*/ 1047496 h 1047496"/>
              <a:gd name="connsiteX6" fmla="*/ 1070864 w 7349744"/>
              <a:gd name="connsiteY6" fmla="*/ 1029208 h 1047496"/>
              <a:gd name="connsiteX7" fmla="*/ 7349744 w 7349744"/>
              <a:gd name="connsiteY7" fmla="*/ 0 h 1047496"/>
              <a:gd name="connsiteX8" fmla="*/ 2256536 w 7349744"/>
              <a:gd name="connsiteY8" fmla="*/ 351536 h 1047496"/>
              <a:gd name="connsiteX9" fmla="*/ 2100072 w 7349744"/>
              <a:gd name="connsiteY9" fmla="*/ 311912 h 1047496"/>
              <a:gd name="connsiteX10" fmla="*/ 1993392 w 7349744"/>
              <a:gd name="connsiteY10" fmla="*/ 324104 h 1047496"/>
              <a:gd name="connsiteX0" fmla="*/ 1993392 w 7349744"/>
              <a:gd name="connsiteY0" fmla="*/ 1130808 h 1854200"/>
              <a:gd name="connsiteX1" fmla="*/ 0 w 7349744"/>
              <a:gd name="connsiteY1" fmla="*/ 1623568 h 1854200"/>
              <a:gd name="connsiteX2" fmla="*/ 119888 w 7349744"/>
              <a:gd name="connsiteY2" fmla="*/ 1671320 h 1854200"/>
              <a:gd name="connsiteX3" fmla="*/ 400304 w 7349744"/>
              <a:gd name="connsiteY3" fmla="*/ 1774952 h 1854200"/>
              <a:gd name="connsiteX4" fmla="*/ 631952 w 7349744"/>
              <a:gd name="connsiteY4" fmla="*/ 1835912 h 1854200"/>
              <a:gd name="connsiteX5" fmla="*/ 912368 w 7349744"/>
              <a:gd name="connsiteY5" fmla="*/ 1854200 h 1854200"/>
              <a:gd name="connsiteX6" fmla="*/ 1070864 w 7349744"/>
              <a:gd name="connsiteY6" fmla="*/ 1835912 h 1854200"/>
              <a:gd name="connsiteX7" fmla="*/ 7349744 w 7349744"/>
              <a:gd name="connsiteY7" fmla="*/ 806704 h 1854200"/>
              <a:gd name="connsiteX8" fmla="*/ 4166616 w 7349744"/>
              <a:gd name="connsiteY8" fmla="*/ 0 h 1854200"/>
              <a:gd name="connsiteX9" fmla="*/ 2100072 w 7349744"/>
              <a:gd name="connsiteY9" fmla="*/ 1118616 h 1854200"/>
              <a:gd name="connsiteX10" fmla="*/ 1993392 w 7349744"/>
              <a:gd name="connsiteY10" fmla="*/ 1130808 h 1854200"/>
              <a:gd name="connsiteX0" fmla="*/ 1993392 w 7349744"/>
              <a:gd name="connsiteY0" fmla="*/ 1840992 h 2564384"/>
              <a:gd name="connsiteX1" fmla="*/ 0 w 7349744"/>
              <a:gd name="connsiteY1" fmla="*/ 2333752 h 2564384"/>
              <a:gd name="connsiteX2" fmla="*/ 119888 w 7349744"/>
              <a:gd name="connsiteY2" fmla="*/ 2381504 h 2564384"/>
              <a:gd name="connsiteX3" fmla="*/ 400304 w 7349744"/>
              <a:gd name="connsiteY3" fmla="*/ 2485136 h 2564384"/>
              <a:gd name="connsiteX4" fmla="*/ 631952 w 7349744"/>
              <a:gd name="connsiteY4" fmla="*/ 2546096 h 2564384"/>
              <a:gd name="connsiteX5" fmla="*/ 912368 w 7349744"/>
              <a:gd name="connsiteY5" fmla="*/ 2564384 h 2564384"/>
              <a:gd name="connsiteX6" fmla="*/ 1070864 w 7349744"/>
              <a:gd name="connsiteY6" fmla="*/ 2546096 h 2564384"/>
              <a:gd name="connsiteX7" fmla="*/ 7349744 w 7349744"/>
              <a:gd name="connsiteY7" fmla="*/ 1516888 h 2564384"/>
              <a:gd name="connsiteX8" fmla="*/ 4166616 w 7349744"/>
              <a:gd name="connsiteY8" fmla="*/ 710184 h 2564384"/>
              <a:gd name="connsiteX9" fmla="*/ 2597912 w 7349744"/>
              <a:gd name="connsiteY9" fmla="*/ 0 h 2564384"/>
              <a:gd name="connsiteX10" fmla="*/ 1993392 w 7349744"/>
              <a:gd name="connsiteY10" fmla="*/ 1840992 h 2564384"/>
              <a:gd name="connsiteX0" fmla="*/ 2531872 w 7349744"/>
              <a:gd name="connsiteY0" fmla="*/ 0 h 2846832"/>
              <a:gd name="connsiteX1" fmla="*/ 0 w 7349744"/>
              <a:gd name="connsiteY1" fmla="*/ 2616200 h 2846832"/>
              <a:gd name="connsiteX2" fmla="*/ 119888 w 7349744"/>
              <a:gd name="connsiteY2" fmla="*/ 2663952 h 2846832"/>
              <a:gd name="connsiteX3" fmla="*/ 400304 w 7349744"/>
              <a:gd name="connsiteY3" fmla="*/ 2767584 h 2846832"/>
              <a:gd name="connsiteX4" fmla="*/ 631952 w 7349744"/>
              <a:gd name="connsiteY4" fmla="*/ 2828544 h 2846832"/>
              <a:gd name="connsiteX5" fmla="*/ 912368 w 7349744"/>
              <a:gd name="connsiteY5" fmla="*/ 2846832 h 2846832"/>
              <a:gd name="connsiteX6" fmla="*/ 1070864 w 7349744"/>
              <a:gd name="connsiteY6" fmla="*/ 2828544 h 2846832"/>
              <a:gd name="connsiteX7" fmla="*/ 7349744 w 7349744"/>
              <a:gd name="connsiteY7" fmla="*/ 1799336 h 2846832"/>
              <a:gd name="connsiteX8" fmla="*/ 4166616 w 7349744"/>
              <a:gd name="connsiteY8" fmla="*/ 992632 h 2846832"/>
              <a:gd name="connsiteX9" fmla="*/ 2597912 w 7349744"/>
              <a:gd name="connsiteY9" fmla="*/ 282448 h 2846832"/>
              <a:gd name="connsiteX10" fmla="*/ 2531872 w 7349744"/>
              <a:gd name="connsiteY10" fmla="*/ 0 h 2846832"/>
              <a:gd name="connsiteX0" fmla="*/ 3832352 w 8650224"/>
              <a:gd name="connsiteY0" fmla="*/ 0 h 2846832"/>
              <a:gd name="connsiteX1" fmla="*/ 0 w 8650224"/>
              <a:gd name="connsiteY1" fmla="*/ 1661160 h 2846832"/>
              <a:gd name="connsiteX2" fmla="*/ 1420368 w 8650224"/>
              <a:gd name="connsiteY2" fmla="*/ 2663952 h 2846832"/>
              <a:gd name="connsiteX3" fmla="*/ 1700784 w 8650224"/>
              <a:gd name="connsiteY3" fmla="*/ 2767584 h 2846832"/>
              <a:gd name="connsiteX4" fmla="*/ 1932432 w 8650224"/>
              <a:gd name="connsiteY4" fmla="*/ 2828544 h 2846832"/>
              <a:gd name="connsiteX5" fmla="*/ 2212848 w 8650224"/>
              <a:gd name="connsiteY5" fmla="*/ 2846832 h 2846832"/>
              <a:gd name="connsiteX6" fmla="*/ 2371344 w 8650224"/>
              <a:gd name="connsiteY6" fmla="*/ 2828544 h 2846832"/>
              <a:gd name="connsiteX7" fmla="*/ 8650224 w 8650224"/>
              <a:gd name="connsiteY7" fmla="*/ 1799336 h 2846832"/>
              <a:gd name="connsiteX8" fmla="*/ 5467096 w 8650224"/>
              <a:gd name="connsiteY8" fmla="*/ 992632 h 2846832"/>
              <a:gd name="connsiteX9" fmla="*/ 3898392 w 8650224"/>
              <a:gd name="connsiteY9" fmla="*/ 282448 h 2846832"/>
              <a:gd name="connsiteX10" fmla="*/ 3832352 w 8650224"/>
              <a:gd name="connsiteY10" fmla="*/ 0 h 2846832"/>
              <a:gd name="connsiteX0" fmla="*/ 3832352 w 8650224"/>
              <a:gd name="connsiteY0" fmla="*/ 0 h 2846832"/>
              <a:gd name="connsiteX1" fmla="*/ 0 w 8650224"/>
              <a:gd name="connsiteY1" fmla="*/ 1661160 h 2846832"/>
              <a:gd name="connsiteX2" fmla="*/ 1420368 w 8650224"/>
              <a:gd name="connsiteY2" fmla="*/ 2663952 h 2846832"/>
              <a:gd name="connsiteX3" fmla="*/ 1700784 w 8650224"/>
              <a:gd name="connsiteY3" fmla="*/ 2767584 h 2846832"/>
              <a:gd name="connsiteX4" fmla="*/ 1932432 w 8650224"/>
              <a:gd name="connsiteY4" fmla="*/ 2828544 h 2846832"/>
              <a:gd name="connsiteX5" fmla="*/ 2212848 w 8650224"/>
              <a:gd name="connsiteY5" fmla="*/ 2846832 h 2846832"/>
              <a:gd name="connsiteX6" fmla="*/ 2879344 w 8650224"/>
              <a:gd name="connsiteY6" fmla="*/ 2828544 h 2846832"/>
              <a:gd name="connsiteX7" fmla="*/ 8650224 w 8650224"/>
              <a:gd name="connsiteY7" fmla="*/ 1799336 h 2846832"/>
              <a:gd name="connsiteX8" fmla="*/ 5467096 w 8650224"/>
              <a:gd name="connsiteY8" fmla="*/ 992632 h 2846832"/>
              <a:gd name="connsiteX9" fmla="*/ 3898392 w 8650224"/>
              <a:gd name="connsiteY9" fmla="*/ 282448 h 2846832"/>
              <a:gd name="connsiteX10" fmla="*/ 3832352 w 8650224"/>
              <a:gd name="connsiteY10" fmla="*/ 0 h 2846832"/>
              <a:gd name="connsiteX0" fmla="*/ 3832352 w 8650224"/>
              <a:gd name="connsiteY0" fmla="*/ 0 h 2848864"/>
              <a:gd name="connsiteX1" fmla="*/ 0 w 8650224"/>
              <a:gd name="connsiteY1" fmla="*/ 1661160 h 2848864"/>
              <a:gd name="connsiteX2" fmla="*/ 1420368 w 8650224"/>
              <a:gd name="connsiteY2" fmla="*/ 2663952 h 2848864"/>
              <a:gd name="connsiteX3" fmla="*/ 1700784 w 8650224"/>
              <a:gd name="connsiteY3" fmla="*/ 2767584 h 2848864"/>
              <a:gd name="connsiteX4" fmla="*/ 1932432 w 8650224"/>
              <a:gd name="connsiteY4" fmla="*/ 2828544 h 2848864"/>
              <a:gd name="connsiteX5" fmla="*/ 2212848 w 8650224"/>
              <a:gd name="connsiteY5" fmla="*/ 2846832 h 2848864"/>
              <a:gd name="connsiteX6" fmla="*/ 3407664 w 8650224"/>
              <a:gd name="connsiteY6" fmla="*/ 2848864 h 2848864"/>
              <a:gd name="connsiteX7" fmla="*/ 8650224 w 8650224"/>
              <a:gd name="connsiteY7" fmla="*/ 1799336 h 2848864"/>
              <a:gd name="connsiteX8" fmla="*/ 5467096 w 8650224"/>
              <a:gd name="connsiteY8" fmla="*/ 992632 h 2848864"/>
              <a:gd name="connsiteX9" fmla="*/ 3898392 w 8650224"/>
              <a:gd name="connsiteY9" fmla="*/ 282448 h 2848864"/>
              <a:gd name="connsiteX10" fmla="*/ 3832352 w 8650224"/>
              <a:gd name="connsiteY10" fmla="*/ 0 h 2848864"/>
              <a:gd name="connsiteX0" fmla="*/ 5478272 w 10296144"/>
              <a:gd name="connsiteY0" fmla="*/ 0 h 2848864"/>
              <a:gd name="connsiteX1" fmla="*/ 0 w 10296144"/>
              <a:gd name="connsiteY1" fmla="*/ 116840 h 2848864"/>
              <a:gd name="connsiteX2" fmla="*/ 3066288 w 10296144"/>
              <a:gd name="connsiteY2" fmla="*/ 2663952 h 2848864"/>
              <a:gd name="connsiteX3" fmla="*/ 3346704 w 10296144"/>
              <a:gd name="connsiteY3" fmla="*/ 2767584 h 2848864"/>
              <a:gd name="connsiteX4" fmla="*/ 3578352 w 10296144"/>
              <a:gd name="connsiteY4" fmla="*/ 2828544 h 2848864"/>
              <a:gd name="connsiteX5" fmla="*/ 3858768 w 10296144"/>
              <a:gd name="connsiteY5" fmla="*/ 2846832 h 2848864"/>
              <a:gd name="connsiteX6" fmla="*/ 5053584 w 10296144"/>
              <a:gd name="connsiteY6" fmla="*/ 2848864 h 2848864"/>
              <a:gd name="connsiteX7" fmla="*/ 10296144 w 10296144"/>
              <a:gd name="connsiteY7" fmla="*/ 1799336 h 2848864"/>
              <a:gd name="connsiteX8" fmla="*/ 7113016 w 10296144"/>
              <a:gd name="connsiteY8" fmla="*/ 992632 h 2848864"/>
              <a:gd name="connsiteX9" fmla="*/ 5544312 w 10296144"/>
              <a:gd name="connsiteY9" fmla="*/ 282448 h 2848864"/>
              <a:gd name="connsiteX10" fmla="*/ 5478272 w 10296144"/>
              <a:gd name="connsiteY10" fmla="*/ 0 h 2848864"/>
              <a:gd name="connsiteX0" fmla="*/ 5478272 w 9818624"/>
              <a:gd name="connsiteY0" fmla="*/ 0 h 2848864"/>
              <a:gd name="connsiteX1" fmla="*/ 0 w 9818624"/>
              <a:gd name="connsiteY1" fmla="*/ 116840 h 2848864"/>
              <a:gd name="connsiteX2" fmla="*/ 3066288 w 9818624"/>
              <a:gd name="connsiteY2" fmla="*/ 2663952 h 2848864"/>
              <a:gd name="connsiteX3" fmla="*/ 3346704 w 9818624"/>
              <a:gd name="connsiteY3" fmla="*/ 2767584 h 2848864"/>
              <a:gd name="connsiteX4" fmla="*/ 3578352 w 9818624"/>
              <a:gd name="connsiteY4" fmla="*/ 2828544 h 2848864"/>
              <a:gd name="connsiteX5" fmla="*/ 3858768 w 9818624"/>
              <a:gd name="connsiteY5" fmla="*/ 2846832 h 2848864"/>
              <a:gd name="connsiteX6" fmla="*/ 5053584 w 9818624"/>
              <a:gd name="connsiteY6" fmla="*/ 2848864 h 2848864"/>
              <a:gd name="connsiteX7" fmla="*/ 9818624 w 9818624"/>
              <a:gd name="connsiteY7" fmla="*/ 1819656 h 2848864"/>
              <a:gd name="connsiteX8" fmla="*/ 7113016 w 9818624"/>
              <a:gd name="connsiteY8" fmla="*/ 992632 h 2848864"/>
              <a:gd name="connsiteX9" fmla="*/ 5544312 w 9818624"/>
              <a:gd name="connsiteY9" fmla="*/ 282448 h 2848864"/>
              <a:gd name="connsiteX10" fmla="*/ 5478272 w 9818624"/>
              <a:gd name="connsiteY10" fmla="*/ 0 h 2848864"/>
              <a:gd name="connsiteX0" fmla="*/ 5478272 w 9818624"/>
              <a:gd name="connsiteY0" fmla="*/ 0 h 2846832"/>
              <a:gd name="connsiteX1" fmla="*/ 0 w 9818624"/>
              <a:gd name="connsiteY1" fmla="*/ 116840 h 2846832"/>
              <a:gd name="connsiteX2" fmla="*/ 3066288 w 9818624"/>
              <a:gd name="connsiteY2" fmla="*/ 2663952 h 2846832"/>
              <a:gd name="connsiteX3" fmla="*/ 3346704 w 9818624"/>
              <a:gd name="connsiteY3" fmla="*/ 2767584 h 2846832"/>
              <a:gd name="connsiteX4" fmla="*/ 3578352 w 9818624"/>
              <a:gd name="connsiteY4" fmla="*/ 2828544 h 2846832"/>
              <a:gd name="connsiteX5" fmla="*/ 3858768 w 9818624"/>
              <a:gd name="connsiteY5" fmla="*/ 2846832 h 2846832"/>
              <a:gd name="connsiteX6" fmla="*/ 4769104 w 9818624"/>
              <a:gd name="connsiteY6" fmla="*/ 2818384 h 2846832"/>
              <a:gd name="connsiteX7" fmla="*/ 9818624 w 9818624"/>
              <a:gd name="connsiteY7" fmla="*/ 1819656 h 2846832"/>
              <a:gd name="connsiteX8" fmla="*/ 7113016 w 9818624"/>
              <a:gd name="connsiteY8" fmla="*/ 992632 h 2846832"/>
              <a:gd name="connsiteX9" fmla="*/ 5544312 w 9818624"/>
              <a:gd name="connsiteY9" fmla="*/ 282448 h 2846832"/>
              <a:gd name="connsiteX10" fmla="*/ 5478272 w 9818624"/>
              <a:gd name="connsiteY10" fmla="*/ 0 h 2846832"/>
              <a:gd name="connsiteX0" fmla="*/ 5478272 w 9818624"/>
              <a:gd name="connsiteY0" fmla="*/ 0 h 2828544"/>
              <a:gd name="connsiteX1" fmla="*/ 0 w 9818624"/>
              <a:gd name="connsiteY1" fmla="*/ 116840 h 2828544"/>
              <a:gd name="connsiteX2" fmla="*/ 3066288 w 9818624"/>
              <a:gd name="connsiteY2" fmla="*/ 2663952 h 2828544"/>
              <a:gd name="connsiteX3" fmla="*/ 3346704 w 9818624"/>
              <a:gd name="connsiteY3" fmla="*/ 2767584 h 2828544"/>
              <a:gd name="connsiteX4" fmla="*/ 3578352 w 9818624"/>
              <a:gd name="connsiteY4" fmla="*/ 2828544 h 2828544"/>
              <a:gd name="connsiteX5" fmla="*/ 3818128 w 9818624"/>
              <a:gd name="connsiteY5" fmla="*/ 2745232 h 2828544"/>
              <a:gd name="connsiteX6" fmla="*/ 4769104 w 9818624"/>
              <a:gd name="connsiteY6" fmla="*/ 2818384 h 2828544"/>
              <a:gd name="connsiteX7" fmla="*/ 9818624 w 9818624"/>
              <a:gd name="connsiteY7" fmla="*/ 1819656 h 2828544"/>
              <a:gd name="connsiteX8" fmla="*/ 7113016 w 9818624"/>
              <a:gd name="connsiteY8" fmla="*/ 992632 h 2828544"/>
              <a:gd name="connsiteX9" fmla="*/ 5544312 w 9818624"/>
              <a:gd name="connsiteY9" fmla="*/ 282448 h 2828544"/>
              <a:gd name="connsiteX10" fmla="*/ 5478272 w 9818624"/>
              <a:gd name="connsiteY10" fmla="*/ 0 h 2828544"/>
              <a:gd name="connsiteX0" fmla="*/ 5478272 w 9818624"/>
              <a:gd name="connsiteY0" fmla="*/ 0 h 2818384"/>
              <a:gd name="connsiteX1" fmla="*/ 0 w 9818624"/>
              <a:gd name="connsiteY1" fmla="*/ 116840 h 2818384"/>
              <a:gd name="connsiteX2" fmla="*/ 3066288 w 9818624"/>
              <a:gd name="connsiteY2" fmla="*/ 2663952 h 2818384"/>
              <a:gd name="connsiteX3" fmla="*/ 3346704 w 9818624"/>
              <a:gd name="connsiteY3" fmla="*/ 2767584 h 2818384"/>
              <a:gd name="connsiteX4" fmla="*/ 3375152 w 9818624"/>
              <a:gd name="connsiteY4" fmla="*/ 2655824 h 2818384"/>
              <a:gd name="connsiteX5" fmla="*/ 3818128 w 9818624"/>
              <a:gd name="connsiteY5" fmla="*/ 2745232 h 2818384"/>
              <a:gd name="connsiteX6" fmla="*/ 4769104 w 9818624"/>
              <a:gd name="connsiteY6" fmla="*/ 2818384 h 2818384"/>
              <a:gd name="connsiteX7" fmla="*/ 9818624 w 9818624"/>
              <a:gd name="connsiteY7" fmla="*/ 1819656 h 2818384"/>
              <a:gd name="connsiteX8" fmla="*/ 7113016 w 9818624"/>
              <a:gd name="connsiteY8" fmla="*/ 992632 h 2818384"/>
              <a:gd name="connsiteX9" fmla="*/ 5544312 w 9818624"/>
              <a:gd name="connsiteY9" fmla="*/ 282448 h 2818384"/>
              <a:gd name="connsiteX10" fmla="*/ 5478272 w 9818624"/>
              <a:gd name="connsiteY10" fmla="*/ 0 h 2818384"/>
              <a:gd name="connsiteX0" fmla="*/ 5478272 w 9818624"/>
              <a:gd name="connsiteY0" fmla="*/ 0 h 2818384"/>
              <a:gd name="connsiteX1" fmla="*/ 0 w 9818624"/>
              <a:gd name="connsiteY1" fmla="*/ 116840 h 2818384"/>
              <a:gd name="connsiteX2" fmla="*/ 3066288 w 9818624"/>
              <a:gd name="connsiteY2" fmla="*/ 2663952 h 2818384"/>
              <a:gd name="connsiteX3" fmla="*/ 3133344 w 9818624"/>
              <a:gd name="connsiteY3" fmla="*/ 2513584 h 2818384"/>
              <a:gd name="connsiteX4" fmla="*/ 3375152 w 9818624"/>
              <a:gd name="connsiteY4" fmla="*/ 2655824 h 2818384"/>
              <a:gd name="connsiteX5" fmla="*/ 3818128 w 9818624"/>
              <a:gd name="connsiteY5" fmla="*/ 2745232 h 2818384"/>
              <a:gd name="connsiteX6" fmla="*/ 4769104 w 9818624"/>
              <a:gd name="connsiteY6" fmla="*/ 2818384 h 2818384"/>
              <a:gd name="connsiteX7" fmla="*/ 9818624 w 9818624"/>
              <a:gd name="connsiteY7" fmla="*/ 1819656 h 2818384"/>
              <a:gd name="connsiteX8" fmla="*/ 7113016 w 9818624"/>
              <a:gd name="connsiteY8" fmla="*/ 992632 h 2818384"/>
              <a:gd name="connsiteX9" fmla="*/ 5544312 w 9818624"/>
              <a:gd name="connsiteY9" fmla="*/ 282448 h 2818384"/>
              <a:gd name="connsiteX10" fmla="*/ 5478272 w 9818624"/>
              <a:gd name="connsiteY10" fmla="*/ 0 h 2818384"/>
              <a:gd name="connsiteX0" fmla="*/ 5478272 w 9818624"/>
              <a:gd name="connsiteY0" fmla="*/ 0 h 2818384"/>
              <a:gd name="connsiteX1" fmla="*/ 0 w 9818624"/>
              <a:gd name="connsiteY1" fmla="*/ 116840 h 2818384"/>
              <a:gd name="connsiteX2" fmla="*/ 2334768 w 9818624"/>
              <a:gd name="connsiteY2" fmla="*/ 2034032 h 2818384"/>
              <a:gd name="connsiteX3" fmla="*/ 3133344 w 9818624"/>
              <a:gd name="connsiteY3" fmla="*/ 2513584 h 2818384"/>
              <a:gd name="connsiteX4" fmla="*/ 3375152 w 9818624"/>
              <a:gd name="connsiteY4" fmla="*/ 2655824 h 2818384"/>
              <a:gd name="connsiteX5" fmla="*/ 3818128 w 9818624"/>
              <a:gd name="connsiteY5" fmla="*/ 2745232 h 2818384"/>
              <a:gd name="connsiteX6" fmla="*/ 4769104 w 9818624"/>
              <a:gd name="connsiteY6" fmla="*/ 2818384 h 2818384"/>
              <a:gd name="connsiteX7" fmla="*/ 9818624 w 9818624"/>
              <a:gd name="connsiteY7" fmla="*/ 1819656 h 2818384"/>
              <a:gd name="connsiteX8" fmla="*/ 7113016 w 9818624"/>
              <a:gd name="connsiteY8" fmla="*/ 992632 h 2818384"/>
              <a:gd name="connsiteX9" fmla="*/ 5544312 w 9818624"/>
              <a:gd name="connsiteY9" fmla="*/ 282448 h 2818384"/>
              <a:gd name="connsiteX10" fmla="*/ 5478272 w 9818624"/>
              <a:gd name="connsiteY10" fmla="*/ 0 h 2818384"/>
              <a:gd name="connsiteX0" fmla="*/ 5478272 w 8690864"/>
              <a:gd name="connsiteY0" fmla="*/ 0 h 2818384"/>
              <a:gd name="connsiteX1" fmla="*/ 0 w 8690864"/>
              <a:gd name="connsiteY1" fmla="*/ 116840 h 2818384"/>
              <a:gd name="connsiteX2" fmla="*/ 2334768 w 8690864"/>
              <a:gd name="connsiteY2" fmla="*/ 2034032 h 2818384"/>
              <a:gd name="connsiteX3" fmla="*/ 3133344 w 8690864"/>
              <a:gd name="connsiteY3" fmla="*/ 2513584 h 2818384"/>
              <a:gd name="connsiteX4" fmla="*/ 3375152 w 8690864"/>
              <a:gd name="connsiteY4" fmla="*/ 2655824 h 2818384"/>
              <a:gd name="connsiteX5" fmla="*/ 3818128 w 8690864"/>
              <a:gd name="connsiteY5" fmla="*/ 2745232 h 2818384"/>
              <a:gd name="connsiteX6" fmla="*/ 4769104 w 8690864"/>
              <a:gd name="connsiteY6" fmla="*/ 2818384 h 2818384"/>
              <a:gd name="connsiteX7" fmla="*/ 8690864 w 8690864"/>
              <a:gd name="connsiteY7" fmla="*/ 1839976 h 2818384"/>
              <a:gd name="connsiteX8" fmla="*/ 7113016 w 8690864"/>
              <a:gd name="connsiteY8" fmla="*/ 992632 h 2818384"/>
              <a:gd name="connsiteX9" fmla="*/ 5544312 w 8690864"/>
              <a:gd name="connsiteY9" fmla="*/ 282448 h 2818384"/>
              <a:gd name="connsiteX10" fmla="*/ 5478272 w 8690864"/>
              <a:gd name="connsiteY10" fmla="*/ 0 h 2818384"/>
              <a:gd name="connsiteX0" fmla="*/ 5478272 w 8690864"/>
              <a:gd name="connsiteY0" fmla="*/ 0 h 2818384"/>
              <a:gd name="connsiteX1" fmla="*/ 0 w 8690864"/>
              <a:gd name="connsiteY1" fmla="*/ 116840 h 2818384"/>
              <a:gd name="connsiteX2" fmla="*/ 2334768 w 8690864"/>
              <a:gd name="connsiteY2" fmla="*/ 2034032 h 2818384"/>
              <a:gd name="connsiteX3" fmla="*/ 3133344 w 8690864"/>
              <a:gd name="connsiteY3" fmla="*/ 2513584 h 2818384"/>
              <a:gd name="connsiteX4" fmla="*/ 3375152 w 8690864"/>
              <a:gd name="connsiteY4" fmla="*/ 2655824 h 2818384"/>
              <a:gd name="connsiteX5" fmla="*/ 3818128 w 8690864"/>
              <a:gd name="connsiteY5" fmla="*/ 2745232 h 2818384"/>
              <a:gd name="connsiteX6" fmla="*/ 4769104 w 8690864"/>
              <a:gd name="connsiteY6" fmla="*/ 2818384 h 2818384"/>
              <a:gd name="connsiteX7" fmla="*/ 8690864 w 8690864"/>
              <a:gd name="connsiteY7" fmla="*/ 1839976 h 2818384"/>
              <a:gd name="connsiteX8" fmla="*/ 6828536 w 8690864"/>
              <a:gd name="connsiteY8" fmla="*/ 1358392 h 2818384"/>
              <a:gd name="connsiteX9" fmla="*/ 5544312 w 8690864"/>
              <a:gd name="connsiteY9" fmla="*/ 282448 h 2818384"/>
              <a:gd name="connsiteX10" fmla="*/ 5478272 w 8690864"/>
              <a:gd name="connsiteY10" fmla="*/ 0 h 2818384"/>
              <a:gd name="connsiteX0" fmla="*/ 5478272 w 8690864"/>
              <a:gd name="connsiteY0" fmla="*/ 0 h 2818384"/>
              <a:gd name="connsiteX1" fmla="*/ 0 w 8690864"/>
              <a:gd name="connsiteY1" fmla="*/ 116840 h 2818384"/>
              <a:gd name="connsiteX2" fmla="*/ 2334768 w 8690864"/>
              <a:gd name="connsiteY2" fmla="*/ 2034032 h 2818384"/>
              <a:gd name="connsiteX3" fmla="*/ 3133344 w 8690864"/>
              <a:gd name="connsiteY3" fmla="*/ 2513584 h 2818384"/>
              <a:gd name="connsiteX4" fmla="*/ 3375152 w 8690864"/>
              <a:gd name="connsiteY4" fmla="*/ 2655824 h 2818384"/>
              <a:gd name="connsiteX5" fmla="*/ 3818128 w 8690864"/>
              <a:gd name="connsiteY5" fmla="*/ 2745232 h 2818384"/>
              <a:gd name="connsiteX6" fmla="*/ 4769104 w 8690864"/>
              <a:gd name="connsiteY6" fmla="*/ 2818384 h 2818384"/>
              <a:gd name="connsiteX7" fmla="*/ 8690864 w 8690864"/>
              <a:gd name="connsiteY7" fmla="*/ 1839976 h 2818384"/>
              <a:gd name="connsiteX8" fmla="*/ 6960616 w 8690864"/>
              <a:gd name="connsiteY8" fmla="*/ 1104392 h 2818384"/>
              <a:gd name="connsiteX9" fmla="*/ 5544312 w 8690864"/>
              <a:gd name="connsiteY9" fmla="*/ 282448 h 2818384"/>
              <a:gd name="connsiteX10" fmla="*/ 5478272 w 8690864"/>
              <a:gd name="connsiteY10" fmla="*/ 0 h 2818384"/>
              <a:gd name="connsiteX0" fmla="*/ 5478272 w 9005824"/>
              <a:gd name="connsiteY0" fmla="*/ 0 h 2818384"/>
              <a:gd name="connsiteX1" fmla="*/ 0 w 9005824"/>
              <a:gd name="connsiteY1" fmla="*/ 116840 h 2818384"/>
              <a:gd name="connsiteX2" fmla="*/ 2334768 w 9005824"/>
              <a:gd name="connsiteY2" fmla="*/ 2034032 h 2818384"/>
              <a:gd name="connsiteX3" fmla="*/ 3133344 w 9005824"/>
              <a:gd name="connsiteY3" fmla="*/ 2513584 h 2818384"/>
              <a:gd name="connsiteX4" fmla="*/ 3375152 w 9005824"/>
              <a:gd name="connsiteY4" fmla="*/ 2655824 h 2818384"/>
              <a:gd name="connsiteX5" fmla="*/ 3818128 w 9005824"/>
              <a:gd name="connsiteY5" fmla="*/ 2745232 h 2818384"/>
              <a:gd name="connsiteX6" fmla="*/ 4769104 w 9005824"/>
              <a:gd name="connsiteY6" fmla="*/ 2818384 h 2818384"/>
              <a:gd name="connsiteX7" fmla="*/ 9005824 w 9005824"/>
              <a:gd name="connsiteY7" fmla="*/ 1768856 h 2818384"/>
              <a:gd name="connsiteX8" fmla="*/ 6960616 w 9005824"/>
              <a:gd name="connsiteY8" fmla="*/ 1104392 h 2818384"/>
              <a:gd name="connsiteX9" fmla="*/ 5544312 w 9005824"/>
              <a:gd name="connsiteY9" fmla="*/ 282448 h 2818384"/>
              <a:gd name="connsiteX10" fmla="*/ 5478272 w 9005824"/>
              <a:gd name="connsiteY10" fmla="*/ 0 h 2818384"/>
              <a:gd name="connsiteX0" fmla="*/ 5478272 w 9005824"/>
              <a:gd name="connsiteY0" fmla="*/ 0 h 2745232"/>
              <a:gd name="connsiteX1" fmla="*/ 0 w 9005824"/>
              <a:gd name="connsiteY1" fmla="*/ 116840 h 2745232"/>
              <a:gd name="connsiteX2" fmla="*/ 2334768 w 9005824"/>
              <a:gd name="connsiteY2" fmla="*/ 2034032 h 2745232"/>
              <a:gd name="connsiteX3" fmla="*/ 3133344 w 9005824"/>
              <a:gd name="connsiteY3" fmla="*/ 2513584 h 2745232"/>
              <a:gd name="connsiteX4" fmla="*/ 3375152 w 9005824"/>
              <a:gd name="connsiteY4" fmla="*/ 2655824 h 2745232"/>
              <a:gd name="connsiteX5" fmla="*/ 3818128 w 9005824"/>
              <a:gd name="connsiteY5" fmla="*/ 2745232 h 2745232"/>
              <a:gd name="connsiteX6" fmla="*/ 4535424 w 9005824"/>
              <a:gd name="connsiteY6" fmla="*/ 2635504 h 2745232"/>
              <a:gd name="connsiteX7" fmla="*/ 9005824 w 9005824"/>
              <a:gd name="connsiteY7" fmla="*/ 1768856 h 2745232"/>
              <a:gd name="connsiteX8" fmla="*/ 6960616 w 9005824"/>
              <a:gd name="connsiteY8" fmla="*/ 1104392 h 2745232"/>
              <a:gd name="connsiteX9" fmla="*/ 5544312 w 9005824"/>
              <a:gd name="connsiteY9" fmla="*/ 282448 h 2745232"/>
              <a:gd name="connsiteX10" fmla="*/ 5478272 w 9005824"/>
              <a:gd name="connsiteY10" fmla="*/ 0 h 2745232"/>
              <a:gd name="connsiteX0" fmla="*/ 5478272 w 9005824"/>
              <a:gd name="connsiteY0" fmla="*/ 0 h 2745232"/>
              <a:gd name="connsiteX1" fmla="*/ 0 w 9005824"/>
              <a:gd name="connsiteY1" fmla="*/ 116840 h 2745232"/>
              <a:gd name="connsiteX2" fmla="*/ 2334768 w 9005824"/>
              <a:gd name="connsiteY2" fmla="*/ 2034032 h 2745232"/>
              <a:gd name="connsiteX3" fmla="*/ 3133344 w 9005824"/>
              <a:gd name="connsiteY3" fmla="*/ 2513584 h 2745232"/>
              <a:gd name="connsiteX4" fmla="*/ 3375152 w 9005824"/>
              <a:gd name="connsiteY4" fmla="*/ 2655824 h 2745232"/>
              <a:gd name="connsiteX5" fmla="*/ 3818128 w 9005824"/>
              <a:gd name="connsiteY5" fmla="*/ 2745232 h 2745232"/>
              <a:gd name="connsiteX6" fmla="*/ 4515104 w 9005824"/>
              <a:gd name="connsiteY6" fmla="*/ 2544064 h 2745232"/>
              <a:gd name="connsiteX7" fmla="*/ 9005824 w 9005824"/>
              <a:gd name="connsiteY7" fmla="*/ 1768856 h 2745232"/>
              <a:gd name="connsiteX8" fmla="*/ 6960616 w 9005824"/>
              <a:gd name="connsiteY8" fmla="*/ 1104392 h 2745232"/>
              <a:gd name="connsiteX9" fmla="*/ 5544312 w 9005824"/>
              <a:gd name="connsiteY9" fmla="*/ 282448 h 2745232"/>
              <a:gd name="connsiteX10" fmla="*/ 5478272 w 9005824"/>
              <a:gd name="connsiteY10" fmla="*/ 0 h 2745232"/>
              <a:gd name="connsiteX0" fmla="*/ 5478272 w 9005824"/>
              <a:gd name="connsiteY0" fmla="*/ 0 h 2655824"/>
              <a:gd name="connsiteX1" fmla="*/ 0 w 9005824"/>
              <a:gd name="connsiteY1" fmla="*/ 116840 h 2655824"/>
              <a:gd name="connsiteX2" fmla="*/ 2334768 w 9005824"/>
              <a:gd name="connsiteY2" fmla="*/ 2034032 h 2655824"/>
              <a:gd name="connsiteX3" fmla="*/ 3133344 w 9005824"/>
              <a:gd name="connsiteY3" fmla="*/ 2513584 h 2655824"/>
              <a:gd name="connsiteX4" fmla="*/ 3375152 w 9005824"/>
              <a:gd name="connsiteY4" fmla="*/ 2655824 h 2655824"/>
              <a:gd name="connsiteX5" fmla="*/ 4515104 w 9005824"/>
              <a:gd name="connsiteY5" fmla="*/ 2544064 h 2655824"/>
              <a:gd name="connsiteX6" fmla="*/ 9005824 w 9005824"/>
              <a:gd name="connsiteY6" fmla="*/ 1768856 h 2655824"/>
              <a:gd name="connsiteX7" fmla="*/ 6960616 w 9005824"/>
              <a:gd name="connsiteY7" fmla="*/ 1104392 h 2655824"/>
              <a:gd name="connsiteX8" fmla="*/ 5544312 w 9005824"/>
              <a:gd name="connsiteY8" fmla="*/ 282448 h 2655824"/>
              <a:gd name="connsiteX9" fmla="*/ 5478272 w 9005824"/>
              <a:gd name="connsiteY9" fmla="*/ 0 h 2655824"/>
              <a:gd name="connsiteX0" fmla="*/ 5478272 w 9005824"/>
              <a:gd name="connsiteY0" fmla="*/ 0 h 2544064"/>
              <a:gd name="connsiteX1" fmla="*/ 0 w 9005824"/>
              <a:gd name="connsiteY1" fmla="*/ 116840 h 2544064"/>
              <a:gd name="connsiteX2" fmla="*/ 2334768 w 9005824"/>
              <a:gd name="connsiteY2" fmla="*/ 2034032 h 2544064"/>
              <a:gd name="connsiteX3" fmla="*/ 3133344 w 9005824"/>
              <a:gd name="connsiteY3" fmla="*/ 2513584 h 2544064"/>
              <a:gd name="connsiteX4" fmla="*/ 4515104 w 9005824"/>
              <a:gd name="connsiteY4" fmla="*/ 2544064 h 2544064"/>
              <a:gd name="connsiteX5" fmla="*/ 9005824 w 9005824"/>
              <a:gd name="connsiteY5" fmla="*/ 1768856 h 2544064"/>
              <a:gd name="connsiteX6" fmla="*/ 6960616 w 9005824"/>
              <a:gd name="connsiteY6" fmla="*/ 1104392 h 2544064"/>
              <a:gd name="connsiteX7" fmla="*/ 5544312 w 9005824"/>
              <a:gd name="connsiteY7" fmla="*/ 282448 h 2544064"/>
              <a:gd name="connsiteX8" fmla="*/ 5478272 w 9005824"/>
              <a:gd name="connsiteY8" fmla="*/ 0 h 2544064"/>
              <a:gd name="connsiteX0" fmla="*/ 5478272 w 9005824"/>
              <a:gd name="connsiteY0" fmla="*/ 0 h 2676144"/>
              <a:gd name="connsiteX1" fmla="*/ 0 w 9005824"/>
              <a:gd name="connsiteY1" fmla="*/ 116840 h 2676144"/>
              <a:gd name="connsiteX2" fmla="*/ 2334768 w 9005824"/>
              <a:gd name="connsiteY2" fmla="*/ 2034032 h 2676144"/>
              <a:gd name="connsiteX3" fmla="*/ 3560064 w 9005824"/>
              <a:gd name="connsiteY3" fmla="*/ 2676144 h 2676144"/>
              <a:gd name="connsiteX4" fmla="*/ 4515104 w 9005824"/>
              <a:gd name="connsiteY4" fmla="*/ 2544064 h 2676144"/>
              <a:gd name="connsiteX5" fmla="*/ 9005824 w 9005824"/>
              <a:gd name="connsiteY5" fmla="*/ 1768856 h 2676144"/>
              <a:gd name="connsiteX6" fmla="*/ 6960616 w 9005824"/>
              <a:gd name="connsiteY6" fmla="*/ 1104392 h 2676144"/>
              <a:gd name="connsiteX7" fmla="*/ 5544312 w 9005824"/>
              <a:gd name="connsiteY7" fmla="*/ 282448 h 2676144"/>
              <a:gd name="connsiteX8" fmla="*/ 5478272 w 9005824"/>
              <a:gd name="connsiteY8" fmla="*/ 0 h 2676144"/>
              <a:gd name="connsiteX0" fmla="*/ 5021072 w 9005824"/>
              <a:gd name="connsiteY0" fmla="*/ 0 h 2737104"/>
              <a:gd name="connsiteX1" fmla="*/ 0 w 9005824"/>
              <a:gd name="connsiteY1" fmla="*/ 177800 h 2737104"/>
              <a:gd name="connsiteX2" fmla="*/ 2334768 w 9005824"/>
              <a:gd name="connsiteY2" fmla="*/ 2094992 h 2737104"/>
              <a:gd name="connsiteX3" fmla="*/ 3560064 w 9005824"/>
              <a:gd name="connsiteY3" fmla="*/ 2737104 h 2737104"/>
              <a:gd name="connsiteX4" fmla="*/ 4515104 w 9005824"/>
              <a:gd name="connsiteY4" fmla="*/ 2605024 h 2737104"/>
              <a:gd name="connsiteX5" fmla="*/ 9005824 w 9005824"/>
              <a:gd name="connsiteY5" fmla="*/ 1829816 h 2737104"/>
              <a:gd name="connsiteX6" fmla="*/ 6960616 w 9005824"/>
              <a:gd name="connsiteY6" fmla="*/ 1165352 h 2737104"/>
              <a:gd name="connsiteX7" fmla="*/ 5544312 w 9005824"/>
              <a:gd name="connsiteY7" fmla="*/ 343408 h 2737104"/>
              <a:gd name="connsiteX8" fmla="*/ 5021072 w 9005824"/>
              <a:gd name="connsiteY8" fmla="*/ 0 h 2737104"/>
              <a:gd name="connsiteX0" fmla="*/ 4756912 w 9005824"/>
              <a:gd name="connsiteY0" fmla="*/ 0 h 2787904"/>
              <a:gd name="connsiteX1" fmla="*/ 0 w 9005824"/>
              <a:gd name="connsiteY1" fmla="*/ 228600 h 2787904"/>
              <a:gd name="connsiteX2" fmla="*/ 2334768 w 9005824"/>
              <a:gd name="connsiteY2" fmla="*/ 2145792 h 2787904"/>
              <a:gd name="connsiteX3" fmla="*/ 3560064 w 9005824"/>
              <a:gd name="connsiteY3" fmla="*/ 2787904 h 2787904"/>
              <a:gd name="connsiteX4" fmla="*/ 4515104 w 9005824"/>
              <a:gd name="connsiteY4" fmla="*/ 2655824 h 2787904"/>
              <a:gd name="connsiteX5" fmla="*/ 9005824 w 9005824"/>
              <a:gd name="connsiteY5" fmla="*/ 1880616 h 2787904"/>
              <a:gd name="connsiteX6" fmla="*/ 6960616 w 9005824"/>
              <a:gd name="connsiteY6" fmla="*/ 1216152 h 2787904"/>
              <a:gd name="connsiteX7" fmla="*/ 5544312 w 9005824"/>
              <a:gd name="connsiteY7" fmla="*/ 394208 h 2787904"/>
              <a:gd name="connsiteX8" fmla="*/ 4756912 w 9005824"/>
              <a:gd name="connsiteY8" fmla="*/ 0 h 2787904"/>
              <a:gd name="connsiteX0" fmla="*/ 4756912 w 9005824"/>
              <a:gd name="connsiteY0" fmla="*/ 0 h 2787904"/>
              <a:gd name="connsiteX1" fmla="*/ 0 w 9005824"/>
              <a:gd name="connsiteY1" fmla="*/ 228600 h 2787904"/>
              <a:gd name="connsiteX2" fmla="*/ 2334768 w 9005824"/>
              <a:gd name="connsiteY2" fmla="*/ 2145792 h 2787904"/>
              <a:gd name="connsiteX3" fmla="*/ 3560064 w 9005824"/>
              <a:gd name="connsiteY3" fmla="*/ 2787904 h 2787904"/>
              <a:gd name="connsiteX4" fmla="*/ 4515104 w 9005824"/>
              <a:gd name="connsiteY4" fmla="*/ 2655824 h 2787904"/>
              <a:gd name="connsiteX5" fmla="*/ 9005824 w 9005824"/>
              <a:gd name="connsiteY5" fmla="*/ 1880616 h 2787904"/>
              <a:gd name="connsiteX6" fmla="*/ 6960616 w 9005824"/>
              <a:gd name="connsiteY6" fmla="*/ 1216152 h 2787904"/>
              <a:gd name="connsiteX7" fmla="*/ 5452872 w 9005824"/>
              <a:gd name="connsiteY7" fmla="*/ 627888 h 2787904"/>
              <a:gd name="connsiteX8" fmla="*/ 4756912 w 9005824"/>
              <a:gd name="connsiteY8" fmla="*/ 0 h 2787904"/>
              <a:gd name="connsiteX0" fmla="*/ 4492752 w 9005824"/>
              <a:gd name="connsiteY0" fmla="*/ 0 h 2696464"/>
              <a:gd name="connsiteX1" fmla="*/ 0 w 9005824"/>
              <a:gd name="connsiteY1" fmla="*/ 137160 h 2696464"/>
              <a:gd name="connsiteX2" fmla="*/ 2334768 w 9005824"/>
              <a:gd name="connsiteY2" fmla="*/ 2054352 h 2696464"/>
              <a:gd name="connsiteX3" fmla="*/ 3560064 w 9005824"/>
              <a:gd name="connsiteY3" fmla="*/ 2696464 h 2696464"/>
              <a:gd name="connsiteX4" fmla="*/ 4515104 w 9005824"/>
              <a:gd name="connsiteY4" fmla="*/ 2564384 h 2696464"/>
              <a:gd name="connsiteX5" fmla="*/ 9005824 w 9005824"/>
              <a:gd name="connsiteY5" fmla="*/ 1789176 h 2696464"/>
              <a:gd name="connsiteX6" fmla="*/ 6960616 w 9005824"/>
              <a:gd name="connsiteY6" fmla="*/ 1124712 h 2696464"/>
              <a:gd name="connsiteX7" fmla="*/ 5452872 w 9005824"/>
              <a:gd name="connsiteY7" fmla="*/ 536448 h 2696464"/>
              <a:gd name="connsiteX8" fmla="*/ 4492752 w 9005824"/>
              <a:gd name="connsiteY8" fmla="*/ 0 h 2696464"/>
              <a:gd name="connsiteX0" fmla="*/ 4320032 w 9005824"/>
              <a:gd name="connsiteY0" fmla="*/ 0 h 2767584"/>
              <a:gd name="connsiteX1" fmla="*/ 0 w 9005824"/>
              <a:gd name="connsiteY1" fmla="*/ 208280 h 2767584"/>
              <a:gd name="connsiteX2" fmla="*/ 2334768 w 9005824"/>
              <a:gd name="connsiteY2" fmla="*/ 2125472 h 2767584"/>
              <a:gd name="connsiteX3" fmla="*/ 3560064 w 9005824"/>
              <a:gd name="connsiteY3" fmla="*/ 2767584 h 2767584"/>
              <a:gd name="connsiteX4" fmla="*/ 4515104 w 9005824"/>
              <a:gd name="connsiteY4" fmla="*/ 2635504 h 2767584"/>
              <a:gd name="connsiteX5" fmla="*/ 9005824 w 9005824"/>
              <a:gd name="connsiteY5" fmla="*/ 1860296 h 2767584"/>
              <a:gd name="connsiteX6" fmla="*/ 6960616 w 9005824"/>
              <a:gd name="connsiteY6" fmla="*/ 1195832 h 2767584"/>
              <a:gd name="connsiteX7" fmla="*/ 5452872 w 9005824"/>
              <a:gd name="connsiteY7" fmla="*/ 607568 h 2767584"/>
              <a:gd name="connsiteX8" fmla="*/ 4320032 w 9005824"/>
              <a:gd name="connsiteY8" fmla="*/ 0 h 2767584"/>
              <a:gd name="connsiteX0" fmla="*/ 4553712 w 9239504"/>
              <a:gd name="connsiteY0" fmla="*/ 0 h 2767584"/>
              <a:gd name="connsiteX1" fmla="*/ 0 w 9239504"/>
              <a:gd name="connsiteY1" fmla="*/ 5080 h 2767584"/>
              <a:gd name="connsiteX2" fmla="*/ 2568448 w 9239504"/>
              <a:gd name="connsiteY2" fmla="*/ 2125472 h 2767584"/>
              <a:gd name="connsiteX3" fmla="*/ 3793744 w 9239504"/>
              <a:gd name="connsiteY3" fmla="*/ 2767584 h 2767584"/>
              <a:gd name="connsiteX4" fmla="*/ 4748784 w 9239504"/>
              <a:gd name="connsiteY4" fmla="*/ 2635504 h 2767584"/>
              <a:gd name="connsiteX5" fmla="*/ 9239504 w 9239504"/>
              <a:gd name="connsiteY5" fmla="*/ 1860296 h 2767584"/>
              <a:gd name="connsiteX6" fmla="*/ 7194296 w 9239504"/>
              <a:gd name="connsiteY6" fmla="*/ 1195832 h 2767584"/>
              <a:gd name="connsiteX7" fmla="*/ 5686552 w 9239504"/>
              <a:gd name="connsiteY7" fmla="*/ 607568 h 2767584"/>
              <a:gd name="connsiteX8" fmla="*/ 4553712 w 9239504"/>
              <a:gd name="connsiteY8" fmla="*/ 0 h 2767584"/>
              <a:gd name="connsiteX0" fmla="*/ 4553712 w 9239504"/>
              <a:gd name="connsiteY0" fmla="*/ 0 h 2767584"/>
              <a:gd name="connsiteX1" fmla="*/ 0 w 9239504"/>
              <a:gd name="connsiteY1" fmla="*/ 5080 h 2767584"/>
              <a:gd name="connsiteX2" fmla="*/ 2466848 w 9239504"/>
              <a:gd name="connsiteY2" fmla="*/ 2409952 h 2767584"/>
              <a:gd name="connsiteX3" fmla="*/ 3793744 w 9239504"/>
              <a:gd name="connsiteY3" fmla="*/ 2767584 h 2767584"/>
              <a:gd name="connsiteX4" fmla="*/ 4748784 w 9239504"/>
              <a:gd name="connsiteY4" fmla="*/ 2635504 h 2767584"/>
              <a:gd name="connsiteX5" fmla="*/ 9239504 w 9239504"/>
              <a:gd name="connsiteY5" fmla="*/ 1860296 h 2767584"/>
              <a:gd name="connsiteX6" fmla="*/ 7194296 w 9239504"/>
              <a:gd name="connsiteY6" fmla="*/ 1195832 h 2767584"/>
              <a:gd name="connsiteX7" fmla="*/ 5686552 w 9239504"/>
              <a:gd name="connsiteY7" fmla="*/ 607568 h 2767584"/>
              <a:gd name="connsiteX8" fmla="*/ 4553712 w 9239504"/>
              <a:gd name="connsiteY8" fmla="*/ 0 h 2767584"/>
              <a:gd name="connsiteX0" fmla="*/ 4553712 w 9239504"/>
              <a:gd name="connsiteY0" fmla="*/ 0 h 2767584"/>
              <a:gd name="connsiteX1" fmla="*/ 0 w 9239504"/>
              <a:gd name="connsiteY1" fmla="*/ 5080 h 2767584"/>
              <a:gd name="connsiteX2" fmla="*/ 2466848 w 9239504"/>
              <a:gd name="connsiteY2" fmla="*/ 2409952 h 2767584"/>
              <a:gd name="connsiteX3" fmla="*/ 3793744 w 9239504"/>
              <a:gd name="connsiteY3" fmla="*/ 2767584 h 2767584"/>
              <a:gd name="connsiteX4" fmla="*/ 4748784 w 9239504"/>
              <a:gd name="connsiteY4" fmla="*/ 2635504 h 2767584"/>
              <a:gd name="connsiteX5" fmla="*/ 9239504 w 9239504"/>
              <a:gd name="connsiteY5" fmla="*/ 1860296 h 2767584"/>
              <a:gd name="connsiteX6" fmla="*/ 8978221 w 9239504"/>
              <a:gd name="connsiteY6" fmla="*/ 1785737 h 2767584"/>
              <a:gd name="connsiteX7" fmla="*/ 7194296 w 9239504"/>
              <a:gd name="connsiteY7" fmla="*/ 1195832 h 2767584"/>
              <a:gd name="connsiteX8" fmla="*/ 5686552 w 9239504"/>
              <a:gd name="connsiteY8" fmla="*/ 607568 h 2767584"/>
              <a:gd name="connsiteX9" fmla="*/ 4553712 w 9239504"/>
              <a:gd name="connsiteY9" fmla="*/ 0 h 2767584"/>
              <a:gd name="connsiteX0" fmla="*/ 4553712 w 9239504"/>
              <a:gd name="connsiteY0" fmla="*/ 0 h 2767584"/>
              <a:gd name="connsiteX1" fmla="*/ 0 w 9239504"/>
              <a:gd name="connsiteY1" fmla="*/ 5080 h 2767584"/>
              <a:gd name="connsiteX2" fmla="*/ 2466848 w 9239504"/>
              <a:gd name="connsiteY2" fmla="*/ 2409952 h 2767584"/>
              <a:gd name="connsiteX3" fmla="*/ 3793744 w 9239504"/>
              <a:gd name="connsiteY3" fmla="*/ 2767584 h 2767584"/>
              <a:gd name="connsiteX4" fmla="*/ 4748784 w 9239504"/>
              <a:gd name="connsiteY4" fmla="*/ 2635504 h 2767584"/>
              <a:gd name="connsiteX5" fmla="*/ 9239504 w 9239504"/>
              <a:gd name="connsiteY5" fmla="*/ 1860296 h 2767584"/>
              <a:gd name="connsiteX6" fmla="*/ 8978221 w 9239504"/>
              <a:gd name="connsiteY6" fmla="*/ 1785737 h 2767584"/>
              <a:gd name="connsiteX7" fmla="*/ 8388941 w 9239504"/>
              <a:gd name="connsiteY7" fmla="*/ 1602857 h 2767584"/>
              <a:gd name="connsiteX8" fmla="*/ 7194296 w 9239504"/>
              <a:gd name="connsiteY8" fmla="*/ 1195832 h 2767584"/>
              <a:gd name="connsiteX9" fmla="*/ 5686552 w 9239504"/>
              <a:gd name="connsiteY9" fmla="*/ 607568 h 2767584"/>
              <a:gd name="connsiteX10" fmla="*/ 4553712 w 9239504"/>
              <a:gd name="connsiteY10" fmla="*/ 0 h 2767584"/>
              <a:gd name="connsiteX0" fmla="*/ 4553712 w 10502221"/>
              <a:gd name="connsiteY0" fmla="*/ 0 h 2767584"/>
              <a:gd name="connsiteX1" fmla="*/ 0 w 10502221"/>
              <a:gd name="connsiteY1" fmla="*/ 5080 h 2767584"/>
              <a:gd name="connsiteX2" fmla="*/ 2466848 w 10502221"/>
              <a:gd name="connsiteY2" fmla="*/ 2409952 h 2767584"/>
              <a:gd name="connsiteX3" fmla="*/ 3793744 w 10502221"/>
              <a:gd name="connsiteY3" fmla="*/ 2767584 h 2767584"/>
              <a:gd name="connsiteX4" fmla="*/ 4748784 w 10502221"/>
              <a:gd name="connsiteY4" fmla="*/ 2635504 h 2767584"/>
              <a:gd name="connsiteX5" fmla="*/ 9239504 w 10502221"/>
              <a:gd name="connsiteY5" fmla="*/ 1860296 h 2767584"/>
              <a:gd name="connsiteX6" fmla="*/ 10502221 w 10502221"/>
              <a:gd name="connsiteY6" fmla="*/ 1643497 h 2767584"/>
              <a:gd name="connsiteX7" fmla="*/ 8388941 w 10502221"/>
              <a:gd name="connsiteY7" fmla="*/ 1602857 h 2767584"/>
              <a:gd name="connsiteX8" fmla="*/ 7194296 w 10502221"/>
              <a:gd name="connsiteY8" fmla="*/ 1195832 h 2767584"/>
              <a:gd name="connsiteX9" fmla="*/ 5686552 w 10502221"/>
              <a:gd name="connsiteY9" fmla="*/ 607568 h 2767584"/>
              <a:gd name="connsiteX10" fmla="*/ 4553712 w 10502221"/>
              <a:gd name="connsiteY10" fmla="*/ 0 h 2767584"/>
              <a:gd name="connsiteX0" fmla="*/ 4553712 w 10502221"/>
              <a:gd name="connsiteY0" fmla="*/ 0 h 2767584"/>
              <a:gd name="connsiteX1" fmla="*/ 0 w 10502221"/>
              <a:gd name="connsiteY1" fmla="*/ 5080 h 2767584"/>
              <a:gd name="connsiteX2" fmla="*/ 2466848 w 10502221"/>
              <a:gd name="connsiteY2" fmla="*/ 2409952 h 2767584"/>
              <a:gd name="connsiteX3" fmla="*/ 3793744 w 10502221"/>
              <a:gd name="connsiteY3" fmla="*/ 2767584 h 2767584"/>
              <a:gd name="connsiteX4" fmla="*/ 4748784 w 10502221"/>
              <a:gd name="connsiteY4" fmla="*/ 2635504 h 2767584"/>
              <a:gd name="connsiteX5" fmla="*/ 9239504 w 10502221"/>
              <a:gd name="connsiteY5" fmla="*/ 1860296 h 2767584"/>
              <a:gd name="connsiteX6" fmla="*/ 10502221 w 10502221"/>
              <a:gd name="connsiteY6" fmla="*/ 1643497 h 2767584"/>
              <a:gd name="connsiteX7" fmla="*/ 9547181 w 10502221"/>
              <a:gd name="connsiteY7" fmla="*/ 1623177 h 2767584"/>
              <a:gd name="connsiteX8" fmla="*/ 8388941 w 10502221"/>
              <a:gd name="connsiteY8" fmla="*/ 1602857 h 2767584"/>
              <a:gd name="connsiteX9" fmla="*/ 7194296 w 10502221"/>
              <a:gd name="connsiteY9" fmla="*/ 1195832 h 2767584"/>
              <a:gd name="connsiteX10" fmla="*/ 5686552 w 10502221"/>
              <a:gd name="connsiteY10" fmla="*/ 607568 h 2767584"/>
              <a:gd name="connsiteX11" fmla="*/ 4553712 w 10502221"/>
              <a:gd name="connsiteY11" fmla="*/ 0 h 2767584"/>
              <a:gd name="connsiteX0" fmla="*/ 4553712 w 10502221"/>
              <a:gd name="connsiteY0" fmla="*/ 0 h 2767584"/>
              <a:gd name="connsiteX1" fmla="*/ 0 w 10502221"/>
              <a:gd name="connsiteY1" fmla="*/ 5080 h 2767584"/>
              <a:gd name="connsiteX2" fmla="*/ 2466848 w 10502221"/>
              <a:gd name="connsiteY2" fmla="*/ 2409952 h 2767584"/>
              <a:gd name="connsiteX3" fmla="*/ 3793744 w 10502221"/>
              <a:gd name="connsiteY3" fmla="*/ 2767584 h 2767584"/>
              <a:gd name="connsiteX4" fmla="*/ 4748784 w 10502221"/>
              <a:gd name="connsiteY4" fmla="*/ 2635504 h 2767584"/>
              <a:gd name="connsiteX5" fmla="*/ 9239504 w 10502221"/>
              <a:gd name="connsiteY5" fmla="*/ 1860296 h 2767584"/>
              <a:gd name="connsiteX6" fmla="*/ 10502221 w 10502221"/>
              <a:gd name="connsiteY6" fmla="*/ 1643497 h 2767584"/>
              <a:gd name="connsiteX7" fmla="*/ 10187261 w 10502221"/>
              <a:gd name="connsiteY7" fmla="*/ 1552057 h 2767584"/>
              <a:gd name="connsiteX8" fmla="*/ 8388941 w 10502221"/>
              <a:gd name="connsiteY8" fmla="*/ 1602857 h 2767584"/>
              <a:gd name="connsiteX9" fmla="*/ 7194296 w 10502221"/>
              <a:gd name="connsiteY9" fmla="*/ 1195832 h 2767584"/>
              <a:gd name="connsiteX10" fmla="*/ 5686552 w 10502221"/>
              <a:gd name="connsiteY10" fmla="*/ 607568 h 2767584"/>
              <a:gd name="connsiteX11" fmla="*/ 4553712 w 10502221"/>
              <a:gd name="connsiteY11" fmla="*/ 0 h 2767584"/>
              <a:gd name="connsiteX0" fmla="*/ 4553712 w 10502221"/>
              <a:gd name="connsiteY0" fmla="*/ 0 h 2767584"/>
              <a:gd name="connsiteX1" fmla="*/ 0 w 10502221"/>
              <a:gd name="connsiteY1" fmla="*/ 5080 h 2767584"/>
              <a:gd name="connsiteX2" fmla="*/ 2466848 w 10502221"/>
              <a:gd name="connsiteY2" fmla="*/ 2409952 h 2767584"/>
              <a:gd name="connsiteX3" fmla="*/ 3793744 w 10502221"/>
              <a:gd name="connsiteY3" fmla="*/ 2767584 h 2767584"/>
              <a:gd name="connsiteX4" fmla="*/ 4748784 w 10502221"/>
              <a:gd name="connsiteY4" fmla="*/ 2635504 h 2767584"/>
              <a:gd name="connsiteX5" fmla="*/ 9239504 w 10502221"/>
              <a:gd name="connsiteY5" fmla="*/ 1860296 h 2767584"/>
              <a:gd name="connsiteX6" fmla="*/ 10502221 w 10502221"/>
              <a:gd name="connsiteY6" fmla="*/ 1643497 h 2767584"/>
              <a:gd name="connsiteX7" fmla="*/ 10187261 w 10502221"/>
              <a:gd name="connsiteY7" fmla="*/ 1552057 h 2767584"/>
              <a:gd name="connsiteX8" fmla="*/ 8287341 w 10502221"/>
              <a:gd name="connsiteY8" fmla="*/ 1501257 h 2767584"/>
              <a:gd name="connsiteX9" fmla="*/ 7194296 w 10502221"/>
              <a:gd name="connsiteY9" fmla="*/ 1195832 h 2767584"/>
              <a:gd name="connsiteX10" fmla="*/ 5686552 w 10502221"/>
              <a:gd name="connsiteY10" fmla="*/ 607568 h 2767584"/>
              <a:gd name="connsiteX11" fmla="*/ 4553712 w 10502221"/>
              <a:gd name="connsiteY11" fmla="*/ 0 h 2767584"/>
              <a:gd name="connsiteX0" fmla="*/ 4553712 w 10187261"/>
              <a:gd name="connsiteY0" fmla="*/ 0 h 2767584"/>
              <a:gd name="connsiteX1" fmla="*/ 0 w 10187261"/>
              <a:gd name="connsiteY1" fmla="*/ 5080 h 2767584"/>
              <a:gd name="connsiteX2" fmla="*/ 2466848 w 10187261"/>
              <a:gd name="connsiteY2" fmla="*/ 2409952 h 2767584"/>
              <a:gd name="connsiteX3" fmla="*/ 3793744 w 10187261"/>
              <a:gd name="connsiteY3" fmla="*/ 2767584 h 2767584"/>
              <a:gd name="connsiteX4" fmla="*/ 4748784 w 10187261"/>
              <a:gd name="connsiteY4" fmla="*/ 2635504 h 2767584"/>
              <a:gd name="connsiteX5" fmla="*/ 9239504 w 10187261"/>
              <a:gd name="connsiteY5" fmla="*/ 1860296 h 2767584"/>
              <a:gd name="connsiteX6" fmla="*/ 10065341 w 10187261"/>
              <a:gd name="connsiteY6" fmla="*/ 1623177 h 2767584"/>
              <a:gd name="connsiteX7" fmla="*/ 10187261 w 10187261"/>
              <a:gd name="connsiteY7" fmla="*/ 1552057 h 2767584"/>
              <a:gd name="connsiteX8" fmla="*/ 8287341 w 10187261"/>
              <a:gd name="connsiteY8" fmla="*/ 1501257 h 2767584"/>
              <a:gd name="connsiteX9" fmla="*/ 7194296 w 10187261"/>
              <a:gd name="connsiteY9" fmla="*/ 1195832 h 2767584"/>
              <a:gd name="connsiteX10" fmla="*/ 5686552 w 10187261"/>
              <a:gd name="connsiteY10" fmla="*/ 607568 h 2767584"/>
              <a:gd name="connsiteX11" fmla="*/ 4553712 w 10187261"/>
              <a:gd name="connsiteY11" fmla="*/ 0 h 2767584"/>
              <a:gd name="connsiteX0" fmla="*/ 4553712 w 10187261"/>
              <a:gd name="connsiteY0" fmla="*/ 0 h 2767584"/>
              <a:gd name="connsiteX1" fmla="*/ 0 w 10187261"/>
              <a:gd name="connsiteY1" fmla="*/ 5080 h 2767584"/>
              <a:gd name="connsiteX2" fmla="*/ 2466848 w 10187261"/>
              <a:gd name="connsiteY2" fmla="*/ 2409952 h 2767584"/>
              <a:gd name="connsiteX3" fmla="*/ 3793744 w 10187261"/>
              <a:gd name="connsiteY3" fmla="*/ 2767584 h 2767584"/>
              <a:gd name="connsiteX4" fmla="*/ 4748784 w 10187261"/>
              <a:gd name="connsiteY4" fmla="*/ 2635504 h 2767584"/>
              <a:gd name="connsiteX5" fmla="*/ 9066784 w 10187261"/>
              <a:gd name="connsiteY5" fmla="*/ 1789176 h 2767584"/>
              <a:gd name="connsiteX6" fmla="*/ 10065341 w 10187261"/>
              <a:gd name="connsiteY6" fmla="*/ 1623177 h 2767584"/>
              <a:gd name="connsiteX7" fmla="*/ 10187261 w 10187261"/>
              <a:gd name="connsiteY7" fmla="*/ 1552057 h 2767584"/>
              <a:gd name="connsiteX8" fmla="*/ 8287341 w 10187261"/>
              <a:gd name="connsiteY8" fmla="*/ 1501257 h 2767584"/>
              <a:gd name="connsiteX9" fmla="*/ 7194296 w 10187261"/>
              <a:gd name="connsiteY9" fmla="*/ 1195832 h 2767584"/>
              <a:gd name="connsiteX10" fmla="*/ 5686552 w 10187261"/>
              <a:gd name="connsiteY10" fmla="*/ 607568 h 2767584"/>
              <a:gd name="connsiteX11" fmla="*/ 4553712 w 10187261"/>
              <a:gd name="connsiteY11" fmla="*/ 0 h 2767584"/>
              <a:gd name="connsiteX0" fmla="*/ 4553712 w 10187261"/>
              <a:gd name="connsiteY0" fmla="*/ 0 h 2767584"/>
              <a:gd name="connsiteX1" fmla="*/ 0 w 10187261"/>
              <a:gd name="connsiteY1" fmla="*/ 5080 h 2767584"/>
              <a:gd name="connsiteX2" fmla="*/ 2466848 w 10187261"/>
              <a:gd name="connsiteY2" fmla="*/ 2409952 h 2767584"/>
              <a:gd name="connsiteX3" fmla="*/ 3793744 w 10187261"/>
              <a:gd name="connsiteY3" fmla="*/ 2767584 h 2767584"/>
              <a:gd name="connsiteX4" fmla="*/ 4748784 w 10187261"/>
              <a:gd name="connsiteY4" fmla="*/ 2635504 h 2767584"/>
              <a:gd name="connsiteX5" fmla="*/ 8985504 w 10187261"/>
              <a:gd name="connsiteY5" fmla="*/ 1819656 h 2767584"/>
              <a:gd name="connsiteX6" fmla="*/ 10065341 w 10187261"/>
              <a:gd name="connsiteY6" fmla="*/ 1623177 h 2767584"/>
              <a:gd name="connsiteX7" fmla="*/ 10187261 w 10187261"/>
              <a:gd name="connsiteY7" fmla="*/ 1552057 h 2767584"/>
              <a:gd name="connsiteX8" fmla="*/ 8287341 w 10187261"/>
              <a:gd name="connsiteY8" fmla="*/ 1501257 h 2767584"/>
              <a:gd name="connsiteX9" fmla="*/ 7194296 w 10187261"/>
              <a:gd name="connsiteY9" fmla="*/ 1195832 h 2767584"/>
              <a:gd name="connsiteX10" fmla="*/ 5686552 w 10187261"/>
              <a:gd name="connsiteY10" fmla="*/ 607568 h 2767584"/>
              <a:gd name="connsiteX11" fmla="*/ 4553712 w 10187261"/>
              <a:gd name="connsiteY11" fmla="*/ 0 h 2767584"/>
              <a:gd name="connsiteX0" fmla="*/ 4553712 w 10187261"/>
              <a:gd name="connsiteY0" fmla="*/ 0 h 2686304"/>
              <a:gd name="connsiteX1" fmla="*/ 0 w 10187261"/>
              <a:gd name="connsiteY1" fmla="*/ 5080 h 2686304"/>
              <a:gd name="connsiteX2" fmla="*/ 2466848 w 10187261"/>
              <a:gd name="connsiteY2" fmla="*/ 2409952 h 2686304"/>
              <a:gd name="connsiteX3" fmla="*/ 3732784 w 10187261"/>
              <a:gd name="connsiteY3" fmla="*/ 2686304 h 2686304"/>
              <a:gd name="connsiteX4" fmla="*/ 4748784 w 10187261"/>
              <a:gd name="connsiteY4" fmla="*/ 2635504 h 2686304"/>
              <a:gd name="connsiteX5" fmla="*/ 8985504 w 10187261"/>
              <a:gd name="connsiteY5" fmla="*/ 1819656 h 2686304"/>
              <a:gd name="connsiteX6" fmla="*/ 10065341 w 10187261"/>
              <a:gd name="connsiteY6" fmla="*/ 1623177 h 2686304"/>
              <a:gd name="connsiteX7" fmla="*/ 10187261 w 10187261"/>
              <a:gd name="connsiteY7" fmla="*/ 1552057 h 2686304"/>
              <a:gd name="connsiteX8" fmla="*/ 8287341 w 10187261"/>
              <a:gd name="connsiteY8" fmla="*/ 1501257 h 2686304"/>
              <a:gd name="connsiteX9" fmla="*/ 7194296 w 10187261"/>
              <a:gd name="connsiteY9" fmla="*/ 1195832 h 2686304"/>
              <a:gd name="connsiteX10" fmla="*/ 5686552 w 10187261"/>
              <a:gd name="connsiteY10" fmla="*/ 607568 h 2686304"/>
              <a:gd name="connsiteX11" fmla="*/ 4553712 w 10187261"/>
              <a:gd name="connsiteY11" fmla="*/ 0 h 2686304"/>
              <a:gd name="connsiteX0" fmla="*/ 4553712 w 10187261"/>
              <a:gd name="connsiteY0" fmla="*/ 0 h 2686304"/>
              <a:gd name="connsiteX1" fmla="*/ 0 w 10187261"/>
              <a:gd name="connsiteY1" fmla="*/ 5080 h 2686304"/>
              <a:gd name="connsiteX2" fmla="*/ 2466848 w 10187261"/>
              <a:gd name="connsiteY2" fmla="*/ 2409952 h 2686304"/>
              <a:gd name="connsiteX3" fmla="*/ 3732784 w 10187261"/>
              <a:gd name="connsiteY3" fmla="*/ 2686304 h 2686304"/>
              <a:gd name="connsiteX4" fmla="*/ 4738624 w 10187261"/>
              <a:gd name="connsiteY4" fmla="*/ 2564384 h 2686304"/>
              <a:gd name="connsiteX5" fmla="*/ 8985504 w 10187261"/>
              <a:gd name="connsiteY5" fmla="*/ 1819656 h 2686304"/>
              <a:gd name="connsiteX6" fmla="*/ 10065341 w 10187261"/>
              <a:gd name="connsiteY6" fmla="*/ 1623177 h 2686304"/>
              <a:gd name="connsiteX7" fmla="*/ 10187261 w 10187261"/>
              <a:gd name="connsiteY7" fmla="*/ 1552057 h 2686304"/>
              <a:gd name="connsiteX8" fmla="*/ 8287341 w 10187261"/>
              <a:gd name="connsiteY8" fmla="*/ 1501257 h 2686304"/>
              <a:gd name="connsiteX9" fmla="*/ 7194296 w 10187261"/>
              <a:gd name="connsiteY9" fmla="*/ 1195832 h 2686304"/>
              <a:gd name="connsiteX10" fmla="*/ 5686552 w 10187261"/>
              <a:gd name="connsiteY10" fmla="*/ 607568 h 2686304"/>
              <a:gd name="connsiteX11" fmla="*/ 4553712 w 10187261"/>
              <a:gd name="connsiteY11" fmla="*/ 0 h 2686304"/>
              <a:gd name="connsiteX0" fmla="*/ 4553712 w 10187261"/>
              <a:gd name="connsiteY0" fmla="*/ 0 h 2686304"/>
              <a:gd name="connsiteX1" fmla="*/ 0 w 10187261"/>
              <a:gd name="connsiteY1" fmla="*/ 5080 h 2686304"/>
              <a:gd name="connsiteX2" fmla="*/ 2466848 w 10187261"/>
              <a:gd name="connsiteY2" fmla="*/ 2409952 h 2686304"/>
              <a:gd name="connsiteX3" fmla="*/ 3732784 w 10187261"/>
              <a:gd name="connsiteY3" fmla="*/ 2686304 h 2686304"/>
              <a:gd name="connsiteX4" fmla="*/ 4728464 w 10187261"/>
              <a:gd name="connsiteY4" fmla="*/ 2594864 h 2686304"/>
              <a:gd name="connsiteX5" fmla="*/ 8985504 w 10187261"/>
              <a:gd name="connsiteY5" fmla="*/ 1819656 h 2686304"/>
              <a:gd name="connsiteX6" fmla="*/ 10065341 w 10187261"/>
              <a:gd name="connsiteY6" fmla="*/ 1623177 h 2686304"/>
              <a:gd name="connsiteX7" fmla="*/ 10187261 w 10187261"/>
              <a:gd name="connsiteY7" fmla="*/ 1552057 h 2686304"/>
              <a:gd name="connsiteX8" fmla="*/ 8287341 w 10187261"/>
              <a:gd name="connsiteY8" fmla="*/ 1501257 h 2686304"/>
              <a:gd name="connsiteX9" fmla="*/ 7194296 w 10187261"/>
              <a:gd name="connsiteY9" fmla="*/ 1195832 h 2686304"/>
              <a:gd name="connsiteX10" fmla="*/ 5686552 w 10187261"/>
              <a:gd name="connsiteY10" fmla="*/ 607568 h 2686304"/>
              <a:gd name="connsiteX11" fmla="*/ 4553712 w 10187261"/>
              <a:gd name="connsiteY11" fmla="*/ 0 h 2686304"/>
              <a:gd name="connsiteX0" fmla="*/ 4553712 w 10187261"/>
              <a:gd name="connsiteY0" fmla="*/ 0 h 2686304"/>
              <a:gd name="connsiteX1" fmla="*/ 0 w 10187261"/>
              <a:gd name="connsiteY1" fmla="*/ 5080 h 2686304"/>
              <a:gd name="connsiteX2" fmla="*/ 2527808 w 10187261"/>
              <a:gd name="connsiteY2" fmla="*/ 2298192 h 2686304"/>
              <a:gd name="connsiteX3" fmla="*/ 3732784 w 10187261"/>
              <a:gd name="connsiteY3" fmla="*/ 2686304 h 2686304"/>
              <a:gd name="connsiteX4" fmla="*/ 4728464 w 10187261"/>
              <a:gd name="connsiteY4" fmla="*/ 2594864 h 2686304"/>
              <a:gd name="connsiteX5" fmla="*/ 8985504 w 10187261"/>
              <a:gd name="connsiteY5" fmla="*/ 1819656 h 2686304"/>
              <a:gd name="connsiteX6" fmla="*/ 10065341 w 10187261"/>
              <a:gd name="connsiteY6" fmla="*/ 1623177 h 2686304"/>
              <a:gd name="connsiteX7" fmla="*/ 10187261 w 10187261"/>
              <a:gd name="connsiteY7" fmla="*/ 1552057 h 2686304"/>
              <a:gd name="connsiteX8" fmla="*/ 8287341 w 10187261"/>
              <a:gd name="connsiteY8" fmla="*/ 1501257 h 2686304"/>
              <a:gd name="connsiteX9" fmla="*/ 7194296 w 10187261"/>
              <a:gd name="connsiteY9" fmla="*/ 1195832 h 2686304"/>
              <a:gd name="connsiteX10" fmla="*/ 5686552 w 10187261"/>
              <a:gd name="connsiteY10" fmla="*/ 607568 h 2686304"/>
              <a:gd name="connsiteX11" fmla="*/ 4553712 w 10187261"/>
              <a:gd name="connsiteY11" fmla="*/ 0 h 2686304"/>
              <a:gd name="connsiteX0" fmla="*/ 4553712 w 10187261"/>
              <a:gd name="connsiteY0" fmla="*/ 0 h 2686304"/>
              <a:gd name="connsiteX1" fmla="*/ 0 w 10187261"/>
              <a:gd name="connsiteY1" fmla="*/ 5080 h 2686304"/>
              <a:gd name="connsiteX2" fmla="*/ 2426208 w 10187261"/>
              <a:gd name="connsiteY2" fmla="*/ 2277872 h 2686304"/>
              <a:gd name="connsiteX3" fmla="*/ 3732784 w 10187261"/>
              <a:gd name="connsiteY3" fmla="*/ 2686304 h 2686304"/>
              <a:gd name="connsiteX4" fmla="*/ 4728464 w 10187261"/>
              <a:gd name="connsiteY4" fmla="*/ 2594864 h 2686304"/>
              <a:gd name="connsiteX5" fmla="*/ 8985504 w 10187261"/>
              <a:gd name="connsiteY5" fmla="*/ 1819656 h 2686304"/>
              <a:gd name="connsiteX6" fmla="*/ 10065341 w 10187261"/>
              <a:gd name="connsiteY6" fmla="*/ 1623177 h 2686304"/>
              <a:gd name="connsiteX7" fmla="*/ 10187261 w 10187261"/>
              <a:gd name="connsiteY7" fmla="*/ 1552057 h 2686304"/>
              <a:gd name="connsiteX8" fmla="*/ 8287341 w 10187261"/>
              <a:gd name="connsiteY8" fmla="*/ 1501257 h 2686304"/>
              <a:gd name="connsiteX9" fmla="*/ 7194296 w 10187261"/>
              <a:gd name="connsiteY9" fmla="*/ 1195832 h 2686304"/>
              <a:gd name="connsiteX10" fmla="*/ 5686552 w 10187261"/>
              <a:gd name="connsiteY10" fmla="*/ 607568 h 2686304"/>
              <a:gd name="connsiteX11" fmla="*/ 4553712 w 10187261"/>
              <a:gd name="connsiteY11" fmla="*/ 0 h 2686304"/>
              <a:gd name="connsiteX0" fmla="*/ 4553712 w 10187261"/>
              <a:gd name="connsiteY0" fmla="*/ 0 h 2686304"/>
              <a:gd name="connsiteX1" fmla="*/ 0 w 10187261"/>
              <a:gd name="connsiteY1" fmla="*/ 5080 h 2686304"/>
              <a:gd name="connsiteX2" fmla="*/ 2426208 w 10187261"/>
              <a:gd name="connsiteY2" fmla="*/ 2277872 h 2686304"/>
              <a:gd name="connsiteX3" fmla="*/ 2821261 w 10187261"/>
              <a:gd name="connsiteY3" fmla="*/ 2415657 h 2686304"/>
              <a:gd name="connsiteX4" fmla="*/ 3732784 w 10187261"/>
              <a:gd name="connsiteY4" fmla="*/ 2686304 h 2686304"/>
              <a:gd name="connsiteX5" fmla="*/ 4728464 w 10187261"/>
              <a:gd name="connsiteY5" fmla="*/ 2594864 h 2686304"/>
              <a:gd name="connsiteX6" fmla="*/ 8985504 w 10187261"/>
              <a:gd name="connsiteY6" fmla="*/ 1819656 h 2686304"/>
              <a:gd name="connsiteX7" fmla="*/ 10065341 w 10187261"/>
              <a:gd name="connsiteY7" fmla="*/ 1623177 h 2686304"/>
              <a:gd name="connsiteX8" fmla="*/ 10187261 w 10187261"/>
              <a:gd name="connsiteY8" fmla="*/ 1552057 h 2686304"/>
              <a:gd name="connsiteX9" fmla="*/ 8287341 w 10187261"/>
              <a:gd name="connsiteY9" fmla="*/ 1501257 h 2686304"/>
              <a:gd name="connsiteX10" fmla="*/ 7194296 w 10187261"/>
              <a:gd name="connsiteY10" fmla="*/ 1195832 h 2686304"/>
              <a:gd name="connsiteX11" fmla="*/ 5686552 w 10187261"/>
              <a:gd name="connsiteY11" fmla="*/ 607568 h 2686304"/>
              <a:gd name="connsiteX12" fmla="*/ 4553712 w 10187261"/>
              <a:gd name="connsiteY12" fmla="*/ 0 h 2686304"/>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732784 w 10187261"/>
              <a:gd name="connsiteY4" fmla="*/ 2686304 h 2974457"/>
              <a:gd name="connsiteX5" fmla="*/ 4728464 w 10187261"/>
              <a:gd name="connsiteY5" fmla="*/ 2594864 h 2974457"/>
              <a:gd name="connsiteX6" fmla="*/ 8985504 w 10187261"/>
              <a:gd name="connsiteY6" fmla="*/ 1819656 h 2974457"/>
              <a:gd name="connsiteX7" fmla="*/ 10065341 w 10187261"/>
              <a:gd name="connsiteY7" fmla="*/ 1623177 h 2974457"/>
              <a:gd name="connsiteX8" fmla="*/ 10187261 w 10187261"/>
              <a:gd name="connsiteY8" fmla="*/ 1552057 h 2974457"/>
              <a:gd name="connsiteX9" fmla="*/ 8287341 w 10187261"/>
              <a:gd name="connsiteY9" fmla="*/ 1501257 h 2974457"/>
              <a:gd name="connsiteX10" fmla="*/ 7194296 w 10187261"/>
              <a:gd name="connsiteY10" fmla="*/ 1195832 h 2974457"/>
              <a:gd name="connsiteX11" fmla="*/ 5686552 w 10187261"/>
              <a:gd name="connsiteY11" fmla="*/ 607568 h 2974457"/>
              <a:gd name="connsiteX12" fmla="*/ 4553712 w 10187261"/>
              <a:gd name="connsiteY12"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4728464 w 10187261"/>
              <a:gd name="connsiteY5" fmla="*/ 2594864 h 2974457"/>
              <a:gd name="connsiteX6" fmla="*/ 8985504 w 10187261"/>
              <a:gd name="connsiteY6" fmla="*/ 1819656 h 2974457"/>
              <a:gd name="connsiteX7" fmla="*/ 10065341 w 10187261"/>
              <a:gd name="connsiteY7" fmla="*/ 1623177 h 2974457"/>
              <a:gd name="connsiteX8" fmla="*/ 10187261 w 10187261"/>
              <a:gd name="connsiteY8" fmla="*/ 1552057 h 2974457"/>
              <a:gd name="connsiteX9" fmla="*/ 8287341 w 10187261"/>
              <a:gd name="connsiteY9" fmla="*/ 1501257 h 2974457"/>
              <a:gd name="connsiteX10" fmla="*/ 7194296 w 10187261"/>
              <a:gd name="connsiteY10" fmla="*/ 1195832 h 2974457"/>
              <a:gd name="connsiteX11" fmla="*/ 5686552 w 10187261"/>
              <a:gd name="connsiteY11" fmla="*/ 607568 h 2974457"/>
              <a:gd name="connsiteX12" fmla="*/ 4553712 w 10187261"/>
              <a:gd name="connsiteY12"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8985504 w 10187261"/>
              <a:gd name="connsiteY6" fmla="*/ 1819656 h 2974457"/>
              <a:gd name="connsiteX7" fmla="*/ 10065341 w 10187261"/>
              <a:gd name="connsiteY7" fmla="*/ 1623177 h 2974457"/>
              <a:gd name="connsiteX8" fmla="*/ 10187261 w 10187261"/>
              <a:gd name="connsiteY8" fmla="*/ 1552057 h 2974457"/>
              <a:gd name="connsiteX9" fmla="*/ 8287341 w 10187261"/>
              <a:gd name="connsiteY9" fmla="*/ 1501257 h 2974457"/>
              <a:gd name="connsiteX10" fmla="*/ 7194296 w 10187261"/>
              <a:gd name="connsiteY10" fmla="*/ 1195832 h 2974457"/>
              <a:gd name="connsiteX11" fmla="*/ 5686552 w 10187261"/>
              <a:gd name="connsiteY11" fmla="*/ 607568 h 2974457"/>
              <a:gd name="connsiteX12" fmla="*/ 4553712 w 10187261"/>
              <a:gd name="connsiteY12"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16861 w 10187261"/>
              <a:gd name="connsiteY6" fmla="*/ 2720457 h 2974457"/>
              <a:gd name="connsiteX7" fmla="*/ 8985504 w 10187261"/>
              <a:gd name="connsiteY7" fmla="*/ 1819656 h 2974457"/>
              <a:gd name="connsiteX8" fmla="*/ 10065341 w 10187261"/>
              <a:gd name="connsiteY8" fmla="*/ 1623177 h 2974457"/>
              <a:gd name="connsiteX9" fmla="*/ 10187261 w 10187261"/>
              <a:gd name="connsiteY9" fmla="*/ 1552057 h 2974457"/>
              <a:gd name="connsiteX10" fmla="*/ 8287341 w 10187261"/>
              <a:gd name="connsiteY10" fmla="*/ 1501257 h 2974457"/>
              <a:gd name="connsiteX11" fmla="*/ 7194296 w 10187261"/>
              <a:gd name="connsiteY11" fmla="*/ 1195832 h 2974457"/>
              <a:gd name="connsiteX12" fmla="*/ 5686552 w 10187261"/>
              <a:gd name="connsiteY12" fmla="*/ 607568 h 2974457"/>
              <a:gd name="connsiteX13" fmla="*/ 4553712 w 10187261"/>
              <a:gd name="connsiteY13"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8985504 w 10187261"/>
              <a:gd name="connsiteY7" fmla="*/ 1819656 h 2974457"/>
              <a:gd name="connsiteX8" fmla="*/ 10065341 w 10187261"/>
              <a:gd name="connsiteY8" fmla="*/ 1623177 h 2974457"/>
              <a:gd name="connsiteX9" fmla="*/ 10187261 w 10187261"/>
              <a:gd name="connsiteY9" fmla="*/ 1552057 h 2974457"/>
              <a:gd name="connsiteX10" fmla="*/ 8287341 w 10187261"/>
              <a:gd name="connsiteY10" fmla="*/ 1501257 h 2974457"/>
              <a:gd name="connsiteX11" fmla="*/ 7194296 w 10187261"/>
              <a:gd name="connsiteY11" fmla="*/ 1195832 h 2974457"/>
              <a:gd name="connsiteX12" fmla="*/ 5686552 w 10187261"/>
              <a:gd name="connsiteY12" fmla="*/ 607568 h 2974457"/>
              <a:gd name="connsiteX13" fmla="*/ 4553712 w 10187261"/>
              <a:gd name="connsiteY13"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5991181 w 10187261"/>
              <a:gd name="connsiteY7" fmla="*/ 2771257 h 2974457"/>
              <a:gd name="connsiteX8" fmla="*/ 8985504 w 10187261"/>
              <a:gd name="connsiteY8" fmla="*/ 1819656 h 2974457"/>
              <a:gd name="connsiteX9" fmla="*/ 10065341 w 10187261"/>
              <a:gd name="connsiteY9" fmla="*/ 1623177 h 2974457"/>
              <a:gd name="connsiteX10" fmla="*/ 10187261 w 10187261"/>
              <a:gd name="connsiteY10" fmla="*/ 1552057 h 2974457"/>
              <a:gd name="connsiteX11" fmla="*/ 8287341 w 10187261"/>
              <a:gd name="connsiteY11" fmla="*/ 1501257 h 2974457"/>
              <a:gd name="connsiteX12" fmla="*/ 7194296 w 10187261"/>
              <a:gd name="connsiteY12" fmla="*/ 1195832 h 2974457"/>
              <a:gd name="connsiteX13" fmla="*/ 5686552 w 10187261"/>
              <a:gd name="connsiteY13" fmla="*/ 607568 h 2974457"/>
              <a:gd name="connsiteX14" fmla="*/ 4553712 w 10187261"/>
              <a:gd name="connsiteY14"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5412061 w 10187261"/>
              <a:gd name="connsiteY7" fmla="*/ 2507097 h 2974457"/>
              <a:gd name="connsiteX8" fmla="*/ 8985504 w 10187261"/>
              <a:gd name="connsiteY8" fmla="*/ 1819656 h 2974457"/>
              <a:gd name="connsiteX9" fmla="*/ 10065341 w 10187261"/>
              <a:gd name="connsiteY9" fmla="*/ 1623177 h 2974457"/>
              <a:gd name="connsiteX10" fmla="*/ 10187261 w 10187261"/>
              <a:gd name="connsiteY10" fmla="*/ 1552057 h 2974457"/>
              <a:gd name="connsiteX11" fmla="*/ 8287341 w 10187261"/>
              <a:gd name="connsiteY11" fmla="*/ 1501257 h 2974457"/>
              <a:gd name="connsiteX12" fmla="*/ 7194296 w 10187261"/>
              <a:gd name="connsiteY12" fmla="*/ 1195832 h 2974457"/>
              <a:gd name="connsiteX13" fmla="*/ 5686552 w 10187261"/>
              <a:gd name="connsiteY13" fmla="*/ 607568 h 2974457"/>
              <a:gd name="connsiteX14" fmla="*/ 4553712 w 10187261"/>
              <a:gd name="connsiteY14"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5716861 w 10187261"/>
              <a:gd name="connsiteY7" fmla="*/ 2557897 h 2974457"/>
              <a:gd name="connsiteX8" fmla="*/ 8985504 w 10187261"/>
              <a:gd name="connsiteY8" fmla="*/ 1819656 h 2974457"/>
              <a:gd name="connsiteX9" fmla="*/ 10065341 w 10187261"/>
              <a:gd name="connsiteY9" fmla="*/ 1623177 h 2974457"/>
              <a:gd name="connsiteX10" fmla="*/ 10187261 w 10187261"/>
              <a:gd name="connsiteY10" fmla="*/ 1552057 h 2974457"/>
              <a:gd name="connsiteX11" fmla="*/ 8287341 w 10187261"/>
              <a:gd name="connsiteY11" fmla="*/ 1501257 h 2974457"/>
              <a:gd name="connsiteX12" fmla="*/ 7194296 w 10187261"/>
              <a:gd name="connsiteY12" fmla="*/ 1195832 h 2974457"/>
              <a:gd name="connsiteX13" fmla="*/ 5686552 w 10187261"/>
              <a:gd name="connsiteY13" fmla="*/ 607568 h 2974457"/>
              <a:gd name="connsiteX14" fmla="*/ 4553712 w 10187261"/>
              <a:gd name="connsiteY14"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5716861 w 10187261"/>
              <a:gd name="connsiteY7" fmla="*/ 2557897 h 2974457"/>
              <a:gd name="connsiteX8" fmla="*/ 6163901 w 10187261"/>
              <a:gd name="connsiteY8" fmla="*/ 2456297 h 2974457"/>
              <a:gd name="connsiteX9" fmla="*/ 8985504 w 10187261"/>
              <a:gd name="connsiteY9" fmla="*/ 1819656 h 2974457"/>
              <a:gd name="connsiteX10" fmla="*/ 10065341 w 10187261"/>
              <a:gd name="connsiteY10" fmla="*/ 1623177 h 2974457"/>
              <a:gd name="connsiteX11" fmla="*/ 10187261 w 10187261"/>
              <a:gd name="connsiteY11" fmla="*/ 1552057 h 2974457"/>
              <a:gd name="connsiteX12" fmla="*/ 8287341 w 10187261"/>
              <a:gd name="connsiteY12" fmla="*/ 1501257 h 2974457"/>
              <a:gd name="connsiteX13" fmla="*/ 7194296 w 10187261"/>
              <a:gd name="connsiteY13" fmla="*/ 1195832 h 2974457"/>
              <a:gd name="connsiteX14" fmla="*/ 5686552 w 10187261"/>
              <a:gd name="connsiteY14" fmla="*/ 607568 h 2974457"/>
              <a:gd name="connsiteX15" fmla="*/ 4553712 w 10187261"/>
              <a:gd name="connsiteY15"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5716861 w 10187261"/>
              <a:gd name="connsiteY7" fmla="*/ 2557897 h 2974457"/>
              <a:gd name="connsiteX8" fmla="*/ 5686381 w 10187261"/>
              <a:gd name="connsiteY8" fmla="*/ 2425817 h 2974457"/>
              <a:gd name="connsiteX9" fmla="*/ 8985504 w 10187261"/>
              <a:gd name="connsiteY9" fmla="*/ 1819656 h 2974457"/>
              <a:gd name="connsiteX10" fmla="*/ 10065341 w 10187261"/>
              <a:gd name="connsiteY10" fmla="*/ 1623177 h 2974457"/>
              <a:gd name="connsiteX11" fmla="*/ 10187261 w 10187261"/>
              <a:gd name="connsiteY11" fmla="*/ 1552057 h 2974457"/>
              <a:gd name="connsiteX12" fmla="*/ 8287341 w 10187261"/>
              <a:gd name="connsiteY12" fmla="*/ 1501257 h 2974457"/>
              <a:gd name="connsiteX13" fmla="*/ 7194296 w 10187261"/>
              <a:gd name="connsiteY13" fmla="*/ 1195832 h 2974457"/>
              <a:gd name="connsiteX14" fmla="*/ 5686552 w 10187261"/>
              <a:gd name="connsiteY14" fmla="*/ 607568 h 2974457"/>
              <a:gd name="connsiteX15" fmla="*/ 4553712 w 10187261"/>
              <a:gd name="connsiteY15"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5716861 w 10187261"/>
              <a:gd name="connsiteY7" fmla="*/ 2557897 h 2974457"/>
              <a:gd name="connsiteX8" fmla="*/ 5676221 w 10187261"/>
              <a:gd name="connsiteY8" fmla="*/ 2446137 h 2974457"/>
              <a:gd name="connsiteX9" fmla="*/ 8985504 w 10187261"/>
              <a:gd name="connsiteY9" fmla="*/ 1819656 h 2974457"/>
              <a:gd name="connsiteX10" fmla="*/ 10065341 w 10187261"/>
              <a:gd name="connsiteY10" fmla="*/ 1623177 h 2974457"/>
              <a:gd name="connsiteX11" fmla="*/ 10187261 w 10187261"/>
              <a:gd name="connsiteY11" fmla="*/ 1552057 h 2974457"/>
              <a:gd name="connsiteX12" fmla="*/ 8287341 w 10187261"/>
              <a:gd name="connsiteY12" fmla="*/ 1501257 h 2974457"/>
              <a:gd name="connsiteX13" fmla="*/ 7194296 w 10187261"/>
              <a:gd name="connsiteY13" fmla="*/ 1195832 h 2974457"/>
              <a:gd name="connsiteX14" fmla="*/ 5686552 w 10187261"/>
              <a:gd name="connsiteY14" fmla="*/ 607568 h 2974457"/>
              <a:gd name="connsiteX15" fmla="*/ 4553712 w 10187261"/>
              <a:gd name="connsiteY15" fmla="*/ 0 h 2974457"/>
              <a:gd name="connsiteX0" fmla="*/ 4553712 w 10187261"/>
              <a:gd name="connsiteY0" fmla="*/ 0 h 2974457"/>
              <a:gd name="connsiteX1" fmla="*/ 0 w 10187261"/>
              <a:gd name="connsiteY1" fmla="*/ 5080 h 2974457"/>
              <a:gd name="connsiteX2" fmla="*/ 2426208 w 10187261"/>
              <a:gd name="connsiteY2" fmla="*/ 2277872 h 2974457"/>
              <a:gd name="connsiteX3" fmla="*/ 2729821 w 10187261"/>
              <a:gd name="connsiteY3" fmla="*/ 2974457 h 2974457"/>
              <a:gd name="connsiteX4" fmla="*/ 3895344 w 10187261"/>
              <a:gd name="connsiteY4" fmla="*/ 2848864 h 2974457"/>
              <a:gd name="connsiteX5" fmla="*/ 5226304 w 10187261"/>
              <a:gd name="connsiteY5" fmla="*/ 2859024 h 2974457"/>
              <a:gd name="connsiteX6" fmla="*/ 5706701 w 10187261"/>
              <a:gd name="connsiteY6" fmla="*/ 2883017 h 2974457"/>
              <a:gd name="connsiteX7" fmla="*/ 5716861 w 10187261"/>
              <a:gd name="connsiteY7" fmla="*/ 2557897 h 2974457"/>
              <a:gd name="connsiteX8" fmla="*/ 5676221 w 10187261"/>
              <a:gd name="connsiteY8" fmla="*/ 2446137 h 2974457"/>
              <a:gd name="connsiteX9" fmla="*/ 9026144 w 10187261"/>
              <a:gd name="connsiteY9" fmla="*/ 1829816 h 2974457"/>
              <a:gd name="connsiteX10" fmla="*/ 10065341 w 10187261"/>
              <a:gd name="connsiteY10" fmla="*/ 1623177 h 2974457"/>
              <a:gd name="connsiteX11" fmla="*/ 10187261 w 10187261"/>
              <a:gd name="connsiteY11" fmla="*/ 1552057 h 2974457"/>
              <a:gd name="connsiteX12" fmla="*/ 8287341 w 10187261"/>
              <a:gd name="connsiteY12" fmla="*/ 1501257 h 2974457"/>
              <a:gd name="connsiteX13" fmla="*/ 7194296 w 10187261"/>
              <a:gd name="connsiteY13" fmla="*/ 1195832 h 2974457"/>
              <a:gd name="connsiteX14" fmla="*/ 5686552 w 10187261"/>
              <a:gd name="connsiteY14" fmla="*/ 607568 h 2974457"/>
              <a:gd name="connsiteX15" fmla="*/ 4553712 w 10187261"/>
              <a:gd name="connsiteY15" fmla="*/ 0 h 2974457"/>
              <a:gd name="connsiteX0" fmla="*/ 4553712 w 10573341"/>
              <a:gd name="connsiteY0" fmla="*/ 0 h 2974457"/>
              <a:gd name="connsiteX1" fmla="*/ 0 w 10573341"/>
              <a:gd name="connsiteY1" fmla="*/ 5080 h 2974457"/>
              <a:gd name="connsiteX2" fmla="*/ 2426208 w 10573341"/>
              <a:gd name="connsiteY2" fmla="*/ 2277872 h 2974457"/>
              <a:gd name="connsiteX3" fmla="*/ 2729821 w 10573341"/>
              <a:gd name="connsiteY3" fmla="*/ 2974457 h 2974457"/>
              <a:gd name="connsiteX4" fmla="*/ 3895344 w 10573341"/>
              <a:gd name="connsiteY4" fmla="*/ 2848864 h 2974457"/>
              <a:gd name="connsiteX5" fmla="*/ 5226304 w 10573341"/>
              <a:gd name="connsiteY5" fmla="*/ 2859024 h 2974457"/>
              <a:gd name="connsiteX6" fmla="*/ 5706701 w 10573341"/>
              <a:gd name="connsiteY6" fmla="*/ 2883017 h 2974457"/>
              <a:gd name="connsiteX7" fmla="*/ 5716861 w 10573341"/>
              <a:gd name="connsiteY7" fmla="*/ 2557897 h 2974457"/>
              <a:gd name="connsiteX8" fmla="*/ 5676221 w 10573341"/>
              <a:gd name="connsiteY8" fmla="*/ 2446137 h 2974457"/>
              <a:gd name="connsiteX9" fmla="*/ 9026144 w 10573341"/>
              <a:gd name="connsiteY9" fmla="*/ 1829816 h 2974457"/>
              <a:gd name="connsiteX10" fmla="*/ 10065341 w 10573341"/>
              <a:gd name="connsiteY10" fmla="*/ 1623177 h 2974457"/>
              <a:gd name="connsiteX11" fmla="*/ 10573341 w 10573341"/>
              <a:gd name="connsiteY11" fmla="*/ 1592697 h 2974457"/>
              <a:gd name="connsiteX12" fmla="*/ 8287341 w 10573341"/>
              <a:gd name="connsiteY12" fmla="*/ 1501257 h 2974457"/>
              <a:gd name="connsiteX13" fmla="*/ 7194296 w 10573341"/>
              <a:gd name="connsiteY13" fmla="*/ 1195832 h 2974457"/>
              <a:gd name="connsiteX14" fmla="*/ 5686552 w 10573341"/>
              <a:gd name="connsiteY14" fmla="*/ 607568 h 2974457"/>
              <a:gd name="connsiteX15" fmla="*/ 4553712 w 10573341"/>
              <a:gd name="connsiteY15" fmla="*/ 0 h 2974457"/>
              <a:gd name="connsiteX0" fmla="*/ 4553712 w 10573341"/>
              <a:gd name="connsiteY0" fmla="*/ 0 h 2974457"/>
              <a:gd name="connsiteX1" fmla="*/ 0 w 10573341"/>
              <a:gd name="connsiteY1" fmla="*/ 5080 h 2974457"/>
              <a:gd name="connsiteX2" fmla="*/ 2426208 w 10573341"/>
              <a:gd name="connsiteY2" fmla="*/ 2277872 h 2974457"/>
              <a:gd name="connsiteX3" fmla="*/ 2729821 w 10573341"/>
              <a:gd name="connsiteY3" fmla="*/ 2974457 h 2974457"/>
              <a:gd name="connsiteX4" fmla="*/ 3895344 w 10573341"/>
              <a:gd name="connsiteY4" fmla="*/ 2848864 h 2974457"/>
              <a:gd name="connsiteX5" fmla="*/ 5226304 w 10573341"/>
              <a:gd name="connsiteY5" fmla="*/ 2859024 h 2974457"/>
              <a:gd name="connsiteX6" fmla="*/ 5706701 w 10573341"/>
              <a:gd name="connsiteY6" fmla="*/ 2883017 h 2974457"/>
              <a:gd name="connsiteX7" fmla="*/ 5716861 w 10573341"/>
              <a:gd name="connsiteY7" fmla="*/ 2557897 h 2974457"/>
              <a:gd name="connsiteX8" fmla="*/ 5676221 w 10573341"/>
              <a:gd name="connsiteY8" fmla="*/ 2446137 h 2974457"/>
              <a:gd name="connsiteX9" fmla="*/ 9026144 w 10573341"/>
              <a:gd name="connsiteY9" fmla="*/ 1829816 h 2974457"/>
              <a:gd name="connsiteX10" fmla="*/ 10207581 w 10573341"/>
              <a:gd name="connsiteY10" fmla="*/ 1684137 h 2974457"/>
              <a:gd name="connsiteX11" fmla="*/ 10573341 w 10573341"/>
              <a:gd name="connsiteY11" fmla="*/ 1592697 h 2974457"/>
              <a:gd name="connsiteX12" fmla="*/ 8287341 w 10573341"/>
              <a:gd name="connsiteY12" fmla="*/ 1501257 h 2974457"/>
              <a:gd name="connsiteX13" fmla="*/ 7194296 w 10573341"/>
              <a:gd name="connsiteY13" fmla="*/ 1195832 h 2974457"/>
              <a:gd name="connsiteX14" fmla="*/ 5686552 w 10573341"/>
              <a:gd name="connsiteY14" fmla="*/ 607568 h 2974457"/>
              <a:gd name="connsiteX15" fmla="*/ 4553712 w 10573341"/>
              <a:gd name="connsiteY15" fmla="*/ 0 h 2974457"/>
              <a:gd name="connsiteX0" fmla="*/ 4553712 w 10573341"/>
              <a:gd name="connsiteY0" fmla="*/ 0 h 2974457"/>
              <a:gd name="connsiteX1" fmla="*/ 0 w 10573341"/>
              <a:gd name="connsiteY1" fmla="*/ 5080 h 2974457"/>
              <a:gd name="connsiteX2" fmla="*/ 2426208 w 10573341"/>
              <a:gd name="connsiteY2" fmla="*/ 2277872 h 2974457"/>
              <a:gd name="connsiteX3" fmla="*/ 2729821 w 10573341"/>
              <a:gd name="connsiteY3" fmla="*/ 2974457 h 2974457"/>
              <a:gd name="connsiteX4" fmla="*/ 3895344 w 10573341"/>
              <a:gd name="connsiteY4" fmla="*/ 2848864 h 2974457"/>
              <a:gd name="connsiteX5" fmla="*/ 5226304 w 10573341"/>
              <a:gd name="connsiteY5" fmla="*/ 2859024 h 2974457"/>
              <a:gd name="connsiteX6" fmla="*/ 5706701 w 10573341"/>
              <a:gd name="connsiteY6" fmla="*/ 2883017 h 2974457"/>
              <a:gd name="connsiteX7" fmla="*/ 5716861 w 10573341"/>
              <a:gd name="connsiteY7" fmla="*/ 2557897 h 2974457"/>
              <a:gd name="connsiteX8" fmla="*/ 5676221 w 10573341"/>
              <a:gd name="connsiteY8" fmla="*/ 2446137 h 2974457"/>
              <a:gd name="connsiteX9" fmla="*/ 9036304 w 10573341"/>
              <a:gd name="connsiteY9" fmla="*/ 1931416 h 2974457"/>
              <a:gd name="connsiteX10" fmla="*/ 10207581 w 10573341"/>
              <a:gd name="connsiteY10" fmla="*/ 1684137 h 2974457"/>
              <a:gd name="connsiteX11" fmla="*/ 10573341 w 10573341"/>
              <a:gd name="connsiteY11" fmla="*/ 1592697 h 2974457"/>
              <a:gd name="connsiteX12" fmla="*/ 8287341 w 10573341"/>
              <a:gd name="connsiteY12" fmla="*/ 1501257 h 2974457"/>
              <a:gd name="connsiteX13" fmla="*/ 7194296 w 10573341"/>
              <a:gd name="connsiteY13" fmla="*/ 1195832 h 2974457"/>
              <a:gd name="connsiteX14" fmla="*/ 5686552 w 10573341"/>
              <a:gd name="connsiteY14" fmla="*/ 607568 h 2974457"/>
              <a:gd name="connsiteX15" fmla="*/ 4553712 w 10573341"/>
              <a:gd name="connsiteY15" fmla="*/ 0 h 2974457"/>
              <a:gd name="connsiteX0" fmla="*/ 4553712 w 10573341"/>
              <a:gd name="connsiteY0" fmla="*/ 0 h 2974457"/>
              <a:gd name="connsiteX1" fmla="*/ 0 w 10573341"/>
              <a:gd name="connsiteY1" fmla="*/ 5080 h 2974457"/>
              <a:gd name="connsiteX2" fmla="*/ 2426208 w 10573341"/>
              <a:gd name="connsiteY2" fmla="*/ 2277872 h 2974457"/>
              <a:gd name="connsiteX3" fmla="*/ 2729821 w 10573341"/>
              <a:gd name="connsiteY3" fmla="*/ 2974457 h 2974457"/>
              <a:gd name="connsiteX4" fmla="*/ 3895344 w 10573341"/>
              <a:gd name="connsiteY4" fmla="*/ 2848864 h 2974457"/>
              <a:gd name="connsiteX5" fmla="*/ 5226304 w 10573341"/>
              <a:gd name="connsiteY5" fmla="*/ 2859024 h 2974457"/>
              <a:gd name="connsiteX6" fmla="*/ 5757501 w 10573341"/>
              <a:gd name="connsiteY6" fmla="*/ 2822057 h 2974457"/>
              <a:gd name="connsiteX7" fmla="*/ 5716861 w 10573341"/>
              <a:gd name="connsiteY7" fmla="*/ 2557897 h 2974457"/>
              <a:gd name="connsiteX8" fmla="*/ 5676221 w 10573341"/>
              <a:gd name="connsiteY8" fmla="*/ 2446137 h 2974457"/>
              <a:gd name="connsiteX9" fmla="*/ 9036304 w 10573341"/>
              <a:gd name="connsiteY9" fmla="*/ 1931416 h 2974457"/>
              <a:gd name="connsiteX10" fmla="*/ 10207581 w 10573341"/>
              <a:gd name="connsiteY10" fmla="*/ 1684137 h 2974457"/>
              <a:gd name="connsiteX11" fmla="*/ 10573341 w 10573341"/>
              <a:gd name="connsiteY11" fmla="*/ 1592697 h 2974457"/>
              <a:gd name="connsiteX12" fmla="*/ 8287341 w 10573341"/>
              <a:gd name="connsiteY12" fmla="*/ 1501257 h 2974457"/>
              <a:gd name="connsiteX13" fmla="*/ 7194296 w 10573341"/>
              <a:gd name="connsiteY13" fmla="*/ 1195832 h 2974457"/>
              <a:gd name="connsiteX14" fmla="*/ 5686552 w 10573341"/>
              <a:gd name="connsiteY14" fmla="*/ 607568 h 2974457"/>
              <a:gd name="connsiteX15" fmla="*/ 4553712 w 10573341"/>
              <a:gd name="connsiteY15" fmla="*/ 0 h 2974457"/>
              <a:gd name="connsiteX0" fmla="*/ 4553712 w 10573341"/>
              <a:gd name="connsiteY0" fmla="*/ 0 h 2994777"/>
              <a:gd name="connsiteX1" fmla="*/ 0 w 10573341"/>
              <a:gd name="connsiteY1" fmla="*/ 5080 h 2994777"/>
              <a:gd name="connsiteX2" fmla="*/ 2426208 w 10573341"/>
              <a:gd name="connsiteY2" fmla="*/ 2277872 h 2994777"/>
              <a:gd name="connsiteX3" fmla="*/ 2729821 w 10573341"/>
              <a:gd name="connsiteY3" fmla="*/ 2974457 h 2994777"/>
              <a:gd name="connsiteX4" fmla="*/ 3895344 w 10573341"/>
              <a:gd name="connsiteY4" fmla="*/ 2848864 h 2994777"/>
              <a:gd name="connsiteX5" fmla="*/ 5226304 w 10573341"/>
              <a:gd name="connsiteY5" fmla="*/ 2859024 h 2994777"/>
              <a:gd name="connsiteX6" fmla="*/ 5787981 w 10573341"/>
              <a:gd name="connsiteY6" fmla="*/ 2994777 h 2994777"/>
              <a:gd name="connsiteX7" fmla="*/ 5716861 w 10573341"/>
              <a:gd name="connsiteY7" fmla="*/ 2557897 h 2994777"/>
              <a:gd name="connsiteX8" fmla="*/ 5676221 w 10573341"/>
              <a:gd name="connsiteY8" fmla="*/ 2446137 h 2994777"/>
              <a:gd name="connsiteX9" fmla="*/ 9036304 w 10573341"/>
              <a:gd name="connsiteY9" fmla="*/ 1931416 h 2994777"/>
              <a:gd name="connsiteX10" fmla="*/ 10207581 w 10573341"/>
              <a:gd name="connsiteY10" fmla="*/ 1684137 h 2994777"/>
              <a:gd name="connsiteX11" fmla="*/ 10573341 w 10573341"/>
              <a:gd name="connsiteY11" fmla="*/ 1592697 h 2994777"/>
              <a:gd name="connsiteX12" fmla="*/ 8287341 w 10573341"/>
              <a:gd name="connsiteY12" fmla="*/ 1501257 h 2994777"/>
              <a:gd name="connsiteX13" fmla="*/ 7194296 w 10573341"/>
              <a:gd name="connsiteY13" fmla="*/ 1195832 h 2994777"/>
              <a:gd name="connsiteX14" fmla="*/ 5686552 w 10573341"/>
              <a:gd name="connsiteY14" fmla="*/ 607568 h 2994777"/>
              <a:gd name="connsiteX15" fmla="*/ 4553712 w 10573341"/>
              <a:gd name="connsiteY15" fmla="*/ 0 h 2994777"/>
              <a:gd name="connsiteX0" fmla="*/ 4553712 w 10573341"/>
              <a:gd name="connsiteY0" fmla="*/ 0 h 2994777"/>
              <a:gd name="connsiteX1" fmla="*/ 0 w 10573341"/>
              <a:gd name="connsiteY1" fmla="*/ 5080 h 2994777"/>
              <a:gd name="connsiteX2" fmla="*/ 2426208 w 10573341"/>
              <a:gd name="connsiteY2" fmla="*/ 2277872 h 2994777"/>
              <a:gd name="connsiteX3" fmla="*/ 2729821 w 10573341"/>
              <a:gd name="connsiteY3" fmla="*/ 2974457 h 2994777"/>
              <a:gd name="connsiteX4" fmla="*/ 3895344 w 10573341"/>
              <a:gd name="connsiteY4" fmla="*/ 2848864 h 2994777"/>
              <a:gd name="connsiteX5" fmla="*/ 5195824 w 10573341"/>
              <a:gd name="connsiteY5" fmla="*/ 2940304 h 2994777"/>
              <a:gd name="connsiteX6" fmla="*/ 5787981 w 10573341"/>
              <a:gd name="connsiteY6" fmla="*/ 2994777 h 2994777"/>
              <a:gd name="connsiteX7" fmla="*/ 5716861 w 10573341"/>
              <a:gd name="connsiteY7" fmla="*/ 2557897 h 2994777"/>
              <a:gd name="connsiteX8" fmla="*/ 5676221 w 10573341"/>
              <a:gd name="connsiteY8" fmla="*/ 2446137 h 2994777"/>
              <a:gd name="connsiteX9" fmla="*/ 9036304 w 10573341"/>
              <a:gd name="connsiteY9" fmla="*/ 1931416 h 2994777"/>
              <a:gd name="connsiteX10" fmla="*/ 10207581 w 10573341"/>
              <a:gd name="connsiteY10" fmla="*/ 1684137 h 2994777"/>
              <a:gd name="connsiteX11" fmla="*/ 10573341 w 10573341"/>
              <a:gd name="connsiteY11" fmla="*/ 1592697 h 2994777"/>
              <a:gd name="connsiteX12" fmla="*/ 8287341 w 10573341"/>
              <a:gd name="connsiteY12" fmla="*/ 1501257 h 2994777"/>
              <a:gd name="connsiteX13" fmla="*/ 7194296 w 10573341"/>
              <a:gd name="connsiteY13" fmla="*/ 1195832 h 2994777"/>
              <a:gd name="connsiteX14" fmla="*/ 5686552 w 10573341"/>
              <a:gd name="connsiteY14" fmla="*/ 607568 h 2994777"/>
              <a:gd name="connsiteX15" fmla="*/ 4553712 w 10573341"/>
              <a:gd name="connsiteY15" fmla="*/ 0 h 2994777"/>
              <a:gd name="connsiteX0" fmla="*/ 4553712 w 10573341"/>
              <a:gd name="connsiteY0" fmla="*/ 0 h 2994777"/>
              <a:gd name="connsiteX1" fmla="*/ 0 w 10573341"/>
              <a:gd name="connsiteY1" fmla="*/ 5080 h 2994777"/>
              <a:gd name="connsiteX2" fmla="*/ 2426208 w 10573341"/>
              <a:gd name="connsiteY2" fmla="*/ 2277872 h 2994777"/>
              <a:gd name="connsiteX3" fmla="*/ 2729821 w 10573341"/>
              <a:gd name="connsiteY3" fmla="*/ 2974457 h 2994777"/>
              <a:gd name="connsiteX4" fmla="*/ 3915664 w 10573341"/>
              <a:gd name="connsiteY4" fmla="*/ 2899664 h 2994777"/>
              <a:gd name="connsiteX5" fmla="*/ 5195824 w 10573341"/>
              <a:gd name="connsiteY5" fmla="*/ 2940304 h 2994777"/>
              <a:gd name="connsiteX6" fmla="*/ 5787981 w 10573341"/>
              <a:gd name="connsiteY6" fmla="*/ 2994777 h 2994777"/>
              <a:gd name="connsiteX7" fmla="*/ 5716861 w 10573341"/>
              <a:gd name="connsiteY7" fmla="*/ 2557897 h 2994777"/>
              <a:gd name="connsiteX8" fmla="*/ 5676221 w 10573341"/>
              <a:gd name="connsiteY8" fmla="*/ 2446137 h 2994777"/>
              <a:gd name="connsiteX9" fmla="*/ 9036304 w 10573341"/>
              <a:gd name="connsiteY9" fmla="*/ 1931416 h 2994777"/>
              <a:gd name="connsiteX10" fmla="*/ 10207581 w 10573341"/>
              <a:gd name="connsiteY10" fmla="*/ 1684137 h 2994777"/>
              <a:gd name="connsiteX11" fmla="*/ 10573341 w 10573341"/>
              <a:gd name="connsiteY11" fmla="*/ 1592697 h 2994777"/>
              <a:gd name="connsiteX12" fmla="*/ 8287341 w 10573341"/>
              <a:gd name="connsiteY12" fmla="*/ 1501257 h 2994777"/>
              <a:gd name="connsiteX13" fmla="*/ 7194296 w 10573341"/>
              <a:gd name="connsiteY13" fmla="*/ 1195832 h 2994777"/>
              <a:gd name="connsiteX14" fmla="*/ 5686552 w 10573341"/>
              <a:gd name="connsiteY14" fmla="*/ 607568 h 2994777"/>
              <a:gd name="connsiteX15" fmla="*/ 4553712 w 10573341"/>
              <a:gd name="connsiteY15" fmla="*/ 0 h 2994777"/>
              <a:gd name="connsiteX0" fmla="*/ 4553712 w 10573341"/>
              <a:gd name="connsiteY0" fmla="*/ 0 h 3035417"/>
              <a:gd name="connsiteX1" fmla="*/ 0 w 10573341"/>
              <a:gd name="connsiteY1" fmla="*/ 5080 h 3035417"/>
              <a:gd name="connsiteX2" fmla="*/ 2426208 w 10573341"/>
              <a:gd name="connsiteY2" fmla="*/ 2277872 h 3035417"/>
              <a:gd name="connsiteX3" fmla="*/ 2780621 w 10573341"/>
              <a:gd name="connsiteY3" fmla="*/ 3035417 h 3035417"/>
              <a:gd name="connsiteX4" fmla="*/ 3915664 w 10573341"/>
              <a:gd name="connsiteY4" fmla="*/ 2899664 h 3035417"/>
              <a:gd name="connsiteX5" fmla="*/ 5195824 w 10573341"/>
              <a:gd name="connsiteY5" fmla="*/ 2940304 h 3035417"/>
              <a:gd name="connsiteX6" fmla="*/ 5787981 w 10573341"/>
              <a:gd name="connsiteY6" fmla="*/ 2994777 h 3035417"/>
              <a:gd name="connsiteX7" fmla="*/ 5716861 w 10573341"/>
              <a:gd name="connsiteY7" fmla="*/ 2557897 h 3035417"/>
              <a:gd name="connsiteX8" fmla="*/ 5676221 w 10573341"/>
              <a:gd name="connsiteY8" fmla="*/ 2446137 h 3035417"/>
              <a:gd name="connsiteX9" fmla="*/ 9036304 w 10573341"/>
              <a:gd name="connsiteY9" fmla="*/ 1931416 h 3035417"/>
              <a:gd name="connsiteX10" fmla="*/ 10207581 w 10573341"/>
              <a:gd name="connsiteY10" fmla="*/ 1684137 h 3035417"/>
              <a:gd name="connsiteX11" fmla="*/ 10573341 w 10573341"/>
              <a:gd name="connsiteY11" fmla="*/ 1592697 h 3035417"/>
              <a:gd name="connsiteX12" fmla="*/ 8287341 w 10573341"/>
              <a:gd name="connsiteY12" fmla="*/ 1501257 h 3035417"/>
              <a:gd name="connsiteX13" fmla="*/ 7194296 w 10573341"/>
              <a:gd name="connsiteY13" fmla="*/ 1195832 h 3035417"/>
              <a:gd name="connsiteX14" fmla="*/ 5686552 w 10573341"/>
              <a:gd name="connsiteY14" fmla="*/ 607568 h 3035417"/>
              <a:gd name="connsiteX15" fmla="*/ 4553712 w 10573341"/>
              <a:gd name="connsiteY15" fmla="*/ 0 h 3035417"/>
              <a:gd name="connsiteX0" fmla="*/ 4553712 w 10573341"/>
              <a:gd name="connsiteY0" fmla="*/ 0 h 3035417"/>
              <a:gd name="connsiteX1" fmla="*/ 0 w 10573341"/>
              <a:gd name="connsiteY1" fmla="*/ 5080 h 3035417"/>
              <a:gd name="connsiteX2" fmla="*/ 2273808 w 10573341"/>
              <a:gd name="connsiteY2" fmla="*/ 2308352 h 3035417"/>
              <a:gd name="connsiteX3" fmla="*/ 2780621 w 10573341"/>
              <a:gd name="connsiteY3" fmla="*/ 3035417 h 3035417"/>
              <a:gd name="connsiteX4" fmla="*/ 3915664 w 10573341"/>
              <a:gd name="connsiteY4" fmla="*/ 2899664 h 3035417"/>
              <a:gd name="connsiteX5" fmla="*/ 5195824 w 10573341"/>
              <a:gd name="connsiteY5" fmla="*/ 2940304 h 3035417"/>
              <a:gd name="connsiteX6" fmla="*/ 5787981 w 10573341"/>
              <a:gd name="connsiteY6" fmla="*/ 2994777 h 3035417"/>
              <a:gd name="connsiteX7" fmla="*/ 5716861 w 10573341"/>
              <a:gd name="connsiteY7" fmla="*/ 2557897 h 3035417"/>
              <a:gd name="connsiteX8" fmla="*/ 5676221 w 10573341"/>
              <a:gd name="connsiteY8" fmla="*/ 2446137 h 3035417"/>
              <a:gd name="connsiteX9" fmla="*/ 9036304 w 10573341"/>
              <a:gd name="connsiteY9" fmla="*/ 1931416 h 3035417"/>
              <a:gd name="connsiteX10" fmla="*/ 10207581 w 10573341"/>
              <a:gd name="connsiteY10" fmla="*/ 1684137 h 3035417"/>
              <a:gd name="connsiteX11" fmla="*/ 10573341 w 10573341"/>
              <a:gd name="connsiteY11" fmla="*/ 1592697 h 3035417"/>
              <a:gd name="connsiteX12" fmla="*/ 8287341 w 10573341"/>
              <a:gd name="connsiteY12" fmla="*/ 1501257 h 3035417"/>
              <a:gd name="connsiteX13" fmla="*/ 7194296 w 10573341"/>
              <a:gd name="connsiteY13" fmla="*/ 1195832 h 3035417"/>
              <a:gd name="connsiteX14" fmla="*/ 5686552 w 10573341"/>
              <a:gd name="connsiteY14" fmla="*/ 607568 h 3035417"/>
              <a:gd name="connsiteX15" fmla="*/ 4553712 w 10573341"/>
              <a:gd name="connsiteY15" fmla="*/ 0 h 3035417"/>
              <a:gd name="connsiteX0" fmla="*/ 4553712 w 10573341"/>
              <a:gd name="connsiteY0" fmla="*/ 0 h 3035417"/>
              <a:gd name="connsiteX1" fmla="*/ 0 w 10573341"/>
              <a:gd name="connsiteY1" fmla="*/ 5080 h 3035417"/>
              <a:gd name="connsiteX2" fmla="*/ 2273808 w 10573341"/>
              <a:gd name="connsiteY2" fmla="*/ 2308352 h 3035417"/>
              <a:gd name="connsiteX3" fmla="*/ 2780621 w 10573341"/>
              <a:gd name="connsiteY3" fmla="*/ 3035417 h 3035417"/>
              <a:gd name="connsiteX4" fmla="*/ 3915664 w 10573341"/>
              <a:gd name="connsiteY4" fmla="*/ 2899664 h 3035417"/>
              <a:gd name="connsiteX5" fmla="*/ 5195824 w 10573341"/>
              <a:gd name="connsiteY5" fmla="*/ 2940304 h 3035417"/>
              <a:gd name="connsiteX6" fmla="*/ 5787981 w 10573341"/>
              <a:gd name="connsiteY6" fmla="*/ 2994777 h 3035417"/>
              <a:gd name="connsiteX7" fmla="*/ 5716861 w 10573341"/>
              <a:gd name="connsiteY7" fmla="*/ 2557897 h 3035417"/>
              <a:gd name="connsiteX8" fmla="*/ 5767661 w 10573341"/>
              <a:gd name="connsiteY8" fmla="*/ 2496937 h 3035417"/>
              <a:gd name="connsiteX9" fmla="*/ 9036304 w 10573341"/>
              <a:gd name="connsiteY9" fmla="*/ 1931416 h 3035417"/>
              <a:gd name="connsiteX10" fmla="*/ 10207581 w 10573341"/>
              <a:gd name="connsiteY10" fmla="*/ 1684137 h 3035417"/>
              <a:gd name="connsiteX11" fmla="*/ 10573341 w 10573341"/>
              <a:gd name="connsiteY11" fmla="*/ 1592697 h 3035417"/>
              <a:gd name="connsiteX12" fmla="*/ 8287341 w 10573341"/>
              <a:gd name="connsiteY12" fmla="*/ 1501257 h 3035417"/>
              <a:gd name="connsiteX13" fmla="*/ 7194296 w 10573341"/>
              <a:gd name="connsiteY13" fmla="*/ 1195832 h 3035417"/>
              <a:gd name="connsiteX14" fmla="*/ 5686552 w 10573341"/>
              <a:gd name="connsiteY14" fmla="*/ 607568 h 3035417"/>
              <a:gd name="connsiteX15" fmla="*/ 4553712 w 10573341"/>
              <a:gd name="connsiteY15" fmla="*/ 0 h 303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73341" h="3035417">
                <a:moveTo>
                  <a:pt x="4553712" y="0"/>
                </a:moveTo>
                <a:lnTo>
                  <a:pt x="0" y="5080"/>
                </a:lnTo>
                <a:lnTo>
                  <a:pt x="2273808" y="2308352"/>
                </a:lnTo>
                <a:lnTo>
                  <a:pt x="2780621" y="3035417"/>
                </a:lnTo>
                <a:lnTo>
                  <a:pt x="3915664" y="2899664"/>
                </a:lnTo>
                <a:lnTo>
                  <a:pt x="5195824" y="2940304"/>
                </a:lnTo>
                <a:lnTo>
                  <a:pt x="5787981" y="2994777"/>
                </a:lnTo>
                <a:lnTo>
                  <a:pt x="5716861" y="2557897"/>
                </a:lnTo>
                <a:lnTo>
                  <a:pt x="5767661" y="2496937"/>
                </a:lnTo>
                <a:lnTo>
                  <a:pt x="9036304" y="1931416"/>
                </a:lnTo>
                <a:lnTo>
                  <a:pt x="10207581" y="1684137"/>
                </a:lnTo>
                <a:lnTo>
                  <a:pt x="10573341" y="1592697"/>
                </a:lnTo>
                <a:lnTo>
                  <a:pt x="8287341" y="1501257"/>
                </a:lnTo>
                <a:lnTo>
                  <a:pt x="7194296" y="1195832"/>
                </a:lnTo>
                <a:lnTo>
                  <a:pt x="5686552" y="607568"/>
                </a:lnTo>
                <a:lnTo>
                  <a:pt x="4553712" y="0"/>
                </a:lnTo>
                <a:close/>
              </a:path>
            </a:pathLst>
          </a:custGeom>
          <a:solidFill>
            <a:srgbClr val="00B0F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83847A"/>
              </a:solidFill>
              <a:effectLst/>
              <a:uLnTx/>
              <a:uFillTx/>
              <a:latin typeface="Arial"/>
              <a:ea typeface="+mn-ea"/>
              <a:cs typeface="+mn-cs"/>
            </a:endParaRPr>
          </a:p>
        </p:txBody>
      </p:sp>
      <p:sp>
        <p:nvSpPr>
          <p:cNvPr id="21" name="Freeform 20"/>
          <p:cNvSpPr/>
          <p:nvPr/>
        </p:nvSpPr>
        <p:spPr>
          <a:xfrm>
            <a:off x="3143830" y="2818865"/>
            <a:ext cx="698257" cy="3815882"/>
          </a:xfrm>
          <a:custGeom>
            <a:avLst/>
            <a:gdLst>
              <a:gd name="connsiteX0" fmla="*/ 1191127 w 1191127"/>
              <a:gd name="connsiteY0" fmla="*/ 192505 h 2646947"/>
              <a:gd name="connsiteX1" fmla="*/ 770021 w 1191127"/>
              <a:gd name="connsiteY1" fmla="*/ 0 h 2646947"/>
              <a:gd name="connsiteX2" fmla="*/ 252663 w 1191127"/>
              <a:gd name="connsiteY2" fmla="*/ 0 h 2646947"/>
              <a:gd name="connsiteX3" fmla="*/ 0 w 1191127"/>
              <a:gd name="connsiteY3" fmla="*/ 132347 h 2646947"/>
              <a:gd name="connsiteX4" fmla="*/ 0 w 1191127"/>
              <a:gd name="connsiteY4" fmla="*/ 2646947 h 2646947"/>
              <a:gd name="connsiteX0" fmla="*/ 0 w 775739"/>
              <a:gd name="connsiteY0" fmla="*/ 0 h 3226602"/>
              <a:gd name="connsiteX1" fmla="*/ 775740 w 775739"/>
              <a:gd name="connsiteY1" fmla="*/ 579655 h 3226602"/>
              <a:gd name="connsiteX2" fmla="*/ 258382 w 775739"/>
              <a:gd name="connsiteY2" fmla="*/ 579655 h 3226602"/>
              <a:gd name="connsiteX3" fmla="*/ 5719 w 775739"/>
              <a:gd name="connsiteY3" fmla="*/ 712002 h 3226602"/>
              <a:gd name="connsiteX4" fmla="*/ 5719 w 775739"/>
              <a:gd name="connsiteY4" fmla="*/ 3226602 h 3226602"/>
              <a:gd name="connsiteX0" fmla="*/ 0 w 258382"/>
              <a:gd name="connsiteY0" fmla="*/ 0 h 3226602"/>
              <a:gd name="connsiteX1" fmla="*/ 200939 w 258382"/>
              <a:gd name="connsiteY1" fmla="*/ 335815 h 3226602"/>
              <a:gd name="connsiteX2" fmla="*/ 258382 w 258382"/>
              <a:gd name="connsiteY2" fmla="*/ 579655 h 3226602"/>
              <a:gd name="connsiteX3" fmla="*/ 5719 w 258382"/>
              <a:gd name="connsiteY3" fmla="*/ 712002 h 3226602"/>
              <a:gd name="connsiteX4" fmla="*/ 5719 w 258382"/>
              <a:gd name="connsiteY4" fmla="*/ 3226602 h 3226602"/>
              <a:gd name="connsiteX0" fmla="*/ 0 w 337122"/>
              <a:gd name="connsiteY0" fmla="*/ 0 h 3226602"/>
              <a:gd name="connsiteX1" fmla="*/ 200939 w 337122"/>
              <a:gd name="connsiteY1" fmla="*/ 335815 h 3226602"/>
              <a:gd name="connsiteX2" fmla="*/ 337122 w 337122"/>
              <a:gd name="connsiteY2" fmla="*/ 630455 h 3226602"/>
              <a:gd name="connsiteX3" fmla="*/ 5719 w 337122"/>
              <a:gd name="connsiteY3" fmla="*/ 712002 h 3226602"/>
              <a:gd name="connsiteX4" fmla="*/ 5719 w 337122"/>
              <a:gd name="connsiteY4" fmla="*/ 3226602 h 3226602"/>
              <a:gd name="connsiteX0" fmla="*/ 0 w 407292"/>
              <a:gd name="connsiteY0" fmla="*/ 0 h 3226602"/>
              <a:gd name="connsiteX1" fmla="*/ 200939 w 407292"/>
              <a:gd name="connsiteY1" fmla="*/ 335815 h 3226602"/>
              <a:gd name="connsiteX2" fmla="*/ 337122 w 407292"/>
              <a:gd name="connsiteY2" fmla="*/ 630455 h 3226602"/>
              <a:gd name="connsiteX3" fmla="*/ 407292 w 407292"/>
              <a:gd name="connsiteY3" fmla="*/ 874562 h 3226602"/>
              <a:gd name="connsiteX4" fmla="*/ 5719 w 407292"/>
              <a:gd name="connsiteY4" fmla="*/ 3226602 h 3226602"/>
              <a:gd name="connsiteX0" fmla="*/ 0 w 1446658"/>
              <a:gd name="connsiteY0" fmla="*/ 0 h 3612682"/>
              <a:gd name="connsiteX1" fmla="*/ 200939 w 1446658"/>
              <a:gd name="connsiteY1" fmla="*/ 335815 h 3612682"/>
              <a:gd name="connsiteX2" fmla="*/ 337122 w 1446658"/>
              <a:gd name="connsiteY2" fmla="*/ 630455 h 3612682"/>
              <a:gd name="connsiteX3" fmla="*/ 407292 w 1446658"/>
              <a:gd name="connsiteY3" fmla="*/ 874562 h 3612682"/>
              <a:gd name="connsiteX4" fmla="*/ 1446658 w 1446658"/>
              <a:gd name="connsiteY4" fmla="*/ 3612682 h 3612682"/>
              <a:gd name="connsiteX0" fmla="*/ 0 w 1446658"/>
              <a:gd name="connsiteY0" fmla="*/ 0 h 3612682"/>
              <a:gd name="connsiteX1" fmla="*/ 200939 w 1446658"/>
              <a:gd name="connsiteY1" fmla="*/ 335815 h 3612682"/>
              <a:gd name="connsiteX2" fmla="*/ 337122 w 1446658"/>
              <a:gd name="connsiteY2" fmla="*/ 630455 h 3612682"/>
              <a:gd name="connsiteX3" fmla="*/ 407292 w 1446658"/>
              <a:gd name="connsiteY3" fmla="*/ 874562 h 3612682"/>
              <a:gd name="connsiteX4" fmla="*/ 992330 w 1446658"/>
              <a:gd name="connsiteY4" fmla="*/ 2423695 h 3612682"/>
              <a:gd name="connsiteX5" fmla="*/ 1446658 w 1446658"/>
              <a:gd name="connsiteY5" fmla="*/ 3612682 h 3612682"/>
              <a:gd name="connsiteX0" fmla="*/ 0 w 1446658"/>
              <a:gd name="connsiteY0" fmla="*/ 0 h 3612682"/>
              <a:gd name="connsiteX1" fmla="*/ 200939 w 1446658"/>
              <a:gd name="connsiteY1" fmla="*/ 335815 h 3612682"/>
              <a:gd name="connsiteX2" fmla="*/ 337122 w 1446658"/>
              <a:gd name="connsiteY2" fmla="*/ 630455 h 3612682"/>
              <a:gd name="connsiteX3" fmla="*/ 407292 w 1446658"/>
              <a:gd name="connsiteY3" fmla="*/ 874562 h 3612682"/>
              <a:gd name="connsiteX4" fmla="*/ 826976 w 1446658"/>
              <a:gd name="connsiteY4" fmla="*/ 2454175 h 3612682"/>
              <a:gd name="connsiteX5" fmla="*/ 1446658 w 1446658"/>
              <a:gd name="connsiteY5" fmla="*/ 3612682 h 3612682"/>
              <a:gd name="connsiteX0" fmla="*/ 0 w 1714373"/>
              <a:gd name="connsiteY0" fmla="*/ 0 h 3978442"/>
              <a:gd name="connsiteX1" fmla="*/ 200939 w 1714373"/>
              <a:gd name="connsiteY1" fmla="*/ 335815 h 3978442"/>
              <a:gd name="connsiteX2" fmla="*/ 337122 w 1714373"/>
              <a:gd name="connsiteY2" fmla="*/ 630455 h 3978442"/>
              <a:gd name="connsiteX3" fmla="*/ 407292 w 1714373"/>
              <a:gd name="connsiteY3" fmla="*/ 874562 h 3978442"/>
              <a:gd name="connsiteX4" fmla="*/ 826976 w 1714373"/>
              <a:gd name="connsiteY4" fmla="*/ 2454175 h 3978442"/>
              <a:gd name="connsiteX5" fmla="*/ 1714373 w 1714373"/>
              <a:gd name="connsiteY5" fmla="*/ 3978442 h 3978442"/>
              <a:gd name="connsiteX0" fmla="*/ 0 w 1155320"/>
              <a:gd name="connsiteY0" fmla="*/ 0 h 3815882"/>
              <a:gd name="connsiteX1" fmla="*/ 200939 w 1155320"/>
              <a:gd name="connsiteY1" fmla="*/ 335815 h 3815882"/>
              <a:gd name="connsiteX2" fmla="*/ 337122 w 1155320"/>
              <a:gd name="connsiteY2" fmla="*/ 630455 h 3815882"/>
              <a:gd name="connsiteX3" fmla="*/ 407292 w 1155320"/>
              <a:gd name="connsiteY3" fmla="*/ 874562 h 3815882"/>
              <a:gd name="connsiteX4" fmla="*/ 826976 w 1155320"/>
              <a:gd name="connsiteY4" fmla="*/ 2454175 h 3815882"/>
              <a:gd name="connsiteX5" fmla="*/ 1155320 w 1155320"/>
              <a:gd name="connsiteY5" fmla="*/ 3815882 h 3815882"/>
              <a:gd name="connsiteX0" fmla="*/ 58903 w 954381"/>
              <a:gd name="connsiteY0" fmla="*/ 0 h 3826042"/>
              <a:gd name="connsiteX1" fmla="*/ 0 w 954381"/>
              <a:gd name="connsiteY1" fmla="*/ 345975 h 3826042"/>
              <a:gd name="connsiteX2" fmla="*/ 136183 w 954381"/>
              <a:gd name="connsiteY2" fmla="*/ 640615 h 3826042"/>
              <a:gd name="connsiteX3" fmla="*/ 206353 w 954381"/>
              <a:gd name="connsiteY3" fmla="*/ 884722 h 3826042"/>
              <a:gd name="connsiteX4" fmla="*/ 626037 w 954381"/>
              <a:gd name="connsiteY4" fmla="*/ 2464335 h 3826042"/>
              <a:gd name="connsiteX5" fmla="*/ 954381 w 954381"/>
              <a:gd name="connsiteY5" fmla="*/ 3826042 h 3826042"/>
              <a:gd name="connsiteX0" fmla="*/ 232131 w 1127609"/>
              <a:gd name="connsiteY0" fmla="*/ 0 h 3826042"/>
              <a:gd name="connsiteX1" fmla="*/ 0 w 1127609"/>
              <a:gd name="connsiteY1" fmla="*/ 427255 h 3826042"/>
              <a:gd name="connsiteX2" fmla="*/ 309411 w 1127609"/>
              <a:gd name="connsiteY2" fmla="*/ 640615 h 3826042"/>
              <a:gd name="connsiteX3" fmla="*/ 379581 w 1127609"/>
              <a:gd name="connsiteY3" fmla="*/ 884722 h 3826042"/>
              <a:gd name="connsiteX4" fmla="*/ 799265 w 1127609"/>
              <a:gd name="connsiteY4" fmla="*/ 2464335 h 3826042"/>
              <a:gd name="connsiteX5" fmla="*/ 1127609 w 1127609"/>
              <a:gd name="connsiteY5" fmla="*/ 3826042 h 3826042"/>
              <a:gd name="connsiteX0" fmla="*/ 261302 w 1156780"/>
              <a:gd name="connsiteY0" fmla="*/ 0 h 3826042"/>
              <a:gd name="connsiteX1" fmla="*/ 29171 w 1156780"/>
              <a:gd name="connsiteY1" fmla="*/ 427255 h 3826042"/>
              <a:gd name="connsiteX2" fmla="*/ 0 w 1156780"/>
              <a:gd name="connsiteY2" fmla="*/ 864135 h 3826042"/>
              <a:gd name="connsiteX3" fmla="*/ 408752 w 1156780"/>
              <a:gd name="connsiteY3" fmla="*/ 884722 h 3826042"/>
              <a:gd name="connsiteX4" fmla="*/ 828436 w 1156780"/>
              <a:gd name="connsiteY4" fmla="*/ 2464335 h 3826042"/>
              <a:gd name="connsiteX5" fmla="*/ 1156780 w 1156780"/>
              <a:gd name="connsiteY5" fmla="*/ 3826042 h 3826042"/>
              <a:gd name="connsiteX0" fmla="*/ 261302 w 1156780"/>
              <a:gd name="connsiteY0" fmla="*/ 0 h 3826042"/>
              <a:gd name="connsiteX1" fmla="*/ 29171 w 1156780"/>
              <a:gd name="connsiteY1" fmla="*/ 427255 h 3826042"/>
              <a:gd name="connsiteX2" fmla="*/ 0 w 1156780"/>
              <a:gd name="connsiteY2" fmla="*/ 864135 h 3826042"/>
              <a:gd name="connsiteX3" fmla="*/ 7179 w 1156780"/>
              <a:gd name="connsiteY3" fmla="*/ 1545122 h 3826042"/>
              <a:gd name="connsiteX4" fmla="*/ 828436 w 1156780"/>
              <a:gd name="connsiteY4" fmla="*/ 2464335 h 3826042"/>
              <a:gd name="connsiteX5" fmla="*/ 1156780 w 1156780"/>
              <a:gd name="connsiteY5" fmla="*/ 3826042 h 3826042"/>
              <a:gd name="connsiteX0" fmla="*/ 261302 w 1156780"/>
              <a:gd name="connsiteY0" fmla="*/ 0 h 3826042"/>
              <a:gd name="connsiteX1" fmla="*/ 29171 w 1156780"/>
              <a:gd name="connsiteY1" fmla="*/ 427255 h 3826042"/>
              <a:gd name="connsiteX2" fmla="*/ 0 w 1156780"/>
              <a:gd name="connsiteY2" fmla="*/ 864135 h 3826042"/>
              <a:gd name="connsiteX3" fmla="*/ 7179 w 1156780"/>
              <a:gd name="connsiteY3" fmla="*/ 1545122 h 3826042"/>
              <a:gd name="connsiteX4" fmla="*/ 426863 w 1156780"/>
              <a:gd name="connsiteY4" fmla="*/ 3053615 h 3826042"/>
              <a:gd name="connsiteX5" fmla="*/ 1156780 w 1156780"/>
              <a:gd name="connsiteY5" fmla="*/ 3826042 h 3826042"/>
              <a:gd name="connsiteX0" fmla="*/ 261302 w 534735"/>
              <a:gd name="connsiteY0" fmla="*/ 0 h 3785402"/>
              <a:gd name="connsiteX1" fmla="*/ 29171 w 534735"/>
              <a:gd name="connsiteY1" fmla="*/ 427255 h 3785402"/>
              <a:gd name="connsiteX2" fmla="*/ 0 w 534735"/>
              <a:gd name="connsiteY2" fmla="*/ 864135 h 3785402"/>
              <a:gd name="connsiteX3" fmla="*/ 7179 w 534735"/>
              <a:gd name="connsiteY3" fmla="*/ 1545122 h 3785402"/>
              <a:gd name="connsiteX4" fmla="*/ 426863 w 534735"/>
              <a:gd name="connsiteY4" fmla="*/ 3053615 h 3785402"/>
              <a:gd name="connsiteX5" fmla="*/ 534735 w 534735"/>
              <a:gd name="connsiteY5" fmla="*/ 3785402 h 3785402"/>
              <a:gd name="connsiteX0" fmla="*/ 261302 w 629223"/>
              <a:gd name="connsiteY0" fmla="*/ 0 h 3805722"/>
              <a:gd name="connsiteX1" fmla="*/ 29171 w 629223"/>
              <a:gd name="connsiteY1" fmla="*/ 427255 h 3805722"/>
              <a:gd name="connsiteX2" fmla="*/ 0 w 629223"/>
              <a:gd name="connsiteY2" fmla="*/ 864135 h 3805722"/>
              <a:gd name="connsiteX3" fmla="*/ 7179 w 629223"/>
              <a:gd name="connsiteY3" fmla="*/ 1545122 h 3805722"/>
              <a:gd name="connsiteX4" fmla="*/ 426863 w 629223"/>
              <a:gd name="connsiteY4" fmla="*/ 3053615 h 3805722"/>
              <a:gd name="connsiteX5" fmla="*/ 629223 w 629223"/>
              <a:gd name="connsiteY5" fmla="*/ 3805722 h 3805722"/>
              <a:gd name="connsiteX0" fmla="*/ 261302 w 629223"/>
              <a:gd name="connsiteY0" fmla="*/ 0 h 3805722"/>
              <a:gd name="connsiteX1" fmla="*/ 226021 w 629223"/>
              <a:gd name="connsiteY1" fmla="*/ 498375 h 3805722"/>
              <a:gd name="connsiteX2" fmla="*/ 0 w 629223"/>
              <a:gd name="connsiteY2" fmla="*/ 864135 h 3805722"/>
              <a:gd name="connsiteX3" fmla="*/ 7179 w 629223"/>
              <a:gd name="connsiteY3" fmla="*/ 1545122 h 3805722"/>
              <a:gd name="connsiteX4" fmla="*/ 426863 w 629223"/>
              <a:gd name="connsiteY4" fmla="*/ 3053615 h 3805722"/>
              <a:gd name="connsiteX5" fmla="*/ 629223 w 629223"/>
              <a:gd name="connsiteY5" fmla="*/ 3805722 h 3805722"/>
              <a:gd name="connsiteX0" fmla="*/ 254123 w 622044"/>
              <a:gd name="connsiteY0" fmla="*/ 0 h 3805722"/>
              <a:gd name="connsiteX1" fmla="*/ 218842 w 622044"/>
              <a:gd name="connsiteY1" fmla="*/ 498375 h 3805722"/>
              <a:gd name="connsiteX2" fmla="*/ 158175 w 622044"/>
              <a:gd name="connsiteY2" fmla="*/ 986055 h 3805722"/>
              <a:gd name="connsiteX3" fmla="*/ 0 w 622044"/>
              <a:gd name="connsiteY3" fmla="*/ 1545122 h 3805722"/>
              <a:gd name="connsiteX4" fmla="*/ 419684 w 622044"/>
              <a:gd name="connsiteY4" fmla="*/ 3053615 h 3805722"/>
              <a:gd name="connsiteX5" fmla="*/ 622044 w 622044"/>
              <a:gd name="connsiteY5" fmla="*/ 3805722 h 3805722"/>
              <a:gd name="connsiteX0" fmla="*/ 151761 w 519682"/>
              <a:gd name="connsiteY0" fmla="*/ 0 h 3805722"/>
              <a:gd name="connsiteX1" fmla="*/ 116480 w 519682"/>
              <a:gd name="connsiteY1" fmla="*/ 498375 h 3805722"/>
              <a:gd name="connsiteX2" fmla="*/ 55813 w 519682"/>
              <a:gd name="connsiteY2" fmla="*/ 986055 h 3805722"/>
              <a:gd name="connsiteX3" fmla="*/ 0 w 519682"/>
              <a:gd name="connsiteY3" fmla="*/ 1656882 h 3805722"/>
              <a:gd name="connsiteX4" fmla="*/ 317322 w 519682"/>
              <a:gd name="connsiteY4" fmla="*/ 3053615 h 3805722"/>
              <a:gd name="connsiteX5" fmla="*/ 519682 w 519682"/>
              <a:gd name="connsiteY5" fmla="*/ 3805722 h 3805722"/>
              <a:gd name="connsiteX0" fmla="*/ 112391 w 480312"/>
              <a:gd name="connsiteY0" fmla="*/ 0 h 3805722"/>
              <a:gd name="connsiteX1" fmla="*/ 77110 w 480312"/>
              <a:gd name="connsiteY1" fmla="*/ 498375 h 3805722"/>
              <a:gd name="connsiteX2" fmla="*/ 16443 w 480312"/>
              <a:gd name="connsiteY2" fmla="*/ 986055 h 3805722"/>
              <a:gd name="connsiteX3" fmla="*/ 0 w 480312"/>
              <a:gd name="connsiteY3" fmla="*/ 1697522 h 3805722"/>
              <a:gd name="connsiteX4" fmla="*/ 277952 w 480312"/>
              <a:gd name="connsiteY4" fmla="*/ 3053615 h 3805722"/>
              <a:gd name="connsiteX5" fmla="*/ 480312 w 480312"/>
              <a:gd name="connsiteY5" fmla="*/ 3805722 h 3805722"/>
              <a:gd name="connsiteX0" fmla="*/ 112391 w 480312"/>
              <a:gd name="connsiteY0" fmla="*/ 0 h 3805722"/>
              <a:gd name="connsiteX1" fmla="*/ 77110 w 480312"/>
              <a:gd name="connsiteY1" fmla="*/ 498375 h 3805722"/>
              <a:gd name="connsiteX2" fmla="*/ 16443 w 480312"/>
              <a:gd name="connsiteY2" fmla="*/ 986055 h 3805722"/>
              <a:gd name="connsiteX3" fmla="*/ 0 w 480312"/>
              <a:gd name="connsiteY3" fmla="*/ 1697522 h 3805722"/>
              <a:gd name="connsiteX4" fmla="*/ 144094 w 480312"/>
              <a:gd name="connsiteY4" fmla="*/ 3104415 h 3805722"/>
              <a:gd name="connsiteX5" fmla="*/ 480312 w 480312"/>
              <a:gd name="connsiteY5" fmla="*/ 3805722 h 3805722"/>
              <a:gd name="connsiteX0" fmla="*/ 112391 w 228344"/>
              <a:gd name="connsiteY0" fmla="*/ 0 h 3795562"/>
              <a:gd name="connsiteX1" fmla="*/ 77110 w 228344"/>
              <a:gd name="connsiteY1" fmla="*/ 498375 h 3795562"/>
              <a:gd name="connsiteX2" fmla="*/ 16443 w 228344"/>
              <a:gd name="connsiteY2" fmla="*/ 986055 h 3795562"/>
              <a:gd name="connsiteX3" fmla="*/ 0 w 228344"/>
              <a:gd name="connsiteY3" fmla="*/ 1697522 h 3795562"/>
              <a:gd name="connsiteX4" fmla="*/ 144094 w 228344"/>
              <a:gd name="connsiteY4" fmla="*/ 3104415 h 3795562"/>
              <a:gd name="connsiteX5" fmla="*/ 228344 w 228344"/>
              <a:gd name="connsiteY5" fmla="*/ 3795562 h 3795562"/>
              <a:gd name="connsiteX0" fmla="*/ 0 w 690754"/>
              <a:gd name="connsiteY0" fmla="*/ 0 h 3826042"/>
              <a:gd name="connsiteX1" fmla="*/ 539520 w 690754"/>
              <a:gd name="connsiteY1" fmla="*/ 528855 h 3826042"/>
              <a:gd name="connsiteX2" fmla="*/ 478853 w 690754"/>
              <a:gd name="connsiteY2" fmla="*/ 1016535 h 3826042"/>
              <a:gd name="connsiteX3" fmla="*/ 462410 w 690754"/>
              <a:gd name="connsiteY3" fmla="*/ 1728002 h 3826042"/>
              <a:gd name="connsiteX4" fmla="*/ 606504 w 690754"/>
              <a:gd name="connsiteY4" fmla="*/ 3134895 h 3826042"/>
              <a:gd name="connsiteX5" fmla="*/ 690754 w 690754"/>
              <a:gd name="connsiteY5" fmla="*/ 3826042 h 3826042"/>
              <a:gd name="connsiteX0" fmla="*/ 0 w 690754"/>
              <a:gd name="connsiteY0" fmla="*/ 0 h 3826042"/>
              <a:gd name="connsiteX1" fmla="*/ 130073 w 690754"/>
              <a:gd name="connsiteY1" fmla="*/ 569495 h 3826042"/>
              <a:gd name="connsiteX2" fmla="*/ 478853 w 690754"/>
              <a:gd name="connsiteY2" fmla="*/ 1016535 h 3826042"/>
              <a:gd name="connsiteX3" fmla="*/ 462410 w 690754"/>
              <a:gd name="connsiteY3" fmla="*/ 1728002 h 3826042"/>
              <a:gd name="connsiteX4" fmla="*/ 606504 w 690754"/>
              <a:gd name="connsiteY4" fmla="*/ 3134895 h 3826042"/>
              <a:gd name="connsiteX5" fmla="*/ 690754 w 690754"/>
              <a:gd name="connsiteY5" fmla="*/ 3826042 h 3826042"/>
              <a:gd name="connsiteX0" fmla="*/ 0 w 690754"/>
              <a:gd name="connsiteY0" fmla="*/ 0 h 3826042"/>
              <a:gd name="connsiteX1" fmla="*/ 130073 w 690754"/>
              <a:gd name="connsiteY1" fmla="*/ 569495 h 3826042"/>
              <a:gd name="connsiteX2" fmla="*/ 187516 w 690754"/>
              <a:gd name="connsiteY2" fmla="*/ 1016535 h 3826042"/>
              <a:gd name="connsiteX3" fmla="*/ 462410 w 690754"/>
              <a:gd name="connsiteY3" fmla="*/ 1728002 h 3826042"/>
              <a:gd name="connsiteX4" fmla="*/ 606504 w 690754"/>
              <a:gd name="connsiteY4" fmla="*/ 3134895 h 3826042"/>
              <a:gd name="connsiteX5" fmla="*/ 690754 w 690754"/>
              <a:gd name="connsiteY5" fmla="*/ 3826042 h 3826042"/>
              <a:gd name="connsiteX0" fmla="*/ 0 w 690754"/>
              <a:gd name="connsiteY0" fmla="*/ 0 h 3826042"/>
              <a:gd name="connsiteX1" fmla="*/ 130073 w 690754"/>
              <a:gd name="connsiteY1" fmla="*/ 569495 h 3826042"/>
              <a:gd name="connsiteX2" fmla="*/ 187516 w 690754"/>
              <a:gd name="connsiteY2" fmla="*/ 1016535 h 3826042"/>
              <a:gd name="connsiteX3" fmla="*/ 273434 w 690754"/>
              <a:gd name="connsiteY3" fmla="*/ 1799122 h 3826042"/>
              <a:gd name="connsiteX4" fmla="*/ 606504 w 690754"/>
              <a:gd name="connsiteY4" fmla="*/ 3134895 h 3826042"/>
              <a:gd name="connsiteX5" fmla="*/ 690754 w 690754"/>
              <a:gd name="connsiteY5" fmla="*/ 3826042 h 3826042"/>
              <a:gd name="connsiteX0" fmla="*/ 0 w 690754"/>
              <a:gd name="connsiteY0" fmla="*/ 0 h 3826042"/>
              <a:gd name="connsiteX1" fmla="*/ 130073 w 690754"/>
              <a:gd name="connsiteY1" fmla="*/ 569495 h 3826042"/>
              <a:gd name="connsiteX2" fmla="*/ 187516 w 690754"/>
              <a:gd name="connsiteY2" fmla="*/ 1016535 h 3826042"/>
              <a:gd name="connsiteX3" fmla="*/ 273434 w 690754"/>
              <a:gd name="connsiteY3" fmla="*/ 1799122 h 3826042"/>
              <a:gd name="connsiteX4" fmla="*/ 519890 w 690754"/>
              <a:gd name="connsiteY4" fmla="*/ 3114575 h 3826042"/>
              <a:gd name="connsiteX5" fmla="*/ 690754 w 690754"/>
              <a:gd name="connsiteY5" fmla="*/ 3826042 h 3826042"/>
              <a:gd name="connsiteX0" fmla="*/ 0 w 690754"/>
              <a:gd name="connsiteY0" fmla="*/ 0 h 3826042"/>
              <a:gd name="connsiteX1" fmla="*/ 130073 w 690754"/>
              <a:gd name="connsiteY1" fmla="*/ 569495 h 3826042"/>
              <a:gd name="connsiteX2" fmla="*/ 187516 w 690754"/>
              <a:gd name="connsiteY2" fmla="*/ 1016535 h 3826042"/>
              <a:gd name="connsiteX3" fmla="*/ 273434 w 690754"/>
              <a:gd name="connsiteY3" fmla="*/ 1799122 h 3826042"/>
              <a:gd name="connsiteX4" fmla="*/ 559260 w 690754"/>
              <a:gd name="connsiteY4" fmla="*/ 3104415 h 3826042"/>
              <a:gd name="connsiteX5" fmla="*/ 690754 w 690754"/>
              <a:gd name="connsiteY5" fmla="*/ 3826042 h 3826042"/>
              <a:gd name="connsiteX0" fmla="*/ 0 w 690754"/>
              <a:gd name="connsiteY0" fmla="*/ 0 h 3826042"/>
              <a:gd name="connsiteX1" fmla="*/ 130073 w 690754"/>
              <a:gd name="connsiteY1" fmla="*/ 569495 h 3826042"/>
              <a:gd name="connsiteX2" fmla="*/ 187516 w 690754"/>
              <a:gd name="connsiteY2" fmla="*/ 1016535 h 3826042"/>
              <a:gd name="connsiteX3" fmla="*/ 312804 w 690754"/>
              <a:gd name="connsiteY3" fmla="*/ 1788962 h 3826042"/>
              <a:gd name="connsiteX4" fmla="*/ 559260 w 690754"/>
              <a:gd name="connsiteY4" fmla="*/ 3104415 h 3826042"/>
              <a:gd name="connsiteX5" fmla="*/ 690754 w 690754"/>
              <a:gd name="connsiteY5" fmla="*/ 3826042 h 3826042"/>
              <a:gd name="connsiteX0" fmla="*/ 0 w 690754"/>
              <a:gd name="connsiteY0" fmla="*/ 0 h 3826042"/>
              <a:gd name="connsiteX1" fmla="*/ 130073 w 690754"/>
              <a:gd name="connsiteY1" fmla="*/ 569495 h 3826042"/>
              <a:gd name="connsiteX2" fmla="*/ 258382 w 690754"/>
              <a:gd name="connsiteY2" fmla="*/ 1016535 h 3826042"/>
              <a:gd name="connsiteX3" fmla="*/ 312804 w 690754"/>
              <a:gd name="connsiteY3" fmla="*/ 1788962 h 3826042"/>
              <a:gd name="connsiteX4" fmla="*/ 559260 w 690754"/>
              <a:gd name="connsiteY4" fmla="*/ 3104415 h 3826042"/>
              <a:gd name="connsiteX5" fmla="*/ 690754 w 690754"/>
              <a:gd name="connsiteY5" fmla="*/ 3826042 h 3826042"/>
              <a:gd name="connsiteX0" fmla="*/ 0 w 690754"/>
              <a:gd name="connsiteY0" fmla="*/ 0 h 3826042"/>
              <a:gd name="connsiteX1" fmla="*/ 169443 w 690754"/>
              <a:gd name="connsiteY1" fmla="*/ 498375 h 3826042"/>
              <a:gd name="connsiteX2" fmla="*/ 258382 w 690754"/>
              <a:gd name="connsiteY2" fmla="*/ 1016535 h 3826042"/>
              <a:gd name="connsiteX3" fmla="*/ 312804 w 690754"/>
              <a:gd name="connsiteY3" fmla="*/ 1788962 h 3826042"/>
              <a:gd name="connsiteX4" fmla="*/ 559260 w 690754"/>
              <a:gd name="connsiteY4" fmla="*/ 3104415 h 3826042"/>
              <a:gd name="connsiteX5" fmla="*/ 690754 w 690754"/>
              <a:gd name="connsiteY5" fmla="*/ 3826042 h 3826042"/>
              <a:gd name="connsiteX0" fmla="*/ 0 w 541148"/>
              <a:gd name="connsiteY0" fmla="*/ 0 h 3815882"/>
              <a:gd name="connsiteX1" fmla="*/ 19837 w 541148"/>
              <a:gd name="connsiteY1" fmla="*/ 488215 h 3815882"/>
              <a:gd name="connsiteX2" fmla="*/ 108776 w 541148"/>
              <a:gd name="connsiteY2" fmla="*/ 1006375 h 3815882"/>
              <a:gd name="connsiteX3" fmla="*/ 163198 w 541148"/>
              <a:gd name="connsiteY3" fmla="*/ 1778802 h 3815882"/>
              <a:gd name="connsiteX4" fmla="*/ 409654 w 541148"/>
              <a:gd name="connsiteY4" fmla="*/ 3094255 h 3815882"/>
              <a:gd name="connsiteX5" fmla="*/ 541148 w 541148"/>
              <a:gd name="connsiteY5" fmla="*/ 3815882 h 3815882"/>
              <a:gd name="connsiteX0" fmla="*/ 0 w 541148"/>
              <a:gd name="connsiteY0" fmla="*/ 0 h 3815882"/>
              <a:gd name="connsiteX1" fmla="*/ 19837 w 541148"/>
              <a:gd name="connsiteY1" fmla="*/ 488215 h 3815882"/>
              <a:gd name="connsiteX2" fmla="*/ 14288 w 541148"/>
              <a:gd name="connsiteY2" fmla="*/ 1036855 h 3815882"/>
              <a:gd name="connsiteX3" fmla="*/ 163198 w 541148"/>
              <a:gd name="connsiteY3" fmla="*/ 1778802 h 3815882"/>
              <a:gd name="connsiteX4" fmla="*/ 409654 w 541148"/>
              <a:gd name="connsiteY4" fmla="*/ 3094255 h 3815882"/>
              <a:gd name="connsiteX5" fmla="*/ 541148 w 541148"/>
              <a:gd name="connsiteY5" fmla="*/ 3815882 h 3815882"/>
              <a:gd name="connsiteX0" fmla="*/ 0 w 541148"/>
              <a:gd name="connsiteY0" fmla="*/ 0 h 3815882"/>
              <a:gd name="connsiteX1" fmla="*/ 19837 w 541148"/>
              <a:gd name="connsiteY1" fmla="*/ 488215 h 3815882"/>
              <a:gd name="connsiteX2" fmla="*/ 14288 w 541148"/>
              <a:gd name="connsiteY2" fmla="*/ 1036855 h 3815882"/>
              <a:gd name="connsiteX3" fmla="*/ 123828 w 541148"/>
              <a:gd name="connsiteY3" fmla="*/ 1829602 h 3815882"/>
              <a:gd name="connsiteX4" fmla="*/ 409654 w 541148"/>
              <a:gd name="connsiteY4" fmla="*/ 3094255 h 3815882"/>
              <a:gd name="connsiteX5" fmla="*/ 541148 w 541148"/>
              <a:gd name="connsiteY5" fmla="*/ 3815882 h 3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148" h="3815882">
                <a:moveTo>
                  <a:pt x="0" y="0"/>
                </a:moveTo>
                <a:lnTo>
                  <a:pt x="19837" y="488215"/>
                </a:lnTo>
                <a:cubicBezTo>
                  <a:pt x="17987" y="671095"/>
                  <a:pt x="16138" y="853975"/>
                  <a:pt x="14288" y="1036855"/>
                </a:cubicBezTo>
                <a:lnTo>
                  <a:pt x="123828" y="1829602"/>
                </a:lnTo>
                <a:lnTo>
                  <a:pt x="409654" y="3094255"/>
                </a:lnTo>
                <a:lnTo>
                  <a:pt x="541148" y="3815882"/>
                </a:lnTo>
              </a:path>
            </a:pathLst>
          </a:custGeom>
          <a:noFill/>
          <a:ln w="76200">
            <a:solidFill>
              <a:srgbClr val="00B0F0"/>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47A"/>
              </a:solidFill>
              <a:effectLst/>
              <a:uLnTx/>
              <a:uFillTx/>
              <a:latin typeface="Arial"/>
              <a:ea typeface="+mn-ea"/>
              <a:cs typeface="+mn-cs"/>
            </a:endParaRPr>
          </a:p>
        </p:txBody>
      </p:sp>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986065" y="1700417"/>
            <a:ext cx="1656080" cy="1036321"/>
          </a:xfrm>
          <a:prstGeom prst="rect">
            <a:avLst/>
          </a:prstGeom>
        </p:spPr>
      </p:pic>
      <p:sp>
        <p:nvSpPr>
          <p:cNvPr id="25" name="Rectangle 24"/>
          <p:cNvSpPr/>
          <p:nvPr/>
        </p:nvSpPr>
        <p:spPr>
          <a:xfrm>
            <a:off x="7909559" y="2900684"/>
            <a:ext cx="4291891" cy="707886"/>
          </a:xfrm>
          <a:prstGeom prst="rect">
            <a:avLst/>
          </a:prstGeom>
          <a:solidFill>
            <a:schemeClr val="tx2"/>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3) Reservoir is over 100% full, water is moving over the spillway.</a:t>
            </a:r>
          </a:p>
        </p:txBody>
      </p:sp>
      <p:sp>
        <p:nvSpPr>
          <p:cNvPr id="28" name="Rectangle 27"/>
          <p:cNvSpPr/>
          <p:nvPr/>
        </p:nvSpPr>
        <p:spPr>
          <a:xfrm>
            <a:off x="7909560" y="1584103"/>
            <a:ext cx="4282440" cy="1323439"/>
          </a:xfrm>
          <a:prstGeom prst="rect">
            <a:avLst/>
          </a:prstGeom>
          <a:solidFill>
            <a:schemeClr val="tx2"/>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2) Excessive storm waters continue to flow into reservoir. Reservoir is 100% full, water is at the top of the spillway weir.</a:t>
            </a:r>
          </a:p>
        </p:txBody>
      </p:sp>
      <p:sp>
        <p:nvSpPr>
          <p:cNvPr id="29" name="Rectangle 28"/>
          <p:cNvSpPr/>
          <p:nvPr/>
        </p:nvSpPr>
        <p:spPr>
          <a:xfrm>
            <a:off x="7909560" y="-9085"/>
            <a:ext cx="4282440" cy="1631216"/>
          </a:xfrm>
          <a:prstGeom prst="rect">
            <a:avLst/>
          </a:prstGeom>
          <a:solidFill>
            <a:schemeClr val="tx2"/>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1) Storm waters are entering the reservoir causing the reservoir to fill. Project staff are making gate changes to minimize downstream flows through the conduit.</a:t>
            </a:r>
          </a:p>
        </p:txBody>
      </p:sp>
      <p:cxnSp>
        <p:nvCxnSpPr>
          <p:cNvPr id="31" name="Straight Connector 30"/>
          <p:cNvCxnSpPr/>
          <p:nvPr/>
        </p:nvCxnSpPr>
        <p:spPr>
          <a:xfrm>
            <a:off x="3143830" y="2818865"/>
            <a:ext cx="3795450" cy="1933608"/>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120970" y="2849774"/>
            <a:ext cx="4765729" cy="2377975"/>
          </a:xfrm>
          <a:prstGeom prst="straightConnector1">
            <a:avLst/>
          </a:prstGeom>
          <a:ln w="57150">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801905" y="4699072"/>
            <a:ext cx="1092414" cy="51300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337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30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xit" presetSubtype="0" fill="hold" nodeType="withEffect">
                                  <p:stCondLst>
                                    <p:cond delay="0"/>
                                  </p:stCondLst>
                                  <p:childTnLst>
                                    <p:animEffect transition="out" filter="fade">
                                      <p:cBhvr>
                                        <p:cTn id="20" dur="500"/>
                                        <p:tgtEl>
                                          <p:spTgt spid="31"/>
                                        </p:tgtEl>
                                      </p:cBhvr>
                                    </p:animEffect>
                                    <p:set>
                                      <p:cBhvr>
                                        <p:cTn id="21" dur="1" fill="hold">
                                          <p:stCondLst>
                                            <p:cond delay="499"/>
                                          </p:stCondLst>
                                        </p:cTn>
                                        <p:tgtEl>
                                          <p:spTgt spid="3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xit" presetSubtype="0" fill="hold" nodeType="with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22" presetClass="entr" presetSubtype="1" repeatCount="indefinite"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up)">
                                      <p:cBhvr>
                                        <p:cTn id="33" dur="30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xit" presetSubtype="0" fill="hold" grpId="1"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22" presetClass="entr" presetSubtype="1" repeatCount="indefinite" fill="hold" grpId="0" nodeType="withEffect">
                                  <p:stCondLst>
                                    <p:cond delay="150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2000"/>
                                        <p:tgtEl>
                                          <p:spTgt spid="5"/>
                                        </p:tgtEl>
                                      </p:cBhvr>
                                    </p:animEffect>
                                  </p:childTnLst>
                                </p:cTn>
                              </p:par>
                              <p:par>
                                <p:cTn id="48" presetID="22" presetClass="entr" presetSubtype="1" repeatCount="indefinite" fill="hold" grpId="0" nodeType="withEffect">
                                  <p:stCondLst>
                                    <p:cond delay="1500"/>
                                  </p:stCondLst>
                                  <p:childTnLst>
                                    <p:set>
                                      <p:cBhvr>
                                        <p:cTn id="49" dur="1" fill="hold">
                                          <p:stCondLst>
                                            <p:cond delay="0"/>
                                          </p:stCondLst>
                                        </p:cTn>
                                        <p:tgtEl>
                                          <p:spTgt spid="20"/>
                                        </p:tgtEl>
                                        <p:attrNameLst>
                                          <p:attrName>style.visibility</p:attrName>
                                        </p:attrNameLst>
                                      </p:cBhvr>
                                      <p:to>
                                        <p:strVal val="visible"/>
                                      </p:to>
                                    </p:set>
                                    <p:animEffect transition="in" filter="wipe(up)">
                                      <p:cBhvr>
                                        <p:cTn id="50" dur="2000"/>
                                        <p:tgtEl>
                                          <p:spTgt spid="20"/>
                                        </p:tgtEl>
                                      </p:cBhvr>
                                    </p:animEffect>
                                  </p:childTnLst>
                                </p:cTn>
                              </p:par>
                              <p:par>
                                <p:cTn id="51" presetID="22" presetClass="entr" presetSubtype="1" repeatCount="indefinite" fill="hold" grpId="0" nodeType="withEffect">
                                  <p:stCondLst>
                                    <p:cond delay="150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5" grpId="0" animBg="1"/>
      <p:bldP spid="15" grpId="1" animBg="1"/>
      <p:bldP spid="5" grpId="0" animBg="1"/>
      <p:bldP spid="20" grpId="0" animBg="1"/>
      <p:bldP spid="22" grpId="0" animBg="1"/>
      <p:bldP spid="21" grpId="0" animBg="1"/>
      <p:bldP spid="25"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232EA4B8-848B-82AD-2CD4-96E073C0C2B2}"/>
              </a:ext>
            </a:extLst>
          </p:cNvPr>
          <p:cNvPicPr>
            <a:picLocks noGrp="1" noChangeAspect="1"/>
          </p:cNvPicPr>
          <p:nvPr>
            <p:ph sz="quarter" idx="10"/>
          </p:nvPr>
        </p:nvPicPr>
        <p:blipFill>
          <a:blip r:embed="rId3"/>
          <a:stretch>
            <a:fillRect/>
          </a:stretch>
        </p:blipFill>
        <p:spPr>
          <a:xfrm>
            <a:off x="6182206" y="1752126"/>
            <a:ext cx="5335597" cy="4834602"/>
          </a:xfrm>
        </p:spPr>
      </p:pic>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Reservoir Regulation </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4"/>
          <a:stretch>
            <a:fillRect/>
          </a:stretch>
        </p:blipFill>
        <p:spPr>
          <a:xfrm>
            <a:off x="10969465" y="271272"/>
            <a:ext cx="548338" cy="548338"/>
          </a:xfrm>
          <a:prstGeom prst="rect">
            <a:avLst/>
          </a:prstGeom>
        </p:spPr>
      </p:pic>
      <p:sp>
        <p:nvSpPr>
          <p:cNvPr id="6" name="TextBox 5">
            <a:extLst>
              <a:ext uri="{FF2B5EF4-FFF2-40B4-BE49-F238E27FC236}">
                <a16:creationId xmlns:a16="http://schemas.microsoft.com/office/drawing/2014/main" id="{784061A5-2980-B009-79B9-867B4FEEC2E9}"/>
              </a:ext>
            </a:extLst>
          </p:cNvPr>
          <p:cNvSpPr txBox="1"/>
          <p:nvPr/>
        </p:nvSpPr>
        <p:spPr>
          <a:xfrm>
            <a:off x="4903304" y="859160"/>
            <a:ext cx="2857169" cy="430887"/>
          </a:xfrm>
          <a:prstGeom prst="rect">
            <a:avLst/>
          </a:prstGeom>
          <a:noFill/>
        </p:spPr>
        <p:txBody>
          <a:bodyPr wrap="square" rtlCol="0">
            <a:spAutoFit/>
          </a:bodyPr>
          <a:lstStyle/>
          <a:p>
            <a:r>
              <a:rPr lang="en-US" sz="2200" dirty="0"/>
              <a:t>Reservoircontrol.com</a:t>
            </a:r>
          </a:p>
        </p:txBody>
      </p:sp>
      <p:pic>
        <p:nvPicPr>
          <p:cNvPr id="11" name="Picture 10">
            <a:extLst>
              <a:ext uri="{FF2B5EF4-FFF2-40B4-BE49-F238E27FC236}">
                <a16:creationId xmlns:a16="http://schemas.microsoft.com/office/drawing/2014/main" id="{595F22F2-CB77-18AE-144A-F871A810D5E5}"/>
              </a:ext>
            </a:extLst>
          </p:cNvPr>
          <p:cNvPicPr>
            <a:picLocks noChangeAspect="1"/>
          </p:cNvPicPr>
          <p:nvPr/>
        </p:nvPicPr>
        <p:blipFill>
          <a:blip r:embed="rId5"/>
          <a:stretch>
            <a:fillRect/>
          </a:stretch>
        </p:blipFill>
        <p:spPr>
          <a:xfrm>
            <a:off x="420393" y="1692080"/>
            <a:ext cx="5589402" cy="4469656"/>
          </a:xfrm>
          <a:prstGeom prst="rect">
            <a:avLst/>
          </a:prstGeom>
        </p:spPr>
      </p:pic>
    </p:spTree>
    <p:extLst>
      <p:ext uri="{BB962C8B-B14F-4D97-AF65-F5344CB8AC3E}">
        <p14:creationId xmlns:p14="http://schemas.microsoft.com/office/powerpoint/2010/main" val="4121543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Weather Forecasting</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3"/>
          <a:stretch>
            <a:fillRect/>
          </a:stretch>
        </p:blipFill>
        <p:spPr>
          <a:xfrm>
            <a:off x="10969465" y="271272"/>
            <a:ext cx="548338" cy="548338"/>
          </a:xfrm>
          <a:prstGeom prst="rect">
            <a:avLst/>
          </a:prstGeom>
        </p:spPr>
      </p:pic>
      <p:pic>
        <p:nvPicPr>
          <p:cNvPr id="5" name="Picture 4">
            <a:extLst>
              <a:ext uri="{FF2B5EF4-FFF2-40B4-BE49-F238E27FC236}">
                <a16:creationId xmlns:a16="http://schemas.microsoft.com/office/drawing/2014/main" id="{B8DB6C1D-3893-31B1-3D23-D4DB8934B5A7}"/>
              </a:ext>
            </a:extLst>
          </p:cNvPr>
          <p:cNvPicPr>
            <a:picLocks noChangeAspect="1"/>
          </p:cNvPicPr>
          <p:nvPr/>
        </p:nvPicPr>
        <p:blipFill>
          <a:blip r:embed="rId4"/>
          <a:stretch>
            <a:fillRect/>
          </a:stretch>
        </p:blipFill>
        <p:spPr>
          <a:xfrm>
            <a:off x="6391296" y="1144038"/>
            <a:ext cx="5480001" cy="5195535"/>
          </a:xfrm>
          <a:prstGeom prst="rect">
            <a:avLst/>
          </a:prstGeom>
        </p:spPr>
      </p:pic>
      <p:pic>
        <p:nvPicPr>
          <p:cNvPr id="8" name="Picture 7">
            <a:extLst>
              <a:ext uri="{FF2B5EF4-FFF2-40B4-BE49-F238E27FC236}">
                <a16:creationId xmlns:a16="http://schemas.microsoft.com/office/drawing/2014/main" id="{3794446B-7E3D-D466-39A3-0711C2D80ED2}"/>
              </a:ext>
            </a:extLst>
          </p:cNvPr>
          <p:cNvPicPr>
            <a:picLocks noChangeAspect="1"/>
          </p:cNvPicPr>
          <p:nvPr/>
        </p:nvPicPr>
        <p:blipFill>
          <a:blip r:embed="rId5"/>
          <a:stretch>
            <a:fillRect/>
          </a:stretch>
        </p:blipFill>
        <p:spPr>
          <a:xfrm>
            <a:off x="680274" y="1144038"/>
            <a:ext cx="4936753" cy="5288568"/>
          </a:xfrm>
          <a:prstGeom prst="rect">
            <a:avLst/>
          </a:prstGeom>
        </p:spPr>
      </p:pic>
    </p:spTree>
    <p:extLst>
      <p:ext uri="{BB962C8B-B14F-4D97-AF65-F5344CB8AC3E}">
        <p14:creationId xmlns:p14="http://schemas.microsoft.com/office/powerpoint/2010/main" val="1371952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395AD3-01A2-113B-8C4F-725BCAD5294C}"/>
              </a:ext>
            </a:extLst>
          </p:cNvPr>
          <p:cNvSpPr>
            <a:spLocks noGrp="1"/>
          </p:cNvSpPr>
          <p:nvPr>
            <p:ph sz="quarter" idx="10"/>
          </p:nvPr>
        </p:nvSpPr>
        <p:spPr>
          <a:xfrm>
            <a:off x="266700" y="1291904"/>
            <a:ext cx="11658600" cy="5337495"/>
          </a:xfrm>
        </p:spPr>
        <p:txBody>
          <a:bodyPr/>
          <a:lstStyle/>
          <a:p>
            <a:endParaRPr lang="en-US" sz="1400" dirty="0">
              <a:solidFill>
                <a:srgbClr val="FF0000"/>
              </a:solidFill>
            </a:endParaRPr>
          </a:p>
          <a:p>
            <a:endParaRPr lang="en-US" dirty="0"/>
          </a:p>
        </p:txBody>
      </p:sp>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River and Inflow Forecasting</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2"/>
          <a:stretch>
            <a:fillRect/>
          </a:stretch>
        </p:blipFill>
        <p:spPr>
          <a:xfrm>
            <a:off x="10969465" y="271272"/>
            <a:ext cx="548338" cy="548338"/>
          </a:xfrm>
          <a:prstGeom prst="rect">
            <a:avLst/>
          </a:prstGeom>
        </p:spPr>
      </p:pic>
      <p:pic>
        <p:nvPicPr>
          <p:cNvPr id="10" name="Picture 9">
            <a:extLst>
              <a:ext uri="{FF2B5EF4-FFF2-40B4-BE49-F238E27FC236}">
                <a16:creationId xmlns:a16="http://schemas.microsoft.com/office/drawing/2014/main" id="{879C7761-C017-3327-4D8B-9D344035151A}"/>
              </a:ext>
            </a:extLst>
          </p:cNvPr>
          <p:cNvPicPr>
            <a:picLocks noChangeAspect="1"/>
          </p:cNvPicPr>
          <p:nvPr/>
        </p:nvPicPr>
        <p:blipFill>
          <a:blip r:embed="rId3"/>
          <a:stretch>
            <a:fillRect/>
          </a:stretch>
        </p:blipFill>
        <p:spPr>
          <a:xfrm>
            <a:off x="246182" y="1289625"/>
            <a:ext cx="5176608" cy="4305726"/>
          </a:xfrm>
          <a:prstGeom prst="rect">
            <a:avLst/>
          </a:prstGeom>
        </p:spPr>
      </p:pic>
      <p:pic>
        <p:nvPicPr>
          <p:cNvPr id="12" name="Picture 11">
            <a:extLst>
              <a:ext uri="{FF2B5EF4-FFF2-40B4-BE49-F238E27FC236}">
                <a16:creationId xmlns:a16="http://schemas.microsoft.com/office/drawing/2014/main" id="{9E913F63-942E-12E2-8616-319405A2B20A}"/>
              </a:ext>
            </a:extLst>
          </p:cNvPr>
          <p:cNvPicPr>
            <a:picLocks noChangeAspect="1"/>
          </p:cNvPicPr>
          <p:nvPr/>
        </p:nvPicPr>
        <p:blipFill>
          <a:blip r:embed="rId4"/>
          <a:stretch>
            <a:fillRect/>
          </a:stretch>
        </p:blipFill>
        <p:spPr>
          <a:xfrm>
            <a:off x="6337189" y="1291904"/>
            <a:ext cx="5419454" cy="4409336"/>
          </a:xfrm>
          <a:prstGeom prst="rect">
            <a:avLst/>
          </a:prstGeom>
        </p:spPr>
      </p:pic>
      <p:sp>
        <p:nvSpPr>
          <p:cNvPr id="13" name="TextBox 12">
            <a:extLst>
              <a:ext uri="{FF2B5EF4-FFF2-40B4-BE49-F238E27FC236}">
                <a16:creationId xmlns:a16="http://schemas.microsoft.com/office/drawing/2014/main" id="{07C898D7-3A7B-B108-BBB4-1C4A71DF4DB5}"/>
              </a:ext>
            </a:extLst>
          </p:cNvPr>
          <p:cNvSpPr txBox="1"/>
          <p:nvPr/>
        </p:nvSpPr>
        <p:spPr>
          <a:xfrm>
            <a:off x="6432605" y="5820355"/>
            <a:ext cx="5398936" cy="646331"/>
          </a:xfrm>
          <a:prstGeom prst="rect">
            <a:avLst/>
          </a:prstGeom>
          <a:noFill/>
        </p:spPr>
        <p:txBody>
          <a:bodyPr wrap="square" rtlCol="0">
            <a:spAutoFit/>
          </a:bodyPr>
          <a:lstStyle/>
          <a:p>
            <a:r>
              <a:rPr lang="en-US" dirty="0"/>
              <a:t>USGS Gages</a:t>
            </a:r>
          </a:p>
          <a:p>
            <a:r>
              <a:rPr lang="en-US" dirty="0"/>
              <a:t>NERFC: Advanced Hydrologic Prediction Service</a:t>
            </a:r>
          </a:p>
        </p:txBody>
      </p:sp>
      <p:sp>
        <p:nvSpPr>
          <p:cNvPr id="14" name="TextBox 13">
            <a:extLst>
              <a:ext uri="{FF2B5EF4-FFF2-40B4-BE49-F238E27FC236}">
                <a16:creationId xmlns:a16="http://schemas.microsoft.com/office/drawing/2014/main" id="{E34395C4-BB32-6849-3032-E75962A49FB4}"/>
              </a:ext>
            </a:extLst>
          </p:cNvPr>
          <p:cNvSpPr txBox="1"/>
          <p:nvPr/>
        </p:nvSpPr>
        <p:spPr>
          <a:xfrm>
            <a:off x="360460" y="5820354"/>
            <a:ext cx="5398936" cy="646331"/>
          </a:xfrm>
          <a:prstGeom prst="rect">
            <a:avLst/>
          </a:prstGeom>
          <a:noFill/>
        </p:spPr>
        <p:txBody>
          <a:bodyPr wrap="square" rtlCol="0">
            <a:spAutoFit/>
          </a:bodyPr>
          <a:lstStyle/>
          <a:p>
            <a:r>
              <a:rPr lang="en-US" dirty="0"/>
              <a:t>Reservoir Regulation Center Data</a:t>
            </a:r>
          </a:p>
          <a:p>
            <a:r>
              <a:rPr lang="en-US" dirty="0"/>
              <a:t>NERFC Inflow Predictions </a:t>
            </a:r>
          </a:p>
        </p:txBody>
      </p:sp>
      <p:sp>
        <p:nvSpPr>
          <p:cNvPr id="15" name="TextBox 14">
            <a:extLst>
              <a:ext uri="{FF2B5EF4-FFF2-40B4-BE49-F238E27FC236}">
                <a16:creationId xmlns:a16="http://schemas.microsoft.com/office/drawing/2014/main" id="{E78F1823-9D78-B7C5-2226-C8656777952D}"/>
              </a:ext>
            </a:extLst>
          </p:cNvPr>
          <p:cNvSpPr txBox="1"/>
          <p:nvPr/>
        </p:nvSpPr>
        <p:spPr>
          <a:xfrm>
            <a:off x="2194406" y="922571"/>
            <a:ext cx="1280160" cy="369332"/>
          </a:xfrm>
          <a:prstGeom prst="rect">
            <a:avLst/>
          </a:prstGeom>
          <a:noFill/>
        </p:spPr>
        <p:txBody>
          <a:bodyPr wrap="square" rtlCol="0">
            <a:spAutoFit/>
          </a:bodyPr>
          <a:lstStyle/>
          <a:p>
            <a:r>
              <a:rPr lang="en-US" dirty="0"/>
              <a:t>Reservoirs</a:t>
            </a:r>
          </a:p>
        </p:txBody>
      </p:sp>
      <p:sp>
        <p:nvSpPr>
          <p:cNvPr id="16" name="TextBox 15">
            <a:extLst>
              <a:ext uri="{FF2B5EF4-FFF2-40B4-BE49-F238E27FC236}">
                <a16:creationId xmlns:a16="http://schemas.microsoft.com/office/drawing/2014/main" id="{C99AD0E4-15C7-E6E4-2351-6632B8C87620}"/>
              </a:ext>
            </a:extLst>
          </p:cNvPr>
          <p:cNvSpPr txBox="1"/>
          <p:nvPr/>
        </p:nvSpPr>
        <p:spPr>
          <a:xfrm>
            <a:off x="8311420" y="922571"/>
            <a:ext cx="1470992" cy="369332"/>
          </a:xfrm>
          <a:prstGeom prst="rect">
            <a:avLst/>
          </a:prstGeom>
          <a:noFill/>
        </p:spPr>
        <p:txBody>
          <a:bodyPr wrap="square" rtlCol="0">
            <a:spAutoFit/>
          </a:bodyPr>
          <a:lstStyle/>
          <a:p>
            <a:r>
              <a:rPr lang="en-US" dirty="0"/>
              <a:t>River Gages</a:t>
            </a:r>
          </a:p>
        </p:txBody>
      </p:sp>
    </p:spTree>
    <p:extLst>
      <p:ext uri="{BB962C8B-B14F-4D97-AF65-F5344CB8AC3E}">
        <p14:creationId xmlns:p14="http://schemas.microsoft.com/office/powerpoint/2010/main" val="653534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Stamford Hurricane Barrier</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2"/>
          <a:stretch>
            <a:fillRect/>
          </a:stretch>
        </p:blipFill>
        <p:spPr>
          <a:xfrm>
            <a:off x="10969465" y="271272"/>
            <a:ext cx="548338" cy="548338"/>
          </a:xfrm>
          <a:prstGeom prst="rect">
            <a:avLst/>
          </a:prstGeom>
        </p:spPr>
      </p:pic>
      <p:grpSp>
        <p:nvGrpSpPr>
          <p:cNvPr id="2" name="Group 1">
            <a:extLst>
              <a:ext uri="{FF2B5EF4-FFF2-40B4-BE49-F238E27FC236}">
                <a16:creationId xmlns:a16="http://schemas.microsoft.com/office/drawing/2014/main" id="{D4B1C7C1-FF61-147B-A45F-6055AA178F7D}"/>
              </a:ext>
            </a:extLst>
          </p:cNvPr>
          <p:cNvGrpSpPr/>
          <p:nvPr/>
        </p:nvGrpSpPr>
        <p:grpSpPr>
          <a:xfrm>
            <a:off x="954685" y="975105"/>
            <a:ext cx="9645732" cy="5671938"/>
            <a:chOff x="266700" y="975105"/>
            <a:chExt cx="9645732" cy="5671938"/>
          </a:xfrm>
        </p:grpSpPr>
        <p:pic>
          <p:nvPicPr>
            <p:cNvPr id="3" name="Picture 2">
              <a:extLst>
                <a:ext uri="{FF2B5EF4-FFF2-40B4-BE49-F238E27FC236}">
                  <a16:creationId xmlns:a16="http://schemas.microsoft.com/office/drawing/2014/main" id="{040744E5-1344-5987-2D60-055DE3DD7E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6700" y="975105"/>
              <a:ext cx="9645732" cy="5671938"/>
            </a:xfrm>
            <a:prstGeom prst="rect">
              <a:avLst/>
            </a:prstGeom>
            <a:ln>
              <a:solidFill>
                <a:schemeClr val="tx1"/>
              </a:solidFill>
            </a:ln>
          </p:spPr>
        </p:pic>
        <p:sp>
          <p:nvSpPr>
            <p:cNvPr id="4" name="Star: 5 Points 3">
              <a:extLst>
                <a:ext uri="{FF2B5EF4-FFF2-40B4-BE49-F238E27FC236}">
                  <a16:creationId xmlns:a16="http://schemas.microsoft.com/office/drawing/2014/main" id="{7535821E-E321-8F53-2DD1-713270DCA2B2}"/>
                </a:ext>
              </a:extLst>
            </p:cNvPr>
            <p:cNvSpPr/>
            <p:nvPr/>
          </p:nvSpPr>
          <p:spPr>
            <a:xfrm>
              <a:off x="1851278" y="5084829"/>
              <a:ext cx="235132" cy="235132"/>
            </a:xfrm>
            <a:prstGeom prst="star5">
              <a:avLst/>
            </a:prstGeom>
            <a:solidFill>
              <a:srgbClr val="FF000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tar: 5 Points 4">
              <a:extLst>
                <a:ext uri="{FF2B5EF4-FFF2-40B4-BE49-F238E27FC236}">
                  <a16:creationId xmlns:a16="http://schemas.microsoft.com/office/drawing/2014/main" id="{33D1DF58-712B-854D-40D7-A390B5BD5DE2}"/>
                </a:ext>
              </a:extLst>
            </p:cNvPr>
            <p:cNvSpPr/>
            <p:nvPr/>
          </p:nvSpPr>
          <p:spPr>
            <a:xfrm>
              <a:off x="6529091" y="2907909"/>
              <a:ext cx="235132" cy="235132"/>
            </a:xfrm>
            <a:prstGeom prst="star5">
              <a:avLst/>
            </a:prstGeom>
            <a:solidFill>
              <a:srgbClr val="7030A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tar: 5 Points 5">
              <a:extLst>
                <a:ext uri="{FF2B5EF4-FFF2-40B4-BE49-F238E27FC236}">
                  <a16:creationId xmlns:a16="http://schemas.microsoft.com/office/drawing/2014/main" id="{7763F32C-A0B0-1938-E192-93F34048062E}"/>
                </a:ext>
              </a:extLst>
            </p:cNvPr>
            <p:cNvSpPr/>
            <p:nvPr/>
          </p:nvSpPr>
          <p:spPr>
            <a:xfrm>
              <a:off x="7569764" y="3363796"/>
              <a:ext cx="235132" cy="235132"/>
            </a:xfrm>
            <a:prstGeom prst="star5">
              <a:avLst/>
            </a:prstGeom>
            <a:solidFill>
              <a:srgbClr val="0070C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1" name="Star: 5 Points 20">
            <a:extLst>
              <a:ext uri="{FF2B5EF4-FFF2-40B4-BE49-F238E27FC236}">
                <a16:creationId xmlns:a16="http://schemas.microsoft.com/office/drawing/2014/main" id="{E2C3774B-1BAC-1B3F-4DDA-C86483CFFB71}"/>
              </a:ext>
            </a:extLst>
          </p:cNvPr>
          <p:cNvSpPr/>
          <p:nvPr/>
        </p:nvSpPr>
        <p:spPr>
          <a:xfrm>
            <a:off x="8970822" y="2995946"/>
            <a:ext cx="235132" cy="235132"/>
          </a:xfrm>
          <a:prstGeom prst="star5">
            <a:avLst/>
          </a:prstGeom>
          <a:solidFill>
            <a:srgbClr val="66FF33">
              <a:alpha val="88627"/>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Content Placeholder 5">
            <a:extLst>
              <a:ext uri="{FF2B5EF4-FFF2-40B4-BE49-F238E27FC236}">
                <a16:creationId xmlns:a16="http://schemas.microsoft.com/office/drawing/2014/main" id="{83B4A712-28D9-6170-2C18-BE502288F7D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70809" y="975105"/>
            <a:ext cx="5010880" cy="2792217"/>
          </a:xfrm>
          <a:prstGeom prst="rect">
            <a:avLst/>
          </a:prstGeom>
          <a:ln>
            <a:solidFill>
              <a:schemeClr val="tx1"/>
            </a:solidFill>
          </a:ln>
        </p:spPr>
      </p:pic>
      <p:pic>
        <p:nvPicPr>
          <p:cNvPr id="10" name="Picture 9">
            <a:extLst>
              <a:ext uri="{FF2B5EF4-FFF2-40B4-BE49-F238E27FC236}">
                <a16:creationId xmlns:a16="http://schemas.microsoft.com/office/drawing/2014/main" id="{1838DF47-EAF6-E92C-2E62-09E9CA9FB01C}"/>
              </a:ext>
            </a:extLst>
          </p:cNvPr>
          <p:cNvPicPr>
            <a:picLocks noChangeAspect="1"/>
          </p:cNvPicPr>
          <p:nvPr/>
        </p:nvPicPr>
        <p:blipFill rotWithShape="1">
          <a:blip r:embed="rId5"/>
          <a:srcRect t="456" r="2466"/>
          <a:stretch/>
        </p:blipFill>
        <p:spPr>
          <a:xfrm>
            <a:off x="6770808" y="3780526"/>
            <a:ext cx="5010881" cy="2879721"/>
          </a:xfrm>
          <a:prstGeom prst="rect">
            <a:avLst/>
          </a:prstGeom>
        </p:spPr>
      </p:pic>
    </p:spTree>
    <p:extLst>
      <p:ext uri="{BB962C8B-B14F-4D97-AF65-F5344CB8AC3E}">
        <p14:creationId xmlns:p14="http://schemas.microsoft.com/office/powerpoint/2010/main" val="2614635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Stamford Hurricane Barrier</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2"/>
          <a:stretch>
            <a:fillRect/>
          </a:stretch>
        </p:blipFill>
        <p:spPr>
          <a:xfrm>
            <a:off x="10969465" y="271272"/>
            <a:ext cx="548338" cy="548338"/>
          </a:xfrm>
          <a:prstGeom prst="rect">
            <a:avLst/>
          </a:prstGeom>
        </p:spPr>
      </p:pic>
      <p:pic>
        <p:nvPicPr>
          <p:cNvPr id="8" name="Picture 7">
            <a:extLst>
              <a:ext uri="{FF2B5EF4-FFF2-40B4-BE49-F238E27FC236}">
                <a16:creationId xmlns:a16="http://schemas.microsoft.com/office/drawing/2014/main" id="{9682C98D-0532-692D-1613-2843CC9CADFD}"/>
              </a:ext>
            </a:extLst>
          </p:cNvPr>
          <p:cNvPicPr>
            <a:picLocks noChangeAspect="1"/>
          </p:cNvPicPr>
          <p:nvPr/>
        </p:nvPicPr>
        <p:blipFill>
          <a:blip r:embed="rId3" cstate="print"/>
          <a:srcRect l="63078" t="20245" r="1901" b="13763"/>
          <a:stretch>
            <a:fillRect/>
          </a:stretch>
        </p:blipFill>
        <p:spPr bwMode="auto">
          <a:xfrm>
            <a:off x="1438167" y="788706"/>
            <a:ext cx="9531298" cy="6069294"/>
          </a:xfrm>
          <a:prstGeom prst="rect">
            <a:avLst/>
          </a:prstGeom>
          <a:noFill/>
          <a:ln w="9525">
            <a:noFill/>
            <a:miter lim="800000"/>
            <a:headEnd/>
            <a:tailEnd/>
          </a:ln>
        </p:spPr>
      </p:pic>
    </p:spTree>
    <p:extLst>
      <p:ext uri="{BB962C8B-B14F-4D97-AF65-F5344CB8AC3E}">
        <p14:creationId xmlns:p14="http://schemas.microsoft.com/office/powerpoint/2010/main" val="2962399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395AD3-01A2-113B-8C4F-725BCAD5294C}"/>
              </a:ext>
            </a:extLst>
          </p:cNvPr>
          <p:cNvSpPr>
            <a:spLocks noGrp="1"/>
          </p:cNvSpPr>
          <p:nvPr>
            <p:ph sz="quarter" idx="10"/>
          </p:nvPr>
        </p:nvSpPr>
        <p:spPr>
          <a:xfrm>
            <a:off x="266700" y="1291904"/>
            <a:ext cx="11658600" cy="5337495"/>
          </a:xfrm>
        </p:spPr>
        <p:txBody>
          <a:bodyPr/>
          <a:lstStyle/>
          <a:p>
            <a:endParaRPr lang="en-US" sz="1400" dirty="0">
              <a:solidFill>
                <a:srgbClr val="FF0000"/>
              </a:solidFill>
            </a:endParaRPr>
          </a:p>
          <a:p>
            <a:endParaRPr lang="en-US" dirty="0"/>
          </a:p>
        </p:txBody>
      </p:sp>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Stamford Real-Time Data</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2"/>
          <a:stretch>
            <a:fillRect/>
          </a:stretch>
        </p:blipFill>
        <p:spPr>
          <a:xfrm>
            <a:off x="10969465" y="271272"/>
            <a:ext cx="548338" cy="548338"/>
          </a:xfrm>
          <a:prstGeom prst="rect">
            <a:avLst/>
          </a:prstGeom>
        </p:spPr>
      </p:pic>
      <p:pic>
        <p:nvPicPr>
          <p:cNvPr id="3" name="Picture 2">
            <a:extLst>
              <a:ext uri="{FF2B5EF4-FFF2-40B4-BE49-F238E27FC236}">
                <a16:creationId xmlns:a16="http://schemas.microsoft.com/office/drawing/2014/main" id="{AF966271-F08A-2B61-3BF9-FD60BEECB2B7}"/>
              </a:ext>
            </a:extLst>
          </p:cNvPr>
          <p:cNvPicPr>
            <a:picLocks noChangeAspect="1"/>
          </p:cNvPicPr>
          <p:nvPr/>
        </p:nvPicPr>
        <p:blipFill>
          <a:blip r:embed="rId3"/>
          <a:stretch>
            <a:fillRect/>
          </a:stretch>
        </p:blipFill>
        <p:spPr>
          <a:xfrm>
            <a:off x="1296318" y="1085975"/>
            <a:ext cx="9599363" cy="5298691"/>
          </a:xfrm>
          <a:prstGeom prst="rect">
            <a:avLst/>
          </a:prstGeom>
        </p:spPr>
      </p:pic>
    </p:spTree>
    <p:extLst>
      <p:ext uri="{BB962C8B-B14F-4D97-AF65-F5344CB8AC3E}">
        <p14:creationId xmlns:p14="http://schemas.microsoft.com/office/powerpoint/2010/main" val="290005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395AD3-01A2-113B-8C4F-725BCAD5294C}"/>
              </a:ext>
            </a:extLst>
          </p:cNvPr>
          <p:cNvSpPr>
            <a:spLocks noGrp="1"/>
          </p:cNvSpPr>
          <p:nvPr>
            <p:ph sz="quarter" idx="10"/>
          </p:nvPr>
        </p:nvSpPr>
        <p:spPr>
          <a:xfrm>
            <a:off x="266700" y="1291904"/>
            <a:ext cx="11658600" cy="5337495"/>
          </a:xfrm>
        </p:spPr>
        <p:txBody>
          <a:bodyPr/>
          <a:lstStyle/>
          <a:p>
            <a:endParaRPr lang="en-US" sz="1400" dirty="0">
              <a:solidFill>
                <a:srgbClr val="FF0000"/>
              </a:solidFill>
            </a:endParaRPr>
          </a:p>
          <a:p>
            <a:endParaRPr lang="en-US" dirty="0"/>
          </a:p>
        </p:txBody>
      </p:sp>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Stamford Operations</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2"/>
          <a:stretch>
            <a:fillRect/>
          </a:stretch>
        </p:blipFill>
        <p:spPr>
          <a:xfrm>
            <a:off x="10969465" y="271272"/>
            <a:ext cx="548338" cy="548338"/>
          </a:xfrm>
          <a:prstGeom prst="rect">
            <a:avLst/>
          </a:prstGeom>
        </p:spPr>
      </p:pic>
      <p:pic>
        <p:nvPicPr>
          <p:cNvPr id="3" name="Picture 2">
            <a:extLst>
              <a:ext uri="{FF2B5EF4-FFF2-40B4-BE49-F238E27FC236}">
                <a16:creationId xmlns:a16="http://schemas.microsoft.com/office/drawing/2014/main" id="{7AEDF8BE-55C2-5775-2566-1F7177BD7DF2}"/>
              </a:ext>
            </a:extLst>
          </p:cNvPr>
          <p:cNvPicPr>
            <a:picLocks noChangeAspect="1"/>
          </p:cNvPicPr>
          <p:nvPr/>
        </p:nvPicPr>
        <p:blipFill>
          <a:blip r:embed="rId3"/>
          <a:stretch>
            <a:fillRect/>
          </a:stretch>
        </p:blipFill>
        <p:spPr>
          <a:xfrm>
            <a:off x="83424" y="1810772"/>
            <a:ext cx="8665231" cy="4818627"/>
          </a:xfrm>
          <a:prstGeom prst="rect">
            <a:avLst/>
          </a:prstGeom>
        </p:spPr>
      </p:pic>
      <p:sp>
        <p:nvSpPr>
          <p:cNvPr id="4" name="TextBox 3">
            <a:extLst>
              <a:ext uri="{FF2B5EF4-FFF2-40B4-BE49-F238E27FC236}">
                <a16:creationId xmlns:a16="http://schemas.microsoft.com/office/drawing/2014/main" id="{BE039496-7E07-B07E-1B00-55CA91D33D05}"/>
              </a:ext>
            </a:extLst>
          </p:cNvPr>
          <p:cNvSpPr txBox="1"/>
          <p:nvPr/>
        </p:nvSpPr>
        <p:spPr>
          <a:xfrm>
            <a:off x="2605067" y="3426178"/>
            <a:ext cx="1748155" cy="369332"/>
          </a:xfrm>
          <a:prstGeom prst="rect">
            <a:avLst/>
          </a:prstGeom>
          <a:solidFill>
            <a:schemeClr val="tx2"/>
          </a:solidFill>
        </p:spPr>
        <p:txBody>
          <a:bodyPr wrap="square" rtlCol="0">
            <a:spAutoFit/>
          </a:bodyPr>
          <a:lstStyle/>
          <a:p>
            <a:r>
              <a:rPr lang="en-US" dirty="0"/>
              <a:t>Barrier Closure</a:t>
            </a:r>
          </a:p>
        </p:txBody>
      </p:sp>
      <p:cxnSp>
        <p:nvCxnSpPr>
          <p:cNvPr id="6" name="Straight Arrow Connector 5">
            <a:extLst>
              <a:ext uri="{FF2B5EF4-FFF2-40B4-BE49-F238E27FC236}">
                <a16:creationId xmlns:a16="http://schemas.microsoft.com/office/drawing/2014/main" id="{7F0F0A73-409A-C470-308E-F7A7D7AA1AE3}"/>
              </a:ext>
            </a:extLst>
          </p:cNvPr>
          <p:cNvCxnSpPr>
            <a:cxnSpLocks/>
          </p:cNvCxnSpPr>
          <p:nvPr/>
        </p:nvCxnSpPr>
        <p:spPr>
          <a:xfrm>
            <a:off x="4353222" y="3823963"/>
            <a:ext cx="571424" cy="4544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65CF9BA7-C933-65A1-F066-E9E217A9B3AD}"/>
              </a:ext>
            </a:extLst>
          </p:cNvPr>
          <p:cNvSpPr txBox="1"/>
          <p:nvPr/>
        </p:nvSpPr>
        <p:spPr>
          <a:xfrm>
            <a:off x="5091652" y="3344712"/>
            <a:ext cx="1912738" cy="369332"/>
          </a:xfrm>
          <a:prstGeom prst="rect">
            <a:avLst/>
          </a:prstGeom>
          <a:solidFill>
            <a:schemeClr val="tx2"/>
          </a:solidFill>
        </p:spPr>
        <p:txBody>
          <a:bodyPr wrap="square" rtlCol="0">
            <a:spAutoFit/>
          </a:bodyPr>
          <a:lstStyle/>
          <a:p>
            <a:r>
              <a:rPr lang="en-US" dirty="0"/>
              <a:t>Barrier Opening</a:t>
            </a:r>
          </a:p>
        </p:txBody>
      </p:sp>
      <p:cxnSp>
        <p:nvCxnSpPr>
          <p:cNvPr id="13" name="Straight Arrow Connector 12">
            <a:extLst>
              <a:ext uri="{FF2B5EF4-FFF2-40B4-BE49-F238E27FC236}">
                <a16:creationId xmlns:a16="http://schemas.microsoft.com/office/drawing/2014/main" id="{4804B048-CE2C-7E77-B724-F562E60D611D}"/>
              </a:ext>
            </a:extLst>
          </p:cNvPr>
          <p:cNvCxnSpPr>
            <a:cxnSpLocks/>
          </p:cNvCxnSpPr>
          <p:nvPr/>
        </p:nvCxnSpPr>
        <p:spPr>
          <a:xfrm flipH="1">
            <a:off x="5331425" y="3714044"/>
            <a:ext cx="473955" cy="4810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24BC15BC-4430-98DB-DB26-6DF99C40E8CC}"/>
              </a:ext>
            </a:extLst>
          </p:cNvPr>
          <p:cNvPicPr>
            <a:picLocks noChangeAspect="1"/>
          </p:cNvPicPr>
          <p:nvPr/>
        </p:nvPicPr>
        <p:blipFill>
          <a:blip r:embed="rId4"/>
          <a:stretch>
            <a:fillRect/>
          </a:stretch>
        </p:blipFill>
        <p:spPr>
          <a:xfrm>
            <a:off x="7261679" y="1104192"/>
            <a:ext cx="4512035" cy="3388786"/>
          </a:xfrm>
          <a:prstGeom prst="rect">
            <a:avLst/>
          </a:prstGeom>
        </p:spPr>
      </p:pic>
    </p:spTree>
    <p:extLst>
      <p:ext uri="{BB962C8B-B14F-4D97-AF65-F5344CB8AC3E}">
        <p14:creationId xmlns:p14="http://schemas.microsoft.com/office/powerpoint/2010/main" val="315241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Stamford’s History</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2"/>
          <a:stretch>
            <a:fillRect/>
          </a:stretch>
        </p:blipFill>
        <p:spPr>
          <a:xfrm>
            <a:off x="10969465" y="271272"/>
            <a:ext cx="548338" cy="548338"/>
          </a:xfrm>
          <a:prstGeom prst="rect">
            <a:avLst/>
          </a:prstGeom>
        </p:spPr>
      </p:pic>
      <p:sp>
        <p:nvSpPr>
          <p:cNvPr id="5" name="Content Placeholder 6">
            <a:extLst>
              <a:ext uri="{FF2B5EF4-FFF2-40B4-BE49-F238E27FC236}">
                <a16:creationId xmlns:a16="http://schemas.microsoft.com/office/drawing/2014/main" id="{FD918E7D-C210-066C-F61C-A70157386680}"/>
              </a:ext>
            </a:extLst>
          </p:cNvPr>
          <p:cNvSpPr txBox="1">
            <a:spLocks/>
          </p:cNvSpPr>
          <p:nvPr/>
        </p:nvSpPr>
        <p:spPr>
          <a:xfrm>
            <a:off x="191197" y="1904314"/>
            <a:ext cx="5904803" cy="3199314"/>
          </a:xfrm>
          <a:prstGeom prst="rect">
            <a:avLst/>
          </a:prstGeom>
        </p:spPr>
        <p:txBody>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1800" b="1" u="sng" dirty="0"/>
              <a:t>HISTORICAL FACTS: </a:t>
            </a:r>
          </a:p>
          <a:p>
            <a:endParaRPr lang="en-US" sz="1000" b="1" u="sng" dirty="0"/>
          </a:p>
          <a:p>
            <a:pPr marL="171450" indent="-171450">
              <a:spcAft>
                <a:spcPts val="600"/>
              </a:spcAft>
              <a:buFont typeface="Arial" pitchFamily="34" charset="0"/>
              <a:buChar char="•"/>
            </a:pPr>
            <a:r>
              <a:rPr lang="en-US" sz="2000" dirty="0"/>
              <a:t>Location: Stamford, CT</a:t>
            </a:r>
          </a:p>
          <a:p>
            <a:pPr marL="171450" indent="-171450">
              <a:spcAft>
                <a:spcPts val="600"/>
              </a:spcAft>
              <a:buFont typeface="Arial" pitchFamily="34" charset="0"/>
              <a:buChar char="•"/>
            </a:pPr>
            <a:r>
              <a:rPr lang="en-US" sz="2000" dirty="0"/>
              <a:t>Protects ~600 ac</a:t>
            </a:r>
          </a:p>
          <a:p>
            <a:pPr marL="398463" lvl="1" indent="-171450">
              <a:spcAft>
                <a:spcPts val="600"/>
              </a:spcAft>
              <a:buFont typeface="Arial" pitchFamily="34" charset="0"/>
              <a:buChar char="•"/>
            </a:pPr>
            <a:r>
              <a:rPr lang="en-US" sz="1600" dirty="0"/>
              <a:t>manufacturing plants, main commercial district, residential areas</a:t>
            </a:r>
          </a:p>
          <a:p>
            <a:pPr marL="171450" indent="-171450">
              <a:spcAft>
                <a:spcPts val="600"/>
              </a:spcAft>
              <a:buFont typeface="Arial" pitchFamily="34" charset="0"/>
              <a:buChar char="•"/>
            </a:pPr>
            <a:r>
              <a:rPr lang="en-US" sz="2000" dirty="0"/>
              <a:t>Placed into operations in 1969</a:t>
            </a:r>
          </a:p>
          <a:p>
            <a:pPr marL="171450" indent="-171450">
              <a:spcAft>
                <a:spcPts val="600"/>
              </a:spcAft>
              <a:buFont typeface="Arial" pitchFamily="34" charset="0"/>
              <a:buChar char="•"/>
            </a:pPr>
            <a:r>
              <a:rPr lang="en-US" sz="2000" dirty="0"/>
              <a:t>Gate Type: Flap gate (hinged at the bottom)</a:t>
            </a:r>
          </a:p>
          <a:p>
            <a:pPr marL="171450" indent="-171450">
              <a:spcAft>
                <a:spcPts val="600"/>
              </a:spcAft>
              <a:buFont typeface="Arial" pitchFamily="34" charset="0"/>
              <a:buChar char="•"/>
            </a:pPr>
            <a:r>
              <a:rPr lang="en-US" sz="2000" dirty="0"/>
              <a:t>Damages to-date prevented are over $80M</a:t>
            </a:r>
          </a:p>
          <a:p>
            <a:pPr marL="171450" indent="-171450">
              <a:spcAft>
                <a:spcPts val="600"/>
              </a:spcAft>
              <a:buFont typeface="Arial" pitchFamily="34" charset="0"/>
              <a:buChar char="•"/>
            </a:pPr>
            <a:r>
              <a:rPr lang="en-US" sz="2000" dirty="0"/>
              <a:t>Operates on average 15 times a year </a:t>
            </a:r>
          </a:p>
          <a:p>
            <a:pPr>
              <a:spcAft>
                <a:spcPts val="600"/>
              </a:spcAft>
            </a:pPr>
            <a:endParaRPr lang="en-US" sz="1000" dirty="0"/>
          </a:p>
          <a:p>
            <a:endParaRPr lang="en-US" sz="1000" dirty="0"/>
          </a:p>
        </p:txBody>
      </p:sp>
      <p:pic>
        <p:nvPicPr>
          <p:cNvPr id="3" name="Picture 2">
            <a:extLst>
              <a:ext uri="{FF2B5EF4-FFF2-40B4-BE49-F238E27FC236}">
                <a16:creationId xmlns:a16="http://schemas.microsoft.com/office/drawing/2014/main" id="{37FDE8A3-77F1-A8F3-9B38-0D909AFD4CED}"/>
              </a:ext>
            </a:extLst>
          </p:cNvPr>
          <p:cNvPicPr>
            <a:picLocks noChangeAspect="1"/>
          </p:cNvPicPr>
          <p:nvPr/>
        </p:nvPicPr>
        <p:blipFill>
          <a:blip r:embed="rId3"/>
          <a:stretch>
            <a:fillRect/>
          </a:stretch>
        </p:blipFill>
        <p:spPr>
          <a:xfrm>
            <a:off x="6096000" y="1280400"/>
            <a:ext cx="6058434" cy="4822688"/>
          </a:xfrm>
          <a:prstGeom prst="rect">
            <a:avLst/>
          </a:prstGeom>
        </p:spPr>
      </p:pic>
    </p:spTree>
    <p:extLst>
      <p:ext uri="{BB962C8B-B14F-4D97-AF65-F5344CB8AC3E}">
        <p14:creationId xmlns:p14="http://schemas.microsoft.com/office/powerpoint/2010/main" val="752898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395AD3-01A2-113B-8C4F-725BCAD5294C}"/>
              </a:ext>
            </a:extLst>
          </p:cNvPr>
          <p:cNvSpPr>
            <a:spLocks noGrp="1"/>
          </p:cNvSpPr>
          <p:nvPr>
            <p:ph sz="quarter" idx="10"/>
          </p:nvPr>
        </p:nvSpPr>
        <p:spPr>
          <a:xfrm>
            <a:off x="266700" y="1291904"/>
            <a:ext cx="11658600" cy="5337495"/>
          </a:xfrm>
        </p:spPr>
        <p:txBody>
          <a:bodyPr/>
          <a:lstStyle/>
          <a:p>
            <a:endParaRPr lang="en-US" sz="1400" dirty="0">
              <a:solidFill>
                <a:srgbClr val="FF0000"/>
              </a:solidFill>
            </a:endParaRPr>
          </a:p>
          <a:p>
            <a:endParaRPr lang="en-US" dirty="0">
              <a:solidFill>
                <a:srgbClr val="FF0000"/>
              </a:solidFill>
            </a:endParaRPr>
          </a:p>
        </p:txBody>
      </p:sp>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Connecticut Infrastructure</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3"/>
          <a:stretch>
            <a:fillRect/>
          </a:stretch>
        </p:blipFill>
        <p:spPr>
          <a:xfrm>
            <a:off x="10969465" y="271272"/>
            <a:ext cx="548338" cy="548338"/>
          </a:xfrm>
          <a:prstGeom prst="rect">
            <a:avLst/>
          </a:prstGeom>
        </p:spPr>
      </p:pic>
      <p:pic>
        <p:nvPicPr>
          <p:cNvPr id="3" name="Picture 2">
            <a:extLst>
              <a:ext uri="{FF2B5EF4-FFF2-40B4-BE49-F238E27FC236}">
                <a16:creationId xmlns:a16="http://schemas.microsoft.com/office/drawing/2014/main" id="{72FB0547-9DA3-2398-6627-9F9F606033C6}"/>
              </a:ext>
            </a:extLst>
          </p:cNvPr>
          <p:cNvPicPr>
            <a:picLocks noChangeAspect="1"/>
          </p:cNvPicPr>
          <p:nvPr/>
        </p:nvPicPr>
        <p:blipFill rotWithShape="1">
          <a:blip r:embed="rId4"/>
          <a:srcRect b="10256"/>
          <a:stretch/>
        </p:blipFill>
        <p:spPr>
          <a:xfrm>
            <a:off x="380684" y="1665795"/>
            <a:ext cx="5404762" cy="3251594"/>
          </a:xfrm>
          <a:prstGeom prst="rect">
            <a:avLst/>
          </a:prstGeom>
        </p:spPr>
      </p:pic>
      <p:pic>
        <p:nvPicPr>
          <p:cNvPr id="5" name="Picture 4">
            <a:extLst>
              <a:ext uri="{FF2B5EF4-FFF2-40B4-BE49-F238E27FC236}">
                <a16:creationId xmlns:a16="http://schemas.microsoft.com/office/drawing/2014/main" id="{0542B447-1D4E-B266-1194-96A7555CCF88}"/>
              </a:ext>
            </a:extLst>
          </p:cNvPr>
          <p:cNvPicPr>
            <a:picLocks noChangeAspect="1"/>
          </p:cNvPicPr>
          <p:nvPr/>
        </p:nvPicPr>
        <p:blipFill rotWithShape="1">
          <a:blip r:embed="rId5"/>
          <a:srcRect l="11722" t="28567"/>
          <a:stretch/>
        </p:blipFill>
        <p:spPr>
          <a:xfrm>
            <a:off x="6660128" y="1665795"/>
            <a:ext cx="5151188" cy="3314180"/>
          </a:xfrm>
          <a:prstGeom prst="rect">
            <a:avLst/>
          </a:prstGeom>
        </p:spPr>
      </p:pic>
      <p:sp>
        <p:nvSpPr>
          <p:cNvPr id="6" name="TextBox 5">
            <a:extLst>
              <a:ext uri="{FF2B5EF4-FFF2-40B4-BE49-F238E27FC236}">
                <a16:creationId xmlns:a16="http://schemas.microsoft.com/office/drawing/2014/main" id="{B43F6FF1-7D3A-8765-5602-982710031C75}"/>
              </a:ext>
            </a:extLst>
          </p:cNvPr>
          <p:cNvSpPr txBox="1"/>
          <p:nvPr/>
        </p:nvSpPr>
        <p:spPr>
          <a:xfrm>
            <a:off x="3439392" y="742465"/>
            <a:ext cx="5404762" cy="923330"/>
          </a:xfrm>
          <a:prstGeom prst="rect">
            <a:avLst/>
          </a:prstGeom>
          <a:noFill/>
        </p:spPr>
        <p:txBody>
          <a:bodyPr wrap="square" rtlCol="0">
            <a:spAutoFit/>
          </a:bodyPr>
          <a:lstStyle/>
          <a:p>
            <a:pPr algn="ctr"/>
            <a:r>
              <a:rPr lang="en-US" dirty="0"/>
              <a:t>Dams: 12</a:t>
            </a:r>
          </a:p>
          <a:p>
            <a:pPr algn="ctr"/>
            <a:r>
              <a:rPr lang="en-US" dirty="0"/>
              <a:t>Levees: 20</a:t>
            </a:r>
          </a:p>
          <a:p>
            <a:pPr algn="ctr"/>
            <a:r>
              <a:rPr lang="en-US" dirty="0"/>
              <a:t>Hurricane Barrier: 1  </a:t>
            </a:r>
          </a:p>
        </p:txBody>
      </p:sp>
      <p:sp>
        <p:nvSpPr>
          <p:cNvPr id="10" name="TextBox 9">
            <a:extLst>
              <a:ext uri="{FF2B5EF4-FFF2-40B4-BE49-F238E27FC236}">
                <a16:creationId xmlns:a16="http://schemas.microsoft.com/office/drawing/2014/main" id="{8282ECBD-A1DE-705C-B486-895BE9F3EE1E}"/>
              </a:ext>
            </a:extLst>
          </p:cNvPr>
          <p:cNvSpPr txBox="1"/>
          <p:nvPr/>
        </p:nvSpPr>
        <p:spPr>
          <a:xfrm>
            <a:off x="380684" y="5029200"/>
            <a:ext cx="5404762" cy="1754326"/>
          </a:xfrm>
          <a:prstGeom prst="rect">
            <a:avLst/>
          </a:prstGeom>
          <a:noFill/>
        </p:spPr>
        <p:txBody>
          <a:bodyPr wrap="square" rtlCol="0">
            <a:spAutoFit/>
          </a:bodyPr>
          <a:lstStyle/>
          <a:p>
            <a:r>
              <a:rPr lang="en-US" dirty="0"/>
              <a:t>8 USACE owned, operated dams</a:t>
            </a:r>
          </a:p>
          <a:p>
            <a:r>
              <a:rPr lang="en-US" dirty="0"/>
              <a:t>4 USACE Built and CT-DEEP owned </a:t>
            </a:r>
          </a:p>
          <a:p>
            <a:pPr marL="742950" lvl="1" indent="-285750">
              <a:buFont typeface="Arial" panose="020B0604020202020204" pitchFamily="34" charset="0"/>
              <a:buChar char="•"/>
            </a:pPr>
            <a:r>
              <a:rPr lang="en-US" dirty="0"/>
              <a:t>East Branch Dam</a:t>
            </a:r>
          </a:p>
          <a:p>
            <a:pPr marL="742950" lvl="1" indent="-285750">
              <a:buFont typeface="Arial" panose="020B0604020202020204" pitchFamily="34" charset="0"/>
              <a:buChar char="•"/>
            </a:pPr>
            <a:r>
              <a:rPr lang="en-US" dirty="0"/>
              <a:t>Hall Meadow Dam</a:t>
            </a:r>
          </a:p>
          <a:p>
            <a:pPr marL="742950" lvl="1" indent="-285750">
              <a:buFont typeface="Arial" panose="020B0604020202020204" pitchFamily="34" charset="0"/>
              <a:buChar char="•"/>
            </a:pPr>
            <a:r>
              <a:rPr lang="en-US" dirty="0"/>
              <a:t>Sucker Brook Dam </a:t>
            </a:r>
          </a:p>
          <a:p>
            <a:pPr marL="742950" lvl="1" indent="-285750">
              <a:buFont typeface="Arial" panose="020B0604020202020204" pitchFamily="34" charset="0"/>
              <a:buChar char="•"/>
            </a:pPr>
            <a:r>
              <a:rPr lang="en-US" dirty="0"/>
              <a:t>Mad River Dam </a:t>
            </a:r>
          </a:p>
        </p:txBody>
      </p:sp>
      <p:sp>
        <p:nvSpPr>
          <p:cNvPr id="2" name="TextBox 1">
            <a:extLst>
              <a:ext uri="{FF2B5EF4-FFF2-40B4-BE49-F238E27FC236}">
                <a16:creationId xmlns:a16="http://schemas.microsoft.com/office/drawing/2014/main" id="{0D7E61AA-ECF3-C5B1-E7F7-6DA033EC4FBD}"/>
              </a:ext>
            </a:extLst>
          </p:cNvPr>
          <p:cNvSpPr txBox="1"/>
          <p:nvPr/>
        </p:nvSpPr>
        <p:spPr>
          <a:xfrm>
            <a:off x="6608827" y="5029200"/>
            <a:ext cx="5404762" cy="369332"/>
          </a:xfrm>
          <a:prstGeom prst="rect">
            <a:avLst/>
          </a:prstGeom>
          <a:noFill/>
        </p:spPr>
        <p:txBody>
          <a:bodyPr wrap="square" rtlCol="0">
            <a:spAutoFit/>
          </a:bodyPr>
          <a:lstStyle/>
          <a:p>
            <a:r>
              <a:rPr lang="en-US" dirty="0"/>
              <a:t>20 USACE Levees (23 mi) </a:t>
            </a:r>
          </a:p>
        </p:txBody>
      </p:sp>
    </p:spTree>
    <p:extLst>
      <p:ext uri="{BB962C8B-B14F-4D97-AF65-F5344CB8AC3E}">
        <p14:creationId xmlns:p14="http://schemas.microsoft.com/office/powerpoint/2010/main" val="3118535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Stamford’s History</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2"/>
          <a:stretch>
            <a:fillRect/>
          </a:stretch>
        </p:blipFill>
        <p:spPr>
          <a:xfrm>
            <a:off x="10969465" y="271272"/>
            <a:ext cx="548338" cy="548338"/>
          </a:xfrm>
          <a:prstGeom prst="rect">
            <a:avLst/>
          </a:prstGeom>
        </p:spPr>
      </p:pic>
      <p:sp>
        <p:nvSpPr>
          <p:cNvPr id="4" name="Content Placeholder 6">
            <a:extLst>
              <a:ext uri="{FF2B5EF4-FFF2-40B4-BE49-F238E27FC236}">
                <a16:creationId xmlns:a16="http://schemas.microsoft.com/office/drawing/2014/main" id="{EED6FC37-AFA5-463A-BEBA-732BBF6158BA}"/>
              </a:ext>
            </a:extLst>
          </p:cNvPr>
          <p:cNvSpPr txBox="1">
            <a:spLocks/>
          </p:cNvSpPr>
          <p:nvPr/>
        </p:nvSpPr>
        <p:spPr>
          <a:xfrm>
            <a:off x="236948" y="1387641"/>
            <a:ext cx="6127588" cy="4609121"/>
          </a:xfrm>
          <a:prstGeom prst="rect">
            <a:avLst/>
          </a:prstGeom>
        </p:spPr>
        <p:txBody>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2400" b="1" u="sng" dirty="0"/>
              <a:t>BARRIER CLOSURE CRITERIA:</a:t>
            </a:r>
          </a:p>
          <a:p>
            <a:endParaRPr lang="en-US" sz="1100" b="1" u="sng" dirty="0"/>
          </a:p>
          <a:p>
            <a:pPr marL="171450" indent="-171450">
              <a:spcAft>
                <a:spcPts val="600"/>
              </a:spcAft>
              <a:buFont typeface="Arial" pitchFamily="34" charset="0"/>
              <a:buChar char="•"/>
            </a:pPr>
            <a:r>
              <a:rPr lang="en-US" sz="1600" dirty="0"/>
              <a:t>Record high tide was Hurricane Sandy (2012) at 11.1’ NGVD</a:t>
            </a:r>
          </a:p>
          <a:p>
            <a:pPr marL="171450" indent="-171450">
              <a:spcAft>
                <a:spcPts val="600"/>
              </a:spcAft>
              <a:buFont typeface="Arial" pitchFamily="34" charset="0"/>
              <a:buChar char="•"/>
            </a:pPr>
            <a:r>
              <a:rPr lang="en-US" sz="1600" dirty="0"/>
              <a:t>Top of barrier: 17’ NGVD </a:t>
            </a:r>
          </a:p>
          <a:p>
            <a:pPr marL="171450" indent="-171450">
              <a:spcAft>
                <a:spcPts val="600"/>
              </a:spcAft>
              <a:buFont typeface="Arial" pitchFamily="34" charset="0"/>
              <a:buChar char="•"/>
            </a:pPr>
            <a:r>
              <a:rPr lang="en-US" sz="1600" dirty="0"/>
              <a:t>Barrier closure criteria historically has been 7’ NGVD projected at the barrier.</a:t>
            </a:r>
          </a:p>
          <a:p>
            <a:pPr marL="171450" indent="-171450">
              <a:spcAft>
                <a:spcPts val="600"/>
              </a:spcAft>
              <a:buFont typeface="Arial" pitchFamily="34" charset="0"/>
              <a:buChar char="•"/>
            </a:pPr>
            <a:r>
              <a:rPr lang="en-US" sz="1600" dirty="0"/>
              <a:t>Several factors determine when to close the barrier:</a:t>
            </a:r>
          </a:p>
          <a:p>
            <a:pPr marL="398463" lvl="1" indent="-171450">
              <a:spcAft>
                <a:spcPts val="600"/>
              </a:spcAft>
              <a:buFont typeface="Arial" pitchFamily="34" charset="0"/>
              <a:buChar char="•"/>
            </a:pPr>
            <a:r>
              <a:rPr lang="en-US" sz="1600" dirty="0"/>
              <a:t>NOAA Predicted Astronomical Tides</a:t>
            </a:r>
          </a:p>
          <a:p>
            <a:pPr marL="398463" lvl="1" indent="-171450">
              <a:spcAft>
                <a:spcPts val="600"/>
              </a:spcAft>
              <a:buFont typeface="Arial" pitchFamily="34" charset="0"/>
              <a:buChar char="•"/>
            </a:pPr>
            <a:r>
              <a:rPr lang="en-US" sz="1600" dirty="0"/>
              <a:t>Wind – speed and direction</a:t>
            </a:r>
          </a:p>
          <a:p>
            <a:pPr marL="398463" lvl="1" indent="-171450">
              <a:spcAft>
                <a:spcPts val="600"/>
              </a:spcAft>
              <a:buFont typeface="Arial" pitchFamily="34" charset="0"/>
              <a:buChar char="•"/>
            </a:pPr>
            <a:r>
              <a:rPr lang="en-US" sz="1600" dirty="0"/>
              <a:t>Storm surge</a:t>
            </a:r>
          </a:p>
          <a:p>
            <a:pPr marL="398463" lvl="1" indent="-171450">
              <a:spcAft>
                <a:spcPts val="600"/>
              </a:spcAft>
              <a:buFont typeface="Arial" pitchFamily="34" charset="0"/>
              <a:buChar char="•"/>
            </a:pPr>
            <a:r>
              <a:rPr lang="en-US" sz="1600" dirty="0"/>
              <a:t>Upstream Inflow</a:t>
            </a:r>
          </a:p>
          <a:p>
            <a:pPr marL="171450" indent="-171450">
              <a:spcAft>
                <a:spcPts val="600"/>
              </a:spcAft>
              <a:buFont typeface="Arial" pitchFamily="34" charset="0"/>
              <a:buChar char="•"/>
            </a:pPr>
            <a:r>
              <a:rPr lang="en-US" sz="1600" dirty="0"/>
              <a:t>If projected Tide + Wind + Storm Surge + Inflows &gt; closure criteria target</a:t>
            </a:r>
          </a:p>
          <a:p>
            <a:pPr marL="398463" lvl="1" indent="-171450">
              <a:spcAft>
                <a:spcPts val="600"/>
              </a:spcAft>
              <a:buFont typeface="Arial" pitchFamily="34" charset="0"/>
              <a:buChar char="•"/>
            </a:pPr>
            <a:r>
              <a:rPr lang="en-US" sz="1600" dirty="0"/>
              <a:t>Operate to keep Harbor below 5.8’ NGVD</a:t>
            </a:r>
          </a:p>
          <a:p>
            <a:pPr marL="171450" indent="-171450">
              <a:spcAft>
                <a:spcPts val="600"/>
              </a:spcAft>
              <a:buFont typeface="Arial" pitchFamily="34" charset="0"/>
              <a:buChar char="•"/>
            </a:pPr>
            <a:r>
              <a:rPr lang="en-US" sz="1600" b="1" i="1" dirty="0"/>
              <a:t>It is Art and Science.</a:t>
            </a:r>
          </a:p>
          <a:p>
            <a:pPr marL="171450" indent="-171450">
              <a:spcAft>
                <a:spcPts val="600"/>
              </a:spcAft>
              <a:buFont typeface="Arial" pitchFamily="34" charset="0"/>
              <a:buChar char="•"/>
            </a:pPr>
            <a:endParaRPr lang="en-US" sz="1100" dirty="0"/>
          </a:p>
          <a:p>
            <a:endParaRPr lang="en-US" sz="1100" dirty="0"/>
          </a:p>
        </p:txBody>
      </p:sp>
      <p:pic>
        <p:nvPicPr>
          <p:cNvPr id="19" name="Picture 18" descr="A body of water with buildings in the background&#10;&#10;Description automatically generated with medium confidence">
            <a:extLst>
              <a:ext uri="{FF2B5EF4-FFF2-40B4-BE49-F238E27FC236}">
                <a16:creationId xmlns:a16="http://schemas.microsoft.com/office/drawing/2014/main" id="{96303A45-AB26-B87F-C528-34764F07AC7E}"/>
              </a:ext>
            </a:extLst>
          </p:cNvPr>
          <p:cNvPicPr>
            <a:picLocks noChangeAspect="1"/>
          </p:cNvPicPr>
          <p:nvPr/>
        </p:nvPicPr>
        <p:blipFill>
          <a:blip r:embed="rId3"/>
          <a:stretch>
            <a:fillRect/>
          </a:stretch>
        </p:blipFill>
        <p:spPr>
          <a:xfrm>
            <a:off x="6872638" y="1020380"/>
            <a:ext cx="4096827" cy="5442927"/>
          </a:xfrm>
          <a:prstGeom prst="rect">
            <a:avLst/>
          </a:prstGeom>
        </p:spPr>
      </p:pic>
    </p:spTree>
    <p:extLst>
      <p:ext uri="{BB962C8B-B14F-4D97-AF65-F5344CB8AC3E}">
        <p14:creationId xmlns:p14="http://schemas.microsoft.com/office/powerpoint/2010/main" val="1932691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395AD3-01A2-113B-8C4F-725BCAD5294C}"/>
              </a:ext>
            </a:extLst>
          </p:cNvPr>
          <p:cNvSpPr>
            <a:spLocks noGrp="1"/>
          </p:cNvSpPr>
          <p:nvPr>
            <p:ph sz="quarter" idx="10"/>
          </p:nvPr>
        </p:nvSpPr>
        <p:spPr>
          <a:xfrm>
            <a:off x="165486" y="1429282"/>
            <a:ext cx="6518849" cy="3999436"/>
          </a:xfrm>
        </p:spPr>
        <p:txBody>
          <a:bodyPr/>
          <a:lstStyle/>
          <a:p>
            <a:pPr marL="342900" indent="-342900">
              <a:spcAft>
                <a:spcPts val="1200"/>
              </a:spcAft>
              <a:buFont typeface="Symbol" panose="05050102010706020507" pitchFamily="18" charset="2"/>
              <a:buChar char=""/>
            </a:pPr>
            <a:r>
              <a:rPr lang="en-US" sz="2000" dirty="0">
                <a:effectLst/>
                <a:latin typeface="+mn-lt"/>
                <a:ea typeface="Times New Roman" panose="02020603050405020304" pitchFamily="18" charset="0"/>
                <a:cs typeface="Calibri" panose="020F0502020204030204" pitchFamily="34" charset="0"/>
              </a:rPr>
              <a:t>Issues: Bent hinges and gate mis-aligned gate</a:t>
            </a:r>
            <a:endParaRPr lang="en-US" sz="2000" dirty="0">
              <a:effectLst/>
              <a:latin typeface="+mn-lt"/>
              <a:ea typeface="Calibri" panose="020F0502020204030204" pitchFamily="34" charset="0"/>
              <a:cs typeface="Calibri" panose="020F0502020204030204" pitchFamily="34" charset="0"/>
            </a:endParaRPr>
          </a:p>
          <a:p>
            <a:pPr marL="342900" indent="-342900">
              <a:spcAft>
                <a:spcPts val="1200"/>
              </a:spcAft>
              <a:buFont typeface="Symbol" panose="05050102010706020507" pitchFamily="18" charset="2"/>
              <a:buChar char=""/>
            </a:pPr>
            <a:r>
              <a:rPr lang="en-US" sz="2000" dirty="0">
                <a:effectLst/>
                <a:latin typeface="+mn-lt"/>
                <a:ea typeface="Calibri" panose="020F0502020204030204" pitchFamily="34" charset="0"/>
                <a:cs typeface="Calibri" panose="020F0502020204030204" pitchFamily="34" charset="0"/>
              </a:rPr>
              <a:t>Evaluating detailed inspection results and developing repair approach and schedule</a:t>
            </a:r>
            <a:endParaRPr lang="en-US" sz="2000" dirty="0">
              <a:effectLst/>
              <a:latin typeface="+mn-lt"/>
              <a:ea typeface="Times New Roman" panose="02020603050405020304" pitchFamily="18" charset="0"/>
              <a:cs typeface="Calibri" panose="020F0502020204030204" pitchFamily="34" charset="0"/>
            </a:endParaRPr>
          </a:p>
          <a:p>
            <a:pPr marL="342900" indent="-342900">
              <a:spcAft>
                <a:spcPts val="1200"/>
              </a:spcAft>
              <a:buFont typeface="Symbol" panose="05050102010706020507" pitchFamily="18" charset="2"/>
              <a:buChar char=""/>
            </a:pPr>
            <a:r>
              <a:rPr lang="en-US" sz="2000" dirty="0">
                <a:effectLst/>
                <a:latin typeface="+mn-lt"/>
                <a:ea typeface="Times New Roman" panose="02020603050405020304" pitchFamily="18" charset="0"/>
                <a:cs typeface="Calibri" panose="020F0502020204030204" pitchFamily="34" charset="0"/>
              </a:rPr>
              <a:t>Stamford Hurricane Barrier Gate is expected to be out of service for a minimum of 4 months during the repair</a:t>
            </a:r>
          </a:p>
          <a:p>
            <a:pPr marR="0" lvl="0">
              <a:spcBef>
                <a:spcPts val="0"/>
              </a:spcBef>
              <a:spcAft>
                <a:spcPts val="0"/>
              </a:spcAft>
            </a:pPr>
            <a:endParaRPr lang="en-US" sz="2000" dirty="0">
              <a:latin typeface="+mn-lt"/>
              <a:ea typeface="Calibri" panose="020F0502020204030204" pitchFamily="34" charset="0"/>
              <a:cs typeface="Calibri" panose="020F0502020204030204" pitchFamily="34" charset="0"/>
            </a:endParaRPr>
          </a:p>
          <a:p>
            <a:pPr marR="0" lvl="0">
              <a:spcBef>
                <a:spcPts val="0"/>
              </a:spcBef>
              <a:spcAft>
                <a:spcPts val="0"/>
              </a:spcAft>
            </a:pPr>
            <a:r>
              <a:rPr lang="en-US" sz="2000" dirty="0">
                <a:effectLst/>
                <a:latin typeface="+mn-lt"/>
                <a:ea typeface="Calibri" panose="020F0502020204030204" pitchFamily="34" charset="0"/>
                <a:cs typeface="Calibri" panose="020F0502020204030204" pitchFamily="34" charset="0"/>
              </a:rPr>
              <a:t>We will continue to share information with the city of Stamford and our stakeholders to ensure transparency during the repair or replacement.</a:t>
            </a:r>
            <a:endParaRPr lang="en-US" sz="2000" dirty="0">
              <a:effectLst/>
              <a:latin typeface="+mn-lt"/>
              <a:ea typeface="Times New Roman" panose="02020603050405020304" pitchFamily="18" charset="0"/>
              <a:cs typeface="Calibri" panose="020F0502020204030204" pitchFamily="34" charset="0"/>
            </a:endParaRPr>
          </a:p>
        </p:txBody>
      </p:sp>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Stamford Barrier Repair</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3"/>
          <a:stretch>
            <a:fillRect/>
          </a:stretch>
        </p:blipFill>
        <p:spPr>
          <a:xfrm>
            <a:off x="10969465" y="271272"/>
            <a:ext cx="548338" cy="548338"/>
          </a:xfrm>
          <a:prstGeom prst="rect">
            <a:avLst/>
          </a:prstGeom>
        </p:spPr>
      </p:pic>
      <p:pic>
        <p:nvPicPr>
          <p:cNvPr id="3" name="Picture 2" descr="A picture containing water, outdoor, nature, shore&#10;&#10;Description automatically generated">
            <a:extLst>
              <a:ext uri="{FF2B5EF4-FFF2-40B4-BE49-F238E27FC236}">
                <a16:creationId xmlns:a16="http://schemas.microsoft.com/office/drawing/2014/main" id="{001E6C17-D9E1-DEEF-96BC-98FF59EBB20F}"/>
              </a:ext>
            </a:extLst>
          </p:cNvPr>
          <p:cNvPicPr>
            <a:picLocks noChangeAspect="1"/>
          </p:cNvPicPr>
          <p:nvPr/>
        </p:nvPicPr>
        <p:blipFill>
          <a:blip r:embed="rId4"/>
          <a:stretch>
            <a:fillRect/>
          </a:stretch>
        </p:blipFill>
        <p:spPr>
          <a:xfrm>
            <a:off x="6785549" y="1429282"/>
            <a:ext cx="5294082" cy="3999436"/>
          </a:xfrm>
          <a:prstGeom prst="rect">
            <a:avLst/>
          </a:prstGeom>
        </p:spPr>
      </p:pic>
    </p:spTree>
    <p:extLst>
      <p:ext uri="{BB962C8B-B14F-4D97-AF65-F5344CB8AC3E}">
        <p14:creationId xmlns:p14="http://schemas.microsoft.com/office/powerpoint/2010/main" val="3642803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395AD3-01A2-113B-8C4F-725BCAD5294C}"/>
              </a:ext>
            </a:extLst>
          </p:cNvPr>
          <p:cNvSpPr>
            <a:spLocks noGrp="1"/>
          </p:cNvSpPr>
          <p:nvPr>
            <p:ph sz="quarter" idx="10"/>
          </p:nvPr>
        </p:nvSpPr>
        <p:spPr>
          <a:xfrm>
            <a:off x="266700" y="1291904"/>
            <a:ext cx="11658600" cy="5337495"/>
          </a:xfrm>
        </p:spPr>
        <p:txBody>
          <a:bodyPr/>
          <a:lstStyle/>
          <a:p>
            <a:endParaRPr lang="en-US" sz="1400" dirty="0">
              <a:solidFill>
                <a:srgbClr val="FF0000"/>
              </a:solidFill>
            </a:endParaRPr>
          </a:p>
          <a:p>
            <a:endParaRPr lang="en-US" dirty="0">
              <a:solidFill>
                <a:srgbClr val="FF0000"/>
              </a:solidFill>
            </a:endParaRPr>
          </a:p>
        </p:txBody>
      </p:sp>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What is a levee?</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3"/>
          <a:stretch>
            <a:fillRect/>
          </a:stretch>
        </p:blipFill>
        <p:spPr>
          <a:xfrm>
            <a:off x="10969465" y="271272"/>
            <a:ext cx="548338" cy="548338"/>
          </a:xfrm>
          <a:prstGeom prst="rect">
            <a:avLst/>
          </a:prstGeom>
        </p:spPr>
      </p:pic>
      <p:pic>
        <p:nvPicPr>
          <p:cNvPr id="2" name="Content Placeholder 5">
            <a:extLst>
              <a:ext uri="{FF2B5EF4-FFF2-40B4-BE49-F238E27FC236}">
                <a16:creationId xmlns:a16="http://schemas.microsoft.com/office/drawing/2014/main" id="{220A77AA-35BE-AD06-6D99-554BFE886F7D}"/>
              </a:ext>
            </a:extLst>
          </p:cNvPr>
          <p:cNvPicPr>
            <a:picLocks noChangeAspect="1"/>
          </p:cNvPicPr>
          <p:nvPr/>
        </p:nvPicPr>
        <p:blipFill>
          <a:blip r:embed="rId4"/>
          <a:stretch>
            <a:fillRect/>
          </a:stretch>
        </p:blipFill>
        <p:spPr bwMode="auto">
          <a:xfrm>
            <a:off x="4805120" y="1700434"/>
            <a:ext cx="6983928" cy="3457131"/>
          </a:xfrm>
          <a:prstGeom prst="rect">
            <a:avLst/>
          </a:prstGeom>
          <a:noFill/>
          <a:ln w="9525">
            <a:noFill/>
            <a:miter lim="800000"/>
            <a:headEnd/>
            <a:tailEnd/>
          </a:ln>
        </p:spPr>
      </p:pic>
      <p:sp>
        <p:nvSpPr>
          <p:cNvPr id="4" name="TextBox 3">
            <a:extLst>
              <a:ext uri="{FF2B5EF4-FFF2-40B4-BE49-F238E27FC236}">
                <a16:creationId xmlns:a16="http://schemas.microsoft.com/office/drawing/2014/main" id="{F82579B9-37BB-A73B-A420-B4C8C08AFEBA}"/>
              </a:ext>
            </a:extLst>
          </p:cNvPr>
          <p:cNvSpPr txBox="1"/>
          <p:nvPr/>
        </p:nvSpPr>
        <p:spPr>
          <a:xfrm>
            <a:off x="542260" y="2742970"/>
            <a:ext cx="4262860" cy="2031325"/>
          </a:xfrm>
          <a:prstGeom prst="rect">
            <a:avLst/>
          </a:prstGeom>
          <a:noFill/>
        </p:spPr>
        <p:txBody>
          <a:bodyPr wrap="square" rtlCol="0">
            <a:spAutoFit/>
          </a:bodyPr>
          <a:lstStyle/>
          <a:p>
            <a:r>
              <a:rPr lang="en-US" dirty="0"/>
              <a:t>“man-made structure, usually an earthen embankment, designed and constructed in accordance with sound engineering practices to contain, control, or divert the flow of water so as to provide protection from temporary flooding.”  (FEMA) </a:t>
            </a:r>
          </a:p>
        </p:txBody>
      </p:sp>
    </p:spTree>
    <p:extLst>
      <p:ext uri="{BB962C8B-B14F-4D97-AF65-F5344CB8AC3E}">
        <p14:creationId xmlns:p14="http://schemas.microsoft.com/office/powerpoint/2010/main" val="3353325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395AD3-01A2-113B-8C4F-725BCAD5294C}"/>
              </a:ext>
            </a:extLst>
          </p:cNvPr>
          <p:cNvSpPr>
            <a:spLocks noGrp="1"/>
          </p:cNvSpPr>
          <p:nvPr>
            <p:ph sz="quarter" idx="10"/>
          </p:nvPr>
        </p:nvSpPr>
        <p:spPr>
          <a:xfrm>
            <a:off x="266700" y="1291904"/>
            <a:ext cx="11658600" cy="5337495"/>
          </a:xfrm>
        </p:spPr>
        <p:txBody>
          <a:bodyPr/>
          <a:lstStyle/>
          <a:p>
            <a:endParaRPr lang="en-US" sz="1400" dirty="0">
              <a:solidFill>
                <a:srgbClr val="FF0000"/>
              </a:solidFill>
            </a:endParaRPr>
          </a:p>
          <a:p>
            <a:endParaRPr lang="en-US" dirty="0">
              <a:solidFill>
                <a:srgbClr val="FF0000"/>
              </a:solidFill>
            </a:endParaRPr>
          </a:p>
        </p:txBody>
      </p:sp>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Levees</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3"/>
          <a:stretch>
            <a:fillRect/>
          </a:stretch>
        </p:blipFill>
        <p:spPr>
          <a:xfrm>
            <a:off x="10969465" y="271272"/>
            <a:ext cx="548338" cy="548338"/>
          </a:xfrm>
          <a:prstGeom prst="rect">
            <a:avLst/>
          </a:prstGeom>
        </p:spPr>
      </p:pic>
      <p:pic>
        <p:nvPicPr>
          <p:cNvPr id="3" name="Picture 2">
            <a:extLst>
              <a:ext uri="{FF2B5EF4-FFF2-40B4-BE49-F238E27FC236}">
                <a16:creationId xmlns:a16="http://schemas.microsoft.com/office/drawing/2014/main" id="{187B874F-F6F3-5832-DA99-BB4A230F5F34}"/>
              </a:ext>
            </a:extLst>
          </p:cNvPr>
          <p:cNvPicPr>
            <a:picLocks noChangeAspect="1"/>
          </p:cNvPicPr>
          <p:nvPr/>
        </p:nvPicPr>
        <p:blipFill>
          <a:blip r:embed="rId4"/>
          <a:stretch>
            <a:fillRect/>
          </a:stretch>
        </p:blipFill>
        <p:spPr>
          <a:xfrm>
            <a:off x="5488337" y="801021"/>
            <a:ext cx="5859522" cy="2979678"/>
          </a:xfrm>
          <a:prstGeom prst="rect">
            <a:avLst/>
          </a:prstGeom>
        </p:spPr>
      </p:pic>
      <p:pic>
        <p:nvPicPr>
          <p:cNvPr id="5" name="Picture 4">
            <a:extLst>
              <a:ext uri="{FF2B5EF4-FFF2-40B4-BE49-F238E27FC236}">
                <a16:creationId xmlns:a16="http://schemas.microsoft.com/office/drawing/2014/main" id="{F83F4633-6A77-F354-FD35-F381F71C0155}"/>
              </a:ext>
            </a:extLst>
          </p:cNvPr>
          <p:cNvPicPr>
            <a:picLocks noChangeAspect="1"/>
          </p:cNvPicPr>
          <p:nvPr/>
        </p:nvPicPr>
        <p:blipFill>
          <a:blip r:embed="rId5"/>
          <a:stretch>
            <a:fillRect/>
          </a:stretch>
        </p:blipFill>
        <p:spPr>
          <a:xfrm>
            <a:off x="5680650" y="3878322"/>
            <a:ext cx="5654530" cy="2979678"/>
          </a:xfrm>
          <a:prstGeom prst="rect">
            <a:avLst/>
          </a:prstGeom>
        </p:spPr>
      </p:pic>
      <p:sp>
        <p:nvSpPr>
          <p:cNvPr id="6" name="TextBox 5">
            <a:extLst>
              <a:ext uri="{FF2B5EF4-FFF2-40B4-BE49-F238E27FC236}">
                <a16:creationId xmlns:a16="http://schemas.microsoft.com/office/drawing/2014/main" id="{302A6E52-AEB9-4A3F-86C3-C172AF1573E2}"/>
              </a:ext>
            </a:extLst>
          </p:cNvPr>
          <p:cNvSpPr txBox="1"/>
          <p:nvPr/>
        </p:nvSpPr>
        <p:spPr>
          <a:xfrm>
            <a:off x="52483" y="2096946"/>
            <a:ext cx="4880344" cy="646331"/>
          </a:xfrm>
          <a:prstGeom prst="rect">
            <a:avLst/>
          </a:prstGeom>
          <a:noFill/>
        </p:spPr>
        <p:txBody>
          <a:bodyPr wrap="square" rtlCol="0">
            <a:spAutoFit/>
          </a:bodyPr>
          <a:lstStyle/>
          <a:p>
            <a:pPr marL="285750" indent="-285750">
              <a:buFont typeface="Arial" panose="020B0604020202020204" pitchFamily="34" charset="0"/>
              <a:buChar char="•"/>
            </a:pPr>
            <a:r>
              <a:rPr lang="en-US" dirty="0"/>
              <a:t>No levee is floodproof, when a flood is too large the levee may overtop</a:t>
            </a:r>
          </a:p>
        </p:txBody>
      </p:sp>
      <p:sp>
        <p:nvSpPr>
          <p:cNvPr id="10" name="TextBox 9">
            <a:extLst>
              <a:ext uri="{FF2B5EF4-FFF2-40B4-BE49-F238E27FC236}">
                <a16:creationId xmlns:a16="http://schemas.microsoft.com/office/drawing/2014/main" id="{F6EDF127-FD32-4E39-9826-085159466775}"/>
              </a:ext>
            </a:extLst>
          </p:cNvPr>
          <p:cNvSpPr txBox="1"/>
          <p:nvPr/>
        </p:nvSpPr>
        <p:spPr>
          <a:xfrm>
            <a:off x="52483" y="4263549"/>
            <a:ext cx="5628167" cy="2308324"/>
          </a:xfrm>
          <a:prstGeom prst="rect">
            <a:avLst/>
          </a:prstGeom>
          <a:noFill/>
        </p:spPr>
        <p:txBody>
          <a:bodyPr wrap="square" rtlCol="0">
            <a:spAutoFit/>
          </a:bodyPr>
          <a:lstStyle/>
          <a:p>
            <a:pPr marL="285750" indent="-285750">
              <a:buFont typeface="Arial" panose="020B0604020202020204" pitchFamily="34" charset="0"/>
              <a:buChar char="•"/>
            </a:pPr>
            <a:r>
              <a:rPr lang="en-US" dirty="0"/>
              <a:t>Breaches can be gradual or sudden</a:t>
            </a:r>
          </a:p>
          <a:p>
            <a:pPr marL="285750" indent="-285750">
              <a:buFont typeface="Arial" panose="020B0604020202020204" pitchFamily="34" charset="0"/>
              <a:buChar char="•"/>
            </a:pPr>
            <a:r>
              <a:rPr lang="en-US" dirty="0"/>
              <a:t>Causes</a:t>
            </a:r>
          </a:p>
          <a:p>
            <a:pPr marL="742950" lvl="1" indent="-285750">
              <a:buFont typeface="Arial" panose="020B0604020202020204" pitchFamily="34" charset="0"/>
              <a:buChar char="•"/>
            </a:pPr>
            <a:r>
              <a:rPr lang="en-US" dirty="0"/>
              <a:t>Strong river currents can erode the surface</a:t>
            </a:r>
          </a:p>
          <a:p>
            <a:pPr marL="742950" lvl="1" indent="-285750">
              <a:buFont typeface="Arial" panose="020B0604020202020204" pitchFamily="34" charset="0"/>
              <a:buChar char="•"/>
            </a:pPr>
            <a:r>
              <a:rPr lang="en-US" dirty="0"/>
              <a:t>debris or ice damage</a:t>
            </a:r>
          </a:p>
          <a:p>
            <a:pPr marL="742950" lvl="1" indent="-285750">
              <a:buFont typeface="Arial" panose="020B0604020202020204" pitchFamily="34" charset="0"/>
              <a:buChar char="•"/>
            </a:pPr>
            <a:r>
              <a:rPr lang="en-US" dirty="0"/>
              <a:t>burrowing animals </a:t>
            </a:r>
          </a:p>
          <a:p>
            <a:pPr marL="742950" lvl="1" indent="-285750">
              <a:buFont typeface="Arial" panose="020B0604020202020204" pitchFamily="34" charset="0"/>
              <a:buChar char="•"/>
            </a:pPr>
            <a:r>
              <a:rPr lang="en-US" dirty="0"/>
              <a:t>Trees growing and blowing over creating holes</a:t>
            </a:r>
          </a:p>
          <a:p>
            <a:pPr marL="742950" lvl="1" indent="-285750">
              <a:buFont typeface="Arial" panose="020B0604020202020204" pitchFamily="34" charset="0"/>
              <a:buChar char="•"/>
            </a:pPr>
            <a:r>
              <a:rPr lang="en-US" dirty="0"/>
              <a:t>Earthquakes can cause a loss of soil strength</a:t>
            </a:r>
          </a:p>
        </p:txBody>
      </p:sp>
    </p:spTree>
    <p:extLst>
      <p:ext uri="{BB962C8B-B14F-4D97-AF65-F5344CB8AC3E}">
        <p14:creationId xmlns:p14="http://schemas.microsoft.com/office/powerpoint/2010/main" val="701879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395AD3-01A2-113B-8C4F-725BCAD5294C}"/>
              </a:ext>
            </a:extLst>
          </p:cNvPr>
          <p:cNvSpPr>
            <a:spLocks noGrp="1"/>
          </p:cNvSpPr>
          <p:nvPr>
            <p:ph sz="quarter" idx="10"/>
          </p:nvPr>
        </p:nvSpPr>
        <p:spPr>
          <a:xfrm>
            <a:off x="266700" y="1291904"/>
            <a:ext cx="11658600" cy="5337495"/>
          </a:xfrm>
        </p:spPr>
        <p:txBody>
          <a:bodyPr/>
          <a:lstStyle/>
          <a:p>
            <a:endParaRPr lang="en-US" sz="1400" dirty="0">
              <a:solidFill>
                <a:srgbClr val="FF0000"/>
              </a:solidFill>
            </a:endParaRPr>
          </a:p>
          <a:p>
            <a:endParaRPr lang="en-US" dirty="0">
              <a:solidFill>
                <a:srgbClr val="FF0000"/>
              </a:solidFill>
            </a:endParaRPr>
          </a:p>
        </p:txBody>
      </p:sp>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What is a dam?</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3"/>
          <a:stretch>
            <a:fillRect/>
          </a:stretch>
        </p:blipFill>
        <p:spPr>
          <a:xfrm>
            <a:off x="10969465" y="271272"/>
            <a:ext cx="548338" cy="548338"/>
          </a:xfrm>
          <a:prstGeom prst="rect">
            <a:avLst/>
          </a:prstGeom>
        </p:spPr>
      </p:pic>
      <p:pic>
        <p:nvPicPr>
          <p:cNvPr id="2" name="Picture 1">
            <a:extLst>
              <a:ext uri="{FF2B5EF4-FFF2-40B4-BE49-F238E27FC236}">
                <a16:creationId xmlns:a16="http://schemas.microsoft.com/office/drawing/2014/main" id="{0EFBE696-438A-4E79-E0C8-530719C0375A}"/>
              </a:ext>
            </a:extLst>
          </p:cNvPr>
          <p:cNvPicPr>
            <a:picLocks noChangeAspect="1"/>
          </p:cNvPicPr>
          <p:nvPr/>
        </p:nvPicPr>
        <p:blipFill rotWithShape="1">
          <a:blip r:embed="rId4">
            <a:extLst>
              <a:ext uri="{28A0092B-C50C-407E-A947-70E740481C1C}">
                <a14:useLocalDpi xmlns:a14="http://schemas.microsoft.com/office/drawing/2010/main" val="0"/>
              </a:ext>
            </a:extLst>
          </a:blip>
          <a:srcRect l="-515" b="-513"/>
          <a:stretch/>
        </p:blipFill>
        <p:spPr>
          <a:xfrm>
            <a:off x="1019683" y="983980"/>
            <a:ext cx="10152633" cy="5645419"/>
          </a:xfrm>
          <a:prstGeom prst="rect">
            <a:avLst/>
          </a:prstGeom>
        </p:spPr>
      </p:pic>
      <p:sp>
        <p:nvSpPr>
          <p:cNvPr id="4" name="Text Box 177">
            <a:extLst>
              <a:ext uri="{FF2B5EF4-FFF2-40B4-BE49-F238E27FC236}">
                <a16:creationId xmlns:a16="http://schemas.microsoft.com/office/drawing/2014/main" id="{6AAC78AC-DCB6-A324-5CC0-7610CE3DEB46}"/>
              </a:ext>
            </a:extLst>
          </p:cNvPr>
          <p:cNvSpPr txBox="1"/>
          <p:nvPr/>
        </p:nvSpPr>
        <p:spPr>
          <a:xfrm>
            <a:off x="6826721" y="2967537"/>
            <a:ext cx="2612853" cy="24177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Embankment</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E1CA560-0786-D234-F6A8-E1382FBE7BE7}"/>
              </a:ext>
            </a:extLst>
          </p:cNvPr>
          <p:cNvSpPr txBox="1"/>
          <p:nvPr/>
        </p:nvSpPr>
        <p:spPr>
          <a:xfrm>
            <a:off x="4893857" y="6022017"/>
            <a:ext cx="2837636" cy="523220"/>
          </a:xfrm>
          <a:prstGeom prst="rect">
            <a:avLst/>
          </a:prstGeom>
          <a:noFill/>
        </p:spPr>
        <p:txBody>
          <a:bodyPr wrap="none" rtlCol="0">
            <a:spAutoFit/>
          </a:bodyPr>
          <a:lstStyle/>
          <a:p>
            <a:r>
              <a:rPr lang="en-US" sz="2800" b="1" dirty="0">
                <a:solidFill>
                  <a:schemeClr val="tx2"/>
                </a:solidFill>
                <a:effectLst>
                  <a:outerShdw blurRad="63500" sx="102000" sy="102000" algn="ctr" rotWithShape="0">
                    <a:prstClr val="black">
                      <a:alpha val="40000"/>
                    </a:prstClr>
                  </a:outerShdw>
                </a:effectLst>
              </a:rPr>
              <a:t>DOWNSTREAM</a:t>
            </a:r>
          </a:p>
        </p:txBody>
      </p:sp>
      <p:sp>
        <p:nvSpPr>
          <p:cNvPr id="11" name="TextBox 10">
            <a:extLst>
              <a:ext uri="{FF2B5EF4-FFF2-40B4-BE49-F238E27FC236}">
                <a16:creationId xmlns:a16="http://schemas.microsoft.com/office/drawing/2014/main" id="{CBE3EB9E-2ECD-E986-1377-A5A7A3884C1F}"/>
              </a:ext>
            </a:extLst>
          </p:cNvPr>
          <p:cNvSpPr txBox="1"/>
          <p:nvPr/>
        </p:nvSpPr>
        <p:spPr>
          <a:xfrm>
            <a:off x="5726900" y="1376489"/>
            <a:ext cx="2199641" cy="523220"/>
          </a:xfrm>
          <a:prstGeom prst="rect">
            <a:avLst/>
          </a:prstGeom>
          <a:noFill/>
        </p:spPr>
        <p:txBody>
          <a:bodyPr wrap="none" rtlCol="0">
            <a:spAutoFit/>
          </a:bodyPr>
          <a:lstStyle/>
          <a:p>
            <a:r>
              <a:rPr lang="en-US" sz="2800" b="1" dirty="0">
                <a:solidFill>
                  <a:schemeClr val="tx2"/>
                </a:solidFill>
                <a:effectLst>
                  <a:outerShdw blurRad="63500" sx="102000" sy="102000" algn="ctr" rotWithShape="0">
                    <a:prstClr val="black">
                      <a:alpha val="40000"/>
                    </a:prstClr>
                  </a:outerShdw>
                </a:effectLst>
              </a:rPr>
              <a:t>UPSTREAM</a:t>
            </a:r>
            <a:endParaRPr lang="en-US" b="1" dirty="0">
              <a:solidFill>
                <a:schemeClr val="tx2"/>
              </a:solidFill>
              <a:effectLst>
                <a:outerShdw blurRad="63500" sx="102000" sy="102000" algn="ctr" rotWithShape="0">
                  <a:prstClr val="black">
                    <a:alpha val="40000"/>
                  </a:prstClr>
                </a:outerShdw>
              </a:effectLst>
            </a:endParaRPr>
          </a:p>
        </p:txBody>
      </p:sp>
      <p:sp>
        <p:nvSpPr>
          <p:cNvPr id="12" name="Text Box 176">
            <a:extLst>
              <a:ext uri="{FF2B5EF4-FFF2-40B4-BE49-F238E27FC236}">
                <a16:creationId xmlns:a16="http://schemas.microsoft.com/office/drawing/2014/main" id="{40502CA6-2CC3-C5EB-0F17-EE8CFB987C90}"/>
              </a:ext>
            </a:extLst>
          </p:cNvPr>
          <p:cNvSpPr txBox="1"/>
          <p:nvPr/>
        </p:nvSpPr>
        <p:spPr>
          <a:xfrm>
            <a:off x="1019683" y="2428972"/>
            <a:ext cx="2655197" cy="38717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Spillway Weir</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2CF90D40-A6D6-B0F1-BA62-E7F1E4F120DB}"/>
              </a:ext>
            </a:extLst>
          </p:cNvPr>
          <p:cNvCxnSpPr/>
          <p:nvPr/>
        </p:nvCxnSpPr>
        <p:spPr>
          <a:xfrm>
            <a:off x="2586432" y="2924300"/>
            <a:ext cx="526333" cy="39953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176">
            <a:extLst>
              <a:ext uri="{FF2B5EF4-FFF2-40B4-BE49-F238E27FC236}">
                <a16:creationId xmlns:a16="http://schemas.microsoft.com/office/drawing/2014/main" id="{D832230E-A0BF-94E3-3578-5E844A6A283C}"/>
              </a:ext>
            </a:extLst>
          </p:cNvPr>
          <p:cNvSpPr txBox="1"/>
          <p:nvPr/>
        </p:nvSpPr>
        <p:spPr>
          <a:xfrm>
            <a:off x="1820948" y="1581608"/>
            <a:ext cx="2655197" cy="38717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800" b="1" dirty="0">
                <a:solidFill>
                  <a:srgbClr val="FFFF00"/>
                </a:solidFill>
                <a:effectLst>
                  <a:outerShdw blurRad="63500" sx="102000" sy="102000" algn="ctr"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rPr>
              <a:t>Control</a:t>
            </a:r>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 Tower</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C4FD046A-5B55-8084-B323-C79D6C8F23D0}"/>
              </a:ext>
            </a:extLst>
          </p:cNvPr>
          <p:cNvCxnSpPr/>
          <p:nvPr/>
        </p:nvCxnSpPr>
        <p:spPr>
          <a:xfrm>
            <a:off x="3148547" y="2058140"/>
            <a:ext cx="526333" cy="39953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714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High Pool example</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3"/>
          <a:stretch>
            <a:fillRect/>
          </a:stretch>
        </p:blipFill>
        <p:spPr>
          <a:xfrm>
            <a:off x="10969465" y="271272"/>
            <a:ext cx="548338" cy="548338"/>
          </a:xfrm>
          <a:prstGeom prst="rect">
            <a:avLst/>
          </a:prstGeom>
        </p:spPr>
      </p:pic>
      <p:pic>
        <p:nvPicPr>
          <p:cNvPr id="5" name="Picture 4">
            <a:extLst>
              <a:ext uri="{FF2B5EF4-FFF2-40B4-BE49-F238E27FC236}">
                <a16:creationId xmlns:a16="http://schemas.microsoft.com/office/drawing/2014/main" id="{9838C4DD-0935-A38D-FB19-00C55DAF4211}"/>
              </a:ext>
            </a:extLst>
          </p:cNvPr>
          <p:cNvPicPr>
            <a:picLocks noChangeAspect="1"/>
          </p:cNvPicPr>
          <p:nvPr/>
        </p:nvPicPr>
        <p:blipFill rotWithShape="1">
          <a:blip r:embed="rId4">
            <a:lum bright="40000" contrast="40000"/>
          </a:blip>
          <a:srcRect t="25595"/>
          <a:stretch/>
        </p:blipFill>
        <p:spPr>
          <a:xfrm>
            <a:off x="1070215" y="961900"/>
            <a:ext cx="9544917" cy="5600699"/>
          </a:xfrm>
          <a:prstGeom prst="rect">
            <a:avLst/>
          </a:prstGeom>
        </p:spPr>
      </p:pic>
      <p:sp>
        <p:nvSpPr>
          <p:cNvPr id="8" name="TextBox 7">
            <a:extLst>
              <a:ext uri="{FF2B5EF4-FFF2-40B4-BE49-F238E27FC236}">
                <a16:creationId xmlns:a16="http://schemas.microsoft.com/office/drawing/2014/main" id="{1668ABAF-7AA2-3694-86FC-118EC1D7C555}"/>
              </a:ext>
            </a:extLst>
          </p:cNvPr>
          <p:cNvSpPr txBox="1"/>
          <p:nvPr/>
        </p:nvSpPr>
        <p:spPr>
          <a:xfrm>
            <a:off x="1178252" y="1091864"/>
            <a:ext cx="2738511" cy="461665"/>
          </a:xfrm>
          <a:prstGeom prst="rect">
            <a:avLst/>
          </a:prstGeom>
          <a:solidFill>
            <a:schemeClr val="tx2"/>
          </a:solidFill>
          <a:ln>
            <a:solidFill>
              <a:schemeClr val="tx1"/>
            </a:solidFill>
          </a:ln>
        </p:spPr>
        <p:txBody>
          <a:bodyPr wrap="square" rtlCol="0">
            <a:spAutoFit/>
          </a:bodyPr>
          <a:lstStyle/>
          <a:p>
            <a:r>
              <a:rPr lang="en-US" b="1" dirty="0"/>
              <a:t>1984 HIGH POOL</a:t>
            </a:r>
          </a:p>
        </p:txBody>
      </p:sp>
      <p:sp>
        <p:nvSpPr>
          <p:cNvPr id="10" name="Content Placeholder 9">
            <a:extLst>
              <a:ext uri="{FF2B5EF4-FFF2-40B4-BE49-F238E27FC236}">
                <a16:creationId xmlns:a16="http://schemas.microsoft.com/office/drawing/2014/main" id="{86240978-D627-6BEF-2EAF-C655AEA4F9FB}"/>
              </a:ext>
            </a:extLst>
          </p:cNvPr>
          <p:cNvSpPr txBox="1">
            <a:spLocks noGrp="1"/>
          </p:cNvSpPr>
          <p:nvPr>
            <p:ph sz="quarter" idx="10"/>
          </p:nvPr>
        </p:nvSpPr>
        <p:spPr>
          <a:xfrm>
            <a:off x="8158179" y="6039379"/>
            <a:ext cx="2456953" cy="523220"/>
          </a:xfrm>
          <a:prstGeom prst="rect">
            <a:avLst/>
          </a:prstGeom>
          <a:solidFill>
            <a:srgbClr val="FFFFFF"/>
          </a:solidFill>
        </p:spPr>
        <p:txBody>
          <a:bodyPr wrap="square">
            <a:spAutoFit/>
          </a:bodyPr>
          <a:lstStyle/>
          <a:p>
            <a:r>
              <a:rPr lang="en-US" sz="1600" b="1" dirty="0"/>
              <a:t>Example USACE Dam</a:t>
            </a:r>
          </a:p>
          <a:p>
            <a:r>
              <a:rPr lang="en-US" sz="1200" dirty="0" err="1"/>
              <a:t>Knightville</a:t>
            </a:r>
            <a:r>
              <a:rPr lang="en-US" sz="1200" baseline="0" dirty="0"/>
              <a:t> Dam (Huntington, MA)</a:t>
            </a:r>
            <a:endParaRPr lang="en-US" sz="1200" dirty="0"/>
          </a:p>
        </p:txBody>
      </p:sp>
    </p:spTree>
    <p:extLst>
      <p:ext uri="{BB962C8B-B14F-4D97-AF65-F5344CB8AC3E}">
        <p14:creationId xmlns:p14="http://schemas.microsoft.com/office/powerpoint/2010/main" val="346670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4761E3-2E84-A86B-495A-959DBE2EF046}"/>
              </a:ext>
            </a:extLst>
          </p:cNvPr>
          <p:cNvPicPr>
            <a:picLocks noChangeAspect="1"/>
          </p:cNvPicPr>
          <p:nvPr/>
        </p:nvPicPr>
        <p:blipFill rotWithShape="1">
          <a:blip r:embed="rId3"/>
          <a:srcRect t="1793" b="1793"/>
          <a:stretch/>
        </p:blipFill>
        <p:spPr>
          <a:xfrm>
            <a:off x="1948465" y="936452"/>
            <a:ext cx="8386615" cy="5792567"/>
          </a:xfrm>
          <a:prstGeom prst="rect">
            <a:avLst/>
          </a:prstGeom>
        </p:spPr>
      </p:pic>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High Pool example</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4"/>
          <a:stretch>
            <a:fillRect/>
          </a:stretch>
        </p:blipFill>
        <p:spPr>
          <a:xfrm>
            <a:off x="10969465" y="271272"/>
            <a:ext cx="548338" cy="548338"/>
          </a:xfrm>
          <a:prstGeom prst="rect">
            <a:avLst/>
          </a:prstGeom>
        </p:spPr>
      </p:pic>
      <p:sp>
        <p:nvSpPr>
          <p:cNvPr id="10" name="Content Placeholder 9">
            <a:extLst>
              <a:ext uri="{FF2B5EF4-FFF2-40B4-BE49-F238E27FC236}">
                <a16:creationId xmlns:a16="http://schemas.microsoft.com/office/drawing/2014/main" id="{86240978-D627-6BEF-2EAF-C655AEA4F9FB}"/>
              </a:ext>
            </a:extLst>
          </p:cNvPr>
          <p:cNvSpPr txBox="1">
            <a:spLocks noGrp="1"/>
          </p:cNvSpPr>
          <p:nvPr>
            <p:ph sz="quarter" idx="10"/>
          </p:nvPr>
        </p:nvSpPr>
        <p:spPr>
          <a:xfrm>
            <a:off x="7878127" y="6205799"/>
            <a:ext cx="2456953" cy="523220"/>
          </a:xfrm>
          <a:prstGeom prst="rect">
            <a:avLst/>
          </a:prstGeom>
          <a:solidFill>
            <a:srgbClr val="FFFFFF"/>
          </a:solidFill>
        </p:spPr>
        <p:txBody>
          <a:bodyPr wrap="square">
            <a:spAutoFit/>
          </a:bodyPr>
          <a:lstStyle/>
          <a:p>
            <a:r>
              <a:rPr lang="en-US" sz="1600" b="1" dirty="0"/>
              <a:t>Example USACE Dam</a:t>
            </a:r>
          </a:p>
          <a:p>
            <a:r>
              <a:rPr lang="en-US" sz="1200" dirty="0" err="1"/>
              <a:t>Knightville</a:t>
            </a:r>
            <a:r>
              <a:rPr lang="en-US" sz="1200" baseline="0" dirty="0"/>
              <a:t> Dam (Huntington, MA)</a:t>
            </a:r>
            <a:endParaRPr lang="en-US" sz="1200" dirty="0"/>
          </a:p>
        </p:txBody>
      </p:sp>
      <p:sp>
        <p:nvSpPr>
          <p:cNvPr id="3" name="TextBox 2">
            <a:extLst>
              <a:ext uri="{FF2B5EF4-FFF2-40B4-BE49-F238E27FC236}">
                <a16:creationId xmlns:a16="http://schemas.microsoft.com/office/drawing/2014/main" id="{451958A4-4133-5997-9CCE-85A8F19E0EF4}"/>
              </a:ext>
            </a:extLst>
          </p:cNvPr>
          <p:cNvSpPr txBox="1"/>
          <p:nvPr/>
        </p:nvSpPr>
        <p:spPr>
          <a:xfrm>
            <a:off x="2951661" y="6314708"/>
            <a:ext cx="2837636" cy="523220"/>
          </a:xfrm>
          <a:prstGeom prst="rect">
            <a:avLst/>
          </a:prstGeom>
          <a:noFill/>
        </p:spPr>
        <p:txBody>
          <a:bodyPr wrap="none" rtlCol="0">
            <a:spAutoFit/>
          </a:bodyPr>
          <a:lstStyle/>
          <a:p>
            <a:r>
              <a:rPr lang="en-US" sz="2800" b="1" dirty="0">
                <a:solidFill>
                  <a:schemeClr val="tx2"/>
                </a:solidFill>
              </a:rPr>
              <a:t>DOWNSTREAM</a:t>
            </a:r>
          </a:p>
        </p:txBody>
      </p:sp>
      <p:sp>
        <p:nvSpPr>
          <p:cNvPr id="4" name="TextBox 3">
            <a:extLst>
              <a:ext uri="{FF2B5EF4-FFF2-40B4-BE49-F238E27FC236}">
                <a16:creationId xmlns:a16="http://schemas.microsoft.com/office/drawing/2014/main" id="{E2F8BCD3-AB38-9FB4-3C1E-CCDA9A73F3C8}"/>
              </a:ext>
            </a:extLst>
          </p:cNvPr>
          <p:cNvSpPr txBox="1"/>
          <p:nvPr/>
        </p:nvSpPr>
        <p:spPr>
          <a:xfrm>
            <a:off x="4919544" y="1083336"/>
            <a:ext cx="2199641" cy="523220"/>
          </a:xfrm>
          <a:prstGeom prst="rect">
            <a:avLst/>
          </a:prstGeom>
          <a:noFill/>
        </p:spPr>
        <p:txBody>
          <a:bodyPr wrap="none" rtlCol="0">
            <a:spAutoFit/>
          </a:bodyPr>
          <a:lstStyle/>
          <a:p>
            <a:r>
              <a:rPr lang="en-US" sz="2800" b="1" dirty="0">
                <a:solidFill>
                  <a:schemeClr val="tx2"/>
                </a:solidFill>
              </a:rPr>
              <a:t>UPSTREAM</a:t>
            </a:r>
          </a:p>
        </p:txBody>
      </p:sp>
      <p:sp>
        <p:nvSpPr>
          <p:cNvPr id="11" name="Text Box 5">
            <a:extLst>
              <a:ext uri="{FF2B5EF4-FFF2-40B4-BE49-F238E27FC236}">
                <a16:creationId xmlns:a16="http://schemas.microsoft.com/office/drawing/2014/main" id="{2FFA9837-3FBB-8BB6-6F43-FF84A693B849}"/>
              </a:ext>
            </a:extLst>
          </p:cNvPr>
          <p:cNvSpPr txBox="1">
            <a:spLocks noChangeArrowheads="1"/>
          </p:cNvSpPr>
          <p:nvPr/>
        </p:nvSpPr>
        <p:spPr bwMode="auto">
          <a:xfrm rot="4620000">
            <a:off x="3225596" y="1272975"/>
            <a:ext cx="1387695" cy="369494"/>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07000"/>
              </a:lnSpc>
              <a:spcBef>
                <a:spcPts val="0"/>
              </a:spcBef>
              <a:spcAft>
                <a:spcPts val="800"/>
              </a:spcAft>
            </a:pPr>
            <a:r>
              <a:rPr lang="en-US" sz="12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Inlet Channel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2FF79EBC-FCE1-167D-0DC1-50D6AFE223D8}"/>
              </a:ext>
            </a:extLst>
          </p:cNvPr>
          <p:cNvCxnSpPr/>
          <p:nvPr/>
        </p:nvCxnSpPr>
        <p:spPr>
          <a:xfrm>
            <a:off x="4126905" y="1288680"/>
            <a:ext cx="137853" cy="55988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13C3B01-E143-EDA2-FC98-4AE27D9DA70D}"/>
              </a:ext>
            </a:extLst>
          </p:cNvPr>
          <p:cNvCxnSpPr>
            <a:cxnSpLocks/>
          </p:cNvCxnSpPr>
          <p:nvPr/>
        </p:nvCxnSpPr>
        <p:spPr>
          <a:xfrm>
            <a:off x="4255538" y="1902542"/>
            <a:ext cx="114941" cy="65777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 Box 8">
            <a:extLst>
              <a:ext uri="{FF2B5EF4-FFF2-40B4-BE49-F238E27FC236}">
                <a16:creationId xmlns:a16="http://schemas.microsoft.com/office/drawing/2014/main" id="{79A076F8-CCB8-F83A-D0BB-01D55D1C2CE5}"/>
              </a:ext>
            </a:extLst>
          </p:cNvPr>
          <p:cNvSpPr txBox="1">
            <a:spLocks noChangeArrowheads="1"/>
          </p:cNvSpPr>
          <p:nvPr/>
        </p:nvSpPr>
        <p:spPr bwMode="auto">
          <a:xfrm>
            <a:off x="4648867" y="1945897"/>
            <a:ext cx="2241654" cy="198528"/>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18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Control Tower</a:t>
            </a:r>
          </a:p>
          <a:p>
            <a:pPr marL="0" marR="0" algn="ctr">
              <a:spcBef>
                <a:spcPts val="0"/>
              </a:spcBef>
              <a:spcAft>
                <a:spcPts val="0"/>
              </a:spcAft>
            </a:pPr>
            <a:r>
              <a:rPr lang="en-US" sz="1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(Operating House)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DF888699-7D68-245A-C60A-16BD5894B558}"/>
              </a:ext>
            </a:extLst>
          </p:cNvPr>
          <p:cNvCxnSpPr>
            <a:cxnSpLocks/>
          </p:cNvCxnSpPr>
          <p:nvPr/>
        </p:nvCxnSpPr>
        <p:spPr>
          <a:xfrm flipH="1">
            <a:off x="4386873" y="2253334"/>
            <a:ext cx="483655" cy="46704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9C16EE4-B126-9787-3203-B7E8E58B63DF}"/>
              </a:ext>
            </a:extLst>
          </p:cNvPr>
          <p:cNvCxnSpPr>
            <a:cxnSpLocks/>
          </p:cNvCxnSpPr>
          <p:nvPr/>
        </p:nvCxnSpPr>
        <p:spPr>
          <a:xfrm>
            <a:off x="4354447" y="2669229"/>
            <a:ext cx="441426" cy="242611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FDEBD55-22C9-D03F-FD7F-147AD8BED96F}"/>
              </a:ext>
            </a:extLst>
          </p:cNvPr>
          <p:cNvCxnSpPr>
            <a:cxnSpLocks/>
          </p:cNvCxnSpPr>
          <p:nvPr/>
        </p:nvCxnSpPr>
        <p:spPr>
          <a:xfrm flipH="1">
            <a:off x="4795873" y="5132184"/>
            <a:ext cx="22174" cy="48938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D7E7739-50CC-23BB-D606-5776377EC762}"/>
              </a:ext>
            </a:extLst>
          </p:cNvPr>
          <p:cNvCxnSpPr/>
          <p:nvPr/>
        </p:nvCxnSpPr>
        <p:spPr>
          <a:xfrm flipH="1">
            <a:off x="2782926" y="5692372"/>
            <a:ext cx="1952431" cy="63526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Text Box 12">
            <a:extLst>
              <a:ext uri="{FF2B5EF4-FFF2-40B4-BE49-F238E27FC236}">
                <a16:creationId xmlns:a16="http://schemas.microsoft.com/office/drawing/2014/main" id="{17A5C81C-34B8-4C7A-6E55-E2F1982244AD}"/>
              </a:ext>
            </a:extLst>
          </p:cNvPr>
          <p:cNvSpPr txBox="1">
            <a:spLocks noChangeArrowheads="1"/>
          </p:cNvSpPr>
          <p:nvPr/>
        </p:nvSpPr>
        <p:spPr bwMode="auto">
          <a:xfrm rot="20471236">
            <a:off x="3509375" y="5835445"/>
            <a:ext cx="1387657" cy="369504"/>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07000"/>
              </a:lnSpc>
              <a:spcBef>
                <a:spcPts val="0"/>
              </a:spcBef>
              <a:spcAft>
                <a:spcPts val="800"/>
              </a:spcAft>
            </a:pPr>
            <a:r>
              <a:rPr lang="en-US" sz="12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Outlet Channel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 Box 10">
            <a:extLst>
              <a:ext uri="{FF2B5EF4-FFF2-40B4-BE49-F238E27FC236}">
                <a16:creationId xmlns:a16="http://schemas.microsoft.com/office/drawing/2014/main" id="{63B8DAF7-A5ED-C690-B650-A99B2862D225}"/>
              </a:ext>
            </a:extLst>
          </p:cNvPr>
          <p:cNvSpPr txBox="1">
            <a:spLocks noChangeArrowheads="1"/>
          </p:cNvSpPr>
          <p:nvPr/>
        </p:nvSpPr>
        <p:spPr bwMode="auto">
          <a:xfrm>
            <a:off x="4919544" y="3177999"/>
            <a:ext cx="1809719" cy="541246"/>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80000"/>
              </a:lnSpc>
              <a:spcBef>
                <a:spcPts val="0"/>
              </a:spcBef>
              <a:spcAft>
                <a:spcPts val="0"/>
              </a:spcAft>
            </a:pPr>
            <a:r>
              <a:rPr lang="en-US" sz="18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Outlet Works with Conduit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5A55F217-174E-3212-3473-92B6FDB77CBE}"/>
              </a:ext>
            </a:extLst>
          </p:cNvPr>
          <p:cNvCxnSpPr>
            <a:cxnSpLocks/>
          </p:cNvCxnSpPr>
          <p:nvPr/>
        </p:nvCxnSpPr>
        <p:spPr>
          <a:xfrm flipH="1">
            <a:off x="4648867" y="3557364"/>
            <a:ext cx="483655" cy="46704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48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Dam Profile</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3"/>
          <a:stretch>
            <a:fillRect/>
          </a:stretch>
        </p:blipFill>
        <p:spPr>
          <a:xfrm>
            <a:off x="10969465" y="271272"/>
            <a:ext cx="548338" cy="548338"/>
          </a:xfrm>
          <a:prstGeom prst="rect">
            <a:avLst/>
          </a:prstGeom>
        </p:spPr>
      </p:pic>
      <p:sp>
        <p:nvSpPr>
          <p:cNvPr id="4" name="Content Placeholder 3">
            <a:extLst>
              <a:ext uri="{FF2B5EF4-FFF2-40B4-BE49-F238E27FC236}">
                <a16:creationId xmlns:a16="http://schemas.microsoft.com/office/drawing/2014/main" id="{BD7AEAD4-27F3-DCEB-C94A-572FBC656105}"/>
              </a:ext>
            </a:extLst>
          </p:cNvPr>
          <p:cNvSpPr>
            <a:spLocks noGrp="1"/>
          </p:cNvSpPr>
          <p:nvPr>
            <p:ph sz="quarter" idx="10"/>
          </p:nvPr>
        </p:nvSpPr>
        <p:spPr/>
        <p:txBody>
          <a:bodyPr/>
          <a:lstStyle/>
          <a:p>
            <a:endParaRPr lang="en-US"/>
          </a:p>
        </p:txBody>
      </p:sp>
      <p:grpSp>
        <p:nvGrpSpPr>
          <p:cNvPr id="5" name="Group 4">
            <a:extLst>
              <a:ext uri="{FF2B5EF4-FFF2-40B4-BE49-F238E27FC236}">
                <a16:creationId xmlns:a16="http://schemas.microsoft.com/office/drawing/2014/main" id="{23686A26-DEDE-7DCD-32D3-BCC937E0A0D2}"/>
              </a:ext>
            </a:extLst>
          </p:cNvPr>
          <p:cNvGrpSpPr/>
          <p:nvPr/>
        </p:nvGrpSpPr>
        <p:grpSpPr>
          <a:xfrm>
            <a:off x="103279" y="886409"/>
            <a:ext cx="11543271" cy="5633438"/>
            <a:chOff x="145809" y="865762"/>
            <a:chExt cx="11543271" cy="5633438"/>
          </a:xfrm>
        </p:grpSpPr>
        <p:grpSp>
          <p:nvGrpSpPr>
            <p:cNvPr id="8" name="Group 7">
              <a:extLst>
                <a:ext uri="{FF2B5EF4-FFF2-40B4-BE49-F238E27FC236}">
                  <a16:creationId xmlns:a16="http://schemas.microsoft.com/office/drawing/2014/main" id="{2EC861C2-2519-90D7-60D7-BAAFD6C286CB}"/>
                </a:ext>
              </a:extLst>
            </p:cNvPr>
            <p:cNvGrpSpPr>
              <a:grpSpLocks noChangeAspect="1"/>
            </p:cNvGrpSpPr>
            <p:nvPr/>
          </p:nvGrpSpPr>
          <p:grpSpPr>
            <a:xfrm>
              <a:off x="145809" y="865762"/>
              <a:ext cx="11543271" cy="5633438"/>
              <a:chOff x="0" y="0"/>
              <a:chExt cx="11543271" cy="5633438"/>
            </a:xfrm>
          </p:grpSpPr>
          <p:cxnSp>
            <p:nvCxnSpPr>
              <p:cNvPr id="12" name="Straight Connector 11">
                <a:extLst>
                  <a:ext uri="{FF2B5EF4-FFF2-40B4-BE49-F238E27FC236}">
                    <a16:creationId xmlns:a16="http://schemas.microsoft.com/office/drawing/2014/main" id="{1E55E073-B6A9-3B29-7604-9040A33C6220}"/>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D741FA9-B7E3-DBE4-51DE-3F5E5BEA1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 y="193615"/>
                <a:ext cx="11136871" cy="5439823"/>
              </a:xfrm>
              <a:prstGeom prst="rect">
                <a:avLst/>
              </a:prstGeom>
            </p:spPr>
          </p:pic>
          <p:sp>
            <p:nvSpPr>
              <p:cNvPr id="14" name="Freeform 1">
                <a:extLst>
                  <a:ext uri="{FF2B5EF4-FFF2-40B4-BE49-F238E27FC236}">
                    <a16:creationId xmlns:a16="http://schemas.microsoft.com/office/drawing/2014/main" id="{B24C77BB-D41C-8BF6-12BD-56C9C931E39C}"/>
                  </a:ext>
                </a:extLst>
              </p:cNvPr>
              <p:cNvSpPr/>
              <p:nvPr/>
            </p:nvSpPr>
            <p:spPr>
              <a:xfrm>
                <a:off x="2464590" y="2007909"/>
                <a:ext cx="8006306" cy="1879021"/>
              </a:xfrm>
              <a:custGeom>
                <a:avLst/>
                <a:gdLst>
                  <a:gd name="connsiteX0" fmla="*/ 0 w 7927943"/>
                  <a:gd name="connsiteY0" fmla="*/ 1809947 h 1885361"/>
                  <a:gd name="connsiteX1" fmla="*/ 7927943 w 7927943"/>
                  <a:gd name="connsiteY1" fmla="*/ 1885361 h 1885361"/>
                  <a:gd name="connsiteX2" fmla="*/ 4062953 w 7927943"/>
                  <a:gd name="connsiteY2" fmla="*/ 0 h 1885361"/>
                  <a:gd name="connsiteX3" fmla="*/ 3469064 w 7927943"/>
                  <a:gd name="connsiteY3" fmla="*/ 0 h 1885361"/>
                  <a:gd name="connsiteX4" fmla="*/ 0 w 7927943"/>
                  <a:gd name="connsiteY4" fmla="*/ 1809947 h 1885361"/>
                  <a:gd name="connsiteX0" fmla="*/ 0 w 7459605"/>
                  <a:gd name="connsiteY0" fmla="*/ 1809947 h 1809947"/>
                  <a:gd name="connsiteX1" fmla="*/ 7459605 w 7459605"/>
                  <a:gd name="connsiteY1" fmla="*/ 1712837 h 1809947"/>
                  <a:gd name="connsiteX2" fmla="*/ 4062953 w 7459605"/>
                  <a:gd name="connsiteY2" fmla="*/ 0 h 1809947"/>
                  <a:gd name="connsiteX3" fmla="*/ 3469064 w 7459605"/>
                  <a:gd name="connsiteY3" fmla="*/ 0 h 1809947"/>
                  <a:gd name="connsiteX4" fmla="*/ 0 w 7459605"/>
                  <a:gd name="connsiteY4" fmla="*/ 1809947 h 1809947"/>
                  <a:gd name="connsiteX0" fmla="*/ 0 w 7933947"/>
                  <a:gd name="connsiteY0" fmla="*/ 1809947 h 1809947"/>
                  <a:gd name="connsiteX1" fmla="*/ 7933947 w 7933947"/>
                  <a:gd name="connsiteY1" fmla="*/ 1808023 h 1809947"/>
                  <a:gd name="connsiteX2" fmla="*/ 4062953 w 7933947"/>
                  <a:gd name="connsiteY2" fmla="*/ 0 h 1809947"/>
                  <a:gd name="connsiteX3" fmla="*/ 3469064 w 7933947"/>
                  <a:gd name="connsiteY3" fmla="*/ 0 h 1809947"/>
                  <a:gd name="connsiteX4" fmla="*/ 0 w 7933947"/>
                  <a:gd name="connsiteY4" fmla="*/ 1809947 h 1809947"/>
                  <a:gd name="connsiteX0" fmla="*/ 0 w 7711787"/>
                  <a:gd name="connsiteY0" fmla="*/ 1744507 h 1808023"/>
                  <a:gd name="connsiteX1" fmla="*/ 7711787 w 7711787"/>
                  <a:gd name="connsiteY1" fmla="*/ 1808023 h 1808023"/>
                  <a:gd name="connsiteX2" fmla="*/ 3840793 w 7711787"/>
                  <a:gd name="connsiteY2" fmla="*/ 0 h 1808023"/>
                  <a:gd name="connsiteX3" fmla="*/ 3246904 w 7711787"/>
                  <a:gd name="connsiteY3" fmla="*/ 0 h 1808023"/>
                  <a:gd name="connsiteX4" fmla="*/ 0 w 7711787"/>
                  <a:gd name="connsiteY4" fmla="*/ 1744507 h 1808023"/>
                  <a:gd name="connsiteX0" fmla="*/ 0 w 7783839"/>
                  <a:gd name="connsiteY0" fmla="*/ 1786151 h 1808023"/>
                  <a:gd name="connsiteX1" fmla="*/ 7783839 w 7783839"/>
                  <a:gd name="connsiteY1" fmla="*/ 1808023 h 1808023"/>
                  <a:gd name="connsiteX2" fmla="*/ 3912845 w 7783839"/>
                  <a:gd name="connsiteY2" fmla="*/ 0 h 1808023"/>
                  <a:gd name="connsiteX3" fmla="*/ 3318956 w 7783839"/>
                  <a:gd name="connsiteY3" fmla="*/ 0 h 1808023"/>
                  <a:gd name="connsiteX4" fmla="*/ 0 w 7783839"/>
                  <a:gd name="connsiteY4" fmla="*/ 1786151 h 1808023"/>
                  <a:gd name="connsiteX0" fmla="*/ 0 w 7885913"/>
                  <a:gd name="connsiteY0" fmla="*/ 1833744 h 1833744"/>
                  <a:gd name="connsiteX1" fmla="*/ 7885913 w 7885913"/>
                  <a:gd name="connsiteY1" fmla="*/ 1808023 h 1833744"/>
                  <a:gd name="connsiteX2" fmla="*/ 4014919 w 7885913"/>
                  <a:gd name="connsiteY2" fmla="*/ 0 h 1833744"/>
                  <a:gd name="connsiteX3" fmla="*/ 3421030 w 7885913"/>
                  <a:gd name="connsiteY3" fmla="*/ 0 h 1833744"/>
                  <a:gd name="connsiteX4" fmla="*/ 0 w 7885913"/>
                  <a:gd name="connsiteY4" fmla="*/ 1833744 h 183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5913" h="1833744">
                    <a:moveTo>
                      <a:pt x="0" y="1833744"/>
                    </a:moveTo>
                    <a:lnTo>
                      <a:pt x="7885913" y="1808023"/>
                    </a:lnTo>
                    <a:lnTo>
                      <a:pt x="4014919" y="0"/>
                    </a:lnTo>
                    <a:lnTo>
                      <a:pt x="3421030" y="0"/>
                    </a:lnTo>
                    <a:lnTo>
                      <a:pt x="0" y="1833744"/>
                    </a:lnTo>
                    <a:close/>
                  </a:path>
                </a:pathLst>
              </a:cu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855BFE10-4726-57B5-B5A1-C80AA6F27DD2}"/>
                  </a:ext>
                </a:extLst>
              </p:cNvPr>
              <p:cNvPicPr>
                <a:picLocks noChangeAspect="1"/>
              </p:cNvPicPr>
              <p:nvPr/>
            </p:nvPicPr>
            <p:blipFill>
              <a:blip r:embed="rId5"/>
              <a:stretch>
                <a:fillRect/>
              </a:stretch>
            </p:blipFill>
            <p:spPr>
              <a:xfrm>
                <a:off x="7960995" y="856525"/>
                <a:ext cx="2914650" cy="647700"/>
              </a:xfrm>
              <a:prstGeom prst="rect">
                <a:avLst/>
              </a:prstGeom>
            </p:spPr>
          </p:pic>
          <p:pic>
            <p:nvPicPr>
              <p:cNvPr id="16" name="Picture 15">
                <a:extLst>
                  <a:ext uri="{FF2B5EF4-FFF2-40B4-BE49-F238E27FC236}">
                    <a16:creationId xmlns:a16="http://schemas.microsoft.com/office/drawing/2014/main" id="{0A17C5D7-360B-9AE2-0459-2431572DF7BB}"/>
                  </a:ext>
                </a:extLst>
              </p:cNvPr>
              <p:cNvPicPr>
                <a:picLocks noChangeAspect="1"/>
              </p:cNvPicPr>
              <p:nvPr/>
            </p:nvPicPr>
            <p:blipFill>
              <a:blip r:embed="rId5"/>
              <a:stretch>
                <a:fillRect/>
              </a:stretch>
            </p:blipFill>
            <p:spPr>
              <a:xfrm>
                <a:off x="3541395" y="1412239"/>
                <a:ext cx="2914650" cy="285025"/>
              </a:xfrm>
              <a:prstGeom prst="rect">
                <a:avLst/>
              </a:prstGeom>
            </p:spPr>
          </p:pic>
          <p:pic>
            <p:nvPicPr>
              <p:cNvPr id="17" name="Picture 16">
                <a:extLst>
                  <a:ext uri="{FF2B5EF4-FFF2-40B4-BE49-F238E27FC236}">
                    <a16:creationId xmlns:a16="http://schemas.microsoft.com/office/drawing/2014/main" id="{6970CA7A-226B-9C42-3EE3-8997B9F9848C}"/>
                  </a:ext>
                </a:extLst>
              </p:cNvPr>
              <p:cNvPicPr>
                <a:picLocks noChangeAspect="1"/>
              </p:cNvPicPr>
              <p:nvPr/>
            </p:nvPicPr>
            <p:blipFill>
              <a:blip r:embed="rId5"/>
              <a:stretch>
                <a:fillRect/>
              </a:stretch>
            </p:blipFill>
            <p:spPr>
              <a:xfrm>
                <a:off x="4307839" y="1255326"/>
                <a:ext cx="2148205" cy="210074"/>
              </a:xfrm>
              <a:prstGeom prst="rect">
                <a:avLst/>
              </a:prstGeom>
            </p:spPr>
          </p:pic>
          <p:pic>
            <p:nvPicPr>
              <p:cNvPr id="18" name="Picture 17">
                <a:extLst>
                  <a:ext uri="{FF2B5EF4-FFF2-40B4-BE49-F238E27FC236}">
                    <a16:creationId xmlns:a16="http://schemas.microsoft.com/office/drawing/2014/main" id="{74C707A4-11DD-E700-C328-244ECF8FA7AF}"/>
                  </a:ext>
                </a:extLst>
              </p:cNvPr>
              <p:cNvPicPr>
                <a:picLocks noChangeAspect="1"/>
              </p:cNvPicPr>
              <p:nvPr/>
            </p:nvPicPr>
            <p:blipFill>
              <a:blip r:embed="rId5"/>
              <a:stretch>
                <a:fillRect/>
              </a:stretch>
            </p:blipFill>
            <p:spPr>
              <a:xfrm rot="19115023">
                <a:off x="6796715" y="1304840"/>
                <a:ext cx="1914186" cy="187189"/>
              </a:xfrm>
              <a:prstGeom prst="rect">
                <a:avLst/>
              </a:prstGeom>
            </p:spPr>
          </p:pic>
          <p:pic>
            <p:nvPicPr>
              <p:cNvPr id="19" name="Picture 18">
                <a:extLst>
                  <a:ext uri="{FF2B5EF4-FFF2-40B4-BE49-F238E27FC236}">
                    <a16:creationId xmlns:a16="http://schemas.microsoft.com/office/drawing/2014/main" id="{C26719D1-F716-4368-22C4-99151CC62E18}"/>
                  </a:ext>
                </a:extLst>
              </p:cNvPr>
              <p:cNvPicPr>
                <a:picLocks noChangeAspect="1"/>
              </p:cNvPicPr>
              <p:nvPr/>
            </p:nvPicPr>
            <p:blipFill>
              <a:blip r:embed="rId5"/>
              <a:stretch>
                <a:fillRect/>
              </a:stretch>
            </p:blipFill>
            <p:spPr>
              <a:xfrm>
                <a:off x="10085946" y="2995864"/>
                <a:ext cx="1424444" cy="445844"/>
              </a:xfrm>
              <a:prstGeom prst="rect">
                <a:avLst/>
              </a:prstGeom>
            </p:spPr>
          </p:pic>
          <p:pic>
            <p:nvPicPr>
              <p:cNvPr id="20" name="Picture 19">
                <a:extLst>
                  <a:ext uri="{FF2B5EF4-FFF2-40B4-BE49-F238E27FC236}">
                    <a16:creationId xmlns:a16="http://schemas.microsoft.com/office/drawing/2014/main" id="{6F02E158-CE08-8A07-74C3-F16BCFB12DA6}"/>
                  </a:ext>
                </a:extLst>
              </p:cNvPr>
              <p:cNvPicPr>
                <a:picLocks noChangeAspect="1"/>
              </p:cNvPicPr>
              <p:nvPr/>
            </p:nvPicPr>
            <p:blipFill>
              <a:blip r:embed="rId5"/>
              <a:stretch>
                <a:fillRect/>
              </a:stretch>
            </p:blipFill>
            <p:spPr>
              <a:xfrm rot="1748786">
                <a:off x="9075991" y="3001022"/>
                <a:ext cx="1424444" cy="316543"/>
              </a:xfrm>
              <a:prstGeom prst="rect">
                <a:avLst/>
              </a:prstGeom>
            </p:spPr>
          </p:pic>
          <p:pic>
            <p:nvPicPr>
              <p:cNvPr id="21" name="Picture 20">
                <a:extLst>
                  <a:ext uri="{FF2B5EF4-FFF2-40B4-BE49-F238E27FC236}">
                    <a16:creationId xmlns:a16="http://schemas.microsoft.com/office/drawing/2014/main" id="{81912E22-1EC8-9001-7792-DA6169045346}"/>
                  </a:ext>
                </a:extLst>
              </p:cNvPr>
              <p:cNvPicPr>
                <a:picLocks noChangeAspect="1"/>
              </p:cNvPicPr>
              <p:nvPr/>
            </p:nvPicPr>
            <p:blipFill>
              <a:blip r:embed="rId6"/>
              <a:stretch>
                <a:fillRect/>
              </a:stretch>
            </p:blipFill>
            <p:spPr>
              <a:xfrm>
                <a:off x="5791199" y="4332133"/>
                <a:ext cx="1851025" cy="989710"/>
              </a:xfrm>
              <a:prstGeom prst="rect">
                <a:avLst/>
              </a:prstGeom>
            </p:spPr>
          </p:pic>
          <p:sp>
            <p:nvSpPr>
              <p:cNvPr id="22" name="Freeform 4">
                <a:extLst>
                  <a:ext uri="{FF2B5EF4-FFF2-40B4-BE49-F238E27FC236}">
                    <a16:creationId xmlns:a16="http://schemas.microsoft.com/office/drawing/2014/main" id="{54A87617-5CEC-80FB-EB5E-2FC6FF8EBE2F}"/>
                  </a:ext>
                </a:extLst>
              </p:cNvPr>
              <p:cNvSpPr/>
              <p:nvPr/>
            </p:nvSpPr>
            <p:spPr>
              <a:xfrm>
                <a:off x="1094874" y="3164305"/>
                <a:ext cx="10220826" cy="842211"/>
              </a:xfrm>
              <a:custGeom>
                <a:avLst/>
                <a:gdLst>
                  <a:gd name="connsiteX0" fmla="*/ 0 w 9877926"/>
                  <a:gd name="connsiteY0" fmla="*/ 0 h 842211"/>
                  <a:gd name="connsiteX1" fmla="*/ 264694 w 9877926"/>
                  <a:gd name="connsiteY1" fmla="*/ 0 h 842211"/>
                  <a:gd name="connsiteX2" fmla="*/ 264694 w 9877926"/>
                  <a:gd name="connsiteY2" fmla="*/ 312821 h 842211"/>
                  <a:gd name="connsiteX3" fmla="*/ 264694 w 9877926"/>
                  <a:gd name="connsiteY3" fmla="*/ 601579 h 842211"/>
                  <a:gd name="connsiteX4" fmla="*/ 360947 w 9877926"/>
                  <a:gd name="connsiteY4" fmla="*/ 745958 h 842211"/>
                  <a:gd name="connsiteX5" fmla="*/ 517358 w 9877926"/>
                  <a:gd name="connsiteY5" fmla="*/ 830179 h 842211"/>
                  <a:gd name="connsiteX6" fmla="*/ 649705 w 9877926"/>
                  <a:gd name="connsiteY6" fmla="*/ 818148 h 842211"/>
                  <a:gd name="connsiteX7" fmla="*/ 9877926 w 9877926"/>
                  <a:gd name="connsiteY7" fmla="*/ 84221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77926" h="842211">
                    <a:moveTo>
                      <a:pt x="0" y="0"/>
                    </a:moveTo>
                    <a:lnTo>
                      <a:pt x="264694" y="0"/>
                    </a:lnTo>
                    <a:lnTo>
                      <a:pt x="264694" y="312821"/>
                    </a:lnTo>
                    <a:lnTo>
                      <a:pt x="264694" y="601579"/>
                    </a:lnTo>
                    <a:lnTo>
                      <a:pt x="360947" y="745958"/>
                    </a:lnTo>
                    <a:lnTo>
                      <a:pt x="517358" y="830179"/>
                    </a:lnTo>
                    <a:lnTo>
                      <a:pt x="649705" y="818148"/>
                    </a:lnTo>
                    <a:lnTo>
                      <a:pt x="9877926" y="842211"/>
                    </a:lnTo>
                  </a:path>
                </a:pathLst>
              </a:custGeom>
              <a:noFill/>
              <a:ln w="88900">
                <a:solidFill>
                  <a:srgbClr val="6FD2F5"/>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EC99BC2-0BA2-44DE-3D26-672E91713596}"/>
                  </a:ext>
                </a:extLst>
              </p:cNvPr>
              <p:cNvSpPr/>
              <p:nvPr/>
            </p:nvSpPr>
            <p:spPr>
              <a:xfrm>
                <a:off x="5791199" y="464080"/>
                <a:ext cx="5151120" cy="1200329"/>
              </a:xfrm>
              <a:prstGeom prst="rect">
                <a:avLst/>
              </a:prstGeom>
            </p:spPr>
            <p:txBody>
              <a:bodyPr wrap="square">
                <a:spAutoFit/>
              </a:bodyPr>
              <a:lstStyle/>
              <a:p>
                <a:pPr marL="342900" indent="-342900">
                  <a:buFont typeface="Arial" panose="020B0604020202020204" pitchFamily="34" charset="0"/>
                  <a:buChar char="•"/>
                </a:pPr>
                <a:r>
                  <a:rPr lang="en-US" dirty="0">
                    <a:solidFill>
                      <a:srgbClr val="FF0000"/>
                    </a:solidFill>
                  </a:rPr>
                  <a:t>The gate opening determines how much water is flowing through the outlet works.</a:t>
                </a:r>
                <a:endParaRPr lang="en-US" sz="4800" dirty="0">
                  <a:solidFill>
                    <a:srgbClr val="FF0000"/>
                  </a:solidFill>
                  <a:latin typeface="Arial" charset="0"/>
                </a:endParaRPr>
              </a:p>
            </p:txBody>
          </p:sp>
        </p:grpSp>
        <p:sp>
          <p:nvSpPr>
            <p:cNvPr id="10" name="TextBox 9">
              <a:extLst>
                <a:ext uri="{FF2B5EF4-FFF2-40B4-BE49-F238E27FC236}">
                  <a16:creationId xmlns:a16="http://schemas.microsoft.com/office/drawing/2014/main" id="{56E7F671-143B-26E0-F618-0536DDFE5ECD}"/>
                </a:ext>
              </a:extLst>
            </p:cNvPr>
            <p:cNvSpPr txBox="1"/>
            <p:nvPr/>
          </p:nvSpPr>
          <p:spPr>
            <a:xfrm>
              <a:off x="5435986" y="3612962"/>
              <a:ext cx="2117887" cy="461665"/>
            </a:xfrm>
            <a:prstGeom prst="rect">
              <a:avLst/>
            </a:prstGeom>
            <a:noFill/>
          </p:spPr>
          <p:txBody>
            <a:bodyPr wrap="none" rtlCol="0">
              <a:spAutoFit/>
            </a:bodyPr>
            <a:lstStyle/>
            <a:p>
              <a:r>
                <a:rPr lang="en-US" b="1" i="1" dirty="0"/>
                <a:t>Embankment</a:t>
              </a:r>
            </a:p>
          </p:txBody>
        </p:sp>
      </p:grpSp>
      <p:sp>
        <p:nvSpPr>
          <p:cNvPr id="24" name="TextBox 23">
            <a:extLst>
              <a:ext uri="{FF2B5EF4-FFF2-40B4-BE49-F238E27FC236}">
                <a16:creationId xmlns:a16="http://schemas.microsoft.com/office/drawing/2014/main" id="{B15A3B3A-904E-B93D-4CED-EDB65B869C55}"/>
              </a:ext>
            </a:extLst>
          </p:cNvPr>
          <p:cNvSpPr txBox="1"/>
          <p:nvPr/>
        </p:nvSpPr>
        <p:spPr>
          <a:xfrm>
            <a:off x="5826842" y="6159436"/>
            <a:ext cx="6098458" cy="523220"/>
          </a:xfrm>
          <a:prstGeom prst="rect">
            <a:avLst/>
          </a:prstGeom>
          <a:noFill/>
        </p:spPr>
        <p:txBody>
          <a:bodyPr wrap="square">
            <a:spAutoFit/>
          </a:bodyPr>
          <a:lstStyle/>
          <a:p>
            <a:pPr algn="r"/>
            <a:r>
              <a:rPr lang="en-US" sz="2800" b="1" dirty="0"/>
              <a:t>Example USACE Dam</a:t>
            </a:r>
          </a:p>
        </p:txBody>
      </p:sp>
    </p:spTree>
    <p:extLst>
      <p:ext uri="{BB962C8B-B14F-4D97-AF65-F5344CB8AC3E}">
        <p14:creationId xmlns:p14="http://schemas.microsoft.com/office/powerpoint/2010/main" val="1639201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Full Storage</a:t>
            </a:r>
          </a:p>
        </p:txBody>
      </p:sp>
      <p:pic>
        <p:nvPicPr>
          <p:cNvPr id="9" name="Picture 8" descr="Logo&#10;&#10;Description automatically generated">
            <a:extLst>
              <a:ext uri="{FF2B5EF4-FFF2-40B4-BE49-F238E27FC236}">
                <a16:creationId xmlns:a16="http://schemas.microsoft.com/office/drawing/2014/main" id="{9B60E528-1361-4077-254D-B5D59E64ECE4}"/>
              </a:ext>
            </a:extLst>
          </p:cNvPr>
          <p:cNvPicPr>
            <a:picLocks noChangeAspect="1"/>
          </p:cNvPicPr>
          <p:nvPr/>
        </p:nvPicPr>
        <p:blipFill>
          <a:blip r:embed="rId3"/>
          <a:stretch>
            <a:fillRect/>
          </a:stretch>
        </p:blipFill>
        <p:spPr>
          <a:xfrm>
            <a:off x="10969465" y="271272"/>
            <a:ext cx="548338" cy="548338"/>
          </a:xfrm>
          <a:prstGeom prst="rect">
            <a:avLst/>
          </a:prstGeom>
        </p:spPr>
      </p:pic>
      <p:sp>
        <p:nvSpPr>
          <p:cNvPr id="8" name="TextBox 7">
            <a:extLst>
              <a:ext uri="{FF2B5EF4-FFF2-40B4-BE49-F238E27FC236}">
                <a16:creationId xmlns:a16="http://schemas.microsoft.com/office/drawing/2014/main" id="{E7EDBBC0-8763-21A8-7809-097124E6DD91}"/>
              </a:ext>
            </a:extLst>
          </p:cNvPr>
          <p:cNvSpPr txBox="1"/>
          <p:nvPr/>
        </p:nvSpPr>
        <p:spPr>
          <a:xfrm>
            <a:off x="44001" y="2143655"/>
            <a:ext cx="5805033" cy="3139321"/>
          </a:xfrm>
          <a:prstGeom prst="rect">
            <a:avLst/>
          </a:prstGeom>
          <a:noFill/>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During extreme rain events the amount of water entering the reservoir can fill the reservoir to capacity.</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1" i="0" u="sng"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rPr>
              <a:t>A dam is 100% full when the reservoir is at the top of the spillway crest NOT the top of the dam.</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Once the reservoir is full, as more water enters the reservoir water will begin to discharge over a concrete </a:t>
            </a: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spillway</a:t>
            </a: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p>
        </p:txBody>
      </p:sp>
      <p:pic>
        <p:nvPicPr>
          <p:cNvPr id="10" name="Picture 9">
            <a:extLst>
              <a:ext uri="{FF2B5EF4-FFF2-40B4-BE49-F238E27FC236}">
                <a16:creationId xmlns:a16="http://schemas.microsoft.com/office/drawing/2014/main" id="{9801129E-55D9-9568-CF89-E3718556B472}"/>
              </a:ext>
            </a:extLst>
          </p:cNvPr>
          <p:cNvPicPr>
            <a:picLocks noChangeAspect="1"/>
          </p:cNvPicPr>
          <p:nvPr/>
        </p:nvPicPr>
        <p:blipFill rotWithShape="1">
          <a:blip r:embed="rId4">
            <a:extLst>
              <a:ext uri="{28A0092B-C50C-407E-A947-70E740481C1C}">
                <a14:useLocalDpi xmlns:a14="http://schemas.microsoft.com/office/drawing/2010/main" val="0"/>
              </a:ext>
            </a:extLst>
          </a:blip>
          <a:srcRect l="-625" b="-513"/>
          <a:stretch/>
        </p:blipFill>
        <p:spPr>
          <a:xfrm>
            <a:off x="5849034" y="1623279"/>
            <a:ext cx="6205015" cy="4182617"/>
          </a:xfrm>
          <a:prstGeom prst="rect">
            <a:avLst/>
          </a:prstGeom>
        </p:spPr>
      </p:pic>
      <p:sp>
        <p:nvSpPr>
          <p:cNvPr id="13" name="Text Box 2">
            <a:extLst>
              <a:ext uri="{FF2B5EF4-FFF2-40B4-BE49-F238E27FC236}">
                <a16:creationId xmlns:a16="http://schemas.microsoft.com/office/drawing/2014/main" id="{18310D9A-CA1C-91C8-D81C-63E615AE7114}"/>
              </a:ext>
            </a:extLst>
          </p:cNvPr>
          <p:cNvSpPr txBox="1">
            <a:spLocks noChangeArrowheads="1"/>
          </p:cNvSpPr>
          <p:nvPr/>
        </p:nvSpPr>
        <p:spPr bwMode="auto">
          <a:xfrm>
            <a:off x="5849034" y="2549845"/>
            <a:ext cx="1596250" cy="294646"/>
          </a:xfrm>
          <a:prstGeom prst="rect">
            <a:avLst/>
          </a:prstGeom>
          <a:noFill/>
          <a:ln w="9525">
            <a:noFill/>
            <a:miter lim="800000"/>
            <a:headEnd/>
            <a:tailEnd/>
          </a:ln>
        </p:spPr>
        <p:txBody>
          <a:bodyPr rot="0" vert="horz" wrap="square" lIns="91440" tIns="45720" rIns="91440" bIns="45720" anchor="ctr" anchorCtr="0">
            <a:noAutofit/>
          </a:bodyPr>
          <a:lstStyle/>
          <a:p>
            <a:pPr marL="0" marR="0" lvl="0" indent="0" algn="ctr" defTabSz="914400" rtl="0" eaLnBrk="1" fontAlgn="base"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Concrete Spillway Weir</a:t>
            </a:r>
          </a:p>
        </p:txBody>
      </p:sp>
      <p:cxnSp>
        <p:nvCxnSpPr>
          <p:cNvPr id="14" name="Straight Arrow Connector 13">
            <a:extLst>
              <a:ext uri="{FF2B5EF4-FFF2-40B4-BE49-F238E27FC236}">
                <a16:creationId xmlns:a16="http://schemas.microsoft.com/office/drawing/2014/main" id="{6683D2AE-7BAF-6A50-C38F-07E2425A11CC}"/>
              </a:ext>
            </a:extLst>
          </p:cNvPr>
          <p:cNvCxnSpPr/>
          <p:nvPr/>
        </p:nvCxnSpPr>
        <p:spPr>
          <a:xfrm>
            <a:off x="7263008" y="3004421"/>
            <a:ext cx="86582" cy="24626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Freeform 18">
            <a:extLst>
              <a:ext uri="{FF2B5EF4-FFF2-40B4-BE49-F238E27FC236}">
                <a16:creationId xmlns:a16="http://schemas.microsoft.com/office/drawing/2014/main" id="{025E1096-9252-8D78-D820-DCD1658BC4DE}"/>
              </a:ext>
            </a:extLst>
          </p:cNvPr>
          <p:cNvSpPr/>
          <p:nvPr/>
        </p:nvSpPr>
        <p:spPr>
          <a:xfrm>
            <a:off x="6802427" y="3361843"/>
            <a:ext cx="1816608" cy="48768"/>
          </a:xfrm>
          <a:custGeom>
            <a:avLst/>
            <a:gdLst>
              <a:gd name="connsiteX0" fmla="*/ 0 w 1816608"/>
              <a:gd name="connsiteY0" fmla="*/ 30480 h 48768"/>
              <a:gd name="connsiteX1" fmla="*/ 591312 w 1816608"/>
              <a:gd name="connsiteY1" fmla="*/ 0 h 48768"/>
              <a:gd name="connsiteX2" fmla="*/ 859536 w 1816608"/>
              <a:gd name="connsiteY2" fmla="*/ 0 h 48768"/>
              <a:gd name="connsiteX3" fmla="*/ 1182624 w 1816608"/>
              <a:gd name="connsiteY3" fmla="*/ 0 h 48768"/>
              <a:gd name="connsiteX4" fmla="*/ 1621536 w 1816608"/>
              <a:gd name="connsiteY4" fmla="*/ 24384 h 48768"/>
              <a:gd name="connsiteX5" fmla="*/ 1816608 w 1816608"/>
              <a:gd name="connsiteY5" fmla="*/ 48768 h 4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6608" h="48768">
                <a:moveTo>
                  <a:pt x="0" y="30480"/>
                </a:moveTo>
                <a:lnTo>
                  <a:pt x="591312" y="0"/>
                </a:lnTo>
                <a:lnTo>
                  <a:pt x="859536" y="0"/>
                </a:lnTo>
                <a:lnTo>
                  <a:pt x="1182624" y="0"/>
                </a:lnTo>
                <a:lnTo>
                  <a:pt x="1621536" y="24384"/>
                </a:lnTo>
                <a:lnTo>
                  <a:pt x="1816608" y="48768"/>
                </a:lnTo>
              </a:path>
            </a:pathLst>
          </a:custGeom>
          <a:noFill/>
          <a:ln w="76200">
            <a:solidFill>
              <a:srgbClr val="6FD2F5"/>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47A"/>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DCB91BC2-25EA-BA0C-BE35-367E537CD075}"/>
              </a:ext>
            </a:extLst>
          </p:cNvPr>
          <p:cNvCxnSpPr/>
          <p:nvPr/>
        </p:nvCxnSpPr>
        <p:spPr>
          <a:xfrm flipV="1">
            <a:off x="8619035" y="2576200"/>
            <a:ext cx="3383670" cy="622268"/>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7" name="Text Box 2">
            <a:extLst>
              <a:ext uri="{FF2B5EF4-FFF2-40B4-BE49-F238E27FC236}">
                <a16:creationId xmlns:a16="http://schemas.microsoft.com/office/drawing/2014/main" id="{01F64D21-2AAA-65A6-B856-E43F9D190B39}"/>
              </a:ext>
            </a:extLst>
          </p:cNvPr>
          <p:cNvSpPr txBox="1">
            <a:spLocks noChangeArrowheads="1"/>
          </p:cNvSpPr>
          <p:nvPr/>
        </p:nvSpPr>
        <p:spPr bwMode="auto">
          <a:xfrm rot="20997926">
            <a:off x="8719228" y="2549846"/>
            <a:ext cx="2767785" cy="294646"/>
          </a:xfrm>
          <a:prstGeom prst="rect">
            <a:avLst/>
          </a:prstGeom>
          <a:noFill/>
          <a:ln w="9525">
            <a:noFill/>
            <a:miter lim="800000"/>
            <a:headEnd/>
            <a:tailEnd/>
          </a:ln>
        </p:spPr>
        <p:txBody>
          <a:bodyPr rot="0" vert="horz" wrap="square" lIns="91440" tIns="45720" rIns="91440" bIns="45720" anchor="ctr" anchorCtr="0">
            <a:noAutofit/>
          </a:bodyPr>
          <a:lstStyle/>
          <a:p>
            <a:pPr marL="0" marR="0" lvl="0" indent="0" algn="ctr" defTabSz="914400" rtl="0" eaLnBrk="1" fontAlgn="base"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FFDC6D"/>
                </a:solidFill>
                <a:effectLst/>
                <a:uLnTx/>
                <a:uFillTx/>
                <a:latin typeface="Calibri" panose="020F0502020204030204" pitchFamily="34" charset="0"/>
                <a:ea typeface="Calibri" panose="020F0502020204030204" pitchFamily="34" charset="0"/>
                <a:cs typeface="Times New Roman" panose="02020603050405020304" pitchFamily="18" charset="0"/>
              </a:rPr>
              <a:t>Top of Dam Embankment</a:t>
            </a:r>
          </a:p>
        </p:txBody>
      </p:sp>
    </p:spTree>
    <p:extLst>
      <p:ext uri="{BB962C8B-B14F-4D97-AF65-F5344CB8AC3E}">
        <p14:creationId xmlns:p14="http://schemas.microsoft.com/office/powerpoint/2010/main" val="176870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BF8E658DB0A54B8187A6E67B60E163" ma:contentTypeVersion="1" ma:contentTypeDescription="Create a new document." ma:contentTypeScope="" ma:versionID="c6ebd6e787ccb7ddf9dd3b4ce2582720">
  <xsd:schema xmlns:xsd="http://www.w3.org/2001/XMLSchema" xmlns:xs="http://www.w3.org/2001/XMLSchema" xmlns:p="http://schemas.microsoft.com/office/2006/metadata/properties" xmlns:ns2="18f88ba2-4714-4ce4-8806-1d85d427829f" targetNamespace="http://schemas.microsoft.com/office/2006/metadata/properties" ma:root="true" ma:fieldsID="0d88d59f9d9af5d62dd518897c4f87b3" ns2:_="">
    <xsd:import namespace="18f88ba2-4714-4ce4-8806-1d85d427829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88ba2-4714-4ce4-8806-1d85d42782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84F37E2D-BE1B-421B-A272-B224B69BFC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88ba2-4714-4ce4-8806-1d85d42782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8C2CD5-50C2-4A7C-996A-3D6312B83669}">
  <ds:schemaRefs>
    <ds:schemaRef ds:uri="http://schemas.microsoft.com/office/2006/documentManagement/types"/>
    <ds:schemaRef ds:uri="http://schemas.microsoft.com/office/2006/metadata/properties"/>
    <ds:schemaRef ds:uri="http://schemas.microsoft.com/office/infopath/2007/PartnerControls"/>
    <ds:schemaRef ds:uri="http://purl.org/dc/terms/"/>
    <ds:schemaRef ds:uri="http://purl.org/dc/dcmitype/"/>
    <ds:schemaRef ds:uri="18f88ba2-4714-4ce4-8806-1d85d427829f"/>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19132</TotalTime>
  <Words>1368</Words>
  <Application>Microsoft Office PowerPoint</Application>
  <PresentationFormat>Widescreen</PresentationFormat>
  <Paragraphs>175</Paragraphs>
  <Slides>21</Slides>
  <Notes>13</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21</vt:i4>
      </vt:variant>
    </vt:vector>
  </HeadingPairs>
  <TitlesOfParts>
    <vt:vector size="32" baseType="lpstr">
      <vt:lpstr>Arial</vt:lpstr>
      <vt:lpstr>Calibri</vt:lpstr>
      <vt:lpstr>Symbol</vt:lpstr>
      <vt:lpstr>Times New Roman</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USACE Flood Risk Management Program</vt:lpstr>
      <vt:lpstr>Connecticut Infrastructure</vt:lpstr>
      <vt:lpstr>What is a levee?</vt:lpstr>
      <vt:lpstr>Levees</vt:lpstr>
      <vt:lpstr>What is a dam?</vt:lpstr>
      <vt:lpstr>High Pool example</vt:lpstr>
      <vt:lpstr>High Pool example</vt:lpstr>
      <vt:lpstr>Dam Profile</vt:lpstr>
      <vt:lpstr>Full Storage</vt:lpstr>
      <vt:lpstr>Full Storage</vt:lpstr>
      <vt:lpstr>PowerPoint Presentation</vt:lpstr>
      <vt:lpstr>Reservoir Regulation </vt:lpstr>
      <vt:lpstr>Weather Forecasting</vt:lpstr>
      <vt:lpstr>River and Inflow Forecasting</vt:lpstr>
      <vt:lpstr>Stamford Hurricane Barrier</vt:lpstr>
      <vt:lpstr>Stamford Hurricane Barrier</vt:lpstr>
      <vt:lpstr>Stamford Real-Time Data</vt:lpstr>
      <vt:lpstr>Stamford Operations</vt:lpstr>
      <vt:lpstr>Stamford’s History</vt:lpstr>
      <vt:lpstr>Stamford’s History</vt:lpstr>
      <vt:lpstr>Stamford Barrier Repair</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Pierce, Megan E CIV USARMY CENAE (USA)</cp:lastModifiedBy>
  <cp:revision>424</cp:revision>
  <dcterms:created xsi:type="dcterms:W3CDTF">2017-02-20T05:10:01Z</dcterms:created>
  <dcterms:modified xsi:type="dcterms:W3CDTF">2023-05-03T12:04:09Z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0x010100B5BF8E658DB0A54B8187A6E67B60E163</vt:lpwstr>
  </property>
</Properties>
</file>