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994E5B-2B04-F511-4BBB-854B7D435F57}" v="1292" dt="2021-01-25T02:21:44.6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5/10/relationships/revisionInfo" Target="revisionInfo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9CEEE-9522-4838-A061-72D8913F4604}" type="datetimeFigureOut">
              <a:rPr lang="en-US"/>
              <a:t>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290AF-28D6-47F1-8348-3D111FC4D80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58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BBE2F-2A50-8E4D-B634-F9E941D818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419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9AAB-9219-A142-B272-5AC3773F9FEA}" type="datetime1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1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C89A-973E-8B4C-8361-B8A397AF77F6}" type="datetime1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460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949-3927-5743-B589-CCEB16D9D286}" type="datetime1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73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62E6-C125-0B4A-A17E-46B874C3BE3F}" type="datetime1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1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88BEB-A9E0-454E-BF25-C9FD9211EFAC}" type="datetime1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9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44A5-7B7E-3F48-BFC1-12BD1558610F}" type="datetime1">
              <a:rPr lang="en-US" smtClean="0"/>
              <a:t>1/26/2021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960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50DC-AFFF-DE4F-9F5C-B9BAF6684E83}" type="datetime1">
              <a:rPr lang="en-US" smtClean="0"/>
              <a:t>1/26/2021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193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4B03-6FB1-7C44-8627-A8DC212D85EB}" type="datetime1">
              <a:rPr lang="en-US" smtClean="0"/>
              <a:t>1/26/2021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00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EAA-DC69-C644-A33F-E5A1B73CADB8}" type="datetime1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29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AC74-0EAD-0043-BDFD-614D0B81BC5D}" type="datetime1">
              <a:rPr lang="en-US" smtClean="0"/>
              <a:t>1/26/2021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860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79C5-15C1-3E48-A539-FE5496ACFCEA}" type="datetime1">
              <a:rPr lang="en-US" smtClean="0"/>
              <a:t>1/26/2021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26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585B85B-84CE-6C4C-93A3-B7C5B954A6FE}" type="datetime1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1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DEEP/Enforcement/Enforceme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ortal.ct.gov/-/media/Office-of-the-Governor/Executive-Orders/Lamont-Executive-Orders/Executive-Order-No-7H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5CBD63-8F8F-47DC-9CE7-159E6161D87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A0E3486-FD49-4921-B4F4-E5BB5C88AC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758953"/>
            <a:ext cx="3577575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7345" y="1474573"/>
            <a:ext cx="3540148" cy="1038177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/>
              <a:t>COVID-19 Response</a:t>
            </a:r>
            <a:r>
              <a:rPr lang="en-US" dirty="0"/>
              <a:t/>
            </a:r>
            <a:br>
              <a:rPr lang="en-US" dirty="0"/>
            </a:br>
            <a:r>
              <a:rPr lang="en-US"/>
              <a:t>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444" y="3231378"/>
            <a:ext cx="3349076" cy="374426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Courier New" pitchFamily="18" charset="2"/>
              <a:buChar char="o"/>
            </a:pPr>
            <a:endParaRPr lang="en-US" sz="1800">
              <a:solidFill>
                <a:srgbClr val="002060"/>
              </a:solidFill>
            </a:endParaRPr>
          </a:p>
          <a:p>
            <a:pPr>
              <a:buFont typeface="Arial" pitchFamily="18" charset="2"/>
              <a:buChar char="•"/>
            </a:pPr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B4A72C-2924-4CE2-8674-7E02E182ED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4ECE115-4D6D-C241-9C03-ABBBD8C9B21A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FE69A7-AEBA-4418-B3F4-7E1A4C2AF89B}"/>
              </a:ext>
            </a:extLst>
          </p:cNvPr>
          <p:cNvSpPr txBox="1"/>
          <p:nvPr/>
        </p:nvSpPr>
        <p:spPr>
          <a:xfrm>
            <a:off x="3717344" y="706906"/>
            <a:ext cx="7023391" cy="72019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Courier New"/>
              <a:buChar char="o"/>
            </a:pPr>
            <a:r>
              <a:rPr lang="en-US" sz="2400" dirty="0">
                <a:ea typeface="+mn-lt"/>
                <a:cs typeface="+mn-lt"/>
              </a:rPr>
              <a:t>Executive Order 7  - March 12, 2020</a:t>
            </a:r>
            <a:endParaRPr lang="en-US" sz="2400" dirty="0"/>
          </a:p>
          <a:p>
            <a:pPr marL="342900" indent="-342900">
              <a:buFont typeface="Courier New"/>
              <a:buChar char="o"/>
            </a:pPr>
            <a:endParaRPr lang="en-US" sz="2400" dirty="0">
              <a:ea typeface="+mn-lt"/>
              <a:cs typeface="+mn-lt"/>
            </a:endParaRPr>
          </a:p>
          <a:p>
            <a:pPr marL="342900" indent="-342900">
              <a:buFont typeface="Courier New"/>
              <a:buChar char="o"/>
            </a:pPr>
            <a:r>
              <a:rPr lang="en-US" sz="2400" b="1" u="sng" dirty="0">
                <a:solidFill>
                  <a:srgbClr val="595959"/>
                </a:solidFill>
                <a:cs typeface="Arial"/>
              </a:rPr>
              <a:t>DEEP Enforcement Discretion Statement</a:t>
            </a:r>
            <a:endParaRPr lang="en-US" dirty="0"/>
          </a:p>
          <a:p>
            <a:r>
              <a:rPr lang="en-US" sz="2400" dirty="0">
                <a:ea typeface="+mn-lt"/>
                <a:cs typeface="+mn-lt"/>
              </a:rPr>
              <a:t> </a:t>
            </a:r>
            <a:r>
              <a:rPr lang="en-US" sz="2000" dirty="0">
                <a:ea typeface="+mn-lt"/>
                <a:cs typeface="+mn-lt"/>
              </a:rPr>
              <a:t>   - </a:t>
            </a:r>
            <a:r>
              <a:rPr lang="en-US" sz="2000" dirty="0">
                <a:ea typeface="+mn-lt"/>
                <a:cs typeface="+mn-lt"/>
                <a:hlinkClick r:id="rId3"/>
              </a:rPr>
              <a:t>Enforcement (ct.gov)</a:t>
            </a:r>
            <a:endParaRPr lang="en-US" sz="2000" dirty="0"/>
          </a:p>
          <a:p>
            <a:r>
              <a:rPr lang="en-US" sz="2000" dirty="0">
                <a:ea typeface="+mn-lt"/>
                <a:cs typeface="+mn-lt"/>
              </a:rPr>
              <a:t>    - Ongoing for duration of Emergency Declaration </a:t>
            </a:r>
            <a:endParaRPr lang="en-US" sz="2000" dirty="0"/>
          </a:p>
          <a:p>
            <a:r>
              <a:rPr lang="en-US" sz="2000" dirty="0">
                <a:cs typeface="Arial"/>
              </a:rPr>
              <a:t>    - Requires disclosure to DEEP</a:t>
            </a:r>
          </a:p>
          <a:p>
            <a:endParaRPr lang="en-US" sz="2400" dirty="0">
              <a:cs typeface="Arial"/>
            </a:endParaRPr>
          </a:p>
          <a:p>
            <a:pPr marL="285750" indent="-285750">
              <a:buFont typeface="Arial,Sans-Serif"/>
              <a:buChar char="•"/>
            </a:pPr>
            <a:r>
              <a:rPr lang="en-US" sz="2400" dirty="0">
                <a:cs typeface="Arial"/>
              </a:rPr>
              <a:t> </a:t>
            </a:r>
            <a:r>
              <a:rPr lang="en-US" sz="2400" b="1" dirty="0">
                <a:cs typeface="Arial"/>
                <a:hlinkClick r:id="rId4"/>
              </a:rPr>
              <a:t>Executive Order No. 7H</a:t>
            </a:r>
            <a:r>
              <a:rPr lang="en-US" sz="2400" dirty="0">
                <a:cs typeface="Arial"/>
              </a:rPr>
              <a:t>  (3/20/20)</a:t>
            </a:r>
            <a:endParaRPr lang="en-US" sz="2400" dirty="0">
              <a:ea typeface="+mn-lt"/>
              <a:cs typeface="+mn-lt"/>
            </a:endParaRPr>
          </a:p>
          <a:p>
            <a:r>
              <a:rPr lang="en-US" sz="2400" dirty="0">
                <a:solidFill>
                  <a:srgbClr val="595959"/>
                </a:solidFill>
                <a:ea typeface="+mn-lt"/>
                <a:cs typeface="+mn-lt"/>
              </a:rPr>
              <a:t>    - </a:t>
            </a:r>
            <a:r>
              <a:rPr lang="en-US" sz="2000" dirty="0">
                <a:solidFill>
                  <a:srgbClr val="595959"/>
                </a:solidFill>
                <a:ea typeface="+mn-lt"/>
                <a:cs typeface="+mn-lt"/>
              </a:rPr>
              <a:t>SW &amp; Recycling  deemed Essential Services</a:t>
            </a:r>
            <a:r>
              <a:rPr lang="en-US" sz="2400" dirty="0">
                <a:solidFill>
                  <a:srgbClr val="595959"/>
                </a:solidFill>
                <a:ea typeface="+mn-lt"/>
                <a:cs typeface="+mn-lt"/>
              </a:rPr>
              <a:t> </a:t>
            </a:r>
            <a:endParaRPr lang="en-US" dirty="0">
              <a:ea typeface="+mn-lt"/>
              <a:cs typeface="+mn-lt"/>
            </a:endParaRPr>
          </a:p>
          <a:p>
            <a:endParaRPr lang="en-US" sz="2400" dirty="0">
              <a:solidFill>
                <a:srgbClr val="595959"/>
              </a:solidFill>
              <a:cs typeface="Arial"/>
            </a:endParaRPr>
          </a:p>
          <a:p>
            <a:pPr marL="342900" indent="-342900">
              <a:buFont typeface="Courier New"/>
              <a:buChar char="o"/>
            </a:pPr>
            <a:r>
              <a:rPr lang="en-US" sz="2400" dirty="0">
                <a:ea typeface="+mn-lt"/>
                <a:cs typeface="+mn-lt"/>
              </a:rPr>
              <a:t>DEEP-COVID-19-Response </a:t>
            </a:r>
            <a:endParaRPr lang="en-US" sz="2400" dirty="0">
              <a:ea typeface="+mn-lt"/>
              <a:cs typeface="Arial"/>
            </a:endParaRPr>
          </a:p>
          <a:p>
            <a:r>
              <a:rPr lang="en-US" sz="2400" dirty="0">
                <a:ea typeface="+mn-lt"/>
                <a:cs typeface="+mn-lt"/>
              </a:rPr>
              <a:t>     - </a:t>
            </a:r>
            <a:r>
              <a:rPr lang="en-US" sz="2000" dirty="0">
                <a:ea typeface="+mn-lt"/>
                <a:cs typeface="+mn-lt"/>
              </a:rPr>
              <a:t>MMCA – Solid Waste – Recycling webpages </a:t>
            </a:r>
            <a:endParaRPr lang="en-US" sz="2000" dirty="0">
              <a:solidFill>
                <a:srgbClr val="000000"/>
              </a:solidFill>
              <a:cs typeface="Arial"/>
            </a:endParaRPr>
          </a:p>
          <a:p>
            <a:r>
              <a:rPr lang="en-US" sz="2000" dirty="0">
                <a:solidFill>
                  <a:srgbClr val="000000"/>
                </a:solidFill>
                <a:cs typeface="Arial"/>
              </a:rPr>
              <a:t>     - </a:t>
            </a:r>
            <a:r>
              <a:rPr lang="en-US" sz="2000" dirty="0" smtClean="0">
                <a:solidFill>
                  <a:srgbClr val="000000"/>
                </a:solidFill>
                <a:cs typeface="Arial"/>
              </a:rPr>
              <a:t>Email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remains best contact </a:t>
            </a:r>
          </a:p>
          <a:p>
            <a:pPr marL="342900" indent="-342900">
              <a:buFont typeface="Courier New"/>
              <a:buChar char="o"/>
            </a:pPr>
            <a:endParaRPr lang="en-US" sz="2400" dirty="0">
              <a:solidFill>
                <a:srgbClr val="595959"/>
              </a:solidFill>
              <a:cs typeface="Arial"/>
            </a:endParaRPr>
          </a:p>
          <a:p>
            <a:pPr marL="342900" indent="-342900">
              <a:buFont typeface="Courier New"/>
              <a:buChar char="o"/>
            </a:pPr>
            <a:r>
              <a:rPr lang="en-US" sz="2400" dirty="0" smtClean="0">
                <a:solidFill>
                  <a:srgbClr val="595959"/>
                </a:solidFill>
                <a:cs typeface="Arial"/>
              </a:rPr>
              <a:t>Vaccination </a:t>
            </a:r>
            <a:r>
              <a:rPr lang="en-US" sz="2400" dirty="0">
                <a:solidFill>
                  <a:srgbClr val="595959"/>
                </a:solidFill>
                <a:cs typeface="Arial"/>
              </a:rPr>
              <a:t>prioritization in Phase 1B</a:t>
            </a:r>
            <a:endParaRPr lang="en-US" sz="2400" dirty="0">
              <a:solidFill>
                <a:srgbClr val="595959"/>
              </a:solidFill>
            </a:endParaRPr>
          </a:p>
          <a:p>
            <a:r>
              <a:rPr lang="en-US" sz="2400" dirty="0">
                <a:solidFill>
                  <a:srgbClr val="595959"/>
                </a:solidFill>
                <a:cs typeface="Arial"/>
              </a:rPr>
              <a:t> </a:t>
            </a:r>
            <a:r>
              <a:rPr lang="en-US" sz="2000" dirty="0">
                <a:solidFill>
                  <a:srgbClr val="595959"/>
                </a:solidFill>
                <a:cs typeface="Arial"/>
              </a:rPr>
              <a:t>   - DPH </a:t>
            </a:r>
            <a:r>
              <a:rPr lang="en-US" sz="2000" dirty="0" smtClean="0">
                <a:solidFill>
                  <a:srgbClr val="595959"/>
                </a:solidFill>
                <a:cs typeface="Arial"/>
              </a:rPr>
              <a:t>coordinating </a:t>
            </a:r>
            <a:r>
              <a:rPr lang="en-US" sz="2000" dirty="0">
                <a:solidFill>
                  <a:srgbClr val="595959"/>
                </a:solidFill>
                <a:cs typeface="Arial"/>
              </a:rPr>
              <a:t>directly with NWRA</a:t>
            </a:r>
          </a:p>
          <a:p>
            <a:r>
              <a:rPr lang="en-US" sz="2000" dirty="0">
                <a:solidFill>
                  <a:srgbClr val="595959"/>
                </a:solidFill>
                <a:cs typeface="Arial"/>
              </a:rPr>
              <a:t>     - Company Vaccine Coodinator will upload to VAMS</a:t>
            </a:r>
            <a:r>
              <a:rPr lang="en-US" sz="2400" dirty="0">
                <a:solidFill>
                  <a:srgbClr val="595959"/>
                </a:solidFill>
                <a:cs typeface="Arial"/>
              </a:rPr>
              <a:t> </a:t>
            </a:r>
          </a:p>
          <a:p>
            <a:pPr>
              <a:buChar char="•"/>
            </a:pPr>
            <a:endParaRPr lang="en-US" dirty="0">
              <a:cs typeface="Arial"/>
            </a:endParaRPr>
          </a:p>
          <a:p>
            <a:pPr>
              <a:buChar char="•"/>
            </a:pPr>
            <a:endParaRPr lang="en-US" dirty="0">
              <a:cs typeface="Arial"/>
            </a:endParaRPr>
          </a:p>
          <a:p>
            <a:r>
              <a:rPr lang="en-US" dirty="0">
                <a:cs typeface="Segoe UI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89383561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861</TotalTime>
  <Words>136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Arial,Sans-Serif</vt:lpstr>
      <vt:lpstr>Calibri</vt:lpstr>
      <vt:lpstr>Corbel</vt:lpstr>
      <vt:lpstr>Courier New</vt:lpstr>
      <vt:lpstr>Segoe UI</vt:lpstr>
      <vt:lpstr>Wingdings 2</vt:lpstr>
      <vt:lpstr>Frame</vt:lpstr>
      <vt:lpstr>   COVID-19 Response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Isner</dc:creator>
  <cp:lastModifiedBy>Chris Nelson</cp:lastModifiedBy>
  <cp:revision>53</cp:revision>
  <dcterms:created xsi:type="dcterms:W3CDTF">2021-01-25T01:16:58Z</dcterms:created>
  <dcterms:modified xsi:type="dcterms:W3CDTF">2021-01-26T13:47:07Z</dcterms:modified>
</cp:coreProperties>
</file>