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4"/>
  </p:sldMasterIdLst>
  <p:notesMasterIdLst>
    <p:notesMasterId r:id="rId37"/>
  </p:notesMasterIdLst>
  <p:sldIdLst>
    <p:sldId id="257" r:id="rId5"/>
    <p:sldId id="258" r:id="rId6"/>
    <p:sldId id="259" r:id="rId7"/>
    <p:sldId id="297" r:id="rId8"/>
    <p:sldId id="268" r:id="rId9"/>
    <p:sldId id="315" r:id="rId10"/>
    <p:sldId id="265" r:id="rId11"/>
    <p:sldId id="295" r:id="rId12"/>
    <p:sldId id="299" r:id="rId13"/>
    <p:sldId id="300" r:id="rId14"/>
    <p:sldId id="301" r:id="rId15"/>
    <p:sldId id="302" r:id="rId16"/>
    <p:sldId id="303" r:id="rId17"/>
    <p:sldId id="304" r:id="rId18"/>
    <p:sldId id="294" r:id="rId19"/>
    <p:sldId id="305" r:id="rId20"/>
    <p:sldId id="306" r:id="rId21"/>
    <p:sldId id="275" r:id="rId22"/>
    <p:sldId id="312" r:id="rId23"/>
    <p:sldId id="274" r:id="rId24"/>
    <p:sldId id="313" r:id="rId25"/>
    <p:sldId id="314" r:id="rId26"/>
    <p:sldId id="307" r:id="rId27"/>
    <p:sldId id="308" r:id="rId28"/>
    <p:sldId id="309" r:id="rId29"/>
    <p:sldId id="310" r:id="rId30"/>
    <p:sldId id="311" r:id="rId31"/>
    <p:sldId id="264" r:id="rId32"/>
    <p:sldId id="263" r:id="rId33"/>
    <p:sldId id="298" r:id="rId34"/>
    <p:sldId id="262"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2B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9DE60-6777-4C79-8893-CF081B744C65}" v="311" dt="2022-02-07T17:21:46.043"/>
    <p1510:client id="{0C229D98-BD59-4840-B30D-8C1366CD3E73}" v="7" dt="2022-02-07T17:01:17.739"/>
    <p1510:client id="{60275584-5442-4E1B-9BB5-BD81D71BE835}" vWet="4" dt="2022-02-07T15:10:28.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Elizabeth" userId="S::elizabeth.moore@ct.gov::7c46eb61-6ea7-46df-8a74-8592e4563781" providerId="AD" clId="Web-{086A80B8-8B2D-4F4B-8AF3-3CF4E285DA20}"/>
    <pc:docChg chg="modSld">
      <pc:chgData name="Moore, Elizabeth" userId="S::elizabeth.moore@ct.gov::7c46eb61-6ea7-46df-8a74-8592e4563781" providerId="AD" clId="Web-{086A80B8-8B2D-4F4B-8AF3-3CF4E285DA20}" dt="2021-09-29T12:58:16.157" v="0" actId="20577"/>
      <pc:docMkLst>
        <pc:docMk/>
      </pc:docMkLst>
      <pc:sldChg chg="modSp">
        <pc:chgData name="Moore, Elizabeth" userId="S::elizabeth.moore@ct.gov::7c46eb61-6ea7-46df-8a74-8592e4563781" providerId="AD" clId="Web-{086A80B8-8B2D-4F4B-8AF3-3CF4E285DA20}" dt="2021-09-29T12:58:16.157" v="0" actId="20577"/>
        <pc:sldMkLst>
          <pc:docMk/>
          <pc:sldMk cId="601898734" sldId="267"/>
        </pc:sldMkLst>
        <pc:spChg chg="mod">
          <ac:chgData name="Moore, Elizabeth" userId="S::elizabeth.moore@ct.gov::7c46eb61-6ea7-46df-8a74-8592e4563781" providerId="AD" clId="Web-{086A80B8-8B2D-4F4B-8AF3-3CF4E285DA20}" dt="2021-09-29T12:58:16.157" v="0" actId="20577"/>
          <ac:spMkLst>
            <pc:docMk/>
            <pc:sldMk cId="601898734" sldId="267"/>
            <ac:spMk id="2" creationId="{8E9F8837-F294-4D49-9817-81D886A51C7F}"/>
          </ac:spMkLst>
        </pc:spChg>
      </pc:sldChg>
    </pc:docChg>
  </pc:docChgLst>
  <pc:docChgLst>
    <pc:chgData name="Nelson, Chris" userId="S::chris.nelson@ct.gov::4d98c766-2723-4cfe-8f2b-dd930c11fe71" providerId="AD" clId="Web-{2CC5A971-B2EE-49BB-9B4A-B2A009A710DF}"/>
    <pc:docChg chg="modSld">
      <pc:chgData name="Nelson, Chris" userId="S::chris.nelson@ct.gov::4d98c766-2723-4cfe-8f2b-dd930c11fe71" providerId="AD" clId="Web-{2CC5A971-B2EE-49BB-9B4A-B2A009A710DF}" dt="2021-10-05T01:24:19.865" v="38" actId="20577"/>
      <pc:docMkLst>
        <pc:docMk/>
      </pc:docMkLst>
      <pc:sldChg chg="modSp">
        <pc:chgData name="Nelson, Chris" userId="S::chris.nelson@ct.gov::4d98c766-2723-4cfe-8f2b-dd930c11fe71" providerId="AD" clId="Web-{2CC5A971-B2EE-49BB-9B4A-B2A009A710DF}" dt="2021-10-05T01:24:19.865" v="38" actId="20577"/>
        <pc:sldMkLst>
          <pc:docMk/>
          <pc:sldMk cId="1664731488" sldId="268"/>
        </pc:sldMkLst>
        <pc:spChg chg="mod">
          <ac:chgData name="Nelson, Chris" userId="S::chris.nelson@ct.gov::4d98c766-2723-4cfe-8f2b-dd930c11fe71" providerId="AD" clId="Web-{2CC5A971-B2EE-49BB-9B4A-B2A009A710DF}" dt="2021-10-05T01:24:19.865" v="38" actId="20577"/>
          <ac:spMkLst>
            <pc:docMk/>
            <pc:sldMk cId="1664731488" sldId="268"/>
            <ac:spMk id="3" creationId="{174E16DC-6726-494E-A7F2-FE8937792A0E}"/>
          </ac:spMkLst>
        </pc:spChg>
      </pc:sldChg>
      <pc:sldChg chg="addSp delSp modSp">
        <pc:chgData name="Nelson, Chris" userId="S::chris.nelson@ct.gov::4d98c766-2723-4cfe-8f2b-dd930c11fe71" providerId="AD" clId="Web-{2CC5A971-B2EE-49BB-9B4A-B2A009A710DF}" dt="2021-10-05T01:23:05.609" v="8" actId="1076"/>
        <pc:sldMkLst>
          <pc:docMk/>
          <pc:sldMk cId="1047037421" sldId="294"/>
        </pc:sldMkLst>
        <pc:spChg chg="mod">
          <ac:chgData name="Nelson, Chris" userId="S::chris.nelson@ct.gov::4d98c766-2723-4cfe-8f2b-dd930c11fe71" providerId="AD" clId="Web-{2CC5A971-B2EE-49BB-9B4A-B2A009A710DF}" dt="2021-10-05T01:23:01.218" v="7" actId="1076"/>
          <ac:spMkLst>
            <pc:docMk/>
            <pc:sldMk cId="1047037421" sldId="294"/>
            <ac:spMk id="3" creationId="{4286ED0E-42AF-4A39-A355-218D0C99E53C}"/>
          </ac:spMkLst>
        </pc:spChg>
        <pc:picChg chg="del">
          <ac:chgData name="Nelson, Chris" userId="S::chris.nelson@ct.gov::4d98c766-2723-4cfe-8f2b-dd930c11fe71" providerId="AD" clId="Web-{2CC5A971-B2EE-49BB-9B4A-B2A009A710DF}" dt="2021-10-05T01:22:16.121" v="0"/>
          <ac:picMkLst>
            <pc:docMk/>
            <pc:sldMk cId="1047037421" sldId="294"/>
            <ac:picMk id="5" creationId="{69AC5F9B-07A2-4342-8277-6890B5C1E99E}"/>
          </ac:picMkLst>
        </pc:picChg>
        <pc:picChg chg="add mod">
          <ac:chgData name="Nelson, Chris" userId="S::chris.nelson@ct.gov::4d98c766-2723-4cfe-8f2b-dd930c11fe71" providerId="AD" clId="Web-{2CC5A971-B2EE-49BB-9B4A-B2A009A710DF}" dt="2021-10-05T01:23:05.609" v="8" actId="1076"/>
          <ac:picMkLst>
            <pc:docMk/>
            <pc:sldMk cId="1047037421" sldId="294"/>
            <ac:picMk id="6" creationId="{5AF2968B-38DA-40B7-B3C8-47669AC9A96F}"/>
          </ac:picMkLst>
        </pc:picChg>
      </pc:sldChg>
    </pc:docChg>
  </pc:docChgLst>
  <pc:docChgLst>
    <pc:chgData name="Moore, Elizabeth" userId="S::elizabeth.moore@ct.gov::7c46eb61-6ea7-46df-8a74-8592e4563781" providerId="AD" clId="Web-{DF8DDE8D-715E-4B5A-B000-BE8FD3737ECE}"/>
    <pc:docChg chg="modSld">
      <pc:chgData name="Moore, Elizabeth" userId="S::elizabeth.moore@ct.gov::7c46eb61-6ea7-46df-8a74-8592e4563781" providerId="AD" clId="Web-{DF8DDE8D-715E-4B5A-B000-BE8FD3737ECE}" dt="2021-09-29T19:39:47.648" v="63"/>
      <pc:docMkLst>
        <pc:docMk/>
      </pc:docMkLst>
      <pc:sldChg chg="modNotes">
        <pc:chgData name="Moore, Elizabeth" userId="S::elizabeth.moore@ct.gov::7c46eb61-6ea7-46df-8a74-8592e4563781" providerId="AD" clId="Web-{DF8DDE8D-715E-4B5A-B000-BE8FD3737ECE}" dt="2021-09-29T19:39:47.648" v="63"/>
        <pc:sldMkLst>
          <pc:docMk/>
          <pc:sldMk cId="1267528685" sldId="262"/>
        </pc:sldMkLst>
      </pc:sldChg>
      <pc:sldChg chg="modSp">
        <pc:chgData name="Moore, Elizabeth" userId="S::elizabeth.moore@ct.gov::7c46eb61-6ea7-46df-8a74-8592e4563781" providerId="AD" clId="Web-{DF8DDE8D-715E-4B5A-B000-BE8FD3737ECE}" dt="2021-09-29T19:39:27.664" v="62" actId="20577"/>
        <pc:sldMkLst>
          <pc:docMk/>
          <pc:sldMk cId="1055287876" sldId="264"/>
        </pc:sldMkLst>
        <pc:spChg chg="mod">
          <ac:chgData name="Moore, Elizabeth" userId="S::elizabeth.moore@ct.gov::7c46eb61-6ea7-46df-8a74-8592e4563781" providerId="AD" clId="Web-{DF8DDE8D-715E-4B5A-B000-BE8FD3737ECE}" dt="2021-09-29T19:39:27.664" v="62" actId="20577"/>
          <ac:spMkLst>
            <pc:docMk/>
            <pc:sldMk cId="1055287876" sldId="264"/>
            <ac:spMk id="2" creationId="{7CA5B49C-D19A-4929-ABFD-7B8A5675F424}"/>
          </ac:spMkLst>
        </pc:spChg>
      </pc:sldChg>
      <pc:sldChg chg="modSp">
        <pc:chgData name="Moore, Elizabeth" userId="S::elizabeth.moore@ct.gov::7c46eb61-6ea7-46df-8a74-8592e4563781" providerId="AD" clId="Web-{DF8DDE8D-715E-4B5A-B000-BE8FD3737ECE}" dt="2021-09-29T19:36:39.552" v="51" actId="20577"/>
        <pc:sldMkLst>
          <pc:docMk/>
          <pc:sldMk cId="601898734" sldId="267"/>
        </pc:sldMkLst>
        <pc:spChg chg="mod">
          <ac:chgData name="Moore, Elizabeth" userId="S::elizabeth.moore@ct.gov::7c46eb61-6ea7-46df-8a74-8592e4563781" providerId="AD" clId="Web-{DF8DDE8D-715E-4B5A-B000-BE8FD3737ECE}" dt="2021-09-29T19:36:39.552" v="51" actId="20577"/>
          <ac:spMkLst>
            <pc:docMk/>
            <pc:sldMk cId="601898734" sldId="267"/>
            <ac:spMk id="3" creationId="{835DD073-2F66-4B14-B7AD-53CD6CB54D70}"/>
          </ac:spMkLst>
        </pc:spChg>
      </pc:sldChg>
      <pc:sldChg chg="modSp">
        <pc:chgData name="Moore, Elizabeth" userId="S::elizabeth.moore@ct.gov::7c46eb61-6ea7-46df-8a74-8592e4563781" providerId="AD" clId="Web-{DF8DDE8D-715E-4B5A-B000-BE8FD3737ECE}" dt="2021-09-29T19:30:05.936" v="26" actId="20577"/>
        <pc:sldMkLst>
          <pc:docMk/>
          <pc:sldMk cId="2324801294" sldId="291"/>
        </pc:sldMkLst>
        <pc:spChg chg="mod">
          <ac:chgData name="Moore, Elizabeth" userId="S::elizabeth.moore@ct.gov::7c46eb61-6ea7-46df-8a74-8592e4563781" providerId="AD" clId="Web-{DF8DDE8D-715E-4B5A-B000-BE8FD3737ECE}" dt="2021-09-29T19:30:05.936" v="26" actId="20577"/>
          <ac:spMkLst>
            <pc:docMk/>
            <pc:sldMk cId="2324801294" sldId="291"/>
            <ac:spMk id="3" creationId="{32157828-80E2-4051-94EB-0D0AD640ED8F}"/>
          </ac:spMkLst>
        </pc:spChg>
      </pc:sldChg>
      <pc:sldChg chg="modSp">
        <pc:chgData name="Moore, Elizabeth" userId="S::elizabeth.moore@ct.gov::7c46eb61-6ea7-46df-8a74-8592e4563781" providerId="AD" clId="Web-{DF8DDE8D-715E-4B5A-B000-BE8FD3737ECE}" dt="2021-09-29T19:29:40.998" v="14" actId="20577"/>
        <pc:sldMkLst>
          <pc:docMk/>
          <pc:sldMk cId="116313414" sldId="292"/>
        </pc:sldMkLst>
        <pc:spChg chg="mod">
          <ac:chgData name="Moore, Elizabeth" userId="S::elizabeth.moore@ct.gov::7c46eb61-6ea7-46df-8a74-8592e4563781" providerId="AD" clId="Web-{DF8DDE8D-715E-4B5A-B000-BE8FD3737ECE}" dt="2021-09-29T19:29:40.998" v="14" actId="20577"/>
          <ac:spMkLst>
            <pc:docMk/>
            <pc:sldMk cId="116313414" sldId="292"/>
            <ac:spMk id="3" creationId="{82A1BD06-EE99-45F4-8A6B-F81E4EF79FDB}"/>
          </ac:spMkLst>
        </pc:spChg>
      </pc:sldChg>
    </pc:docChg>
  </pc:docChgLst>
  <pc:docChgLst>
    <pc:chgData name="Moore, Elizabeth" userId="S::elizabeth.moore@ct.gov::7c46eb61-6ea7-46df-8a74-8592e4563781" providerId="AD" clId="Web-{D9CDB813-7A96-45F7-8DE6-BA083609A26A}"/>
    <pc:docChg chg="addSld delSld modSld addMainMaster">
      <pc:chgData name="Moore, Elizabeth" userId="S::elizabeth.moore@ct.gov::7c46eb61-6ea7-46df-8a74-8592e4563781" providerId="AD" clId="Web-{D9CDB813-7A96-45F7-8DE6-BA083609A26A}" dt="2021-09-24T17:08:02.213" v="3" actId="20577"/>
      <pc:docMkLst>
        <pc:docMk/>
      </pc:docMkLst>
      <pc:sldChg chg="del">
        <pc:chgData name="Moore, Elizabeth" userId="S::elizabeth.moore@ct.gov::7c46eb61-6ea7-46df-8a74-8592e4563781" providerId="AD" clId="Web-{D9CDB813-7A96-45F7-8DE6-BA083609A26A}" dt="2021-09-24T17:05:13.568" v="1"/>
        <pc:sldMkLst>
          <pc:docMk/>
          <pc:sldMk cId="109857222" sldId="256"/>
        </pc:sldMkLst>
      </pc:sldChg>
      <pc:sldChg chg="modSp add">
        <pc:chgData name="Moore, Elizabeth" userId="S::elizabeth.moore@ct.gov::7c46eb61-6ea7-46df-8a74-8592e4563781" providerId="AD" clId="Web-{D9CDB813-7A96-45F7-8DE6-BA083609A26A}" dt="2021-09-24T17:08:02.213" v="3" actId="20577"/>
        <pc:sldMkLst>
          <pc:docMk/>
          <pc:sldMk cId="802519803" sldId="257"/>
        </pc:sldMkLst>
        <pc:spChg chg="mod">
          <ac:chgData name="Moore, Elizabeth" userId="S::elizabeth.moore@ct.gov::7c46eb61-6ea7-46df-8a74-8592e4563781" providerId="AD" clId="Web-{D9CDB813-7A96-45F7-8DE6-BA083609A26A}" dt="2021-09-24T17:08:02.213" v="3" actId="20577"/>
          <ac:spMkLst>
            <pc:docMk/>
            <pc:sldMk cId="802519803" sldId="257"/>
            <ac:spMk id="3" creationId="{53434DE8-D82C-4C69-8CFB-120D7D0606B6}"/>
          </ac:spMkLst>
        </pc:spChg>
      </pc:sldChg>
      <pc:sldMasterChg chg="add addSldLayout">
        <pc:chgData name="Moore, Elizabeth" userId="S::elizabeth.moore@ct.gov::7c46eb61-6ea7-46df-8a74-8592e4563781" providerId="AD" clId="Web-{D9CDB813-7A96-45F7-8DE6-BA083609A26A}" dt="2021-09-24T17:05:08.178" v="0"/>
        <pc:sldMasterMkLst>
          <pc:docMk/>
          <pc:sldMasterMk cId="475615970" sldId="2147483882"/>
        </pc:sldMasterMkLst>
        <pc:sldLayoutChg chg="add">
          <pc:chgData name="Moore, Elizabeth" userId="S::elizabeth.moore@ct.gov::7c46eb61-6ea7-46df-8a74-8592e4563781" providerId="AD" clId="Web-{D9CDB813-7A96-45F7-8DE6-BA083609A26A}" dt="2021-09-24T17:05:08.178" v="0"/>
          <pc:sldLayoutMkLst>
            <pc:docMk/>
            <pc:sldMasterMk cId="475615970" sldId="2147483882"/>
            <pc:sldLayoutMk cId="3117010347" sldId="2147483883"/>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3798616697" sldId="2147483884"/>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685293704" sldId="2147483885"/>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4242196001" sldId="2147483886"/>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3210719335" sldId="2147483887"/>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2009500823" sldId="2147483888"/>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1221329089" sldId="2147483889"/>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2248186021" sldId="2147483890"/>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2767260600" sldId="2147483891"/>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3307460285" sldId="2147483892"/>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1129973975" sldId="2147483893"/>
          </pc:sldLayoutMkLst>
        </pc:sldLayoutChg>
        <pc:sldLayoutChg chg="add">
          <pc:chgData name="Moore, Elizabeth" userId="S::elizabeth.moore@ct.gov::7c46eb61-6ea7-46df-8a74-8592e4563781" providerId="AD" clId="Web-{D9CDB813-7A96-45F7-8DE6-BA083609A26A}" dt="2021-09-24T17:05:08.178" v="0"/>
          <pc:sldLayoutMkLst>
            <pc:docMk/>
            <pc:sldMasterMk cId="475615970" sldId="2147483882"/>
            <pc:sldLayoutMk cId="1618470019" sldId="2147483894"/>
          </pc:sldLayoutMkLst>
        </pc:sldLayoutChg>
      </pc:sldMasterChg>
    </pc:docChg>
  </pc:docChgLst>
  <pc:docChgLst>
    <pc:chgData name="Moore, Elizabeth" userId="S::elizabeth.moore@ct.gov::7c46eb61-6ea7-46df-8a74-8592e4563781" providerId="AD" clId="Web-{0AD48E78-19A1-49BF-9CAB-2AE2733A849A}"/>
    <pc:docChg chg="modSld">
      <pc:chgData name="Moore, Elizabeth" userId="S::elizabeth.moore@ct.gov::7c46eb61-6ea7-46df-8a74-8592e4563781" providerId="AD" clId="Web-{0AD48E78-19A1-49BF-9CAB-2AE2733A849A}" dt="2021-09-29T17:24:00.272" v="32" actId="20577"/>
      <pc:docMkLst>
        <pc:docMk/>
      </pc:docMkLst>
      <pc:sldChg chg="modSp">
        <pc:chgData name="Moore, Elizabeth" userId="S::elizabeth.moore@ct.gov::7c46eb61-6ea7-46df-8a74-8592e4563781" providerId="AD" clId="Web-{0AD48E78-19A1-49BF-9CAB-2AE2733A849A}" dt="2021-09-29T17:24:00.272" v="32" actId="20577"/>
        <pc:sldMkLst>
          <pc:docMk/>
          <pc:sldMk cId="1055287876" sldId="264"/>
        </pc:sldMkLst>
        <pc:spChg chg="mod">
          <ac:chgData name="Moore, Elizabeth" userId="S::elizabeth.moore@ct.gov::7c46eb61-6ea7-46df-8a74-8592e4563781" providerId="AD" clId="Web-{0AD48E78-19A1-49BF-9CAB-2AE2733A849A}" dt="2021-09-29T17:24:00.272" v="32" actId="20577"/>
          <ac:spMkLst>
            <pc:docMk/>
            <pc:sldMk cId="1055287876" sldId="264"/>
            <ac:spMk id="3" creationId="{6458F07A-7516-47CA-96D9-70E9B5889E16}"/>
          </ac:spMkLst>
        </pc:spChg>
      </pc:sldChg>
    </pc:docChg>
  </pc:docChgLst>
  <pc:docChgLst>
    <pc:chgData name="Nelson, Chris" userId="S::chris.nelson@ct.gov::4d98c766-2723-4cfe-8f2b-dd930c11fe71" providerId="AD" clId="Web-{6AB43CC5-1DD2-436C-A3DB-69AA53DCCE25}"/>
    <pc:docChg chg="modSld">
      <pc:chgData name="Nelson, Chris" userId="S::chris.nelson@ct.gov::4d98c766-2723-4cfe-8f2b-dd930c11fe71" providerId="AD" clId="Web-{6AB43CC5-1DD2-436C-A3DB-69AA53DCCE25}" dt="2021-10-04T16:29:27.952" v="152"/>
      <pc:docMkLst>
        <pc:docMk/>
      </pc:docMkLst>
      <pc:sldChg chg="modSp">
        <pc:chgData name="Nelson, Chris" userId="S::chris.nelson@ct.gov::4d98c766-2723-4cfe-8f2b-dd930c11fe71" providerId="AD" clId="Web-{6AB43CC5-1DD2-436C-A3DB-69AA53DCCE25}" dt="2021-10-04T16:28:00.763" v="5" actId="20577"/>
        <pc:sldMkLst>
          <pc:docMk/>
          <pc:sldMk cId="482721064" sldId="259"/>
        </pc:sldMkLst>
        <pc:spChg chg="mod">
          <ac:chgData name="Nelson, Chris" userId="S::chris.nelson@ct.gov::4d98c766-2723-4cfe-8f2b-dd930c11fe71" providerId="AD" clId="Web-{6AB43CC5-1DD2-436C-A3DB-69AA53DCCE25}" dt="2021-10-04T16:28:00.763" v="5" actId="20577"/>
          <ac:spMkLst>
            <pc:docMk/>
            <pc:sldMk cId="482721064" sldId="259"/>
            <ac:spMk id="3" creationId="{A09C9295-CE49-481B-8D30-B4060B214556}"/>
          </ac:spMkLst>
        </pc:spChg>
      </pc:sldChg>
      <pc:sldChg chg="modNotes">
        <pc:chgData name="Nelson, Chris" userId="S::chris.nelson@ct.gov::4d98c766-2723-4cfe-8f2b-dd930c11fe71" providerId="AD" clId="Web-{6AB43CC5-1DD2-436C-A3DB-69AA53DCCE25}" dt="2021-10-04T16:29:27.952" v="152"/>
        <pc:sldMkLst>
          <pc:docMk/>
          <pc:sldMk cId="601898734" sldId="267"/>
        </pc:sldMkLst>
      </pc:sldChg>
      <pc:sldChg chg="modNotes">
        <pc:chgData name="Nelson, Chris" userId="S::chris.nelson@ct.gov::4d98c766-2723-4cfe-8f2b-dd930c11fe71" providerId="AD" clId="Web-{6AB43CC5-1DD2-436C-A3DB-69AA53DCCE25}" dt="2021-10-04T16:29:17.248" v="137"/>
        <pc:sldMkLst>
          <pc:docMk/>
          <pc:sldMk cId="1664731488" sldId="268"/>
        </pc:sldMkLst>
      </pc:sldChg>
    </pc:docChg>
  </pc:docChgLst>
  <pc:docChgLst>
    <pc:chgData name="Moore, Elizabeth" userId="S::elizabeth.moore@ct.gov::7c46eb61-6ea7-46df-8a74-8592e4563781" providerId="AD" clId="Web-{D528588B-E5C7-4697-8BDC-848D3511845B}"/>
    <pc:docChg chg="delSld">
      <pc:chgData name="Moore, Elizabeth" userId="S::elizabeth.moore@ct.gov::7c46eb61-6ea7-46df-8a74-8592e4563781" providerId="AD" clId="Web-{D528588B-E5C7-4697-8BDC-848D3511845B}" dt="2021-10-04T12:04:45.783" v="0"/>
      <pc:docMkLst>
        <pc:docMk/>
      </pc:docMkLst>
      <pc:sldChg chg="del">
        <pc:chgData name="Moore, Elizabeth" userId="S::elizabeth.moore@ct.gov::7c46eb61-6ea7-46df-8a74-8592e4563781" providerId="AD" clId="Web-{D528588B-E5C7-4697-8BDC-848D3511845B}" dt="2021-10-04T12:04:45.783" v="0"/>
        <pc:sldMkLst>
          <pc:docMk/>
          <pc:sldMk cId="3834442477" sldId="281"/>
        </pc:sldMkLst>
      </pc:sldChg>
    </pc:docChg>
  </pc:docChgLst>
  <pc:docChgLst>
    <pc:chgData name="Moore, Elizabeth" userId="S::elizabeth.moore@ct.gov::7c46eb61-6ea7-46df-8a74-8592e4563781" providerId="AD" clId="Web-{B4DB8A33-AFAB-44F3-82D9-72CCFE9F81E3}"/>
    <pc:docChg chg="addSld modSld sldOrd">
      <pc:chgData name="Moore, Elizabeth" userId="S::elizabeth.moore@ct.gov::7c46eb61-6ea7-46df-8a74-8592e4563781" providerId="AD" clId="Web-{B4DB8A33-AFAB-44F3-82D9-72CCFE9F81E3}" dt="2021-09-29T15:28:02.270" v="598"/>
      <pc:docMkLst>
        <pc:docMk/>
      </pc:docMkLst>
      <pc:sldChg chg="ord">
        <pc:chgData name="Moore, Elizabeth" userId="S::elizabeth.moore@ct.gov::7c46eb61-6ea7-46df-8a74-8592e4563781" providerId="AD" clId="Web-{B4DB8A33-AFAB-44F3-82D9-72CCFE9F81E3}" dt="2021-09-29T14:55:26.756" v="0"/>
        <pc:sldMkLst>
          <pc:docMk/>
          <pc:sldMk cId="284155071" sldId="265"/>
        </pc:sldMkLst>
      </pc:sldChg>
      <pc:sldChg chg="modSp modNotes">
        <pc:chgData name="Moore, Elizabeth" userId="S::elizabeth.moore@ct.gov::7c46eb61-6ea7-46df-8a74-8592e4563781" providerId="AD" clId="Web-{B4DB8A33-AFAB-44F3-82D9-72CCFE9F81E3}" dt="2021-09-29T15:26:05.400" v="579"/>
        <pc:sldMkLst>
          <pc:docMk/>
          <pc:sldMk cId="2119624480" sldId="284"/>
        </pc:sldMkLst>
        <pc:spChg chg="mod">
          <ac:chgData name="Moore, Elizabeth" userId="S::elizabeth.moore@ct.gov::7c46eb61-6ea7-46df-8a74-8592e4563781" providerId="AD" clId="Web-{B4DB8A33-AFAB-44F3-82D9-72CCFE9F81E3}" dt="2021-09-29T14:56:07.259" v="17" actId="20577"/>
          <ac:spMkLst>
            <pc:docMk/>
            <pc:sldMk cId="2119624480" sldId="284"/>
            <ac:spMk id="2" creationId="{03D1FE3F-750D-419B-A8DE-606B94C434D1}"/>
          </ac:spMkLst>
        </pc:spChg>
        <pc:spChg chg="mod">
          <ac:chgData name="Moore, Elizabeth" userId="S::elizabeth.moore@ct.gov::7c46eb61-6ea7-46df-8a74-8592e4563781" providerId="AD" clId="Web-{B4DB8A33-AFAB-44F3-82D9-72CCFE9F81E3}" dt="2021-09-29T15:06:05.171" v="108" actId="1076"/>
          <ac:spMkLst>
            <pc:docMk/>
            <pc:sldMk cId="2119624480" sldId="284"/>
            <ac:spMk id="3" creationId="{DC18AB1C-FCC8-4A53-889E-D6C485AC7109}"/>
          </ac:spMkLst>
        </pc:spChg>
      </pc:sldChg>
      <pc:sldChg chg="modSp new modNotes">
        <pc:chgData name="Moore, Elizabeth" userId="S::elizabeth.moore@ct.gov::7c46eb61-6ea7-46df-8a74-8592e4563781" providerId="AD" clId="Web-{B4DB8A33-AFAB-44F3-82D9-72CCFE9F81E3}" dt="2021-09-29T15:26:38.013" v="583"/>
        <pc:sldMkLst>
          <pc:docMk/>
          <pc:sldMk cId="2204673769" sldId="285"/>
        </pc:sldMkLst>
        <pc:spChg chg="mod">
          <ac:chgData name="Moore, Elizabeth" userId="S::elizabeth.moore@ct.gov::7c46eb61-6ea7-46df-8a74-8592e4563781" providerId="AD" clId="Web-{B4DB8A33-AFAB-44F3-82D9-72CCFE9F81E3}" dt="2021-09-29T15:06:28.329" v="114" actId="20577"/>
          <ac:spMkLst>
            <pc:docMk/>
            <pc:sldMk cId="2204673769" sldId="285"/>
            <ac:spMk id="2" creationId="{DB0E92A3-69FD-4241-855A-1879E5420C84}"/>
          </ac:spMkLst>
        </pc:spChg>
        <pc:spChg chg="mod">
          <ac:chgData name="Moore, Elizabeth" userId="S::elizabeth.moore@ct.gov::7c46eb61-6ea7-46df-8a74-8592e4563781" providerId="AD" clId="Web-{B4DB8A33-AFAB-44F3-82D9-72CCFE9F81E3}" dt="2021-09-29T15:09:28.001" v="142" actId="20577"/>
          <ac:spMkLst>
            <pc:docMk/>
            <pc:sldMk cId="2204673769" sldId="285"/>
            <ac:spMk id="3" creationId="{C0ACBC62-5003-4273-8948-B4765C947E3D}"/>
          </ac:spMkLst>
        </pc:spChg>
      </pc:sldChg>
      <pc:sldChg chg="modSp new modNotes">
        <pc:chgData name="Moore, Elizabeth" userId="S::elizabeth.moore@ct.gov::7c46eb61-6ea7-46df-8a74-8592e4563781" providerId="AD" clId="Web-{B4DB8A33-AFAB-44F3-82D9-72CCFE9F81E3}" dt="2021-09-29T15:26:40.591" v="585"/>
        <pc:sldMkLst>
          <pc:docMk/>
          <pc:sldMk cId="4079043647" sldId="286"/>
        </pc:sldMkLst>
        <pc:spChg chg="mod">
          <ac:chgData name="Moore, Elizabeth" userId="S::elizabeth.moore@ct.gov::7c46eb61-6ea7-46df-8a74-8592e4563781" providerId="AD" clId="Web-{B4DB8A33-AFAB-44F3-82D9-72CCFE9F81E3}" dt="2021-09-29T15:09:50.237" v="156" actId="20577"/>
          <ac:spMkLst>
            <pc:docMk/>
            <pc:sldMk cId="4079043647" sldId="286"/>
            <ac:spMk id="2" creationId="{41E2E83D-5816-4CBC-9D36-C186D79AD9E6}"/>
          </ac:spMkLst>
        </pc:spChg>
        <pc:spChg chg="mod">
          <ac:chgData name="Moore, Elizabeth" userId="S::elizabeth.moore@ct.gov::7c46eb61-6ea7-46df-8a74-8592e4563781" providerId="AD" clId="Web-{B4DB8A33-AFAB-44F3-82D9-72CCFE9F81E3}" dt="2021-09-29T15:10:55.852" v="175" actId="20577"/>
          <ac:spMkLst>
            <pc:docMk/>
            <pc:sldMk cId="4079043647" sldId="286"/>
            <ac:spMk id="3" creationId="{590D7B46-0E57-4293-9017-86650AAFB564}"/>
          </ac:spMkLst>
        </pc:spChg>
      </pc:sldChg>
      <pc:sldChg chg="modSp new modNotes">
        <pc:chgData name="Moore, Elizabeth" userId="S::elizabeth.moore@ct.gov::7c46eb61-6ea7-46df-8a74-8592e4563781" providerId="AD" clId="Web-{B4DB8A33-AFAB-44F3-82D9-72CCFE9F81E3}" dt="2021-09-29T15:27:04.343" v="589"/>
        <pc:sldMkLst>
          <pc:docMk/>
          <pc:sldMk cId="920674190" sldId="287"/>
        </pc:sldMkLst>
        <pc:spChg chg="mod">
          <ac:chgData name="Moore, Elizabeth" userId="S::elizabeth.moore@ct.gov::7c46eb61-6ea7-46df-8a74-8592e4563781" providerId="AD" clId="Web-{B4DB8A33-AFAB-44F3-82D9-72CCFE9F81E3}" dt="2021-09-29T15:11:16.807" v="186" actId="20577"/>
          <ac:spMkLst>
            <pc:docMk/>
            <pc:sldMk cId="920674190" sldId="287"/>
            <ac:spMk id="2" creationId="{D94D36B3-2D52-4899-8856-793BE98E94DE}"/>
          </ac:spMkLst>
        </pc:spChg>
        <pc:spChg chg="mod">
          <ac:chgData name="Moore, Elizabeth" userId="S::elizabeth.moore@ct.gov::7c46eb61-6ea7-46df-8a74-8592e4563781" providerId="AD" clId="Web-{B4DB8A33-AFAB-44F3-82D9-72CCFE9F81E3}" dt="2021-09-29T15:12:11.546" v="205" actId="20577"/>
          <ac:spMkLst>
            <pc:docMk/>
            <pc:sldMk cId="920674190" sldId="287"/>
            <ac:spMk id="3" creationId="{A96F3B10-6D84-4215-BCA5-7114546D5129}"/>
          </ac:spMkLst>
        </pc:spChg>
      </pc:sldChg>
      <pc:sldChg chg="modSp new modNotes">
        <pc:chgData name="Moore, Elizabeth" userId="S::elizabeth.moore@ct.gov::7c46eb61-6ea7-46df-8a74-8592e4563781" providerId="AD" clId="Web-{B4DB8A33-AFAB-44F3-82D9-72CCFE9F81E3}" dt="2021-09-29T15:25:15.287" v="564"/>
        <pc:sldMkLst>
          <pc:docMk/>
          <pc:sldMk cId="2863850079" sldId="288"/>
        </pc:sldMkLst>
        <pc:spChg chg="mod">
          <ac:chgData name="Moore, Elizabeth" userId="S::elizabeth.moore@ct.gov::7c46eb61-6ea7-46df-8a74-8592e4563781" providerId="AD" clId="Web-{B4DB8A33-AFAB-44F3-82D9-72CCFE9F81E3}" dt="2021-09-29T15:12:30.986" v="216" actId="20577"/>
          <ac:spMkLst>
            <pc:docMk/>
            <pc:sldMk cId="2863850079" sldId="288"/>
            <ac:spMk id="2" creationId="{BCB968D3-9C7A-4B47-BB2E-5E75EEA37793}"/>
          </ac:spMkLst>
        </pc:spChg>
        <pc:spChg chg="mod">
          <ac:chgData name="Moore, Elizabeth" userId="S::elizabeth.moore@ct.gov::7c46eb61-6ea7-46df-8a74-8592e4563781" providerId="AD" clId="Web-{B4DB8A33-AFAB-44F3-82D9-72CCFE9F81E3}" dt="2021-09-29T15:13:29.819" v="235" actId="20577"/>
          <ac:spMkLst>
            <pc:docMk/>
            <pc:sldMk cId="2863850079" sldId="288"/>
            <ac:spMk id="3" creationId="{C41E79C8-FC8F-4291-8B41-6E27CD1D3777}"/>
          </ac:spMkLst>
        </pc:spChg>
      </pc:sldChg>
      <pc:sldChg chg="modSp new modNotes">
        <pc:chgData name="Moore, Elizabeth" userId="S::elizabeth.moore@ct.gov::7c46eb61-6ea7-46df-8a74-8592e4563781" providerId="AD" clId="Web-{B4DB8A33-AFAB-44F3-82D9-72CCFE9F81E3}" dt="2021-09-29T15:27:35.658" v="594" actId="20577"/>
        <pc:sldMkLst>
          <pc:docMk/>
          <pc:sldMk cId="1108087520" sldId="289"/>
        </pc:sldMkLst>
        <pc:spChg chg="mod">
          <ac:chgData name="Moore, Elizabeth" userId="S::elizabeth.moore@ct.gov::7c46eb61-6ea7-46df-8a74-8592e4563781" providerId="AD" clId="Web-{B4DB8A33-AFAB-44F3-82D9-72CCFE9F81E3}" dt="2021-09-29T15:13:51.493" v="243" actId="20577"/>
          <ac:spMkLst>
            <pc:docMk/>
            <pc:sldMk cId="1108087520" sldId="289"/>
            <ac:spMk id="2" creationId="{2CD0C40A-9DA2-475E-8633-3C83BD6B8107}"/>
          </ac:spMkLst>
        </pc:spChg>
        <pc:spChg chg="mod">
          <ac:chgData name="Moore, Elizabeth" userId="S::elizabeth.moore@ct.gov::7c46eb61-6ea7-46df-8a74-8592e4563781" providerId="AD" clId="Web-{B4DB8A33-AFAB-44F3-82D9-72CCFE9F81E3}" dt="2021-09-29T15:27:35.658" v="594" actId="20577"/>
          <ac:spMkLst>
            <pc:docMk/>
            <pc:sldMk cId="1108087520" sldId="289"/>
            <ac:spMk id="3" creationId="{C9A2D437-D4D2-475D-BEBD-34FFF8BFDA78}"/>
          </ac:spMkLst>
        </pc:spChg>
      </pc:sldChg>
      <pc:sldChg chg="modSp new modNotes">
        <pc:chgData name="Moore, Elizabeth" userId="S::elizabeth.moore@ct.gov::7c46eb61-6ea7-46df-8a74-8592e4563781" providerId="AD" clId="Web-{B4DB8A33-AFAB-44F3-82D9-72CCFE9F81E3}" dt="2021-09-29T15:28:02.270" v="598"/>
        <pc:sldMkLst>
          <pc:docMk/>
          <pc:sldMk cId="3494561764" sldId="290"/>
        </pc:sldMkLst>
        <pc:spChg chg="mod">
          <ac:chgData name="Moore, Elizabeth" userId="S::elizabeth.moore@ct.gov::7c46eb61-6ea7-46df-8a74-8592e4563781" providerId="AD" clId="Web-{B4DB8A33-AFAB-44F3-82D9-72CCFE9F81E3}" dt="2021-09-29T15:17:30.340" v="310" actId="20577"/>
          <ac:spMkLst>
            <pc:docMk/>
            <pc:sldMk cId="3494561764" sldId="290"/>
            <ac:spMk id="2" creationId="{CBDD799E-AAEB-420F-891F-9CADEE71B8C2}"/>
          </ac:spMkLst>
        </pc:spChg>
        <pc:spChg chg="mod">
          <ac:chgData name="Moore, Elizabeth" userId="S::elizabeth.moore@ct.gov::7c46eb61-6ea7-46df-8a74-8592e4563781" providerId="AD" clId="Web-{B4DB8A33-AFAB-44F3-82D9-72CCFE9F81E3}" dt="2021-09-29T15:20:27.184" v="428" actId="20577"/>
          <ac:spMkLst>
            <pc:docMk/>
            <pc:sldMk cId="3494561764" sldId="290"/>
            <ac:spMk id="3" creationId="{69714796-B8B8-4189-B676-7734921D7AD7}"/>
          </ac:spMkLst>
        </pc:spChg>
      </pc:sldChg>
      <pc:sldChg chg="modSp new modNotes">
        <pc:chgData name="Moore, Elizabeth" userId="S::elizabeth.moore@ct.gov::7c46eb61-6ea7-46df-8a74-8592e4563781" providerId="AD" clId="Web-{B4DB8A33-AFAB-44F3-82D9-72CCFE9F81E3}" dt="2021-09-29T15:24:49.472" v="553"/>
        <pc:sldMkLst>
          <pc:docMk/>
          <pc:sldMk cId="2324801294" sldId="291"/>
        </pc:sldMkLst>
        <pc:spChg chg="mod">
          <ac:chgData name="Moore, Elizabeth" userId="S::elizabeth.moore@ct.gov::7c46eb61-6ea7-46df-8a74-8592e4563781" providerId="AD" clId="Web-{B4DB8A33-AFAB-44F3-82D9-72CCFE9F81E3}" dt="2021-09-29T15:20:43.794" v="431" actId="20577"/>
          <ac:spMkLst>
            <pc:docMk/>
            <pc:sldMk cId="2324801294" sldId="291"/>
            <ac:spMk id="2" creationId="{6A646E2C-104C-4B88-ABAB-A9C72BECA75E}"/>
          </ac:spMkLst>
        </pc:spChg>
        <pc:spChg chg="mod">
          <ac:chgData name="Moore, Elizabeth" userId="S::elizabeth.moore@ct.gov::7c46eb61-6ea7-46df-8a74-8592e4563781" providerId="AD" clId="Web-{B4DB8A33-AFAB-44F3-82D9-72CCFE9F81E3}" dt="2021-09-29T15:22:59.634" v="512" actId="20577"/>
          <ac:spMkLst>
            <pc:docMk/>
            <pc:sldMk cId="2324801294" sldId="291"/>
            <ac:spMk id="3" creationId="{32157828-80E2-4051-94EB-0D0AD640ED8F}"/>
          </ac:spMkLst>
        </pc:spChg>
      </pc:sldChg>
      <pc:sldChg chg="modSp new modNotes">
        <pc:chgData name="Moore, Elizabeth" userId="S::elizabeth.moore@ct.gov::7c46eb61-6ea7-46df-8a74-8592e4563781" providerId="AD" clId="Web-{B4DB8A33-AFAB-44F3-82D9-72CCFE9F81E3}" dt="2021-09-29T15:25:01.036" v="557"/>
        <pc:sldMkLst>
          <pc:docMk/>
          <pc:sldMk cId="116313414" sldId="292"/>
        </pc:sldMkLst>
        <pc:spChg chg="mod">
          <ac:chgData name="Moore, Elizabeth" userId="S::elizabeth.moore@ct.gov::7c46eb61-6ea7-46df-8a74-8592e4563781" providerId="AD" clId="Web-{B4DB8A33-AFAB-44F3-82D9-72CCFE9F81E3}" dt="2021-09-29T15:21:08.562" v="442" actId="20577"/>
          <ac:spMkLst>
            <pc:docMk/>
            <pc:sldMk cId="116313414" sldId="292"/>
            <ac:spMk id="2" creationId="{873D9249-26E5-4E69-B39F-69534A39E1C4}"/>
          </ac:spMkLst>
        </pc:spChg>
      </pc:sldChg>
      <pc:sldChg chg="modSp new modNotes">
        <pc:chgData name="Moore, Elizabeth" userId="S::elizabeth.moore@ct.gov::7c46eb61-6ea7-46df-8a74-8592e4563781" providerId="AD" clId="Web-{B4DB8A33-AFAB-44F3-82D9-72CCFE9F81E3}" dt="2021-09-29T15:24:52.629" v="555"/>
        <pc:sldMkLst>
          <pc:docMk/>
          <pc:sldMk cId="1023946051" sldId="293"/>
        </pc:sldMkLst>
        <pc:spChg chg="mod">
          <ac:chgData name="Moore, Elizabeth" userId="S::elizabeth.moore@ct.gov::7c46eb61-6ea7-46df-8a74-8592e4563781" providerId="AD" clId="Web-{B4DB8A33-AFAB-44F3-82D9-72CCFE9F81E3}" dt="2021-09-29T15:24:38.612" v="552" actId="20577"/>
          <ac:spMkLst>
            <pc:docMk/>
            <pc:sldMk cId="1023946051" sldId="293"/>
            <ac:spMk id="2" creationId="{CB6B592A-B286-4DBA-A41C-D613ED5A6506}"/>
          </ac:spMkLst>
        </pc:spChg>
        <pc:spChg chg="mod">
          <ac:chgData name="Moore, Elizabeth" userId="S::elizabeth.moore@ct.gov::7c46eb61-6ea7-46df-8a74-8592e4563781" providerId="AD" clId="Web-{B4DB8A33-AFAB-44F3-82D9-72CCFE9F81E3}" dt="2021-09-29T15:24:21.391" v="551" actId="20577"/>
          <ac:spMkLst>
            <pc:docMk/>
            <pc:sldMk cId="1023946051" sldId="293"/>
            <ac:spMk id="3" creationId="{E25C50D0-56B8-4377-9A56-E383D763F7A3}"/>
          </ac:spMkLst>
        </pc:spChg>
      </pc:sldChg>
    </pc:docChg>
  </pc:docChgLst>
  <pc:docChgLst>
    <pc:chgData name="Moore, Elizabeth" userId="S::elizabeth.moore@ct.gov::7c46eb61-6ea7-46df-8a74-8592e4563781" providerId="AD" clId="Web-{DC2E1887-A5CA-4E43-BA5E-AAEA01339DEA}"/>
    <pc:docChg chg="addSld delSld modSld">
      <pc:chgData name="Moore, Elizabeth" userId="S::elizabeth.moore@ct.gov::7c46eb61-6ea7-46df-8a74-8592e4563781" providerId="AD" clId="Web-{DC2E1887-A5CA-4E43-BA5E-AAEA01339DEA}" dt="2021-09-29T14:26:53.378" v="248"/>
      <pc:docMkLst>
        <pc:docMk/>
      </pc:docMkLst>
      <pc:sldChg chg="modSp del">
        <pc:chgData name="Moore, Elizabeth" userId="S::elizabeth.moore@ct.gov::7c46eb61-6ea7-46df-8a74-8592e4563781" providerId="AD" clId="Web-{DC2E1887-A5CA-4E43-BA5E-AAEA01339DEA}" dt="2021-09-29T14:16:03.038" v="247"/>
        <pc:sldMkLst>
          <pc:docMk/>
          <pc:sldMk cId="1570966562" sldId="261"/>
        </pc:sldMkLst>
        <pc:spChg chg="mod">
          <ac:chgData name="Moore, Elizabeth" userId="S::elizabeth.moore@ct.gov::7c46eb61-6ea7-46df-8a74-8592e4563781" providerId="AD" clId="Web-{DC2E1887-A5CA-4E43-BA5E-AAEA01339DEA}" dt="2021-09-29T14:05:52.230" v="31" actId="20577"/>
          <ac:spMkLst>
            <pc:docMk/>
            <pc:sldMk cId="1570966562" sldId="261"/>
            <ac:spMk id="2" creationId="{8B4FDC23-7491-49D7-84FA-D98811E342DE}"/>
          </ac:spMkLst>
        </pc:spChg>
        <pc:spChg chg="mod">
          <ac:chgData name="Moore, Elizabeth" userId="S::elizabeth.moore@ct.gov::7c46eb61-6ea7-46df-8a74-8592e4563781" providerId="AD" clId="Web-{DC2E1887-A5CA-4E43-BA5E-AAEA01339DEA}" dt="2021-09-29T14:10:08.225" v="183" actId="20577"/>
          <ac:spMkLst>
            <pc:docMk/>
            <pc:sldMk cId="1570966562" sldId="261"/>
            <ac:spMk id="3" creationId="{32731AA4-21FB-405C-AB32-DBFE35B8ECDB}"/>
          </ac:spMkLst>
        </pc:spChg>
      </pc:sldChg>
      <pc:sldChg chg="modSp new">
        <pc:chgData name="Moore, Elizabeth" userId="S::elizabeth.moore@ct.gov::7c46eb61-6ea7-46df-8a74-8592e4563781" providerId="AD" clId="Web-{DC2E1887-A5CA-4E43-BA5E-AAEA01339DEA}" dt="2021-09-29T14:06:40.404" v="35" actId="20577"/>
        <pc:sldMkLst>
          <pc:docMk/>
          <pc:sldMk cId="3834442477" sldId="281"/>
        </pc:sldMkLst>
        <pc:spChg chg="mod">
          <ac:chgData name="Moore, Elizabeth" userId="S::elizabeth.moore@ct.gov::7c46eb61-6ea7-46df-8a74-8592e4563781" providerId="AD" clId="Web-{DC2E1887-A5CA-4E43-BA5E-AAEA01339DEA}" dt="2021-09-29T14:06:40.404" v="35" actId="20577"/>
          <ac:spMkLst>
            <pc:docMk/>
            <pc:sldMk cId="3834442477" sldId="281"/>
            <ac:spMk id="2" creationId="{499D832C-6A98-4180-9D42-E7D3A9CA25BC}"/>
          </ac:spMkLst>
        </pc:spChg>
      </pc:sldChg>
      <pc:sldChg chg="modSp new del">
        <pc:chgData name="Moore, Elizabeth" userId="S::elizabeth.moore@ct.gov::7c46eb61-6ea7-46df-8a74-8592e4563781" providerId="AD" clId="Web-{DC2E1887-A5CA-4E43-BA5E-AAEA01339DEA}" dt="2021-09-29T14:15:58.397" v="246"/>
        <pc:sldMkLst>
          <pc:docMk/>
          <pc:sldMk cId="797095509" sldId="282"/>
        </pc:sldMkLst>
        <pc:spChg chg="mod">
          <ac:chgData name="Moore, Elizabeth" userId="S::elizabeth.moore@ct.gov::7c46eb61-6ea7-46df-8a74-8592e4563781" providerId="AD" clId="Web-{DC2E1887-A5CA-4E43-BA5E-AAEA01339DEA}" dt="2021-09-29T14:10:38.195" v="195" actId="20577"/>
          <ac:spMkLst>
            <pc:docMk/>
            <pc:sldMk cId="797095509" sldId="282"/>
            <ac:spMk id="2" creationId="{5F9459C6-3961-402C-8927-4E99B4449AB8}"/>
          </ac:spMkLst>
        </pc:spChg>
        <pc:spChg chg="mod">
          <ac:chgData name="Moore, Elizabeth" userId="S::elizabeth.moore@ct.gov::7c46eb61-6ea7-46df-8a74-8592e4563781" providerId="AD" clId="Web-{DC2E1887-A5CA-4E43-BA5E-AAEA01339DEA}" dt="2021-09-29T14:15:56.303" v="245" actId="20577"/>
          <ac:spMkLst>
            <pc:docMk/>
            <pc:sldMk cId="797095509" sldId="282"/>
            <ac:spMk id="3" creationId="{C5F3610D-56A5-4D83-8184-3D8C0F533198}"/>
          </ac:spMkLst>
        </pc:spChg>
      </pc:sldChg>
      <pc:sldChg chg="new">
        <pc:chgData name="Moore, Elizabeth" userId="S::elizabeth.moore@ct.gov::7c46eb61-6ea7-46df-8a74-8592e4563781" providerId="AD" clId="Web-{DC2E1887-A5CA-4E43-BA5E-AAEA01339DEA}" dt="2021-09-29T14:26:53.378" v="248"/>
        <pc:sldMkLst>
          <pc:docMk/>
          <pc:sldMk cId="2119624480" sldId="284"/>
        </pc:sldMkLst>
      </pc:sldChg>
    </pc:docChg>
  </pc:docChgLst>
  <pc:docChgLst>
    <pc:chgData name="Baldwin, Sherill" userId="S::sherill.baldwin@ct.gov::c6c72b22-ac15-47f9-a143-1bbf12206bde" providerId="AD" clId="Web-{EEADFE16-965F-4E62-B863-EBE697040F10}"/>
    <pc:docChg chg="modSld">
      <pc:chgData name="Baldwin, Sherill" userId="S::sherill.baldwin@ct.gov::c6c72b22-ac15-47f9-a143-1bbf12206bde" providerId="AD" clId="Web-{EEADFE16-965F-4E62-B863-EBE697040F10}" dt="2021-09-30T17:25:21.469" v="238" actId="20577"/>
      <pc:docMkLst>
        <pc:docMk/>
      </pc:docMkLst>
      <pc:sldChg chg="modSp modNotes">
        <pc:chgData name="Baldwin, Sherill" userId="S::sherill.baldwin@ct.gov::c6c72b22-ac15-47f9-a143-1bbf12206bde" providerId="AD" clId="Web-{EEADFE16-965F-4E62-B863-EBE697040F10}" dt="2021-09-30T17:25:21.469" v="238" actId="20577"/>
        <pc:sldMkLst>
          <pc:docMk/>
          <pc:sldMk cId="446154804" sldId="283"/>
        </pc:sldMkLst>
        <pc:spChg chg="mod">
          <ac:chgData name="Baldwin, Sherill" userId="S::sherill.baldwin@ct.gov::c6c72b22-ac15-47f9-a143-1bbf12206bde" providerId="AD" clId="Web-{EEADFE16-965F-4E62-B863-EBE697040F10}" dt="2021-09-30T17:25:21.469" v="238" actId="20577"/>
          <ac:spMkLst>
            <pc:docMk/>
            <pc:sldMk cId="446154804" sldId="283"/>
            <ac:spMk id="2" creationId="{17E7F81E-D3C5-40AA-8F81-AB9ECFD185AE}"/>
          </ac:spMkLst>
        </pc:spChg>
        <pc:spChg chg="mod">
          <ac:chgData name="Baldwin, Sherill" userId="S::sherill.baldwin@ct.gov::c6c72b22-ac15-47f9-a143-1bbf12206bde" providerId="AD" clId="Web-{EEADFE16-965F-4E62-B863-EBE697040F10}" dt="2021-09-30T17:25:05.655" v="235" actId="20577"/>
          <ac:spMkLst>
            <pc:docMk/>
            <pc:sldMk cId="446154804" sldId="283"/>
            <ac:spMk id="3" creationId="{9EC19A96-EEFD-4554-BF74-1BBA62712684}"/>
          </ac:spMkLst>
        </pc:spChg>
      </pc:sldChg>
    </pc:docChg>
  </pc:docChgLst>
  <pc:docChgLst>
    <pc:chgData name="Moore, Elizabeth" userId="S::elizabeth.moore@ct.gov::7c46eb61-6ea7-46df-8a74-8592e4563781" providerId="AD" clId="Web-{F199EB8A-E515-4348-B9C3-D27177D95541}"/>
    <pc:docChg chg="modSld">
      <pc:chgData name="Moore, Elizabeth" userId="S::elizabeth.moore@ct.gov::7c46eb61-6ea7-46df-8a74-8592e4563781" providerId="AD" clId="Web-{F199EB8A-E515-4348-B9C3-D27177D95541}" dt="2021-09-30T12:16:50.418" v="225" actId="20577"/>
      <pc:docMkLst>
        <pc:docMk/>
      </pc:docMkLst>
      <pc:sldChg chg="modSp modNotes">
        <pc:chgData name="Moore, Elizabeth" userId="S::elizabeth.moore@ct.gov::7c46eb61-6ea7-46df-8a74-8592e4563781" providerId="AD" clId="Web-{F199EB8A-E515-4348-B9C3-D27177D95541}" dt="2021-09-30T12:09:32.901" v="214"/>
        <pc:sldMkLst>
          <pc:docMk/>
          <pc:sldMk cId="482721064" sldId="259"/>
        </pc:sldMkLst>
        <pc:spChg chg="mod">
          <ac:chgData name="Moore, Elizabeth" userId="S::elizabeth.moore@ct.gov::7c46eb61-6ea7-46df-8a74-8592e4563781" providerId="AD" clId="Web-{F199EB8A-E515-4348-B9C3-D27177D95541}" dt="2021-09-30T12:08:55.119" v="210" actId="20577"/>
          <ac:spMkLst>
            <pc:docMk/>
            <pc:sldMk cId="482721064" sldId="259"/>
            <ac:spMk id="3" creationId="{A09C9295-CE49-481B-8D30-B4060B214556}"/>
          </ac:spMkLst>
        </pc:spChg>
      </pc:sldChg>
      <pc:sldChg chg="modSp modNotes">
        <pc:chgData name="Moore, Elizabeth" userId="S::elizabeth.moore@ct.gov::7c46eb61-6ea7-46df-8a74-8592e4563781" providerId="AD" clId="Web-{F199EB8A-E515-4348-B9C3-D27177D95541}" dt="2021-09-30T12:02:51.242" v="32" actId="20577"/>
        <pc:sldMkLst>
          <pc:docMk/>
          <pc:sldMk cId="1055287876" sldId="264"/>
        </pc:sldMkLst>
        <pc:spChg chg="mod">
          <ac:chgData name="Moore, Elizabeth" userId="S::elizabeth.moore@ct.gov::7c46eb61-6ea7-46df-8a74-8592e4563781" providerId="AD" clId="Web-{F199EB8A-E515-4348-B9C3-D27177D95541}" dt="2021-09-30T12:01:56.523" v="1" actId="20577"/>
          <ac:spMkLst>
            <pc:docMk/>
            <pc:sldMk cId="1055287876" sldId="264"/>
            <ac:spMk id="2" creationId="{7CA5B49C-D19A-4929-ABFD-7B8A5675F424}"/>
          </ac:spMkLst>
        </pc:spChg>
        <pc:spChg chg="mod">
          <ac:chgData name="Moore, Elizabeth" userId="S::elizabeth.moore@ct.gov::7c46eb61-6ea7-46df-8a74-8592e4563781" providerId="AD" clId="Web-{F199EB8A-E515-4348-B9C3-D27177D95541}" dt="2021-09-30T12:02:51.242" v="32" actId="20577"/>
          <ac:spMkLst>
            <pc:docMk/>
            <pc:sldMk cId="1055287876" sldId="264"/>
            <ac:spMk id="3" creationId="{6458F07A-7516-47CA-96D9-70E9B5889E16}"/>
          </ac:spMkLst>
        </pc:spChg>
      </pc:sldChg>
      <pc:sldChg chg="modSp">
        <pc:chgData name="Moore, Elizabeth" userId="S::elizabeth.moore@ct.gov::7c46eb61-6ea7-46df-8a74-8592e4563781" providerId="AD" clId="Web-{F199EB8A-E515-4348-B9C3-D27177D95541}" dt="2021-09-30T12:08:15.213" v="159" actId="20577"/>
        <pc:sldMkLst>
          <pc:docMk/>
          <pc:sldMk cId="601898734" sldId="267"/>
        </pc:sldMkLst>
        <pc:spChg chg="mod">
          <ac:chgData name="Moore, Elizabeth" userId="S::elizabeth.moore@ct.gov::7c46eb61-6ea7-46df-8a74-8592e4563781" providerId="AD" clId="Web-{F199EB8A-E515-4348-B9C3-D27177D95541}" dt="2021-09-30T12:08:15.213" v="159" actId="20577"/>
          <ac:spMkLst>
            <pc:docMk/>
            <pc:sldMk cId="601898734" sldId="267"/>
            <ac:spMk id="2" creationId="{8E9F8837-F294-4D49-9817-81D886A51C7F}"/>
          </ac:spMkLst>
        </pc:spChg>
      </pc:sldChg>
      <pc:sldChg chg="modSp">
        <pc:chgData name="Moore, Elizabeth" userId="S::elizabeth.moore@ct.gov::7c46eb61-6ea7-46df-8a74-8592e4563781" providerId="AD" clId="Web-{F199EB8A-E515-4348-B9C3-D27177D95541}" dt="2021-09-30T12:16:50.418" v="225" actId="20577"/>
        <pc:sldMkLst>
          <pc:docMk/>
          <pc:sldMk cId="920674190" sldId="287"/>
        </pc:sldMkLst>
        <pc:spChg chg="mod">
          <ac:chgData name="Moore, Elizabeth" userId="S::elizabeth.moore@ct.gov::7c46eb61-6ea7-46df-8a74-8592e4563781" providerId="AD" clId="Web-{F199EB8A-E515-4348-B9C3-D27177D95541}" dt="2021-09-30T12:16:50.418" v="225" actId="20577"/>
          <ac:spMkLst>
            <pc:docMk/>
            <pc:sldMk cId="920674190" sldId="287"/>
            <ac:spMk id="3" creationId="{A96F3B10-6D84-4215-BCA5-7114546D5129}"/>
          </ac:spMkLst>
        </pc:spChg>
      </pc:sldChg>
      <pc:sldChg chg="modNotes">
        <pc:chgData name="Moore, Elizabeth" userId="S::elizabeth.moore@ct.gov::7c46eb61-6ea7-46df-8a74-8592e4563781" providerId="AD" clId="Web-{F199EB8A-E515-4348-B9C3-D27177D95541}" dt="2021-09-30T12:15:27.480" v="217"/>
        <pc:sldMkLst>
          <pc:docMk/>
          <pc:sldMk cId="2324801294" sldId="291"/>
        </pc:sldMkLst>
      </pc:sldChg>
      <pc:sldChg chg="modNotes">
        <pc:chgData name="Moore, Elizabeth" userId="S::elizabeth.moore@ct.gov::7c46eb61-6ea7-46df-8a74-8592e4563781" providerId="AD" clId="Web-{F199EB8A-E515-4348-B9C3-D27177D95541}" dt="2021-09-30T12:14:19.980" v="215"/>
        <pc:sldMkLst>
          <pc:docMk/>
          <pc:sldMk cId="1023946051" sldId="293"/>
        </pc:sldMkLst>
      </pc:sldChg>
    </pc:docChg>
  </pc:docChgLst>
  <pc:docChgLst>
    <pc:chgData name="Frigon, Gabrielle" userId="S::gabrielle.frigon@ct.gov::e4438edc-f1be-418f-b1dc-2b7dec44cadb" providerId="AD" clId="Web-{3D92BBD9-561A-4962-BE87-7F2581018A6E}"/>
    <pc:docChg chg="modSld">
      <pc:chgData name="Frigon, Gabrielle" userId="S::gabrielle.frigon@ct.gov::e4438edc-f1be-418f-b1dc-2b7dec44cadb" providerId="AD" clId="Web-{3D92BBD9-561A-4962-BE87-7F2581018A6E}" dt="2021-10-04T13:18:36.509" v="150"/>
      <pc:docMkLst>
        <pc:docMk/>
      </pc:docMkLst>
      <pc:sldChg chg="modSp modNotes">
        <pc:chgData name="Frigon, Gabrielle" userId="S::gabrielle.frigon@ct.gov::e4438edc-f1be-418f-b1dc-2b7dec44cadb" providerId="AD" clId="Web-{3D92BBD9-561A-4962-BE87-7F2581018A6E}" dt="2021-10-04T13:18:36.509" v="150"/>
        <pc:sldMkLst>
          <pc:docMk/>
          <pc:sldMk cId="3494561764" sldId="290"/>
        </pc:sldMkLst>
        <pc:spChg chg="mod">
          <ac:chgData name="Frigon, Gabrielle" userId="S::gabrielle.frigon@ct.gov::e4438edc-f1be-418f-b1dc-2b7dec44cadb" providerId="AD" clId="Web-{3D92BBD9-561A-4962-BE87-7F2581018A6E}" dt="2021-10-04T13:18:08.790" v="109" actId="20577"/>
          <ac:spMkLst>
            <pc:docMk/>
            <pc:sldMk cId="3494561764" sldId="290"/>
            <ac:spMk id="3" creationId="{69714796-B8B8-4189-B676-7734921D7AD7}"/>
          </ac:spMkLst>
        </pc:spChg>
      </pc:sldChg>
    </pc:docChg>
  </pc:docChgLst>
  <pc:docChgLst>
    <pc:chgData name="Moore, Elizabeth" userId="S::elizabeth.moore@ct.gov::7c46eb61-6ea7-46df-8a74-8592e4563781" providerId="AD" clId="Web-{88A4DB63-A422-4E03-B847-46E314C4D45E}"/>
    <pc:docChg chg="addSld modSld">
      <pc:chgData name="Moore, Elizabeth" userId="S::elizabeth.moore@ct.gov::7c46eb61-6ea7-46df-8a74-8592e4563781" providerId="AD" clId="Web-{88A4DB63-A422-4E03-B847-46E314C4D45E}" dt="2021-09-29T12:51:36.795" v="9" actId="20577"/>
      <pc:docMkLst>
        <pc:docMk/>
      </pc:docMkLst>
      <pc:sldChg chg="modSp">
        <pc:chgData name="Moore, Elizabeth" userId="S::elizabeth.moore@ct.gov::7c46eb61-6ea7-46df-8a74-8592e4563781" providerId="AD" clId="Web-{88A4DB63-A422-4E03-B847-46E314C4D45E}" dt="2021-09-29T12:49:57.682" v="0" actId="20577"/>
        <pc:sldMkLst>
          <pc:docMk/>
          <pc:sldMk cId="4027838970" sldId="266"/>
        </pc:sldMkLst>
        <pc:spChg chg="mod">
          <ac:chgData name="Moore, Elizabeth" userId="S::elizabeth.moore@ct.gov::7c46eb61-6ea7-46df-8a74-8592e4563781" providerId="AD" clId="Web-{88A4DB63-A422-4E03-B847-46E314C4D45E}" dt="2021-09-29T12:49:57.682" v="0" actId="20577"/>
          <ac:spMkLst>
            <pc:docMk/>
            <pc:sldMk cId="4027838970" sldId="266"/>
            <ac:spMk id="3" creationId="{01204AAC-A4FD-460F-B350-AA629B011B6C}"/>
          </ac:spMkLst>
        </pc:spChg>
      </pc:sldChg>
      <pc:sldChg chg="modSp new">
        <pc:chgData name="Moore, Elizabeth" userId="S::elizabeth.moore@ct.gov::7c46eb61-6ea7-46df-8a74-8592e4563781" providerId="AD" clId="Web-{88A4DB63-A422-4E03-B847-46E314C4D45E}" dt="2021-09-29T12:51:36.795" v="9" actId="20577"/>
        <pc:sldMkLst>
          <pc:docMk/>
          <pc:sldMk cId="601898734" sldId="267"/>
        </pc:sldMkLst>
        <pc:spChg chg="mod">
          <ac:chgData name="Moore, Elizabeth" userId="S::elizabeth.moore@ct.gov::7c46eb61-6ea7-46df-8a74-8592e4563781" providerId="AD" clId="Web-{88A4DB63-A422-4E03-B847-46E314C4D45E}" dt="2021-09-29T12:51:36.795" v="9" actId="20577"/>
          <ac:spMkLst>
            <pc:docMk/>
            <pc:sldMk cId="601898734" sldId="267"/>
            <ac:spMk id="2" creationId="{8E9F8837-F294-4D49-9817-81D886A51C7F}"/>
          </ac:spMkLst>
        </pc:spChg>
      </pc:sldChg>
    </pc:docChg>
  </pc:docChgLst>
  <pc:docChgLst>
    <pc:chgData name="Moore, Elizabeth" userId="S::elizabeth.moore@ct.gov::7c46eb61-6ea7-46df-8a74-8592e4563781" providerId="AD" clId="Web-{23A53325-529D-4144-B649-E6B544806E7A}"/>
    <pc:docChg chg="modSld">
      <pc:chgData name="Moore, Elizabeth" userId="S::elizabeth.moore@ct.gov::7c46eb61-6ea7-46df-8a74-8592e4563781" providerId="AD" clId="Web-{23A53325-529D-4144-B649-E6B544806E7A}" dt="2021-09-30T15:21:45.658" v="20" actId="20577"/>
      <pc:docMkLst>
        <pc:docMk/>
      </pc:docMkLst>
      <pc:sldChg chg="modSp">
        <pc:chgData name="Moore, Elizabeth" userId="S::elizabeth.moore@ct.gov::7c46eb61-6ea7-46df-8a74-8592e4563781" providerId="AD" clId="Web-{23A53325-529D-4144-B649-E6B544806E7A}" dt="2021-09-30T15:18:29.420" v="6" actId="20577"/>
        <pc:sldMkLst>
          <pc:docMk/>
          <pc:sldMk cId="482721064" sldId="259"/>
        </pc:sldMkLst>
        <pc:spChg chg="mod">
          <ac:chgData name="Moore, Elizabeth" userId="S::elizabeth.moore@ct.gov::7c46eb61-6ea7-46df-8a74-8592e4563781" providerId="AD" clId="Web-{23A53325-529D-4144-B649-E6B544806E7A}" dt="2021-09-30T15:18:29.420" v="6" actId="20577"/>
          <ac:spMkLst>
            <pc:docMk/>
            <pc:sldMk cId="482721064" sldId="259"/>
            <ac:spMk id="3" creationId="{A09C9295-CE49-481B-8D30-B4060B214556}"/>
          </ac:spMkLst>
        </pc:spChg>
      </pc:sldChg>
      <pc:sldChg chg="modSp">
        <pc:chgData name="Moore, Elizabeth" userId="S::elizabeth.moore@ct.gov::7c46eb61-6ea7-46df-8a74-8592e4563781" providerId="AD" clId="Web-{23A53325-529D-4144-B649-E6B544806E7A}" dt="2021-09-30T15:21:45.658" v="20" actId="20577"/>
        <pc:sldMkLst>
          <pc:docMk/>
          <pc:sldMk cId="1664731488" sldId="268"/>
        </pc:sldMkLst>
        <pc:spChg chg="mod">
          <ac:chgData name="Moore, Elizabeth" userId="S::elizabeth.moore@ct.gov::7c46eb61-6ea7-46df-8a74-8592e4563781" providerId="AD" clId="Web-{23A53325-529D-4144-B649-E6B544806E7A}" dt="2021-09-30T15:21:45.658" v="20" actId="20577"/>
          <ac:spMkLst>
            <pc:docMk/>
            <pc:sldMk cId="1664731488" sldId="268"/>
            <ac:spMk id="3" creationId="{174E16DC-6726-494E-A7F2-FE8937792A0E}"/>
          </ac:spMkLst>
        </pc:spChg>
      </pc:sldChg>
      <pc:sldChg chg="modSp">
        <pc:chgData name="Moore, Elizabeth" userId="S::elizabeth.moore@ct.gov::7c46eb61-6ea7-46df-8a74-8592e4563781" providerId="AD" clId="Web-{23A53325-529D-4144-B649-E6B544806E7A}" dt="2021-09-30T15:18:43.592" v="7" actId="20577"/>
        <pc:sldMkLst>
          <pc:docMk/>
          <pc:sldMk cId="3834442477" sldId="281"/>
        </pc:sldMkLst>
        <pc:spChg chg="mod">
          <ac:chgData name="Moore, Elizabeth" userId="S::elizabeth.moore@ct.gov::7c46eb61-6ea7-46df-8a74-8592e4563781" providerId="AD" clId="Web-{23A53325-529D-4144-B649-E6B544806E7A}" dt="2021-09-30T15:18:43.592" v="7" actId="20577"/>
          <ac:spMkLst>
            <pc:docMk/>
            <pc:sldMk cId="3834442477" sldId="281"/>
            <ac:spMk id="2" creationId="{499D832C-6A98-4180-9D42-E7D3A9CA25BC}"/>
          </ac:spMkLst>
        </pc:spChg>
      </pc:sldChg>
      <pc:sldChg chg="modSp">
        <pc:chgData name="Moore, Elizabeth" userId="S::elizabeth.moore@ct.gov::7c46eb61-6ea7-46df-8a74-8592e4563781" providerId="AD" clId="Web-{23A53325-529D-4144-B649-E6B544806E7A}" dt="2021-09-30T15:21:07.579" v="11" actId="20577"/>
        <pc:sldMkLst>
          <pc:docMk/>
          <pc:sldMk cId="2324801294" sldId="291"/>
        </pc:sldMkLst>
        <pc:spChg chg="mod">
          <ac:chgData name="Moore, Elizabeth" userId="S::elizabeth.moore@ct.gov::7c46eb61-6ea7-46df-8a74-8592e4563781" providerId="AD" clId="Web-{23A53325-529D-4144-B649-E6B544806E7A}" dt="2021-09-30T15:21:07.579" v="11" actId="20577"/>
          <ac:spMkLst>
            <pc:docMk/>
            <pc:sldMk cId="2324801294" sldId="291"/>
            <ac:spMk id="3" creationId="{32157828-80E2-4051-94EB-0D0AD640ED8F}"/>
          </ac:spMkLst>
        </pc:spChg>
      </pc:sldChg>
    </pc:docChg>
  </pc:docChgLst>
  <pc:docChgLst>
    <pc:chgData name="Moore, Elizabeth" userId="S::elizabeth.moore@ct.gov::7c46eb61-6ea7-46df-8a74-8592e4563781" providerId="AD" clId="Web-{ADF66C69-664D-4F02-8A56-DD052AD3FEEF}"/>
    <pc:docChg chg="addSld modSld">
      <pc:chgData name="Moore, Elizabeth" userId="S::elizabeth.moore@ct.gov::7c46eb61-6ea7-46df-8a74-8592e4563781" providerId="AD" clId="Web-{ADF66C69-664D-4F02-8A56-DD052AD3FEEF}" dt="2021-09-29T13:41:12.444" v="33" actId="20577"/>
      <pc:docMkLst>
        <pc:docMk/>
      </pc:docMkLst>
      <pc:sldChg chg="modSp new">
        <pc:chgData name="Moore, Elizabeth" userId="S::elizabeth.moore@ct.gov::7c46eb61-6ea7-46df-8a74-8592e4563781" providerId="AD" clId="Web-{ADF66C69-664D-4F02-8A56-DD052AD3FEEF}" dt="2021-09-29T13:41:12.444" v="33" actId="20577"/>
        <pc:sldMkLst>
          <pc:docMk/>
          <pc:sldMk cId="1664731488" sldId="268"/>
        </pc:sldMkLst>
        <pc:spChg chg="mod">
          <ac:chgData name="Moore, Elizabeth" userId="S::elizabeth.moore@ct.gov::7c46eb61-6ea7-46df-8a74-8592e4563781" providerId="AD" clId="Web-{ADF66C69-664D-4F02-8A56-DD052AD3FEEF}" dt="2021-09-29T13:41:12.444" v="33" actId="20577"/>
          <ac:spMkLst>
            <pc:docMk/>
            <pc:sldMk cId="1664731488" sldId="268"/>
            <ac:spMk id="2" creationId="{BE1AB2F5-3968-4139-B9F3-13C2B464C0BF}"/>
          </ac:spMkLst>
        </pc:spChg>
        <pc:spChg chg="mod">
          <ac:chgData name="Moore, Elizabeth" userId="S::elizabeth.moore@ct.gov::7c46eb61-6ea7-46df-8a74-8592e4563781" providerId="AD" clId="Web-{ADF66C69-664D-4F02-8A56-DD052AD3FEEF}" dt="2021-09-29T13:41:06.131" v="32" actId="20577"/>
          <ac:spMkLst>
            <pc:docMk/>
            <pc:sldMk cId="1664731488" sldId="268"/>
            <ac:spMk id="3" creationId="{174E16DC-6726-494E-A7F2-FE8937792A0E}"/>
          </ac:spMkLst>
        </pc:spChg>
      </pc:sldChg>
    </pc:docChg>
  </pc:docChgLst>
  <pc:docChgLst>
    <pc:chgData name="Moore, Elizabeth" userId="S::elizabeth.moore@ct.gov::7c46eb61-6ea7-46df-8a74-8592e4563781" providerId="AD" clId="Web-{790C4A47-BF1C-4586-92E8-30EBA7954523}"/>
    <pc:docChg chg="modSld">
      <pc:chgData name="Moore, Elizabeth" userId="S::elizabeth.moore@ct.gov::7c46eb61-6ea7-46df-8a74-8592e4563781" providerId="AD" clId="Web-{790C4A47-BF1C-4586-92E8-30EBA7954523}" dt="2021-10-04T13:13:14.706" v="181" actId="20577"/>
      <pc:docMkLst>
        <pc:docMk/>
      </pc:docMkLst>
      <pc:sldChg chg="modSp modNotes">
        <pc:chgData name="Moore, Elizabeth" userId="S::elizabeth.moore@ct.gov::7c46eb61-6ea7-46df-8a74-8592e4563781" providerId="AD" clId="Web-{790C4A47-BF1C-4586-92E8-30EBA7954523}" dt="2021-10-04T13:13:14.706" v="181" actId="20577"/>
        <pc:sldMkLst>
          <pc:docMk/>
          <pc:sldMk cId="3494561764" sldId="290"/>
        </pc:sldMkLst>
        <pc:spChg chg="mod">
          <ac:chgData name="Moore, Elizabeth" userId="S::elizabeth.moore@ct.gov::7c46eb61-6ea7-46df-8a74-8592e4563781" providerId="AD" clId="Web-{790C4A47-BF1C-4586-92E8-30EBA7954523}" dt="2021-10-04T13:13:14.706" v="181" actId="20577"/>
          <ac:spMkLst>
            <pc:docMk/>
            <pc:sldMk cId="3494561764" sldId="290"/>
            <ac:spMk id="3" creationId="{69714796-B8B8-4189-B676-7734921D7AD7}"/>
          </ac:spMkLst>
        </pc:spChg>
      </pc:sldChg>
    </pc:docChg>
  </pc:docChgLst>
  <pc:docChgLst>
    <pc:chgData name="Moore, Elizabeth" userId="S::elizabeth.moore@ct.gov::7c46eb61-6ea7-46df-8a74-8592e4563781" providerId="AD" clId="Web-{F3AED403-E241-466C-BD46-088E56FAA707}"/>
    <pc:docChg chg="addSld modSld">
      <pc:chgData name="Moore, Elizabeth" userId="S::elizabeth.moore@ct.gov::7c46eb61-6ea7-46df-8a74-8592e4563781" providerId="AD" clId="Web-{F3AED403-E241-466C-BD46-088E56FAA707}" dt="2021-09-29T12:44:20.764" v="17"/>
      <pc:docMkLst>
        <pc:docMk/>
      </pc:docMkLst>
      <pc:sldChg chg="modSp new">
        <pc:chgData name="Moore, Elizabeth" userId="S::elizabeth.moore@ct.gov::7c46eb61-6ea7-46df-8a74-8592e4563781" providerId="AD" clId="Web-{F3AED403-E241-466C-BD46-088E56FAA707}" dt="2021-09-29T12:44:20.405" v="16" actId="20577"/>
        <pc:sldMkLst>
          <pc:docMk/>
          <pc:sldMk cId="3260187943" sldId="260"/>
        </pc:sldMkLst>
        <pc:spChg chg="mod">
          <ac:chgData name="Moore, Elizabeth" userId="S::elizabeth.moore@ct.gov::7c46eb61-6ea7-46df-8a74-8592e4563781" providerId="AD" clId="Web-{F3AED403-E241-466C-BD46-088E56FAA707}" dt="2021-09-29T12:44:20.405" v="16" actId="20577"/>
          <ac:spMkLst>
            <pc:docMk/>
            <pc:sldMk cId="3260187943" sldId="260"/>
            <ac:spMk id="2" creationId="{905ECDB8-045E-45A5-9789-D37FDE662809}"/>
          </ac:spMkLst>
        </pc:spChg>
      </pc:sldChg>
      <pc:sldChg chg="new">
        <pc:chgData name="Moore, Elizabeth" userId="S::elizabeth.moore@ct.gov::7c46eb61-6ea7-46df-8a74-8592e4563781" providerId="AD" clId="Web-{F3AED403-E241-466C-BD46-088E56FAA707}" dt="2021-09-29T12:44:20.764" v="17"/>
        <pc:sldMkLst>
          <pc:docMk/>
          <pc:sldMk cId="1570966562" sldId="261"/>
        </pc:sldMkLst>
      </pc:sldChg>
    </pc:docChg>
  </pc:docChgLst>
  <pc:docChgLst>
    <pc:chgData name="Hahn, Chelsey" userId="S::chelsey.hahn@ct.gov::e16d2dc3-fb0a-4eb1-a56b-f7d454e615d5" providerId="AD" clId="Web-{026A353C-CECE-4B2B-9D53-2368949A1671}"/>
    <pc:docChg chg="addSld delSld">
      <pc:chgData name="Hahn, Chelsey" userId="S::chelsey.hahn@ct.gov::e16d2dc3-fb0a-4eb1-a56b-f7d454e615d5" providerId="AD" clId="Web-{026A353C-CECE-4B2B-9D53-2368949A1671}" dt="2021-09-29T13:59:03.314" v="13"/>
      <pc:docMkLst>
        <pc:docMk/>
      </pc:docMkLst>
      <pc:sldChg chg="del">
        <pc:chgData name="Hahn, Chelsey" userId="S::chelsey.hahn@ct.gov::e16d2dc3-fb0a-4eb1-a56b-f7d454e615d5" providerId="AD" clId="Web-{026A353C-CECE-4B2B-9D53-2368949A1671}" dt="2021-09-29T13:58:55.626" v="12"/>
        <pc:sldMkLst>
          <pc:docMk/>
          <pc:sldMk cId="3260187943" sldId="260"/>
        </pc:sldMkLst>
      </pc:sldChg>
      <pc:sldChg chg="add del replId">
        <pc:chgData name="Hahn, Chelsey" userId="S::chelsey.hahn@ct.gov::e16d2dc3-fb0a-4eb1-a56b-f7d454e615d5" providerId="AD" clId="Web-{026A353C-CECE-4B2B-9D53-2368949A1671}" dt="2021-09-29T13:59:03.314" v="13"/>
        <pc:sldMkLst>
          <pc:docMk/>
          <pc:sldMk cId="2751691578" sldId="269"/>
        </pc:sldMkLst>
      </pc:sldChg>
      <pc:sldChg chg="add">
        <pc:chgData name="Hahn, Chelsey" userId="S::chelsey.hahn@ct.gov::e16d2dc3-fb0a-4eb1-a56b-f7d454e615d5" providerId="AD" clId="Web-{026A353C-CECE-4B2B-9D53-2368949A1671}" dt="2021-09-29T13:58:41.360" v="1"/>
        <pc:sldMkLst>
          <pc:docMk/>
          <pc:sldMk cId="298032901" sldId="270"/>
        </pc:sldMkLst>
      </pc:sldChg>
      <pc:sldChg chg="add">
        <pc:chgData name="Hahn, Chelsey" userId="S::chelsey.hahn@ct.gov::e16d2dc3-fb0a-4eb1-a56b-f7d454e615d5" providerId="AD" clId="Web-{026A353C-CECE-4B2B-9D53-2368949A1671}" dt="2021-09-29T13:58:41.438" v="2"/>
        <pc:sldMkLst>
          <pc:docMk/>
          <pc:sldMk cId="2645422447" sldId="271"/>
        </pc:sldMkLst>
      </pc:sldChg>
      <pc:sldChg chg="add">
        <pc:chgData name="Hahn, Chelsey" userId="S::chelsey.hahn@ct.gov::e16d2dc3-fb0a-4eb1-a56b-f7d454e615d5" providerId="AD" clId="Web-{026A353C-CECE-4B2B-9D53-2368949A1671}" dt="2021-09-29T13:58:41.516" v="3"/>
        <pc:sldMkLst>
          <pc:docMk/>
          <pc:sldMk cId="1123129340" sldId="272"/>
        </pc:sldMkLst>
      </pc:sldChg>
      <pc:sldChg chg="add">
        <pc:chgData name="Hahn, Chelsey" userId="S::chelsey.hahn@ct.gov::e16d2dc3-fb0a-4eb1-a56b-f7d454e615d5" providerId="AD" clId="Web-{026A353C-CECE-4B2B-9D53-2368949A1671}" dt="2021-09-29T13:58:41.579" v="4"/>
        <pc:sldMkLst>
          <pc:docMk/>
          <pc:sldMk cId="2849607438" sldId="273"/>
        </pc:sldMkLst>
      </pc:sldChg>
      <pc:sldChg chg="add">
        <pc:chgData name="Hahn, Chelsey" userId="S::chelsey.hahn@ct.gov::e16d2dc3-fb0a-4eb1-a56b-f7d454e615d5" providerId="AD" clId="Web-{026A353C-CECE-4B2B-9D53-2368949A1671}" dt="2021-09-29T13:58:41.688" v="5"/>
        <pc:sldMkLst>
          <pc:docMk/>
          <pc:sldMk cId="1790076901" sldId="274"/>
        </pc:sldMkLst>
      </pc:sldChg>
      <pc:sldChg chg="add">
        <pc:chgData name="Hahn, Chelsey" userId="S::chelsey.hahn@ct.gov::e16d2dc3-fb0a-4eb1-a56b-f7d454e615d5" providerId="AD" clId="Web-{026A353C-CECE-4B2B-9D53-2368949A1671}" dt="2021-09-29T13:58:41.813" v="6"/>
        <pc:sldMkLst>
          <pc:docMk/>
          <pc:sldMk cId="970586579" sldId="275"/>
        </pc:sldMkLst>
      </pc:sldChg>
      <pc:sldChg chg="add">
        <pc:chgData name="Hahn, Chelsey" userId="S::chelsey.hahn@ct.gov::e16d2dc3-fb0a-4eb1-a56b-f7d454e615d5" providerId="AD" clId="Web-{026A353C-CECE-4B2B-9D53-2368949A1671}" dt="2021-09-29T13:58:41.891" v="7"/>
        <pc:sldMkLst>
          <pc:docMk/>
          <pc:sldMk cId="2203242020" sldId="276"/>
        </pc:sldMkLst>
      </pc:sldChg>
      <pc:sldChg chg="add">
        <pc:chgData name="Hahn, Chelsey" userId="S::chelsey.hahn@ct.gov::e16d2dc3-fb0a-4eb1-a56b-f7d454e615d5" providerId="AD" clId="Web-{026A353C-CECE-4B2B-9D53-2368949A1671}" dt="2021-09-29T13:58:41.970" v="8"/>
        <pc:sldMkLst>
          <pc:docMk/>
          <pc:sldMk cId="4128471717" sldId="277"/>
        </pc:sldMkLst>
      </pc:sldChg>
      <pc:sldChg chg="add">
        <pc:chgData name="Hahn, Chelsey" userId="S::chelsey.hahn@ct.gov::e16d2dc3-fb0a-4eb1-a56b-f7d454e615d5" providerId="AD" clId="Web-{026A353C-CECE-4B2B-9D53-2368949A1671}" dt="2021-09-29T13:58:42.032" v="9"/>
        <pc:sldMkLst>
          <pc:docMk/>
          <pc:sldMk cId="913254837" sldId="278"/>
        </pc:sldMkLst>
      </pc:sldChg>
      <pc:sldChg chg="add">
        <pc:chgData name="Hahn, Chelsey" userId="S::chelsey.hahn@ct.gov::e16d2dc3-fb0a-4eb1-a56b-f7d454e615d5" providerId="AD" clId="Web-{026A353C-CECE-4B2B-9D53-2368949A1671}" dt="2021-09-29T13:58:42.095" v="10"/>
        <pc:sldMkLst>
          <pc:docMk/>
          <pc:sldMk cId="883497573" sldId="279"/>
        </pc:sldMkLst>
      </pc:sldChg>
      <pc:sldChg chg="add">
        <pc:chgData name="Hahn, Chelsey" userId="S::chelsey.hahn@ct.gov::e16d2dc3-fb0a-4eb1-a56b-f7d454e615d5" providerId="AD" clId="Web-{026A353C-CECE-4B2B-9D53-2368949A1671}" dt="2021-09-29T13:58:42.204" v="11"/>
        <pc:sldMkLst>
          <pc:docMk/>
          <pc:sldMk cId="2354918195" sldId="280"/>
        </pc:sldMkLst>
      </pc:sldChg>
    </pc:docChg>
  </pc:docChgLst>
  <pc:docChgLst>
    <pc:chgData name="Moore, Elizabeth" userId="S::elizabeth.moore@ct.gov::7c46eb61-6ea7-46df-8a74-8592e4563781" providerId="AD" clId="Web-{A0873082-72CE-4C36-B0EB-94CA3CAD4B48}"/>
    <pc:docChg chg="modSld">
      <pc:chgData name="Moore, Elizabeth" userId="S::elizabeth.moore@ct.gov::7c46eb61-6ea7-46df-8a74-8592e4563781" providerId="AD" clId="Web-{A0873082-72CE-4C36-B0EB-94CA3CAD4B48}" dt="2021-09-29T19:26:07.197" v="396" actId="20577"/>
      <pc:docMkLst>
        <pc:docMk/>
      </pc:docMkLst>
      <pc:sldChg chg="modSp">
        <pc:chgData name="Moore, Elizabeth" userId="S::elizabeth.moore@ct.gov::7c46eb61-6ea7-46df-8a74-8592e4563781" providerId="AD" clId="Web-{A0873082-72CE-4C36-B0EB-94CA3CAD4B48}" dt="2021-09-29T19:15:51.820" v="392" actId="20577"/>
        <pc:sldMkLst>
          <pc:docMk/>
          <pc:sldMk cId="2324801294" sldId="291"/>
        </pc:sldMkLst>
        <pc:spChg chg="mod">
          <ac:chgData name="Moore, Elizabeth" userId="S::elizabeth.moore@ct.gov::7c46eb61-6ea7-46df-8a74-8592e4563781" providerId="AD" clId="Web-{A0873082-72CE-4C36-B0EB-94CA3CAD4B48}" dt="2021-09-29T19:15:51.820" v="392" actId="20577"/>
          <ac:spMkLst>
            <pc:docMk/>
            <pc:sldMk cId="2324801294" sldId="291"/>
            <ac:spMk id="3" creationId="{32157828-80E2-4051-94EB-0D0AD640ED8F}"/>
          </ac:spMkLst>
        </pc:spChg>
      </pc:sldChg>
      <pc:sldChg chg="modSp">
        <pc:chgData name="Moore, Elizabeth" userId="S::elizabeth.moore@ct.gov::7c46eb61-6ea7-46df-8a74-8592e4563781" providerId="AD" clId="Web-{A0873082-72CE-4C36-B0EB-94CA3CAD4B48}" dt="2021-09-29T19:26:07.197" v="396" actId="20577"/>
        <pc:sldMkLst>
          <pc:docMk/>
          <pc:sldMk cId="116313414" sldId="292"/>
        </pc:sldMkLst>
        <pc:spChg chg="mod">
          <ac:chgData name="Moore, Elizabeth" userId="S::elizabeth.moore@ct.gov::7c46eb61-6ea7-46df-8a74-8592e4563781" providerId="AD" clId="Web-{A0873082-72CE-4C36-B0EB-94CA3CAD4B48}" dt="2021-09-29T19:26:07.197" v="396" actId="20577"/>
          <ac:spMkLst>
            <pc:docMk/>
            <pc:sldMk cId="116313414" sldId="292"/>
            <ac:spMk id="3" creationId="{82A1BD06-EE99-45F4-8A6B-F81E4EF79FDB}"/>
          </ac:spMkLst>
        </pc:spChg>
      </pc:sldChg>
    </pc:docChg>
  </pc:docChgLst>
  <pc:docChgLst>
    <pc:chgData name="Moore, Elizabeth" userId="S::elizabeth.moore@ct.gov::7c46eb61-6ea7-46df-8a74-8592e4563781" providerId="AD" clId="Web-{D63556F8-57E8-446F-9CE4-91D0368EBB00}"/>
    <pc:docChg chg="modSld">
      <pc:chgData name="Moore, Elizabeth" userId="S::elizabeth.moore@ct.gov::7c46eb61-6ea7-46df-8a74-8592e4563781" providerId="AD" clId="Web-{D63556F8-57E8-446F-9CE4-91D0368EBB00}" dt="2021-10-05T19:15:56.547" v="2" actId="20577"/>
      <pc:docMkLst>
        <pc:docMk/>
      </pc:docMkLst>
      <pc:sldChg chg="modSp">
        <pc:chgData name="Moore, Elizabeth" userId="S::elizabeth.moore@ct.gov::7c46eb61-6ea7-46df-8a74-8592e4563781" providerId="AD" clId="Web-{D63556F8-57E8-446F-9CE4-91D0368EBB00}" dt="2021-10-05T19:15:56.547" v="2" actId="20577"/>
        <pc:sldMkLst>
          <pc:docMk/>
          <pc:sldMk cId="2203100671" sldId="282"/>
        </pc:sldMkLst>
        <pc:spChg chg="mod">
          <ac:chgData name="Moore, Elizabeth" userId="S::elizabeth.moore@ct.gov::7c46eb61-6ea7-46df-8a74-8592e4563781" providerId="AD" clId="Web-{D63556F8-57E8-446F-9CE4-91D0368EBB00}" dt="2021-10-05T19:15:56.547" v="2" actId="20577"/>
          <ac:spMkLst>
            <pc:docMk/>
            <pc:sldMk cId="2203100671" sldId="282"/>
            <ac:spMk id="3" creationId="{9EC19A96-EEFD-4554-BF74-1BBA62712684}"/>
          </ac:spMkLst>
        </pc:spChg>
      </pc:sldChg>
    </pc:docChg>
  </pc:docChgLst>
  <pc:docChgLst>
    <pc:chgData name="Nelson, Chris" userId="S::chris.nelson@ct.gov::4d98c766-2723-4cfe-8f2b-dd930c11fe71" providerId="AD" clId="Web-{E192AFED-1929-477D-BB16-43F870D516F8}"/>
    <pc:docChg chg="addSld modSld">
      <pc:chgData name="Nelson, Chris" userId="S::chris.nelson@ct.gov::4d98c766-2723-4cfe-8f2b-dd930c11fe71" providerId="AD" clId="Web-{E192AFED-1929-477D-BB16-43F870D516F8}" dt="2021-10-04T04:29:08.417" v="901" actId="20577"/>
      <pc:docMkLst>
        <pc:docMk/>
      </pc:docMkLst>
      <pc:sldChg chg="modNotes">
        <pc:chgData name="Nelson, Chris" userId="S::chris.nelson@ct.gov::4d98c766-2723-4cfe-8f2b-dd930c11fe71" providerId="AD" clId="Web-{E192AFED-1929-477D-BB16-43F870D516F8}" dt="2021-10-04T03:45:30.562" v="11"/>
        <pc:sldMkLst>
          <pc:docMk/>
          <pc:sldMk cId="482721064" sldId="259"/>
        </pc:sldMkLst>
      </pc:sldChg>
      <pc:sldChg chg="modSp modNotes">
        <pc:chgData name="Nelson, Chris" userId="S::chris.nelson@ct.gov::4d98c766-2723-4cfe-8f2b-dd930c11fe71" providerId="AD" clId="Web-{E192AFED-1929-477D-BB16-43F870D516F8}" dt="2021-10-04T04:16:39.287" v="497"/>
        <pc:sldMkLst>
          <pc:docMk/>
          <pc:sldMk cId="284155071" sldId="265"/>
        </pc:sldMkLst>
        <pc:spChg chg="mod">
          <ac:chgData name="Nelson, Chris" userId="S::chris.nelson@ct.gov::4d98c766-2723-4cfe-8f2b-dd930c11fe71" providerId="AD" clId="Web-{E192AFED-1929-477D-BB16-43F870D516F8}" dt="2021-10-04T04:15:51.564" v="482" actId="20577"/>
          <ac:spMkLst>
            <pc:docMk/>
            <pc:sldMk cId="284155071" sldId="265"/>
            <ac:spMk id="3" creationId="{4286ED0E-42AF-4A39-A355-218D0C99E53C}"/>
          </ac:spMkLst>
        </pc:spChg>
      </pc:sldChg>
      <pc:sldChg chg="modSp">
        <pc:chgData name="Nelson, Chris" userId="S::chris.nelson@ct.gov::4d98c766-2723-4cfe-8f2b-dd930c11fe71" providerId="AD" clId="Web-{E192AFED-1929-477D-BB16-43F870D516F8}" dt="2021-10-04T03:45:58.251" v="14" actId="20577"/>
        <pc:sldMkLst>
          <pc:docMk/>
          <pc:sldMk cId="4128471717" sldId="277"/>
        </pc:sldMkLst>
        <pc:spChg chg="mod">
          <ac:chgData name="Nelson, Chris" userId="S::chris.nelson@ct.gov::4d98c766-2723-4cfe-8f2b-dd930c11fe71" providerId="AD" clId="Web-{E192AFED-1929-477D-BB16-43F870D516F8}" dt="2021-10-04T03:45:58.251" v="14" actId="20577"/>
          <ac:spMkLst>
            <pc:docMk/>
            <pc:sldMk cId="4128471717" sldId="277"/>
            <ac:spMk id="3" creationId="{D249E20F-3C6C-8342-9A6B-DC512B2BEEC7}"/>
          </ac:spMkLst>
        </pc:spChg>
      </pc:sldChg>
      <pc:sldChg chg="modSp">
        <pc:chgData name="Nelson, Chris" userId="S::chris.nelson@ct.gov::4d98c766-2723-4cfe-8f2b-dd930c11fe71" providerId="AD" clId="Web-{E192AFED-1929-477D-BB16-43F870D516F8}" dt="2021-10-04T03:59:26.917" v="371" actId="20577"/>
        <pc:sldMkLst>
          <pc:docMk/>
          <pc:sldMk cId="1023946051" sldId="293"/>
        </pc:sldMkLst>
        <pc:spChg chg="mod">
          <ac:chgData name="Nelson, Chris" userId="S::chris.nelson@ct.gov::4d98c766-2723-4cfe-8f2b-dd930c11fe71" providerId="AD" clId="Web-{E192AFED-1929-477D-BB16-43F870D516F8}" dt="2021-10-04T03:59:26.917" v="371" actId="20577"/>
          <ac:spMkLst>
            <pc:docMk/>
            <pc:sldMk cId="1023946051" sldId="293"/>
            <ac:spMk id="3" creationId="{E25C50D0-56B8-4377-9A56-E383D763F7A3}"/>
          </ac:spMkLst>
        </pc:spChg>
      </pc:sldChg>
      <pc:sldChg chg="addSp modSp add replId modNotes">
        <pc:chgData name="Nelson, Chris" userId="S::chris.nelson@ct.gov::4d98c766-2723-4cfe-8f2b-dd930c11fe71" providerId="AD" clId="Web-{E192AFED-1929-477D-BB16-43F870D516F8}" dt="2021-10-04T04:14:31.854" v="475"/>
        <pc:sldMkLst>
          <pc:docMk/>
          <pc:sldMk cId="1047037421" sldId="294"/>
        </pc:sldMkLst>
        <pc:spChg chg="mod">
          <ac:chgData name="Nelson, Chris" userId="S::chris.nelson@ct.gov::4d98c766-2723-4cfe-8f2b-dd930c11fe71" providerId="AD" clId="Web-{E192AFED-1929-477D-BB16-43F870D516F8}" dt="2021-10-04T04:14:13.634" v="473" actId="20577"/>
          <ac:spMkLst>
            <pc:docMk/>
            <pc:sldMk cId="1047037421" sldId="294"/>
            <ac:spMk id="3" creationId="{4286ED0E-42AF-4A39-A355-218D0C99E53C}"/>
          </ac:spMkLst>
        </pc:spChg>
        <pc:picChg chg="add mod">
          <ac:chgData name="Nelson, Chris" userId="S::chris.nelson@ct.gov::4d98c766-2723-4cfe-8f2b-dd930c11fe71" providerId="AD" clId="Web-{E192AFED-1929-477D-BB16-43F870D516F8}" dt="2021-10-04T04:09:30.544" v="440" actId="1076"/>
          <ac:picMkLst>
            <pc:docMk/>
            <pc:sldMk cId="1047037421" sldId="294"/>
            <ac:picMk id="5" creationId="{69AC5F9B-07A2-4342-8277-6890B5C1E99E}"/>
          </ac:picMkLst>
        </pc:picChg>
      </pc:sldChg>
      <pc:sldChg chg="modSp add replId modNotes">
        <pc:chgData name="Nelson, Chris" userId="S::chris.nelson@ct.gov::4d98c766-2723-4cfe-8f2b-dd930c11fe71" providerId="AD" clId="Web-{E192AFED-1929-477D-BB16-43F870D516F8}" dt="2021-10-04T04:29:08.417" v="901" actId="20577"/>
        <pc:sldMkLst>
          <pc:docMk/>
          <pc:sldMk cId="886080449" sldId="295"/>
        </pc:sldMkLst>
        <pc:spChg chg="mod">
          <ac:chgData name="Nelson, Chris" userId="S::chris.nelson@ct.gov::4d98c766-2723-4cfe-8f2b-dd930c11fe71" providerId="AD" clId="Web-{E192AFED-1929-477D-BB16-43F870D516F8}" dt="2021-10-04T04:29:08.417" v="901" actId="20577"/>
          <ac:spMkLst>
            <pc:docMk/>
            <pc:sldMk cId="886080449" sldId="295"/>
            <ac:spMk id="3" creationId="{4286ED0E-42AF-4A39-A355-218D0C99E53C}"/>
          </ac:spMkLst>
        </pc:spChg>
      </pc:sldChg>
    </pc:docChg>
  </pc:docChgLst>
  <pc:docChgLst>
    <pc:chgData name="Moore, Elizabeth" userId="S::elizabeth.moore@ct.gov::7c46eb61-6ea7-46df-8a74-8592e4563781" providerId="AD" clId="Web-{2272FCE2-CD9A-49FD-94FF-2E00621CCADB}"/>
    <pc:docChg chg="addSld modSld">
      <pc:chgData name="Moore, Elizabeth" userId="S::elizabeth.moore@ct.gov::7c46eb61-6ea7-46df-8a74-8592e4563781" providerId="AD" clId="Web-{2272FCE2-CD9A-49FD-94FF-2E00621CCADB}" dt="2021-09-29T12:46:41.195" v="3" actId="20577"/>
      <pc:docMkLst>
        <pc:docMk/>
      </pc:docMkLst>
      <pc:sldChg chg="modSp add">
        <pc:chgData name="Moore, Elizabeth" userId="S::elizabeth.moore@ct.gov::7c46eb61-6ea7-46df-8a74-8592e4563781" providerId="AD" clId="Web-{2272FCE2-CD9A-49FD-94FF-2E00621CCADB}" dt="2021-09-29T12:46:41.195" v="3" actId="20577"/>
        <pc:sldMkLst>
          <pc:docMk/>
          <pc:sldMk cId="2325881562" sldId="263"/>
        </pc:sldMkLst>
        <pc:spChg chg="mod">
          <ac:chgData name="Moore, Elizabeth" userId="S::elizabeth.moore@ct.gov::7c46eb61-6ea7-46df-8a74-8592e4563781" providerId="AD" clId="Web-{2272FCE2-CD9A-49FD-94FF-2E00621CCADB}" dt="2021-09-29T12:46:41.195" v="3" actId="20577"/>
          <ac:spMkLst>
            <pc:docMk/>
            <pc:sldMk cId="2325881562" sldId="263"/>
            <ac:spMk id="3" creationId="{938E9531-DBCE-428D-B103-C5D40C07B6B4}"/>
          </ac:spMkLst>
        </pc:spChg>
      </pc:sldChg>
    </pc:docChg>
  </pc:docChgLst>
  <pc:docChgLst>
    <pc:chgData name="Moore, Elizabeth" userId="S::elizabeth.moore@ct.gov::7c46eb61-6ea7-46df-8a74-8592e4563781" providerId="AD" clId="Web-{744C2536-D559-48D6-807C-764EB0C8102E}"/>
    <pc:docChg chg="addSld delSld modSld">
      <pc:chgData name="Moore, Elizabeth" userId="S::elizabeth.moore@ct.gov::7c46eb61-6ea7-46df-8a74-8592e4563781" providerId="AD" clId="Web-{744C2536-D559-48D6-807C-764EB0C8102E}" dt="2021-09-27T14:25:02.473" v="95"/>
      <pc:docMkLst>
        <pc:docMk/>
      </pc:docMkLst>
      <pc:sldChg chg="modSp">
        <pc:chgData name="Moore, Elizabeth" userId="S::elizabeth.moore@ct.gov::7c46eb61-6ea7-46df-8a74-8592e4563781" providerId="AD" clId="Web-{744C2536-D559-48D6-807C-764EB0C8102E}" dt="2021-09-27T14:23:50.216" v="49" actId="20577"/>
        <pc:sldMkLst>
          <pc:docMk/>
          <pc:sldMk cId="3886892965" sldId="258"/>
        </pc:sldMkLst>
        <pc:spChg chg="mod">
          <ac:chgData name="Moore, Elizabeth" userId="S::elizabeth.moore@ct.gov::7c46eb61-6ea7-46df-8a74-8592e4563781" providerId="AD" clId="Web-{744C2536-D559-48D6-807C-764EB0C8102E}" dt="2021-09-27T14:23:50.216" v="49" actId="20577"/>
          <ac:spMkLst>
            <pc:docMk/>
            <pc:sldMk cId="3886892965" sldId="258"/>
            <ac:spMk id="3" creationId="{CC2C932A-CAD8-481F-85F0-4748FC7F75F2}"/>
          </ac:spMkLst>
        </pc:spChg>
      </pc:sldChg>
      <pc:sldChg chg="modSp new del">
        <pc:chgData name="Moore, Elizabeth" userId="S::elizabeth.moore@ct.gov::7c46eb61-6ea7-46df-8a74-8592e4563781" providerId="AD" clId="Web-{744C2536-D559-48D6-807C-764EB0C8102E}" dt="2021-09-27T14:25:02.473" v="95"/>
        <pc:sldMkLst>
          <pc:docMk/>
          <pc:sldMk cId="4162069029" sldId="260"/>
        </pc:sldMkLst>
        <pc:spChg chg="mod">
          <ac:chgData name="Moore, Elizabeth" userId="S::elizabeth.moore@ct.gov::7c46eb61-6ea7-46df-8a74-8592e4563781" providerId="AD" clId="Web-{744C2536-D559-48D6-807C-764EB0C8102E}" dt="2021-09-27T14:24:12.999" v="67" actId="20577"/>
          <ac:spMkLst>
            <pc:docMk/>
            <pc:sldMk cId="4162069029" sldId="260"/>
            <ac:spMk id="2" creationId="{99E3F8FB-E27A-4AE9-AE4C-0371164610C2}"/>
          </ac:spMkLst>
        </pc:spChg>
      </pc:sldChg>
      <pc:sldChg chg="modSp new del">
        <pc:chgData name="Moore, Elizabeth" userId="S::elizabeth.moore@ct.gov::7c46eb61-6ea7-46df-8a74-8592e4563781" providerId="AD" clId="Web-{744C2536-D559-48D6-807C-764EB0C8102E}" dt="2021-09-27T14:24:58.191" v="94"/>
        <pc:sldMkLst>
          <pc:docMk/>
          <pc:sldMk cId="790665458" sldId="261"/>
        </pc:sldMkLst>
        <pc:spChg chg="mod">
          <ac:chgData name="Moore, Elizabeth" userId="S::elizabeth.moore@ct.gov::7c46eb61-6ea7-46df-8a74-8592e4563781" providerId="AD" clId="Web-{744C2536-D559-48D6-807C-764EB0C8102E}" dt="2021-09-27T14:24:31.048" v="83" actId="20577"/>
          <ac:spMkLst>
            <pc:docMk/>
            <pc:sldMk cId="790665458" sldId="261"/>
            <ac:spMk id="2" creationId="{3C856E07-ABE1-4C48-A986-1A5EBE35BA77}"/>
          </ac:spMkLst>
        </pc:spChg>
      </pc:sldChg>
      <pc:sldChg chg="modSp new del">
        <pc:chgData name="Moore, Elizabeth" userId="S::elizabeth.moore@ct.gov::7c46eb61-6ea7-46df-8a74-8592e4563781" providerId="AD" clId="Web-{744C2536-D559-48D6-807C-764EB0C8102E}" dt="2021-09-27T14:24:55.566" v="93"/>
        <pc:sldMkLst>
          <pc:docMk/>
          <pc:sldMk cId="3305724723" sldId="262"/>
        </pc:sldMkLst>
        <pc:spChg chg="mod">
          <ac:chgData name="Moore, Elizabeth" userId="S::elizabeth.moore@ct.gov::7c46eb61-6ea7-46df-8a74-8592e4563781" providerId="AD" clId="Web-{744C2536-D559-48D6-807C-764EB0C8102E}" dt="2021-09-27T14:24:49.909" v="92" actId="20577"/>
          <ac:spMkLst>
            <pc:docMk/>
            <pc:sldMk cId="3305724723" sldId="262"/>
            <ac:spMk id="2" creationId="{A6C71DFB-9ED3-4513-887F-C80DF3D18C6E}"/>
          </ac:spMkLst>
        </pc:spChg>
      </pc:sldChg>
    </pc:docChg>
  </pc:docChgLst>
  <pc:docChgLst>
    <pc:chgData name="Nelson, Chris" userId="S::chris.nelson@ct.gov::4d98c766-2723-4cfe-8f2b-dd930c11fe71" providerId="AD" clId="Web-{B4B49140-5F19-42E6-94DB-0572ECEE6A8F}"/>
    <pc:docChg chg="modSld">
      <pc:chgData name="Nelson, Chris" userId="S::chris.nelson@ct.gov::4d98c766-2723-4cfe-8f2b-dd930c11fe71" providerId="AD" clId="Web-{B4B49140-5F19-42E6-94DB-0572ECEE6A8F}" dt="2021-10-04T16:26:04.778" v="46" actId="20577"/>
      <pc:docMkLst>
        <pc:docMk/>
      </pc:docMkLst>
      <pc:sldChg chg="modSp modNotes">
        <pc:chgData name="Nelson, Chris" userId="S::chris.nelson@ct.gov::4d98c766-2723-4cfe-8f2b-dd930c11fe71" providerId="AD" clId="Web-{B4B49140-5F19-42E6-94DB-0572ECEE6A8F}" dt="2021-10-04T16:26:04.778" v="46" actId="20577"/>
        <pc:sldMkLst>
          <pc:docMk/>
          <pc:sldMk cId="601898734" sldId="267"/>
        </pc:sldMkLst>
        <pc:spChg chg="mod">
          <ac:chgData name="Nelson, Chris" userId="S::chris.nelson@ct.gov::4d98c766-2723-4cfe-8f2b-dd930c11fe71" providerId="AD" clId="Web-{B4B49140-5F19-42E6-94DB-0572ECEE6A8F}" dt="2021-10-04T16:26:04.778" v="46" actId="20577"/>
          <ac:spMkLst>
            <pc:docMk/>
            <pc:sldMk cId="601898734" sldId="267"/>
            <ac:spMk id="2" creationId="{8E9F8837-F294-4D49-9817-81D886A51C7F}"/>
          </ac:spMkLst>
        </pc:spChg>
      </pc:sldChg>
    </pc:docChg>
  </pc:docChgLst>
  <pc:docChgLst>
    <pc:chgData name="Moore, Elizabeth" userId="S::elizabeth.moore@ct.gov::7c46eb61-6ea7-46df-8a74-8592e4563781" providerId="AD" clId="Web-{D481A30F-29F3-4C48-82C0-7036B780B4F2}"/>
    <pc:docChg chg="addSld modSld">
      <pc:chgData name="Moore, Elizabeth" userId="S::elizabeth.moore@ct.gov::7c46eb61-6ea7-46df-8a74-8592e4563781" providerId="AD" clId="Web-{D481A30F-29F3-4C48-82C0-7036B780B4F2}" dt="2021-09-29T12:49:34.500" v="37" actId="20577"/>
      <pc:docMkLst>
        <pc:docMk/>
      </pc:docMkLst>
      <pc:sldChg chg="modSp">
        <pc:chgData name="Moore, Elizabeth" userId="S::elizabeth.moore@ct.gov::7c46eb61-6ea7-46df-8a74-8592e4563781" providerId="AD" clId="Web-{D481A30F-29F3-4C48-82C0-7036B780B4F2}" dt="2021-09-29T12:49:01.014" v="21" actId="20577"/>
        <pc:sldMkLst>
          <pc:docMk/>
          <pc:sldMk cId="1570966562" sldId="261"/>
        </pc:sldMkLst>
        <pc:spChg chg="mod">
          <ac:chgData name="Moore, Elizabeth" userId="S::elizabeth.moore@ct.gov::7c46eb61-6ea7-46df-8a74-8592e4563781" providerId="AD" clId="Web-{D481A30F-29F3-4C48-82C0-7036B780B4F2}" dt="2021-09-29T12:49:01.014" v="21" actId="20577"/>
          <ac:spMkLst>
            <pc:docMk/>
            <pc:sldMk cId="1570966562" sldId="261"/>
            <ac:spMk id="2" creationId="{8B4FDC23-7491-49D7-84FA-D98811E342DE}"/>
          </ac:spMkLst>
        </pc:spChg>
      </pc:sldChg>
      <pc:sldChg chg="modSp add">
        <pc:chgData name="Moore, Elizabeth" userId="S::elizabeth.moore@ct.gov::7c46eb61-6ea7-46df-8a74-8592e4563781" providerId="AD" clId="Web-{D481A30F-29F3-4C48-82C0-7036B780B4F2}" dt="2021-09-29T12:48:36.076" v="7" actId="20577"/>
        <pc:sldMkLst>
          <pc:docMk/>
          <pc:sldMk cId="1055287876" sldId="264"/>
        </pc:sldMkLst>
        <pc:spChg chg="mod">
          <ac:chgData name="Moore, Elizabeth" userId="S::elizabeth.moore@ct.gov::7c46eb61-6ea7-46df-8a74-8592e4563781" providerId="AD" clId="Web-{D481A30F-29F3-4C48-82C0-7036B780B4F2}" dt="2021-09-29T12:48:36.076" v="7" actId="20577"/>
          <ac:spMkLst>
            <pc:docMk/>
            <pc:sldMk cId="1055287876" sldId="264"/>
            <ac:spMk id="3" creationId="{6458F07A-7516-47CA-96D9-70E9B5889E16}"/>
          </ac:spMkLst>
        </pc:spChg>
      </pc:sldChg>
      <pc:sldChg chg="modSp new">
        <pc:chgData name="Moore, Elizabeth" userId="S::elizabeth.moore@ct.gov::7c46eb61-6ea7-46df-8a74-8592e4563781" providerId="AD" clId="Web-{D481A30F-29F3-4C48-82C0-7036B780B4F2}" dt="2021-09-29T12:49:22.468" v="27" actId="20577"/>
        <pc:sldMkLst>
          <pc:docMk/>
          <pc:sldMk cId="284155071" sldId="265"/>
        </pc:sldMkLst>
        <pc:spChg chg="mod">
          <ac:chgData name="Moore, Elizabeth" userId="S::elizabeth.moore@ct.gov::7c46eb61-6ea7-46df-8a74-8592e4563781" providerId="AD" clId="Web-{D481A30F-29F3-4C48-82C0-7036B780B4F2}" dt="2021-09-29T12:49:22.468" v="27" actId="20577"/>
          <ac:spMkLst>
            <pc:docMk/>
            <pc:sldMk cId="284155071" sldId="265"/>
            <ac:spMk id="2" creationId="{5C4FD593-4BCE-49F9-9ACE-7B8597BCA3EA}"/>
          </ac:spMkLst>
        </pc:spChg>
      </pc:sldChg>
      <pc:sldChg chg="modSp new">
        <pc:chgData name="Moore, Elizabeth" userId="S::elizabeth.moore@ct.gov::7c46eb61-6ea7-46df-8a74-8592e4563781" providerId="AD" clId="Web-{D481A30F-29F3-4C48-82C0-7036B780B4F2}" dt="2021-09-29T12:49:34.500" v="37" actId="20577"/>
        <pc:sldMkLst>
          <pc:docMk/>
          <pc:sldMk cId="4027838970" sldId="266"/>
        </pc:sldMkLst>
        <pc:spChg chg="mod">
          <ac:chgData name="Moore, Elizabeth" userId="S::elizabeth.moore@ct.gov::7c46eb61-6ea7-46df-8a74-8592e4563781" providerId="AD" clId="Web-{D481A30F-29F3-4C48-82C0-7036B780B4F2}" dt="2021-09-29T12:49:30.390" v="33" actId="20577"/>
          <ac:spMkLst>
            <pc:docMk/>
            <pc:sldMk cId="4027838970" sldId="266"/>
            <ac:spMk id="2" creationId="{3FFC5933-06C7-48FA-8193-82B26091EFB1}"/>
          </ac:spMkLst>
        </pc:spChg>
        <pc:spChg chg="mod">
          <ac:chgData name="Moore, Elizabeth" userId="S::elizabeth.moore@ct.gov::7c46eb61-6ea7-46df-8a74-8592e4563781" providerId="AD" clId="Web-{D481A30F-29F3-4C48-82C0-7036B780B4F2}" dt="2021-09-29T12:49:34.500" v="37" actId="20577"/>
          <ac:spMkLst>
            <pc:docMk/>
            <pc:sldMk cId="4027838970" sldId="266"/>
            <ac:spMk id="3" creationId="{01204AAC-A4FD-460F-B350-AA629B011B6C}"/>
          </ac:spMkLst>
        </pc:spChg>
      </pc:sldChg>
    </pc:docChg>
  </pc:docChgLst>
  <pc:docChgLst>
    <pc:chgData name="Moore, Elizabeth" userId="S::elizabeth.moore@ct.gov::7c46eb61-6ea7-46df-8a74-8592e4563781" providerId="AD" clId="Web-{AA6DEAA6-EAF0-43BF-9BCC-7D7A9BE41337}"/>
    <pc:docChg chg="modSld">
      <pc:chgData name="Moore, Elizabeth" userId="S::elizabeth.moore@ct.gov::7c46eb61-6ea7-46df-8a74-8592e4563781" providerId="AD" clId="Web-{AA6DEAA6-EAF0-43BF-9BCC-7D7A9BE41337}" dt="2021-10-04T15:23:11.655" v="23" actId="20577"/>
      <pc:docMkLst>
        <pc:docMk/>
      </pc:docMkLst>
      <pc:sldChg chg="modSp">
        <pc:chgData name="Moore, Elizabeth" userId="S::elizabeth.moore@ct.gov::7c46eb61-6ea7-46df-8a74-8592e4563781" providerId="AD" clId="Web-{AA6DEAA6-EAF0-43BF-9BCC-7D7A9BE41337}" dt="2021-10-04T15:23:11.655" v="23" actId="20577"/>
        <pc:sldMkLst>
          <pc:docMk/>
          <pc:sldMk cId="1055287876" sldId="264"/>
        </pc:sldMkLst>
        <pc:spChg chg="mod">
          <ac:chgData name="Moore, Elizabeth" userId="S::elizabeth.moore@ct.gov::7c46eb61-6ea7-46df-8a74-8592e4563781" providerId="AD" clId="Web-{AA6DEAA6-EAF0-43BF-9BCC-7D7A9BE41337}" dt="2021-10-04T15:23:11.655" v="23" actId="20577"/>
          <ac:spMkLst>
            <pc:docMk/>
            <pc:sldMk cId="1055287876" sldId="264"/>
            <ac:spMk id="3" creationId="{6458F07A-7516-47CA-96D9-70E9B5889E16}"/>
          </ac:spMkLst>
        </pc:spChg>
      </pc:sldChg>
    </pc:docChg>
  </pc:docChgLst>
  <pc:docChgLst>
    <pc:chgData name="Weymouth, Jennifer" userId="S::jennifer.weymouth@ct.gov::650dbb40-47c8-4195-8179-569f6780be17" providerId="AD" clId="Web-{1D4866F9-3151-484A-8C78-BBB6D7247E8A}"/>
    <pc:docChg chg="delSld modSld">
      <pc:chgData name="Weymouth, Jennifer" userId="S::jennifer.weymouth@ct.gov::650dbb40-47c8-4195-8179-569f6780be17" providerId="AD" clId="Web-{1D4866F9-3151-484A-8C78-BBB6D7247E8A}" dt="2021-10-04T14:13:00.442" v="5"/>
      <pc:docMkLst>
        <pc:docMk/>
      </pc:docMkLst>
      <pc:sldChg chg="del">
        <pc:chgData name="Weymouth, Jennifer" userId="S::jennifer.weymouth@ct.gov::650dbb40-47c8-4195-8179-569f6780be17" providerId="AD" clId="Web-{1D4866F9-3151-484A-8C78-BBB6D7247E8A}" dt="2021-10-04T14:13:00.442" v="5"/>
        <pc:sldMkLst>
          <pc:docMk/>
          <pc:sldMk cId="298032901" sldId="270"/>
        </pc:sldMkLst>
      </pc:sldChg>
      <pc:sldChg chg="modSp">
        <pc:chgData name="Weymouth, Jennifer" userId="S::jennifer.weymouth@ct.gov::650dbb40-47c8-4195-8179-569f6780be17" providerId="AD" clId="Web-{1D4866F9-3151-484A-8C78-BBB6D7247E8A}" dt="2021-10-04T14:12:35.003" v="4" actId="20577"/>
        <pc:sldMkLst>
          <pc:docMk/>
          <pc:sldMk cId="2645422447" sldId="271"/>
        </pc:sldMkLst>
        <pc:spChg chg="mod">
          <ac:chgData name="Weymouth, Jennifer" userId="S::jennifer.weymouth@ct.gov::650dbb40-47c8-4195-8179-569f6780be17" providerId="AD" clId="Web-{1D4866F9-3151-484A-8C78-BBB6D7247E8A}" dt="2021-10-04T14:12:35.003" v="4" actId="20577"/>
          <ac:spMkLst>
            <pc:docMk/>
            <pc:sldMk cId="2645422447" sldId="271"/>
            <ac:spMk id="5" creationId="{3E0C03F4-2146-4B86-B164-3E1296A289F9}"/>
          </ac:spMkLst>
        </pc:spChg>
      </pc:sldChg>
    </pc:docChg>
  </pc:docChgLst>
  <pc:docChgLst>
    <pc:chgData name="Nelson, Chris" userId="S::chris.nelson@ct.gov::4d98c766-2723-4cfe-8f2b-dd930c11fe71" providerId="AD" clId="Web-{B2A518DE-2755-4ECF-B055-71160C6C3ED5}"/>
    <pc:docChg chg="modSld sldOrd">
      <pc:chgData name="Nelson, Chris" userId="S::chris.nelson@ct.gov::4d98c766-2723-4cfe-8f2b-dd930c11fe71" providerId="AD" clId="Web-{B2A518DE-2755-4ECF-B055-71160C6C3ED5}" dt="2021-10-04T13:37:01.927" v="30"/>
      <pc:docMkLst>
        <pc:docMk/>
      </pc:docMkLst>
      <pc:sldChg chg="modNotes">
        <pc:chgData name="Nelson, Chris" userId="S::chris.nelson@ct.gov::4d98c766-2723-4cfe-8f2b-dd930c11fe71" providerId="AD" clId="Web-{B2A518DE-2755-4ECF-B055-71160C6C3ED5}" dt="2021-10-04T13:37:01.927" v="30"/>
        <pc:sldMkLst>
          <pc:docMk/>
          <pc:sldMk cId="1267528685" sldId="262"/>
        </pc:sldMkLst>
      </pc:sldChg>
      <pc:sldChg chg="modSp">
        <pc:chgData name="Nelson, Chris" userId="S::chris.nelson@ct.gov::4d98c766-2723-4cfe-8f2b-dd930c11fe71" providerId="AD" clId="Web-{B2A518DE-2755-4ECF-B055-71160C6C3ED5}" dt="2021-10-04T13:15:52.708" v="18" actId="20577"/>
        <pc:sldMkLst>
          <pc:docMk/>
          <pc:sldMk cId="284155071" sldId="265"/>
        </pc:sldMkLst>
        <pc:spChg chg="mod">
          <ac:chgData name="Nelson, Chris" userId="S::chris.nelson@ct.gov::4d98c766-2723-4cfe-8f2b-dd930c11fe71" providerId="AD" clId="Web-{B2A518DE-2755-4ECF-B055-71160C6C3ED5}" dt="2021-10-04T13:15:52.708" v="18" actId="20577"/>
          <ac:spMkLst>
            <pc:docMk/>
            <pc:sldMk cId="284155071" sldId="265"/>
            <ac:spMk id="3" creationId="{4286ED0E-42AF-4A39-A355-218D0C99E53C}"/>
          </ac:spMkLst>
        </pc:spChg>
      </pc:sldChg>
      <pc:sldChg chg="modNotes">
        <pc:chgData name="Nelson, Chris" userId="S::chris.nelson@ct.gov::4d98c766-2723-4cfe-8f2b-dd930c11fe71" providerId="AD" clId="Web-{B2A518DE-2755-4ECF-B055-71160C6C3ED5}" dt="2021-10-04T13:14:30.332" v="7"/>
        <pc:sldMkLst>
          <pc:docMk/>
          <pc:sldMk cId="601898734" sldId="267"/>
        </pc:sldMkLst>
      </pc:sldChg>
      <pc:sldChg chg="ord modNotes">
        <pc:chgData name="Nelson, Chris" userId="S::chris.nelson@ct.gov::4d98c766-2723-4cfe-8f2b-dd930c11fe71" providerId="AD" clId="Web-{B2A518DE-2755-4ECF-B055-71160C6C3ED5}" dt="2021-10-04T13:13:32.487" v="6"/>
        <pc:sldMkLst>
          <pc:docMk/>
          <pc:sldMk cId="2203100671" sldId="282"/>
        </pc:sldMkLst>
      </pc:sldChg>
    </pc:docChg>
  </pc:docChgLst>
  <pc:docChgLst>
    <pc:chgData name="Moore, Elizabeth" userId="S::elizabeth.moore@ct.gov::7c46eb61-6ea7-46df-8a74-8592e4563781" providerId="AD" clId="Web-{2E213A69-9D22-416B-966C-C2B9A41DB857}"/>
    <pc:docChg chg="modSld">
      <pc:chgData name="Moore, Elizabeth" userId="S::elizabeth.moore@ct.gov::7c46eb61-6ea7-46df-8a74-8592e4563781" providerId="AD" clId="Web-{2E213A69-9D22-416B-966C-C2B9A41DB857}" dt="2021-09-29T18:26:36.349" v="18" actId="20577"/>
      <pc:docMkLst>
        <pc:docMk/>
      </pc:docMkLst>
      <pc:sldChg chg="modSp">
        <pc:chgData name="Moore, Elizabeth" userId="S::elizabeth.moore@ct.gov::7c46eb61-6ea7-46df-8a74-8592e4563781" providerId="AD" clId="Web-{2E213A69-9D22-416B-966C-C2B9A41DB857}" dt="2021-09-29T18:26:36.349" v="18" actId="20577"/>
        <pc:sldMkLst>
          <pc:docMk/>
          <pc:sldMk cId="1055287876" sldId="264"/>
        </pc:sldMkLst>
        <pc:spChg chg="mod">
          <ac:chgData name="Moore, Elizabeth" userId="S::elizabeth.moore@ct.gov::7c46eb61-6ea7-46df-8a74-8592e4563781" providerId="AD" clId="Web-{2E213A69-9D22-416B-966C-C2B9A41DB857}" dt="2021-09-29T18:26:36.349" v="18" actId="20577"/>
          <ac:spMkLst>
            <pc:docMk/>
            <pc:sldMk cId="1055287876" sldId="264"/>
            <ac:spMk id="3" creationId="{6458F07A-7516-47CA-96D9-70E9B5889E16}"/>
          </ac:spMkLst>
        </pc:spChg>
      </pc:sldChg>
    </pc:docChg>
  </pc:docChgLst>
  <pc:docChgLst>
    <pc:chgData name="Baldwin, Sherill" userId="S::sherill.baldwin@ct.gov::c6c72b22-ac15-47f9-a143-1bbf12206bde" providerId="AD" clId="Web-{691984E6-6A51-4B9E-A510-EA659423A0FF}"/>
    <pc:docChg chg="modSld">
      <pc:chgData name="Baldwin, Sherill" userId="S::sherill.baldwin@ct.gov::c6c72b22-ac15-47f9-a143-1bbf12206bde" providerId="AD" clId="Web-{691984E6-6A51-4B9E-A510-EA659423A0FF}" dt="2021-10-04T16:37:34.875" v="25" actId="20577"/>
      <pc:docMkLst>
        <pc:docMk/>
      </pc:docMkLst>
      <pc:sldChg chg="modSp">
        <pc:chgData name="Baldwin, Sherill" userId="S::sherill.baldwin@ct.gov::c6c72b22-ac15-47f9-a143-1bbf12206bde" providerId="AD" clId="Web-{691984E6-6A51-4B9E-A510-EA659423A0FF}" dt="2021-10-04T16:31:26.402" v="22" actId="20577"/>
        <pc:sldMkLst>
          <pc:docMk/>
          <pc:sldMk cId="2203100671" sldId="282"/>
        </pc:sldMkLst>
        <pc:spChg chg="mod">
          <ac:chgData name="Baldwin, Sherill" userId="S::sherill.baldwin@ct.gov::c6c72b22-ac15-47f9-a143-1bbf12206bde" providerId="AD" clId="Web-{691984E6-6A51-4B9E-A510-EA659423A0FF}" dt="2021-10-04T16:31:26.402" v="22" actId="20577"/>
          <ac:spMkLst>
            <pc:docMk/>
            <pc:sldMk cId="2203100671" sldId="282"/>
            <ac:spMk id="3" creationId="{9EC19A96-EEFD-4554-BF74-1BBA62712684}"/>
          </ac:spMkLst>
        </pc:spChg>
      </pc:sldChg>
      <pc:sldChg chg="modSp">
        <pc:chgData name="Baldwin, Sherill" userId="S::sherill.baldwin@ct.gov::c6c72b22-ac15-47f9-a143-1bbf12206bde" providerId="AD" clId="Web-{691984E6-6A51-4B9E-A510-EA659423A0FF}" dt="2021-10-04T16:37:34.875" v="25" actId="20577"/>
        <pc:sldMkLst>
          <pc:docMk/>
          <pc:sldMk cId="446154804" sldId="283"/>
        </pc:sldMkLst>
        <pc:spChg chg="mod">
          <ac:chgData name="Baldwin, Sherill" userId="S::sherill.baldwin@ct.gov::c6c72b22-ac15-47f9-a143-1bbf12206bde" providerId="AD" clId="Web-{691984E6-6A51-4B9E-A510-EA659423A0FF}" dt="2021-10-04T16:37:34.875" v="25" actId="20577"/>
          <ac:spMkLst>
            <pc:docMk/>
            <pc:sldMk cId="446154804" sldId="283"/>
            <ac:spMk id="3" creationId="{9EC19A96-EEFD-4554-BF74-1BBA62712684}"/>
          </ac:spMkLst>
        </pc:spChg>
      </pc:sldChg>
    </pc:docChg>
  </pc:docChgLst>
  <pc:docChgLst>
    <pc:chgData name="Moore, Elizabeth" userId="S::elizabeth.moore@ct.gov::7c46eb61-6ea7-46df-8a74-8592e4563781" providerId="AD" clId="Web-{B2CBF00B-8349-462A-BF37-8C1D5AEB330B}"/>
    <pc:docChg chg="addSld">
      <pc:chgData name="Moore, Elizabeth" userId="S::elizabeth.moore@ct.gov::7c46eb61-6ea7-46df-8a74-8592e4563781" providerId="AD" clId="Web-{B2CBF00B-8349-462A-BF37-8C1D5AEB330B}" dt="2021-09-24T17:08:43.724" v="0"/>
      <pc:docMkLst>
        <pc:docMk/>
      </pc:docMkLst>
      <pc:sldChg chg="add">
        <pc:chgData name="Moore, Elizabeth" userId="S::elizabeth.moore@ct.gov::7c46eb61-6ea7-46df-8a74-8592e4563781" providerId="AD" clId="Web-{B2CBF00B-8349-462A-BF37-8C1D5AEB330B}" dt="2021-09-24T17:08:43.724" v="0"/>
        <pc:sldMkLst>
          <pc:docMk/>
          <pc:sldMk cId="3886892965" sldId="258"/>
        </pc:sldMkLst>
      </pc:sldChg>
    </pc:docChg>
  </pc:docChgLst>
  <pc:docChgLst>
    <pc:chgData name="Baldwin, Sherill" userId="S::sherill.baldwin@ct.gov::c6c72b22-ac15-47f9-a143-1bbf12206bde" providerId="AD" clId="Web-{4302D93D-F34E-4ABF-8C0D-FD8FB426B577}"/>
    <pc:docChg chg="modSld sldOrd">
      <pc:chgData name="Baldwin, Sherill" userId="S::sherill.baldwin@ct.gov::c6c72b22-ac15-47f9-a143-1bbf12206bde" providerId="AD" clId="Web-{4302D93D-F34E-4ABF-8C0D-FD8FB426B577}" dt="2021-10-04T13:24:16.971" v="77" actId="14100"/>
      <pc:docMkLst>
        <pc:docMk/>
      </pc:docMkLst>
      <pc:sldChg chg="addSp delSp modSp modNotes">
        <pc:chgData name="Baldwin, Sherill" userId="S::sherill.baldwin@ct.gov::c6c72b22-ac15-47f9-a143-1bbf12206bde" providerId="AD" clId="Web-{4302D93D-F34E-4ABF-8C0D-FD8FB426B577}" dt="2021-10-04T13:24:16.971" v="77" actId="14100"/>
        <pc:sldMkLst>
          <pc:docMk/>
          <pc:sldMk cId="2203100671" sldId="282"/>
        </pc:sldMkLst>
        <pc:picChg chg="mod">
          <ac:chgData name="Baldwin, Sherill" userId="S::sherill.baldwin@ct.gov::c6c72b22-ac15-47f9-a143-1bbf12206bde" providerId="AD" clId="Web-{4302D93D-F34E-4ABF-8C0D-FD8FB426B577}" dt="2021-10-04T13:24:16.971" v="77" actId="14100"/>
          <ac:picMkLst>
            <pc:docMk/>
            <pc:sldMk cId="2203100671" sldId="282"/>
            <ac:picMk id="5" creationId="{551C1E61-9B20-466C-A08D-EA5C4D0614FA}"/>
          </ac:picMkLst>
        </pc:picChg>
        <pc:picChg chg="add del mod">
          <ac:chgData name="Baldwin, Sherill" userId="S::sherill.baldwin@ct.gov::c6c72b22-ac15-47f9-a143-1bbf12206bde" providerId="AD" clId="Web-{4302D93D-F34E-4ABF-8C0D-FD8FB426B577}" dt="2021-10-04T13:24:02.282" v="75"/>
          <ac:picMkLst>
            <pc:docMk/>
            <pc:sldMk cId="2203100671" sldId="282"/>
            <ac:picMk id="6" creationId="{E0F51174-32BC-41C8-A79F-CA497535D612}"/>
          </ac:picMkLst>
        </pc:picChg>
      </pc:sldChg>
      <pc:sldChg chg="modSp ord">
        <pc:chgData name="Baldwin, Sherill" userId="S::sherill.baldwin@ct.gov::c6c72b22-ac15-47f9-a143-1bbf12206bde" providerId="AD" clId="Web-{4302D93D-F34E-4ABF-8C0D-FD8FB426B577}" dt="2021-10-04T13:17:33.157" v="70" actId="20577"/>
        <pc:sldMkLst>
          <pc:docMk/>
          <pc:sldMk cId="446154804" sldId="283"/>
        </pc:sldMkLst>
        <pc:spChg chg="mod">
          <ac:chgData name="Baldwin, Sherill" userId="S::sherill.baldwin@ct.gov::c6c72b22-ac15-47f9-a143-1bbf12206bde" providerId="AD" clId="Web-{4302D93D-F34E-4ABF-8C0D-FD8FB426B577}" dt="2021-10-04T13:17:33.157" v="70" actId="20577"/>
          <ac:spMkLst>
            <pc:docMk/>
            <pc:sldMk cId="446154804" sldId="283"/>
            <ac:spMk id="3" creationId="{9EC19A96-EEFD-4554-BF74-1BBA62712684}"/>
          </ac:spMkLst>
        </pc:spChg>
      </pc:sldChg>
    </pc:docChg>
  </pc:docChgLst>
  <pc:docChgLst>
    <pc:chgData name="Moore, Elizabeth" userId="S::elizabeth.moore@ct.gov::7c46eb61-6ea7-46df-8a74-8592e4563781" providerId="AD" clId="Web-{3014CF88-2BF0-41AA-8C80-102FE49F2FF3}"/>
    <pc:docChg chg="modSld">
      <pc:chgData name="Moore, Elizabeth" userId="S::elizabeth.moore@ct.gov::7c46eb61-6ea7-46df-8a74-8592e4563781" providerId="AD" clId="Web-{3014CF88-2BF0-41AA-8C80-102FE49F2FF3}" dt="2021-09-29T18:03:44.877" v="23" actId="20577"/>
      <pc:docMkLst>
        <pc:docMk/>
      </pc:docMkLst>
      <pc:sldChg chg="modSp">
        <pc:chgData name="Moore, Elizabeth" userId="S::elizabeth.moore@ct.gov::7c46eb61-6ea7-46df-8a74-8592e4563781" providerId="AD" clId="Web-{3014CF88-2BF0-41AA-8C80-102FE49F2FF3}" dt="2021-09-29T18:03:44.877" v="23" actId="20577"/>
        <pc:sldMkLst>
          <pc:docMk/>
          <pc:sldMk cId="482721064" sldId="259"/>
        </pc:sldMkLst>
        <pc:spChg chg="mod">
          <ac:chgData name="Moore, Elizabeth" userId="S::elizabeth.moore@ct.gov::7c46eb61-6ea7-46df-8a74-8592e4563781" providerId="AD" clId="Web-{3014CF88-2BF0-41AA-8C80-102FE49F2FF3}" dt="2021-09-29T18:03:44.877" v="23" actId="20577"/>
          <ac:spMkLst>
            <pc:docMk/>
            <pc:sldMk cId="482721064" sldId="259"/>
            <ac:spMk id="2" creationId="{50206450-E916-4A34-BEF5-F39F548B7391}"/>
          </ac:spMkLst>
        </pc:spChg>
      </pc:sldChg>
      <pc:sldChg chg="modSp">
        <pc:chgData name="Moore, Elizabeth" userId="S::elizabeth.moore@ct.gov::7c46eb61-6ea7-46df-8a74-8592e4563781" providerId="AD" clId="Web-{3014CF88-2BF0-41AA-8C80-102FE49F2FF3}" dt="2021-09-29T18:03:16.423" v="21" actId="20577"/>
        <pc:sldMkLst>
          <pc:docMk/>
          <pc:sldMk cId="1055287876" sldId="264"/>
        </pc:sldMkLst>
        <pc:spChg chg="mod">
          <ac:chgData name="Moore, Elizabeth" userId="S::elizabeth.moore@ct.gov::7c46eb61-6ea7-46df-8a74-8592e4563781" providerId="AD" clId="Web-{3014CF88-2BF0-41AA-8C80-102FE49F2FF3}" dt="2021-09-29T18:03:16.423" v="21" actId="20577"/>
          <ac:spMkLst>
            <pc:docMk/>
            <pc:sldMk cId="1055287876" sldId="264"/>
            <ac:spMk id="3" creationId="{6458F07A-7516-47CA-96D9-70E9B5889E16}"/>
          </ac:spMkLst>
        </pc:spChg>
      </pc:sldChg>
    </pc:docChg>
  </pc:docChgLst>
  <pc:docChgLst>
    <pc:chgData name="Moore, Elizabeth" userId="S::elizabeth.moore@ct.gov::7c46eb61-6ea7-46df-8a74-8592e4563781" providerId="AD" clId="Web-{57BD3873-A5D4-4698-A399-39FA5648B6BA}"/>
    <pc:docChg chg="addSld">
      <pc:chgData name="Moore, Elizabeth" userId="S::elizabeth.moore@ct.gov::7c46eb61-6ea7-46df-8a74-8592e4563781" providerId="AD" clId="Web-{57BD3873-A5D4-4698-A399-39FA5648B6BA}" dt="2021-09-29T12:45:42.579" v="0"/>
      <pc:docMkLst>
        <pc:docMk/>
      </pc:docMkLst>
      <pc:sldChg chg="add">
        <pc:chgData name="Moore, Elizabeth" userId="S::elizabeth.moore@ct.gov::7c46eb61-6ea7-46df-8a74-8592e4563781" providerId="AD" clId="Web-{57BD3873-A5D4-4698-A399-39FA5648B6BA}" dt="2021-09-29T12:45:42.579" v="0"/>
        <pc:sldMkLst>
          <pc:docMk/>
          <pc:sldMk cId="1267528685" sldId="262"/>
        </pc:sldMkLst>
      </pc:sldChg>
    </pc:docChg>
  </pc:docChgLst>
  <pc:docChgLst>
    <pc:chgData name="Nelson, Chris" userId="S::chris.nelson@ct.gov::4d98c766-2723-4cfe-8f2b-dd930c11fe71" providerId="AD" clId="Web-{0C229D98-BD59-4840-B30D-8C1366CD3E73}"/>
    <pc:docChg chg="modSld">
      <pc:chgData name="Nelson, Chris" userId="S::chris.nelson@ct.gov::4d98c766-2723-4cfe-8f2b-dd930c11fe71" providerId="AD" clId="Web-{0C229D98-BD59-4840-B30D-8C1366CD3E73}" dt="2022-02-07T17:01:17.739" v="96" actId="20577"/>
      <pc:docMkLst>
        <pc:docMk/>
      </pc:docMkLst>
      <pc:sldChg chg="modSp modNotes">
        <pc:chgData name="Nelson, Chris" userId="S::chris.nelson@ct.gov::4d98c766-2723-4cfe-8f2b-dd930c11fe71" providerId="AD" clId="Web-{0C229D98-BD59-4840-B30D-8C1366CD3E73}" dt="2022-02-07T17:01:17.739" v="96" actId="20577"/>
        <pc:sldMkLst>
          <pc:docMk/>
          <pc:sldMk cId="3863082555" sldId="297"/>
        </pc:sldMkLst>
        <pc:spChg chg="mod">
          <ac:chgData name="Nelson, Chris" userId="S::chris.nelson@ct.gov::4d98c766-2723-4cfe-8f2b-dd930c11fe71" providerId="AD" clId="Web-{0C229D98-BD59-4840-B30D-8C1366CD3E73}" dt="2022-02-07T17:01:17.739" v="96" actId="20577"/>
          <ac:spMkLst>
            <pc:docMk/>
            <pc:sldMk cId="3863082555" sldId="297"/>
            <ac:spMk id="3" creationId="{BAC3936B-93D6-45DF-8891-B6B62B454B0A}"/>
          </ac:spMkLst>
        </pc:spChg>
      </pc:sldChg>
    </pc:docChg>
  </pc:docChgLst>
  <pc:docChgLst>
    <pc:chgData name="Nelson, Chris" userId="4d98c766-2723-4cfe-8f2b-dd930c11fe71" providerId="ADAL" clId="{0BB9DE60-6777-4C79-8893-CF081B744C65}"/>
    <pc:docChg chg="undo custSel addSld delSld modSld">
      <pc:chgData name="Nelson, Chris" userId="4d98c766-2723-4cfe-8f2b-dd930c11fe71" providerId="ADAL" clId="{0BB9DE60-6777-4C79-8893-CF081B744C65}" dt="2022-02-07T17:21:46.043" v="304" actId="20577"/>
      <pc:docMkLst>
        <pc:docMk/>
      </pc:docMkLst>
      <pc:sldChg chg="modNotesTx">
        <pc:chgData name="Nelson, Chris" userId="4d98c766-2723-4cfe-8f2b-dd930c11fe71" providerId="ADAL" clId="{0BB9DE60-6777-4C79-8893-CF081B744C65}" dt="2022-02-07T14:36:29.012" v="0" actId="113"/>
        <pc:sldMkLst>
          <pc:docMk/>
          <pc:sldMk cId="482721064" sldId="259"/>
        </pc:sldMkLst>
      </pc:sldChg>
      <pc:sldChg chg="modNotesTx">
        <pc:chgData name="Nelson, Chris" userId="4d98c766-2723-4cfe-8f2b-dd930c11fe71" providerId="ADAL" clId="{0BB9DE60-6777-4C79-8893-CF081B744C65}" dt="2022-02-07T15:10:38.184" v="232" actId="20577"/>
        <pc:sldMkLst>
          <pc:docMk/>
          <pc:sldMk cId="1055287876" sldId="264"/>
        </pc:sldMkLst>
      </pc:sldChg>
      <pc:sldChg chg="modNotesTx">
        <pc:chgData name="Nelson, Chris" userId="4d98c766-2723-4cfe-8f2b-dd930c11fe71" providerId="ADAL" clId="{0BB9DE60-6777-4C79-8893-CF081B744C65}" dt="2022-02-07T14:42:59.789" v="100" actId="113"/>
        <pc:sldMkLst>
          <pc:docMk/>
          <pc:sldMk cId="1664731488" sldId="268"/>
        </pc:sldMkLst>
      </pc:sldChg>
      <pc:sldChg chg="add">
        <pc:chgData name="Nelson, Chris" userId="4d98c766-2723-4cfe-8f2b-dd930c11fe71" providerId="ADAL" clId="{0BB9DE60-6777-4C79-8893-CF081B744C65}" dt="2022-02-07T16:32:18.372" v="233"/>
        <pc:sldMkLst>
          <pc:docMk/>
          <pc:sldMk cId="275769314" sldId="274"/>
        </pc:sldMkLst>
      </pc:sldChg>
      <pc:sldChg chg="add modNotesTx">
        <pc:chgData name="Nelson, Chris" userId="4d98c766-2723-4cfe-8f2b-dd930c11fe71" providerId="ADAL" clId="{0BB9DE60-6777-4C79-8893-CF081B744C65}" dt="2022-02-07T16:33:23.955" v="287" actId="20577"/>
        <pc:sldMkLst>
          <pc:docMk/>
          <pc:sldMk cId="1347639016" sldId="275"/>
        </pc:sldMkLst>
      </pc:sldChg>
      <pc:sldChg chg="modSp add del mod modNotesTx">
        <pc:chgData name="Nelson, Chris" userId="4d98c766-2723-4cfe-8f2b-dd930c11fe71" providerId="ADAL" clId="{0BB9DE60-6777-4C79-8893-CF081B744C65}" dt="2022-02-07T16:34:02.251" v="288" actId="2696"/>
        <pc:sldMkLst>
          <pc:docMk/>
          <pc:sldMk cId="2354918195" sldId="280"/>
        </pc:sldMkLst>
        <pc:spChg chg="mod">
          <ac:chgData name="Nelson, Chris" userId="4d98c766-2723-4cfe-8f2b-dd930c11fe71" providerId="ADAL" clId="{0BB9DE60-6777-4C79-8893-CF081B744C65}" dt="2022-02-07T14:52:45.020" v="132" actId="20577"/>
          <ac:spMkLst>
            <pc:docMk/>
            <pc:sldMk cId="2354918195" sldId="280"/>
            <ac:spMk id="3" creationId="{F38DE5FA-BBCC-4AC9-9647-A794D77DD7D1}"/>
          </ac:spMkLst>
        </pc:spChg>
      </pc:sldChg>
      <pc:sldChg chg="del modNotesTx">
        <pc:chgData name="Nelson, Chris" userId="4d98c766-2723-4cfe-8f2b-dd930c11fe71" providerId="ADAL" clId="{0BB9DE60-6777-4C79-8893-CF081B744C65}" dt="2022-02-07T15:09:55.288" v="210" actId="2696"/>
        <pc:sldMkLst>
          <pc:docMk/>
          <pc:sldMk cId="2119624480" sldId="284"/>
        </pc:sldMkLst>
      </pc:sldChg>
      <pc:sldChg chg="del">
        <pc:chgData name="Nelson, Chris" userId="4d98c766-2723-4cfe-8f2b-dd930c11fe71" providerId="ADAL" clId="{0BB9DE60-6777-4C79-8893-CF081B744C65}" dt="2022-02-07T15:10:28.609" v="226" actId="2696"/>
        <pc:sldMkLst>
          <pc:docMk/>
          <pc:sldMk cId="2863850079" sldId="288"/>
        </pc:sldMkLst>
      </pc:sldChg>
      <pc:sldChg chg="modNotesTx">
        <pc:chgData name="Nelson, Chris" userId="4d98c766-2723-4cfe-8f2b-dd930c11fe71" providerId="ADAL" clId="{0BB9DE60-6777-4C79-8893-CF081B744C65}" dt="2022-02-07T14:42:04.883" v="99" actId="20577"/>
        <pc:sldMkLst>
          <pc:docMk/>
          <pc:sldMk cId="3863082555" sldId="297"/>
        </pc:sldMkLst>
      </pc:sldChg>
      <pc:sldChg chg="add modNotesTx">
        <pc:chgData name="Nelson, Chris" userId="4d98c766-2723-4cfe-8f2b-dd930c11fe71" providerId="ADAL" clId="{0BB9DE60-6777-4C79-8893-CF081B744C65}" dt="2022-02-07T15:09:50.100" v="209" actId="113"/>
        <pc:sldMkLst>
          <pc:docMk/>
          <pc:sldMk cId="3473163381" sldId="307"/>
        </pc:sldMkLst>
      </pc:sldChg>
      <pc:sldChg chg="add">
        <pc:chgData name="Nelson, Chris" userId="4d98c766-2723-4cfe-8f2b-dd930c11fe71" providerId="ADAL" clId="{0BB9DE60-6777-4C79-8893-CF081B744C65}" dt="2022-02-07T15:08:54.487" v="157"/>
        <pc:sldMkLst>
          <pc:docMk/>
          <pc:sldMk cId="710206172" sldId="308"/>
        </pc:sldMkLst>
      </pc:sldChg>
      <pc:sldChg chg="add modNotesTx">
        <pc:chgData name="Nelson, Chris" userId="4d98c766-2723-4cfe-8f2b-dd930c11fe71" providerId="ADAL" clId="{0BB9DE60-6777-4C79-8893-CF081B744C65}" dt="2022-02-07T15:10:07.151" v="215" actId="20577"/>
        <pc:sldMkLst>
          <pc:docMk/>
          <pc:sldMk cId="3038701873" sldId="309"/>
        </pc:sldMkLst>
      </pc:sldChg>
      <pc:sldChg chg="add modNotesTx">
        <pc:chgData name="Nelson, Chris" userId="4d98c766-2723-4cfe-8f2b-dd930c11fe71" providerId="ADAL" clId="{0BB9DE60-6777-4C79-8893-CF081B744C65}" dt="2022-02-07T15:10:13.392" v="220" actId="20577"/>
        <pc:sldMkLst>
          <pc:docMk/>
          <pc:sldMk cId="930593861" sldId="310"/>
        </pc:sldMkLst>
      </pc:sldChg>
      <pc:sldChg chg="add modNotesTx">
        <pc:chgData name="Nelson, Chris" userId="4d98c766-2723-4cfe-8f2b-dd930c11fe71" providerId="ADAL" clId="{0BB9DE60-6777-4C79-8893-CF081B744C65}" dt="2022-02-07T15:10:22.745" v="225" actId="20577"/>
        <pc:sldMkLst>
          <pc:docMk/>
          <pc:sldMk cId="3991139685" sldId="311"/>
        </pc:sldMkLst>
      </pc:sldChg>
      <pc:sldChg chg="add">
        <pc:chgData name="Nelson, Chris" userId="4d98c766-2723-4cfe-8f2b-dd930c11fe71" providerId="ADAL" clId="{0BB9DE60-6777-4C79-8893-CF081B744C65}" dt="2022-02-07T16:32:18.372" v="233"/>
        <pc:sldMkLst>
          <pc:docMk/>
          <pc:sldMk cId="844215081" sldId="312"/>
        </pc:sldMkLst>
      </pc:sldChg>
      <pc:sldChg chg="add">
        <pc:chgData name="Nelson, Chris" userId="4d98c766-2723-4cfe-8f2b-dd930c11fe71" providerId="ADAL" clId="{0BB9DE60-6777-4C79-8893-CF081B744C65}" dt="2022-02-07T16:32:18.372" v="233"/>
        <pc:sldMkLst>
          <pc:docMk/>
          <pc:sldMk cId="3667135134" sldId="313"/>
        </pc:sldMkLst>
      </pc:sldChg>
      <pc:sldChg chg="modSp add mod">
        <pc:chgData name="Nelson, Chris" userId="4d98c766-2723-4cfe-8f2b-dd930c11fe71" providerId="ADAL" clId="{0BB9DE60-6777-4C79-8893-CF081B744C65}" dt="2022-02-07T16:56:06.027" v="292" actId="1076"/>
        <pc:sldMkLst>
          <pc:docMk/>
          <pc:sldMk cId="3232428431" sldId="314"/>
        </pc:sldMkLst>
        <pc:spChg chg="mod">
          <ac:chgData name="Nelson, Chris" userId="4d98c766-2723-4cfe-8f2b-dd930c11fe71" providerId="ADAL" clId="{0BB9DE60-6777-4C79-8893-CF081B744C65}" dt="2022-02-07T16:56:06.027" v="292" actId="1076"/>
          <ac:spMkLst>
            <pc:docMk/>
            <pc:sldMk cId="3232428431" sldId="314"/>
            <ac:spMk id="6" creationId="{17C3B8D9-D381-426E-B56B-EBA2F62A66DB}"/>
          </ac:spMkLst>
        </pc:spChg>
      </pc:sldChg>
      <pc:sldChg chg="addSp delSp modSp add mod modNotesTx">
        <pc:chgData name="Nelson, Chris" userId="4d98c766-2723-4cfe-8f2b-dd930c11fe71" providerId="ADAL" clId="{0BB9DE60-6777-4C79-8893-CF081B744C65}" dt="2022-02-07T17:21:46.043" v="304" actId="20577"/>
        <pc:sldMkLst>
          <pc:docMk/>
          <pc:sldMk cId="2403308594" sldId="315"/>
        </pc:sldMkLst>
        <pc:spChg chg="mod">
          <ac:chgData name="Nelson, Chris" userId="4d98c766-2723-4cfe-8f2b-dd930c11fe71" providerId="ADAL" clId="{0BB9DE60-6777-4C79-8893-CF081B744C65}" dt="2022-02-07T17:20:56.314" v="294"/>
          <ac:spMkLst>
            <pc:docMk/>
            <pc:sldMk cId="2403308594" sldId="315"/>
            <ac:spMk id="2" creationId="{BE1AB2F5-3968-4139-B9F3-13C2B464C0BF}"/>
          </ac:spMkLst>
        </pc:spChg>
        <pc:spChg chg="del">
          <ac:chgData name="Nelson, Chris" userId="4d98c766-2723-4cfe-8f2b-dd930c11fe71" providerId="ADAL" clId="{0BB9DE60-6777-4C79-8893-CF081B744C65}" dt="2022-02-07T17:21:14.197" v="295" actId="478"/>
          <ac:spMkLst>
            <pc:docMk/>
            <pc:sldMk cId="2403308594" sldId="315"/>
            <ac:spMk id="3" creationId="{174E16DC-6726-494E-A7F2-FE8937792A0E}"/>
          </ac:spMkLst>
        </pc:spChg>
        <pc:spChg chg="add mod">
          <ac:chgData name="Nelson, Chris" userId="4d98c766-2723-4cfe-8f2b-dd930c11fe71" providerId="ADAL" clId="{0BB9DE60-6777-4C79-8893-CF081B744C65}" dt="2022-02-07T17:21:39.970" v="299" actId="403"/>
          <ac:spMkLst>
            <pc:docMk/>
            <pc:sldMk cId="2403308594" sldId="315"/>
            <ac:spMk id="6" creationId="{45BEFD19-9CAF-407D-B44A-65B01939395C}"/>
          </ac:spMkLst>
        </pc:spChg>
      </pc:sldChg>
    </pc:docChg>
  </pc:docChgLst>
  <pc:docChgLst>
    <pc:chgData name="Moore, Elizabeth" userId="S::elizabeth.moore@ct.gov::7c46eb61-6ea7-46df-8a74-8592e4563781" providerId="AD" clId="Web-{16C19D1D-8444-41B0-8727-CDDD3B07E55B}"/>
    <pc:docChg chg="modSld">
      <pc:chgData name="Moore, Elizabeth" userId="S::elizabeth.moore@ct.gov::7c46eb61-6ea7-46df-8a74-8592e4563781" providerId="AD" clId="Web-{16C19D1D-8444-41B0-8727-CDDD3B07E55B}" dt="2021-09-29T17:47:50.860" v="120" actId="20577"/>
      <pc:docMkLst>
        <pc:docMk/>
      </pc:docMkLst>
      <pc:sldChg chg="modSp">
        <pc:chgData name="Moore, Elizabeth" userId="S::elizabeth.moore@ct.gov::7c46eb61-6ea7-46df-8a74-8592e4563781" providerId="AD" clId="Web-{16C19D1D-8444-41B0-8727-CDDD3B07E55B}" dt="2021-09-29T17:47:50.860" v="120" actId="20577"/>
        <pc:sldMkLst>
          <pc:docMk/>
          <pc:sldMk cId="116313414" sldId="292"/>
        </pc:sldMkLst>
        <pc:spChg chg="mod">
          <ac:chgData name="Moore, Elizabeth" userId="S::elizabeth.moore@ct.gov::7c46eb61-6ea7-46df-8a74-8592e4563781" providerId="AD" clId="Web-{16C19D1D-8444-41B0-8727-CDDD3B07E55B}" dt="2021-09-29T17:47:50.860" v="120" actId="20577"/>
          <ac:spMkLst>
            <pc:docMk/>
            <pc:sldMk cId="116313414" sldId="292"/>
            <ac:spMk id="3" creationId="{82A1BD06-EE99-45F4-8A6B-F81E4EF79FDB}"/>
          </ac:spMkLst>
        </pc:spChg>
      </pc:sldChg>
    </pc:docChg>
  </pc:docChgLst>
  <pc:docChgLst>
    <pc:chgData name="Moore, Elizabeth" userId="S::elizabeth.moore@ct.gov::7c46eb61-6ea7-46df-8a74-8592e4563781" providerId="AD" clId="Web-{AAE1B2DC-66A6-4D62-915C-6726089663AF}"/>
    <pc:docChg chg="modSld">
      <pc:chgData name="Moore, Elizabeth" userId="S::elizabeth.moore@ct.gov::7c46eb61-6ea7-46df-8a74-8592e4563781" providerId="AD" clId="Web-{AAE1B2DC-66A6-4D62-915C-6726089663AF}" dt="2021-10-04T16:27:06.766" v="10" actId="20577"/>
      <pc:docMkLst>
        <pc:docMk/>
      </pc:docMkLst>
      <pc:sldChg chg="modSp">
        <pc:chgData name="Moore, Elizabeth" userId="S::elizabeth.moore@ct.gov::7c46eb61-6ea7-46df-8a74-8592e4563781" providerId="AD" clId="Web-{AAE1B2DC-66A6-4D62-915C-6726089663AF}" dt="2021-10-04T16:27:06.766" v="10" actId="20577"/>
        <pc:sldMkLst>
          <pc:docMk/>
          <pc:sldMk cId="920674190" sldId="287"/>
        </pc:sldMkLst>
        <pc:spChg chg="mod">
          <ac:chgData name="Moore, Elizabeth" userId="S::elizabeth.moore@ct.gov::7c46eb61-6ea7-46df-8a74-8592e4563781" providerId="AD" clId="Web-{AAE1B2DC-66A6-4D62-915C-6726089663AF}" dt="2021-10-04T16:27:06.766" v="10" actId="20577"/>
          <ac:spMkLst>
            <pc:docMk/>
            <pc:sldMk cId="920674190" sldId="287"/>
            <ac:spMk id="3" creationId="{A96F3B10-6D84-4215-BCA5-7114546D5129}"/>
          </ac:spMkLst>
        </pc:spChg>
      </pc:sldChg>
    </pc:docChg>
  </pc:docChgLst>
  <pc:docChgLst>
    <pc:chgData name="Nelson, Chris" userId="S::chris.nelson@ct.gov::4d98c766-2723-4cfe-8f2b-dd930c11fe71" providerId="AD" clId="Web-{477F3599-EA0D-4D7E-923C-EA97BA1FC1B5}"/>
    <pc:docChg chg="modSld">
      <pc:chgData name="Nelson, Chris" userId="S::chris.nelson@ct.gov::4d98c766-2723-4cfe-8f2b-dd930c11fe71" providerId="AD" clId="Web-{477F3599-EA0D-4D7E-923C-EA97BA1FC1B5}" dt="2021-10-04T04:36:24.704" v="125"/>
      <pc:docMkLst>
        <pc:docMk/>
      </pc:docMkLst>
      <pc:sldChg chg="modNotes">
        <pc:chgData name="Nelson, Chris" userId="S::chris.nelson@ct.gov::4d98c766-2723-4cfe-8f2b-dd930c11fe71" providerId="AD" clId="Web-{477F3599-EA0D-4D7E-923C-EA97BA1FC1B5}" dt="2021-10-04T04:36:24.704" v="125"/>
        <pc:sldMkLst>
          <pc:docMk/>
          <pc:sldMk cId="1047037421" sldId="294"/>
        </pc:sldMkLst>
      </pc:sldChg>
      <pc:sldChg chg="modSp modNotes">
        <pc:chgData name="Nelson, Chris" userId="S::chris.nelson@ct.gov::4d98c766-2723-4cfe-8f2b-dd930c11fe71" providerId="AD" clId="Web-{477F3599-EA0D-4D7E-923C-EA97BA1FC1B5}" dt="2021-10-04T04:33:46.129" v="55"/>
        <pc:sldMkLst>
          <pc:docMk/>
          <pc:sldMk cId="886080449" sldId="295"/>
        </pc:sldMkLst>
        <pc:spChg chg="mod">
          <ac:chgData name="Nelson, Chris" userId="S::chris.nelson@ct.gov::4d98c766-2723-4cfe-8f2b-dd930c11fe71" providerId="AD" clId="Web-{477F3599-EA0D-4D7E-923C-EA97BA1FC1B5}" dt="2021-10-04T04:31:22.899" v="0" actId="20577"/>
          <ac:spMkLst>
            <pc:docMk/>
            <pc:sldMk cId="886080449" sldId="295"/>
            <ac:spMk id="3" creationId="{4286ED0E-42AF-4A39-A355-218D0C99E53C}"/>
          </ac:spMkLst>
        </pc:spChg>
      </pc:sldChg>
    </pc:docChg>
  </pc:docChgLst>
  <pc:docChgLst>
    <pc:chgData name="Baldwin, Sherill" userId="S::sherill.baldwin@ct.gov::c6c72b22-ac15-47f9-a143-1bbf12206bde" providerId="AD" clId="Web-{AA8DB240-6A29-465E-B091-752167DADBD0}"/>
    <pc:docChg chg="addSld delSld modSld sldOrd">
      <pc:chgData name="Baldwin, Sherill" userId="S::sherill.baldwin@ct.gov::c6c72b22-ac15-47f9-a143-1bbf12206bde" providerId="AD" clId="Web-{AA8DB240-6A29-465E-B091-752167DADBD0}" dt="2021-09-29T14:21:57.208" v="396"/>
      <pc:docMkLst>
        <pc:docMk/>
      </pc:docMkLst>
      <pc:sldChg chg="del">
        <pc:chgData name="Baldwin, Sherill" userId="S::sherill.baldwin@ct.gov::c6c72b22-ac15-47f9-a143-1bbf12206bde" providerId="AD" clId="Web-{AA8DB240-6A29-465E-B091-752167DADBD0}" dt="2021-09-29T14:21:57.208" v="396"/>
        <pc:sldMkLst>
          <pc:docMk/>
          <pc:sldMk cId="4027838970" sldId="266"/>
        </pc:sldMkLst>
      </pc:sldChg>
      <pc:sldChg chg="modSp new ord">
        <pc:chgData name="Baldwin, Sherill" userId="S::sherill.baldwin@ct.gov::c6c72b22-ac15-47f9-a143-1bbf12206bde" providerId="AD" clId="Web-{AA8DB240-6A29-465E-B091-752167DADBD0}" dt="2021-09-29T14:21:43.567" v="394"/>
        <pc:sldMkLst>
          <pc:docMk/>
          <pc:sldMk cId="2203100671" sldId="282"/>
        </pc:sldMkLst>
        <pc:spChg chg="mod">
          <ac:chgData name="Baldwin, Sherill" userId="S::sherill.baldwin@ct.gov::c6c72b22-ac15-47f9-a143-1bbf12206bde" providerId="AD" clId="Web-{AA8DB240-6A29-465E-B091-752167DADBD0}" dt="2021-09-29T14:21:43.473" v="393" actId="20577"/>
          <ac:spMkLst>
            <pc:docMk/>
            <pc:sldMk cId="2203100671" sldId="282"/>
            <ac:spMk id="2" creationId="{17E7F81E-D3C5-40AA-8F81-AB9ECFD185AE}"/>
          </ac:spMkLst>
        </pc:spChg>
        <pc:spChg chg="mod">
          <ac:chgData name="Baldwin, Sherill" userId="S::sherill.baldwin@ct.gov::c6c72b22-ac15-47f9-a143-1bbf12206bde" providerId="AD" clId="Web-{AA8DB240-6A29-465E-B091-752167DADBD0}" dt="2021-09-29T14:19:21.515" v="184" actId="20577"/>
          <ac:spMkLst>
            <pc:docMk/>
            <pc:sldMk cId="2203100671" sldId="282"/>
            <ac:spMk id="3" creationId="{9EC19A96-EEFD-4554-BF74-1BBA62712684}"/>
          </ac:spMkLst>
        </pc:spChg>
      </pc:sldChg>
      <pc:sldChg chg="modSp add ord replId modNotes">
        <pc:chgData name="Baldwin, Sherill" userId="S::sherill.baldwin@ct.gov::c6c72b22-ac15-47f9-a143-1bbf12206bde" providerId="AD" clId="Web-{AA8DB240-6A29-465E-B091-752167DADBD0}" dt="2021-09-29T14:21:44.895" v="395"/>
        <pc:sldMkLst>
          <pc:docMk/>
          <pc:sldMk cId="446154804" sldId="283"/>
        </pc:sldMkLst>
        <pc:spChg chg="mod">
          <ac:chgData name="Baldwin, Sherill" userId="S::sherill.baldwin@ct.gov::c6c72b22-ac15-47f9-a143-1bbf12206bde" providerId="AD" clId="Web-{AA8DB240-6A29-465E-B091-752167DADBD0}" dt="2021-09-29T14:21:25.582" v="366" actId="20577"/>
          <ac:spMkLst>
            <pc:docMk/>
            <pc:sldMk cId="446154804" sldId="283"/>
            <ac:spMk id="2" creationId="{17E7F81E-D3C5-40AA-8F81-AB9ECFD185AE}"/>
          </ac:spMkLst>
        </pc:spChg>
        <pc:spChg chg="mod">
          <ac:chgData name="Baldwin, Sherill" userId="S::sherill.baldwin@ct.gov::c6c72b22-ac15-47f9-a143-1bbf12206bde" providerId="AD" clId="Web-{AA8DB240-6A29-465E-B091-752167DADBD0}" dt="2021-09-29T14:21:00.300" v="337" actId="20577"/>
          <ac:spMkLst>
            <pc:docMk/>
            <pc:sldMk cId="446154804" sldId="283"/>
            <ac:spMk id="3" creationId="{9EC19A96-EEFD-4554-BF74-1BBA62712684}"/>
          </ac:spMkLst>
        </pc:spChg>
      </pc:sldChg>
    </pc:docChg>
  </pc:docChgLst>
  <pc:docChgLst>
    <pc:chgData name="Moore, Elizabeth" userId="S::elizabeth.moore@ct.gov::7c46eb61-6ea7-46df-8a74-8592e4563781" providerId="AD" clId="Web-{77B729FC-DBC3-4A9F-AF8D-778F876D34C4}"/>
    <pc:docChg chg="modSld">
      <pc:chgData name="Moore, Elizabeth" userId="S::elizabeth.moore@ct.gov::7c46eb61-6ea7-46df-8a74-8592e4563781" providerId="AD" clId="Web-{77B729FC-DBC3-4A9F-AF8D-778F876D34C4}" dt="2021-10-04T12:37:26.963" v="12" actId="20577"/>
      <pc:docMkLst>
        <pc:docMk/>
      </pc:docMkLst>
      <pc:sldChg chg="modSp">
        <pc:chgData name="Moore, Elizabeth" userId="S::elizabeth.moore@ct.gov::7c46eb61-6ea7-46df-8a74-8592e4563781" providerId="AD" clId="Web-{77B729FC-DBC3-4A9F-AF8D-778F876D34C4}" dt="2021-10-04T12:37:26.963" v="12" actId="20577"/>
        <pc:sldMkLst>
          <pc:docMk/>
          <pc:sldMk cId="920674190" sldId="287"/>
        </pc:sldMkLst>
        <pc:spChg chg="mod">
          <ac:chgData name="Moore, Elizabeth" userId="S::elizabeth.moore@ct.gov::7c46eb61-6ea7-46df-8a74-8592e4563781" providerId="AD" clId="Web-{77B729FC-DBC3-4A9F-AF8D-778F876D34C4}" dt="2021-10-04T12:37:26.963" v="12" actId="20577"/>
          <ac:spMkLst>
            <pc:docMk/>
            <pc:sldMk cId="920674190" sldId="287"/>
            <ac:spMk id="3" creationId="{A96F3B10-6D84-4215-BCA5-7114546D5129}"/>
          </ac:spMkLst>
        </pc:spChg>
      </pc:sldChg>
    </pc:docChg>
  </pc:docChgLst>
  <pc:docChgLst>
    <pc:chgData name="Baldwin, Sherill" userId="S::sherill.baldwin@ct.gov::c6c72b22-ac15-47f9-a143-1bbf12206bde" providerId="AD" clId="Web-{491CB519-A365-4D52-8080-6522ADEE64AC}"/>
    <pc:docChg chg="modSld">
      <pc:chgData name="Baldwin, Sherill" userId="S::sherill.baldwin@ct.gov::c6c72b22-ac15-47f9-a143-1bbf12206bde" providerId="AD" clId="Web-{491CB519-A365-4D52-8080-6522ADEE64AC}" dt="2021-09-29T16:58:15.891" v="135" actId="20577"/>
      <pc:docMkLst>
        <pc:docMk/>
      </pc:docMkLst>
      <pc:sldChg chg="addSp modSp">
        <pc:chgData name="Baldwin, Sherill" userId="S::sherill.baldwin@ct.gov::c6c72b22-ac15-47f9-a143-1bbf12206bde" providerId="AD" clId="Web-{491CB519-A365-4D52-8080-6522ADEE64AC}" dt="2021-09-29T16:58:15.891" v="135" actId="20577"/>
        <pc:sldMkLst>
          <pc:docMk/>
          <pc:sldMk cId="2203100671" sldId="282"/>
        </pc:sldMkLst>
        <pc:spChg chg="mod">
          <ac:chgData name="Baldwin, Sherill" userId="S::sherill.baldwin@ct.gov::c6c72b22-ac15-47f9-a143-1bbf12206bde" providerId="AD" clId="Web-{491CB519-A365-4D52-8080-6522ADEE64AC}" dt="2021-09-29T16:56:40.263" v="124" actId="20577"/>
          <ac:spMkLst>
            <pc:docMk/>
            <pc:sldMk cId="2203100671" sldId="282"/>
            <ac:spMk id="2" creationId="{17E7F81E-D3C5-40AA-8F81-AB9ECFD185AE}"/>
          </ac:spMkLst>
        </pc:spChg>
        <pc:spChg chg="mod">
          <ac:chgData name="Baldwin, Sherill" userId="S::sherill.baldwin@ct.gov::c6c72b22-ac15-47f9-a143-1bbf12206bde" providerId="AD" clId="Web-{491CB519-A365-4D52-8080-6522ADEE64AC}" dt="2021-09-29T16:58:15.891" v="135" actId="20577"/>
          <ac:spMkLst>
            <pc:docMk/>
            <pc:sldMk cId="2203100671" sldId="282"/>
            <ac:spMk id="3" creationId="{9EC19A96-EEFD-4554-BF74-1BBA62712684}"/>
          </ac:spMkLst>
        </pc:spChg>
        <pc:picChg chg="add mod">
          <ac:chgData name="Baldwin, Sherill" userId="S::sherill.baldwin@ct.gov::c6c72b22-ac15-47f9-a143-1bbf12206bde" providerId="AD" clId="Web-{491CB519-A365-4D52-8080-6522ADEE64AC}" dt="2021-09-29T16:56:04.543" v="120" actId="1076"/>
          <ac:picMkLst>
            <pc:docMk/>
            <pc:sldMk cId="2203100671" sldId="282"/>
            <ac:picMk id="5" creationId="{551C1E61-9B20-466C-A08D-EA5C4D0614FA}"/>
          </ac:picMkLst>
        </pc:picChg>
      </pc:sldChg>
    </pc:docChg>
  </pc:docChgLst>
  <pc:docChgLst>
    <pc:chgData name="Moore, Elizabeth" userId="S::elizabeth.moore@ct.gov::7c46eb61-6ea7-46df-8a74-8592e4563781" providerId="AD" clId="Web-{DF86C2E9-AD4A-4E4A-AD00-F6BED680543B}"/>
    <pc:docChg chg="addSld modSld">
      <pc:chgData name="Moore, Elizabeth" userId="S::elizabeth.moore@ct.gov::7c46eb61-6ea7-46df-8a74-8592e4563781" providerId="AD" clId="Web-{DF86C2E9-AD4A-4E4A-AD00-F6BED680543B}" dt="2021-09-24T17:09:34.941" v="1" actId="20577"/>
      <pc:docMkLst>
        <pc:docMk/>
      </pc:docMkLst>
      <pc:sldChg chg="modSp add">
        <pc:chgData name="Moore, Elizabeth" userId="S::elizabeth.moore@ct.gov::7c46eb61-6ea7-46df-8a74-8592e4563781" providerId="AD" clId="Web-{DF86C2E9-AD4A-4E4A-AD00-F6BED680543B}" dt="2021-09-24T17:09:34.941" v="1" actId="20577"/>
        <pc:sldMkLst>
          <pc:docMk/>
          <pc:sldMk cId="482721064" sldId="259"/>
        </pc:sldMkLst>
        <pc:spChg chg="mod">
          <ac:chgData name="Moore, Elizabeth" userId="S::elizabeth.moore@ct.gov::7c46eb61-6ea7-46df-8a74-8592e4563781" providerId="AD" clId="Web-{DF86C2E9-AD4A-4E4A-AD00-F6BED680543B}" dt="2021-09-24T17:09:34.941" v="1" actId="20577"/>
          <ac:spMkLst>
            <pc:docMk/>
            <pc:sldMk cId="482721064" sldId="259"/>
            <ac:spMk id="3" creationId="{A09C9295-CE49-481B-8D30-B4060B214556}"/>
          </ac:spMkLst>
        </pc:spChg>
      </pc:sldChg>
    </pc:docChg>
  </pc:docChgLst>
  <pc:docChgLst>
    <pc:chgData name="Weymouth, Jennifer" userId="S::jennifer.weymouth@ct.gov::650dbb40-47c8-4195-8179-569f6780be17" providerId="AD" clId="Web-{390AD305-0EE3-4367-936C-5F7195932797}"/>
    <pc:docChg chg="delSld modSld">
      <pc:chgData name="Weymouth, Jennifer" userId="S::jennifer.weymouth@ct.gov::650dbb40-47c8-4195-8179-569f6780be17" providerId="AD" clId="Web-{390AD305-0EE3-4367-936C-5F7195932797}" dt="2021-09-30T17:29:50.363" v="66" actId="20577"/>
      <pc:docMkLst>
        <pc:docMk/>
      </pc:docMkLst>
      <pc:sldChg chg="modSp">
        <pc:chgData name="Weymouth, Jennifer" userId="S::jennifer.weymouth@ct.gov::650dbb40-47c8-4195-8179-569f6780be17" providerId="AD" clId="Web-{390AD305-0EE3-4367-936C-5F7195932797}" dt="2021-09-30T17:29:50.363" v="66" actId="20577"/>
        <pc:sldMkLst>
          <pc:docMk/>
          <pc:sldMk cId="1123129340" sldId="272"/>
        </pc:sldMkLst>
        <pc:spChg chg="mod">
          <ac:chgData name="Weymouth, Jennifer" userId="S::jennifer.weymouth@ct.gov::650dbb40-47c8-4195-8179-569f6780be17" providerId="AD" clId="Web-{390AD305-0EE3-4367-936C-5F7195932797}" dt="2021-09-30T17:29:50.363" v="66" actId="20577"/>
          <ac:spMkLst>
            <pc:docMk/>
            <pc:sldMk cId="1123129340" sldId="272"/>
            <ac:spMk id="5" creationId="{DCB63F34-81A2-4DF4-920B-02B6C18A63E4}"/>
          </ac:spMkLst>
        </pc:spChg>
      </pc:sldChg>
      <pc:sldChg chg="modSp del">
        <pc:chgData name="Weymouth, Jennifer" userId="S::jennifer.weymouth@ct.gov::650dbb40-47c8-4195-8179-569f6780be17" providerId="AD" clId="Web-{390AD305-0EE3-4367-936C-5F7195932797}" dt="2021-09-30T17:27:02.548" v="58"/>
        <pc:sldMkLst>
          <pc:docMk/>
          <pc:sldMk cId="2849607438" sldId="273"/>
        </pc:sldMkLst>
        <pc:spChg chg="mod">
          <ac:chgData name="Weymouth, Jennifer" userId="S::jennifer.weymouth@ct.gov::650dbb40-47c8-4195-8179-569f6780be17" providerId="AD" clId="Web-{390AD305-0EE3-4367-936C-5F7195932797}" dt="2021-09-30T17:25:16.203" v="18" actId="20577"/>
          <ac:spMkLst>
            <pc:docMk/>
            <pc:sldMk cId="2849607438" sldId="273"/>
            <ac:spMk id="7" creationId="{870A1D90-7E04-4349-907E-DBDB69E0AA70}"/>
          </ac:spMkLst>
        </pc:spChg>
      </pc:sldChg>
      <pc:sldChg chg="addSp delSp modSp">
        <pc:chgData name="Weymouth, Jennifer" userId="S::jennifer.weymouth@ct.gov::650dbb40-47c8-4195-8179-569f6780be17" providerId="AD" clId="Web-{390AD305-0EE3-4367-936C-5F7195932797}" dt="2021-09-30T17:24:46.484" v="17" actId="1076"/>
        <pc:sldMkLst>
          <pc:docMk/>
          <pc:sldMk cId="970586579" sldId="275"/>
        </pc:sldMkLst>
        <pc:spChg chg="del">
          <ac:chgData name="Weymouth, Jennifer" userId="S::jennifer.weymouth@ct.gov::650dbb40-47c8-4195-8179-569f6780be17" providerId="AD" clId="Web-{390AD305-0EE3-4367-936C-5F7195932797}" dt="2021-09-30T17:23:36.186" v="0"/>
          <ac:spMkLst>
            <pc:docMk/>
            <pc:sldMk cId="970586579" sldId="275"/>
            <ac:spMk id="2" creationId="{607AFD74-4BA1-49CA-A5C6-EB9ED6CC9F8A}"/>
          </ac:spMkLst>
        </pc:spChg>
        <pc:spChg chg="add mod">
          <ac:chgData name="Weymouth, Jennifer" userId="S::jennifer.weymouth@ct.gov::650dbb40-47c8-4195-8179-569f6780be17" providerId="AD" clId="Web-{390AD305-0EE3-4367-936C-5F7195932797}" dt="2021-09-30T17:24:46.484" v="17" actId="1076"/>
          <ac:spMkLst>
            <pc:docMk/>
            <pc:sldMk cId="970586579" sldId="275"/>
            <ac:spMk id="7" creationId="{86B895CB-F20B-4E69-AF37-8E08526F1D11}"/>
          </ac:spMkLst>
        </pc:spChg>
        <pc:picChg chg="add mod">
          <ac:chgData name="Weymouth, Jennifer" userId="S::jennifer.weymouth@ct.gov::650dbb40-47c8-4195-8179-569f6780be17" providerId="AD" clId="Web-{390AD305-0EE3-4367-936C-5F7195932797}" dt="2021-09-30T17:23:44.030" v="2" actId="1076"/>
          <ac:picMkLst>
            <pc:docMk/>
            <pc:sldMk cId="970586579" sldId="275"/>
            <ac:picMk id="10" creationId="{412F32D0-25D3-40AD-B2F0-FCFA11E2F2B3}"/>
          </ac:picMkLst>
        </pc:picChg>
      </pc:sldChg>
    </pc:docChg>
  </pc:docChgLst>
  <pc:docChgLst>
    <pc:chgData name="Frigon, Gabrielle" userId="S::gabrielle.frigon@ct.gov::e4438edc-f1be-418f-b1dc-2b7dec44cadb" providerId="AD" clId="Web-{952D11E7-0A88-453F-97E5-9E8D77CEDB5B}"/>
    <pc:docChg chg="modSld">
      <pc:chgData name="Frigon, Gabrielle" userId="S::gabrielle.frigon@ct.gov::e4438edc-f1be-418f-b1dc-2b7dec44cadb" providerId="AD" clId="Web-{952D11E7-0A88-453F-97E5-9E8D77CEDB5B}" dt="2021-10-01T12:11:03.043" v="2"/>
      <pc:docMkLst>
        <pc:docMk/>
      </pc:docMkLst>
      <pc:sldChg chg="modNotes">
        <pc:chgData name="Frigon, Gabrielle" userId="S::gabrielle.frigon@ct.gov::e4438edc-f1be-418f-b1dc-2b7dec44cadb" providerId="AD" clId="Web-{952D11E7-0A88-453F-97E5-9E8D77CEDB5B}" dt="2021-10-01T12:11:03.043" v="2"/>
        <pc:sldMkLst>
          <pc:docMk/>
          <pc:sldMk cId="2119624480" sldId="284"/>
        </pc:sldMkLst>
      </pc:sldChg>
    </pc:docChg>
  </pc:docChgLst>
  <pc:docChgLst>
    <pc:chgData name="Nelson, Chris" userId="S::chris.nelson@ct.gov::4d98c766-2723-4cfe-8f2b-dd930c11fe71" providerId="AD" clId="Web-{2537F9B6-98FC-40FB-ABA2-DEB73BA72C2D}"/>
    <pc:docChg chg="modSld">
      <pc:chgData name="Nelson, Chris" userId="S::chris.nelson@ct.gov::4d98c766-2723-4cfe-8f2b-dd930c11fe71" providerId="AD" clId="Web-{2537F9B6-98FC-40FB-ABA2-DEB73BA72C2D}" dt="2021-10-08T03:46:21.109" v="4" actId="1076"/>
      <pc:docMkLst>
        <pc:docMk/>
      </pc:docMkLst>
      <pc:sldChg chg="addSp delSp modSp">
        <pc:chgData name="Nelson, Chris" userId="S::chris.nelson@ct.gov::4d98c766-2723-4cfe-8f2b-dd930c11fe71" providerId="AD" clId="Web-{2537F9B6-98FC-40FB-ABA2-DEB73BA72C2D}" dt="2021-10-08T03:46:21.109" v="4" actId="1076"/>
        <pc:sldMkLst>
          <pc:docMk/>
          <pc:sldMk cId="1047037421" sldId="294"/>
        </pc:sldMkLst>
        <pc:picChg chg="add mod">
          <ac:chgData name="Nelson, Chris" userId="S::chris.nelson@ct.gov::4d98c766-2723-4cfe-8f2b-dd930c11fe71" providerId="AD" clId="Web-{2537F9B6-98FC-40FB-ABA2-DEB73BA72C2D}" dt="2021-10-08T03:46:21.109" v="4" actId="1076"/>
          <ac:picMkLst>
            <pc:docMk/>
            <pc:sldMk cId="1047037421" sldId="294"/>
            <ac:picMk id="5" creationId="{79C1D19D-95B6-49C7-A88D-EB1248302199}"/>
          </ac:picMkLst>
        </pc:picChg>
        <pc:picChg chg="del">
          <ac:chgData name="Nelson, Chris" userId="S::chris.nelson@ct.gov::4d98c766-2723-4cfe-8f2b-dd930c11fe71" providerId="AD" clId="Web-{2537F9B6-98FC-40FB-ABA2-DEB73BA72C2D}" dt="2021-10-08T03:45:52.218" v="0"/>
          <ac:picMkLst>
            <pc:docMk/>
            <pc:sldMk cId="1047037421" sldId="294"/>
            <ac:picMk id="6" creationId="{5AF2968B-38DA-40B7-B3C8-47669AC9A96F}"/>
          </ac:picMkLst>
        </pc:picChg>
      </pc:sldChg>
    </pc:docChg>
  </pc:docChgLst>
  <pc:docChgLst>
    <pc:chgData name="Moore, Elizabeth" userId="S::elizabeth.moore@ct.gov::7c46eb61-6ea7-46df-8a74-8592e4563781" providerId="AD" clId="Web-{98D32901-BB29-4E53-A3D3-42497B67F5E9}"/>
    <pc:docChg chg="modSld">
      <pc:chgData name="Moore, Elizabeth" userId="S::elizabeth.moore@ct.gov::7c46eb61-6ea7-46df-8a74-8592e4563781" providerId="AD" clId="Web-{98D32901-BB29-4E53-A3D3-42497B67F5E9}" dt="2021-09-29T14:01:51.486" v="19" actId="20577"/>
      <pc:docMkLst>
        <pc:docMk/>
      </pc:docMkLst>
      <pc:sldChg chg="modSp">
        <pc:chgData name="Moore, Elizabeth" userId="S::elizabeth.moore@ct.gov::7c46eb61-6ea7-46df-8a74-8592e4563781" providerId="AD" clId="Web-{98D32901-BB29-4E53-A3D3-42497B67F5E9}" dt="2021-09-29T14:01:51.486" v="19" actId="20577"/>
        <pc:sldMkLst>
          <pc:docMk/>
          <pc:sldMk cId="1570966562" sldId="261"/>
        </pc:sldMkLst>
        <pc:spChg chg="mod">
          <ac:chgData name="Moore, Elizabeth" userId="S::elizabeth.moore@ct.gov::7c46eb61-6ea7-46df-8a74-8592e4563781" providerId="AD" clId="Web-{98D32901-BB29-4E53-A3D3-42497B67F5E9}" dt="2021-09-29T14:01:51.486" v="19" actId="20577"/>
          <ac:spMkLst>
            <pc:docMk/>
            <pc:sldMk cId="1570966562" sldId="261"/>
            <ac:spMk id="3" creationId="{32731AA4-21FB-405C-AB32-DBFE35B8ECDB}"/>
          </ac:spMkLst>
        </pc:spChg>
      </pc:sldChg>
    </pc:docChg>
  </pc:docChgLst>
  <pc:docChgLst>
    <pc:chgData name="Moore, Elizabeth" userId="S::elizabeth.moore@ct.gov::7c46eb61-6ea7-46df-8a74-8592e4563781" providerId="AD" clId="Web-{39B43FCF-10EE-44DC-B982-B2B9B17811A7}"/>
    <pc:docChg chg="addSld modSld">
      <pc:chgData name="Moore, Elizabeth" userId="S::elizabeth.moore@ct.gov::7c46eb61-6ea7-46df-8a74-8592e4563781" providerId="AD" clId="Web-{39B43FCF-10EE-44DC-B982-B2B9B17811A7}" dt="2021-10-04T13:38:34.536" v="2" actId="20577"/>
      <pc:docMkLst>
        <pc:docMk/>
      </pc:docMkLst>
      <pc:sldChg chg="modSp add">
        <pc:chgData name="Moore, Elizabeth" userId="S::elizabeth.moore@ct.gov::7c46eb61-6ea7-46df-8a74-8592e4563781" providerId="AD" clId="Web-{39B43FCF-10EE-44DC-B982-B2B9B17811A7}" dt="2021-10-04T13:38:34.536" v="2" actId="20577"/>
        <pc:sldMkLst>
          <pc:docMk/>
          <pc:sldMk cId="1015662469" sldId="296"/>
        </pc:sldMkLst>
        <pc:spChg chg="mod">
          <ac:chgData name="Moore, Elizabeth" userId="S::elizabeth.moore@ct.gov::7c46eb61-6ea7-46df-8a74-8592e4563781" providerId="AD" clId="Web-{39B43FCF-10EE-44DC-B982-B2B9B17811A7}" dt="2021-10-04T13:38:34.536" v="2" actId="20577"/>
          <ac:spMkLst>
            <pc:docMk/>
            <pc:sldMk cId="1015662469" sldId="296"/>
            <ac:spMk id="3" creationId="{CB23A09F-49C1-486D-AAB9-53DE54CA7233}"/>
          </ac:spMkLst>
        </pc:spChg>
      </pc:sldChg>
    </pc:docChg>
  </pc:docChgLst>
  <pc:docChgLst>
    <pc:chgData name="Moore, Elizabeth" userId="S::elizabeth.moore@ct.gov::7c46eb61-6ea7-46df-8a74-8592e4563781" providerId="AD" clId="Web-{16AEC4C9-0FB2-4405-B244-95A41048E82B}"/>
    <pc:docChg chg="modSld">
      <pc:chgData name="Moore, Elizabeth" userId="S::elizabeth.moore@ct.gov::7c46eb61-6ea7-46df-8a74-8592e4563781" providerId="AD" clId="Web-{16AEC4C9-0FB2-4405-B244-95A41048E82B}" dt="2021-09-29T13:00:35.078" v="0" actId="20577"/>
      <pc:docMkLst>
        <pc:docMk/>
      </pc:docMkLst>
      <pc:sldChg chg="modSp">
        <pc:chgData name="Moore, Elizabeth" userId="S::elizabeth.moore@ct.gov::7c46eb61-6ea7-46df-8a74-8592e4563781" providerId="AD" clId="Web-{16AEC4C9-0FB2-4405-B244-95A41048E82B}" dt="2021-09-29T13:00:35.078" v="0" actId="20577"/>
        <pc:sldMkLst>
          <pc:docMk/>
          <pc:sldMk cId="1055287876" sldId="264"/>
        </pc:sldMkLst>
        <pc:spChg chg="mod">
          <ac:chgData name="Moore, Elizabeth" userId="S::elizabeth.moore@ct.gov::7c46eb61-6ea7-46df-8a74-8592e4563781" providerId="AD" clId="Web-{16AEC4C9-0FB2-4405-B244-95A41048E82B}" dt="2021-09-29T13:00:35.078" v="0" actId="20577"/>
          <ac:spMkLst>
            <pc:docMk/>
            <pc:sldMk cId="1055287876" sldId="264"/>
            <ac:spMk id="2" creationId="{7CA5B49C-D19A-4929-ABFD-7B8A5675F424}"/>
          </ac:spMkLst>
        </pc:spChg>
      </pc:sldChg>
    </pc:docChg>
  </pc:docChgLst>
  <pc:docChgLst>
    <pc:chgData name="Moore, Elizabeth" userId="S::elizabeth.moore@ct.gov::7c46eb61-6ea7-46df-8a74-8592e4563781" providerId="AD" clId="Web-{782329A0-A543-4737-9F29-018E1F846634}"/>
    <pc:docChg chg="modSld">
      <pc:chgData name="Moore, Elizabeth" userId="S::elizabeth.moore@ct.gov::7c46eb61-6ea7-46df-8a74-8592e4563781" providerId="AD" clId="Web-{782329A0-A543-4737-9F29-018E1F846634}" dt="2021-09-29T15:43:41.905" v="7" actId="20577"/>
      <pc:docMkLst>
        <pc:docMk/>
      </pc:docMkLst>
      <pc:sldChg chg="modSp">
        <pc:chgData name="Moore, Elizabeth" userId="S::elizabeth.moore@ct.gov::7c46eb61-6ea7-46df-8a74-8592e4563781" providerId="AD" clId="Web-{782329A0-A543-4737-9F29-018E1F846634}" dt="2021-09-29T15:43:41.905" v="7" actId="20577"/>
        <pc:sldMkLst>
          <pc:docMk/>
          <pc:sldMk cId="1108087520" sldId="289"/>
        </pc:sldMkLst>
        <pc:spChg chg="mod">
          <ac:chgData name="Moore, Elizabeth" userId="S::elizabeth.moore@ct.gov::7c46eb61-6ea7-46df-8a74-8592e4563781" providerId="AD" clId="Web-{782329A0-A543-4737-9F29-018E1F846634}" dt="2021-09-29T15:43:41.905" v="7" actId="20577"/>
          <ac:spMkLst>
            <pc:docMk/>
            <pc:sldMk cId="1108087520" sldId="289"/>
            <ac:spMk id="3" creationId="{C9A2D437-D4D2-475D-BEBD-34FFF8BFDA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79F99-E63C-4F0E-8139-AA1BC5F4922B}" type="datetimeFigureOut">
              <a:rPr lang="en-US"/>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E1D3F-40B9-4667-8A8F-045B3794A5A5}" type="slidenum">
              <a:rPr lang="en-US"/>
              <a:t>‹#›</a:t>
            </a:fld>
            <a:endParaRPr lang="en-US"/>
          </a:p>
        </p:txBody>
      </p:sp>
    </p:spTree>
    <p:extLst>
      <p:ext uri="{BB962C8B-B14F-4D97-AF65-F5344CB8AC3E}">
        <p14:creationId xmlns:p14="http://schemas.microsoft.com/office/powerpoint/2010/main" val="109763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 N to cover</a:t>
            </a:r>
            <a:endParaRPr lang="en-US"/>
          </a:p>
        </p:txBody>
      </p:sp>
      <p:sp>
        <p:nvSpPr>
          <p:cNvPr id="4" name="Slide Number Placeholder 3"/>
          <p:cNvSpPr>
            <a:spLocks noGrp="1"/>
          </p:cNvSpPr>
          <p:nvPr>
            <p:ph type="sldNum" sz="quarter" idx="5"/>
          </p:nvPr>
        </p:nvSpPr>
        <p:spPr/>
        <p:txBody>
          <a:bodyPr/>
          <a:lstStyle/>
          <a:p>
            <a:fld id="{368BBE2F-2A50-8E4D-B634-F9E941D81829}" type="slidenum">
              <a:rPr lang="en-US" smtClean="0"/>
              <a:t>2</a:t>
            </a:fld>
            <a:endParaRPr lang="en-US"/>
          </a:p>
        </p:txBody>
      </p:sp>
    </p:spTree>
    <p:extLst>
      <p:ext uri="{BB962C8B-B14F-4D97-AF65-F5344CB8AC3E}">
        <p14:creationId xmlns:p14="http://schemas.microsoft.com/office/powerpoint/2010/main" val="144192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1">
                <a:cs typeface="Calibri"/>
              </a:rPr>
              <a:t>James</a:t>
            </a:r>
          </a:p>
        </p:txBody>
      </p:sp>
      <p:sp>
        <p:nvSpPr>
          <p:cNvPr id="4" name="Slide Number Placeholder 3"/>
          <p:cNvSpPr>
            <a:spLocks noGrp="1"/>
          </p:cNvSpPr>
          <p:nvPr>
            <p:ph type="sldNum" sz="quarter" idx="5"/>
          </p:nvPr>
        </p:nvSpPr>
        <p:spPr/>
        <p:txBody>
          <a:bodyPr/>
          <a:lstStyle/>
          <a:p>
            <a:fld id="{6FEE1D3F-40B9-4667-8A8F-045B3794A5A5}" type="slidenum">
              <a:rPr lang="en-US"/>
              <a:t>11</a:t>
            </a:fld>
            <a:endParaRPr lang="en-US"/>
          </a:p>
        </p:txBody>
      </p:sp>
    </p:spTree>
    <p:extLst>
      <p:ext uri="{BB962C8B-B14F-4D97-AF65-F5344CB8AC3E}">
        <p14:creationId xmlns:p14="http://schemas.microsoft.com/office/powerpoint/2010/main" val="360068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1">
                <a:cs typeface="Calibri"/>
              </a:rPr>
              <a:t>James</a:t>
            </a:r>
          </a:p>
        </p:txBody>
      </p:sp>
      <p:sp>
        <p:nvSpPr>
          <p:cNvPr id="4" name="Slide Number Placeholder 3"/>
          <p:cNvSpPr>
            <a:spLocks noGrp="1"/>
          </p:cNvSpPr>
          <p:nvPr>
            <p:ph type="sldNum" sz="quarter" idx="5"/>
          </p:nvPr>
        </p:nvSpPr>
        <p:spPr/>
        <p:txBody>
          <a:bodyPr/>
          <a:lstStyle/>
          <a:p>
            <a:fld id="{6FEE1D3F-40B9-4667-8A8F-045B3794A5A5}" type="slidenum">
              <a:rPr lang="en-US"/>
              <a:t>12</a:t>
            </a:fld>
            <a:endParaRPr lang="en-US"/>
          </a:p>
        </p:txBody>
      </p:sp>
    </p:spTree>
    <p:extLst>
      <p:ext uri="{BB962C8B-B14F-4D97-AF65-F5344CB8AC3E}">
        <p14:creationId xmlns:p14="http://schemas.microsoft.com/office/powerpoint/2010/main" val="140664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1">
                <a:cs typeface="Calibri"/>
              </a:rPr>
              <a:t>James</a:t>
            </a:r>
          </a:p>
        </p:txBody>
      </p:sp>
      <p:sp>
        <p:nvSpPr>
          <p:cNvPr id="4" name="Slide Number Placeholder 3"/>
          <p:cNvSpPr>
            <a:spLocks noGrp="1"/>
          </p:cNvSpPr>
          <p:nvPr>
            <p:ph type="sldNum" sz="quarter" idx="5"/>
          </p:nvPr>
        </p:nvSpPr>
        <p:spPr/>
        <p:txBody>
          <a:bodyPr/>
          <a:lstStyle/>
          <a:p>
            <a:fld id="{6FEE1D3F-40B9-4667-8A8F-045B3794A5A5}" type="slidenum">
              <a:rPr lang="en-US"/>
              <a:t>13</a:t>
            </a:fld>
            <a:endParaRPr lang="en-US"/>
          </a:p>
        </p:txBody>
      </p:sp>
    </p:spTree>
    <p:extLst>
      <p:ext uri="{BB962C8B-B14F-4D97-AF65-F5344CB8AC3E}">
        <p14:creationId xmlns:p14="http://schemas.microsoft.com/office/powerpoint/2010/main" val="2768818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1">
                <a:cs typeface="Calibri"/>
              </a:rPr>
              <a:t>James</a:t>
            </a:r>
          </a:p>
        </p:txBody>
      </p:sp>
      <p:sp>
        <p:nvSpPr>
          <p:cNvPr id="4" name="Slide Number Placeholder 3"/>
          <p:cNvSpPr>
            <a:spLocks noGrp="1"/>
          </p:cNvSpPr>
          <p:nvPr>
            <p:ph type="sldNum" sz="quarter" idx="5"/>
          </p:nvPr>
        </p:nvSpPr>
        <p:spPr/>
        <p:txBody>
          <a:bodyPr/>
          <a:lstStyle/>
          <a:p>
            <a:fld id="{6FEE1D3F-40B9-4667-8A8F-045B3794A5A5}" type="slidenum">
              <a:rPr lang="en-US"/>
              <a:t>14</a:t>
            </a:fld>
            <a:endParaRPr lang="en-US"/>
          </a:p>
        </p:txBody>
      </p:sp>
    </p:spTree>
    <p:extLst>
      <p:ext uri="{BB962C8B-B14F-4D97-AF65-F5344CB8AC3E}">
        <p14:creationId xmlns:p14="http://schemas.microsoft.com/office/powerpoint/2010/main" val="5177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James</a:t>
            </a:r>
          </a:p>
        </p:txBody>
      </p:sp>
      <p:sp>
        <p:nvSpPr>
          <p:cNvPr id="4" name="Slide Number Placeholder 3"/>
          <p:cNvSpPr>
            <a:spLocks noGrp="1"/>
          </p:cNvSpPr>
          <p:nvPr>
            <p:ph type="sldNum" sz="quarter" idx="5"/>
          </p:nvPr>
        </p:nvSpPr>
        <p:spPr/>
        <p:txBody>
          <a:bodyPr/>
          <a:lstStyle/>
          <a:p>
            <a:fld id="{6FEE1D3F-40B9-4667-8A8F-045B3794A5A5}" type="slidenum">
              <a:rPr lang="en-US"/>
              <a:t>15</a:t>
            </a:fld>
            <a:endParaRPr lang="en-US"/>
          </a:p>
        </p:txBody>
      </p:sp>
    </p:spTree>
    <p:extLst>
      <p:ext uri="{BB962C8B-B14F-4D97-AF65-F5344CB8AC3E}">
        <p14:creationId xmlns:p14="http://schemas.microsoft.com/office/powerpoint/2010/main" val="385247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1">
                <a:cs typeface="Calibri"/>
              </a:rPr>
              <a:t>James</a:t>
            </a:r>
          </a:p>
        </p:txBody>
      </p:sp>
      <p:sp>
        <p:nvSpPr>
          <p:cNvPr id="4" name="Slide Number Placeholder 3"/>
          <p:cNvSpPr>
            <a:spLocks noGrp="1"/>
          </p:cNvSpPr>
          <p:nvPr>
            <p:ph type="sldNum" sz="quarter" idx="5"/>
          </p:nvPr>
        </p:nvSpPr>
        <p:spPr/>
        <p:txBody>
          <a:bodyPr/>
          <a:lstStyle/>
          <a:p>
            <a:fld id="{6FEE1D3F-40B9-4667-8A8F-045B3794A5A5}" type="slidenum">
              <a:rPr lang="en-US"/>
              <a:t>16</a:t>
            </a:fld>
            <a:endParaRPr lang="en-US"/>
          </a:p>
        </p:txBody>
      </p:sp>
    </p:spTree>
    <p:extLst>
      <p:ext uri="{BB962C8B-B14F-4D97-AF65-F5344CB8AC3E}">
        <p14:creationId xmlns:p14="http://schemas.microsoft.com/office/powerpoint/2010/main" val="168147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James</a:t>
            </a:r>
          </a:p>
          <a:p>
            <a:endParaRPr lang="en-US" b="1">
              <a:cs typeface="Calibri"/>
            </a:endParaRPr>
          </a:p>
        </p:txBody>
      </p:sp>
      <p:sp>
        <p:nvSpPr>
          <p:cNvPr id="4" name="Slide Number Placeholder 3"/>
          <p:cNvSpPr>
            <a:spLocks noGrp="1"/>
          </p:cNvSpPr>
          <p:nvPr>
            <p:ph type="sldNum" sz="quarter" idx="5"/>
          </p:nvPr>
        </p:nvSpPr>
        <p:spPr/>
        <p:txBody>
          <a:bodyPr/>
          <a:lstStyle/>
          <a:p>
            <a:fld id="{6FEE1D3F-40B9-4667-8A8F-045B3794A5A5}" type="slidenum">
              <a:rPr lang="en-US"/>
              <a:t>17</a:t>
            </a:fld>
            <a:endParaRPr lang="en-US"/>
          </a:p>
        </p:txBody>
      </p:sp>
    </p:spTree>
    <p:extLst>
      <p:ext uri="{BB962C8B-B14F-4D97-AF65-F5344CB8AC3E}">
        <p14:creationId xmlns:p14="http://schemas.microsoft.com/office/powerpoint/2010/main" val="330583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Katie intro </a:t>
            </a:r>
            <a:r>
              <a:rPr lang="en-US">
                <a:cs typeface="Calibri"/>
              </a:rPr>
              <a:t>– Chelsey Hahn speaking</a:t>
            </a:r>
          </a:p>
          <a:p>
            <a:endParaRPr lang="en-US">
              <a:cs typeface="Calibri"/>
            </a:endParaRPr>
          </a:p>
          <a:p>
            <a:endParaRPr lang="en-US">
              <a:cs typeface="Calibri"/>
            </a:endParaRPr>
          </a:p>
          <a:p>
            <a:r>
              <a:rPr lang="en-US">
                <a:cs typeface="Calibri"/>
              </a:rPr>
              <a:t>Chelsey:</a:t>
            </a:r>
          </a:p>
          <a:p>
            <a:r>
              <a:rPr lang="en-US"/>
              <a:t>We are so thrilled with the results from Phase 1 – </a:t>
            </a:r>
          </a:p>
          <a:p>
            <a:pPr marL="628650" lvl="1" indent="-171450">
              <a:buFont typeface="Arial"/>
              <a:buChar char="•"/>
            </a:pPr>
            <a:r>
              <a:rPr lang="en-US"/>
              <a:t>We received 55 Expressions of Interest - 41 municipalities and 6 COGS/regional groups (some </a:t>
            </a:r>
            <a:r>
              <a:rPr lang="en-US" err="1"/>
              <a:t>munis</a:t>
            </a:r>
            <a:r>
              <a:rPr lang="en-US"/>
              <a:t> and regions duplicative)</a:t>
            </a:r>
          </a:p>
          <a:p>
            <a:pPr marL="628650" lvl="1" indent="-171450">
              <a:buFont typeface="Arial"/>
              <a:buChar char="•"/>
            </a:pPr>
            <a:r>
              <a:rPr lang="en-US"/>
              <a:t>31 UBP + food scrap collection programs </a:t>
            </a:r>
          </a:p>
          <a:p>
            <a:pPr marL="628650" lvl="1" indent="-171450">
              <a:buFont typeface="Arial"/>
              <a:buChar char="•"/>
            </a:pPr>
            <a:r>
              <a:rPr lang="en-US"/>
              <a:t>16 FS-only programs (transfer station drop-off or curbside)</a:t>
            </a:r>
          </a:p>
          <a:p>
            <a:pPr marL="628650" lvl="1" indent="-171450">
              <a:buFont typeface="Arial"/>
              <a:buChar char="•"/>
            </a:pPr>
            <a:r>
              <a:rPr lang="en-US" b="1"/>
              <a:t>35 applicants invited to Phase 2 (4 regional groups and 31 municipalities)</a:t>
            </a:r>
            <a:endParaRPr lang="en-US"/>
          </a:p>
          <a:p>
            <a:pPr lvl="1"/>
            <a:r>
              <a:rPr lang="en-US" b="1"/>
              <a:t> </a:t>
            </a:r>
            <a:r>
              <a:rPr lang="en-US"/>
              <a: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6F2F17-8406-4045-9E5E-8410BFC4E198}" type="slidenum">
              <a:rPr lang="en-US"/>
              <a:t>18</a:t>
            </a:fld>
            <a:endParaRPr lang="en-US"/>
          </a:p>
        </p:txBody>
      </p:sp>
    </p:spTree>
    <p:extLst>
      <p:ext uri="{BB962C8B-B14F-4D97-AF65-F5344CB8AC3E}">
        <p14:creationId xmlns:p14="http://schemas.microsoft.com/office/powerpoint/2010/main" val="204665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Again, we are very excited about the commitment to reduce waste, which ties into the goals of all the CCSMM working groups and the Menu of Options.</a:t>
            </a:r>
          </a:p>
          <a:p>
            <a:pPr marL="171450" indent="-171450">
              <a:buFont typeface="Arial"/>
              <a:buChar char="•"/>
            </a:pPr>
            <a:r>
              <a:rPr lang="en-US"/>
              <a:t>Exciting time, lots of interest in UBP and food waste </a:t>
            </a:r>
          </a:p>
          <a:p>
            <a:pPr marL="171450" indent="-171450">
              <a:buFont typeface="Arial"/>
              <a:buChar char="•"/>
            </a:pPr>
            <a:r>
              <a:rPr lang="en-US"/>
              <a:t>Especially important is really exploring the pathway to permanence.  </a:t>
            </a:r>
          </a:p>
          <a:p>
            <a:pPr lvl="1"/>
            <a:r>
              <a:rPr lang="en-US" b="1"/>
              <a:t> </a:t>
            </a:r>
            <a:r>
              <a:rPr lang="en-US"/>
              <a:t> </a:t>
            </a:r>
          </a:p>
          <a:p>
            <a:r>
              <a:rPr lang="en-US"/>
              <a:t>  </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6F2F17-8406-4045-9E5E-8410BFC4E198}" type="slidenum">
              <a:rPr lang="en-US"/>
              <a:t>19</a:t>
            </a:fld>
            <a:endParaRPr lang="en-US"/>
          </a:p>
        </p:txBody>
      </p:sp>
    </p:spTree>
    <p:extLst>
      <p:ext uri="{BB962C8B-B14F-4D97-AF65-F5344CB8AC3E}">
        <p14:creationId xmlns:p14="http://schemas.microsoft.com/office/powerpoint/2010/main" val="226365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F6F2F17-8406-4045-9E5E-8410BFC4E198}" type="slidenum">
              <a:rPr lang="en-US"/>
              <a:t>20</a:t>
            </a:fld>
            <a:endParaRPr lang="en-US"/>
          </a:p>
        </p:txBody>
      </p:sp>
    </p:spTree>
    <p:extLst>
      <p:ext uri="{BB962C8B-B14F-4D97-AF65-F5344CB8AC3E}">
        <p14:creationId xmlns:p14="http://schemas.microsoft.com/office/powerpoint/2010/main" val="348908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Katie </a:t>
            </a:r>
            <a:r>
              <a:rPr lang="en-US">
                <a:cs typeface="Calibri"/>
              </a:rPr>
              <a:t>/ Laura / Matt</a:t>
            </a:r>
          </a:p>
          <a:p>
            <a:endParaRPr lang="en-US">
              <a:cs typeface="Calibri"/>
            </a:endParaRPr>
          </a:p>
          <a:p>
            <a:r>
              <a:rPr lang="en-US">
                <a:cs typeface="Calibri"/>
              </a:rPr>
              <a:t>Note that we are up to </a:t>
            </a:r>
            <a:r>
              <a:rPr lang="en-US" b="1">
                <a:cs typeface="Calibri"/>
              </a:rPr>
              <a:t>90 CCSMM towns</a:t>
            </a:r>
            <a:r>
              <a:rPr lang="en-US">
                <a:cs typeface="Calibri"/>
              </a:rPr>
              <a:t> </a:t>
            </a:r>
          </a:p>
          <a:p>
            <a:r>
              <a:rPr lang="en-US">
                <a:cs typeface="Calibri"/>
              </a:rPr>
              <a:t>Latest additions:  </a:t>
            </a:r>
            <a:r>
              <a:rPr lang="en-US" b="1">
                <a:cs typeface="Calibri"/>
              </a:rPr>
              <a:t>Meriden, Trumbull &amp; Bethany</a:t>
            </a:r>
          </a:p>
        </p:txBody>
      </p:sp>
      <p:sp>
        <p:nvSpPr>
          <p:cNvPr id="4" name="Slide Number Placeholder 3"/>
          <p:cNvSpPr>
            <a:spLocks noGrp="1"/>
          </p:cNvSpPr>
          <p:nvPr>
            <p:ph type="sldNum" sz="quarter" idx="5"/>
          </p:nvPr>
        </p:nvSpPr>
        <p:spPr/>
        <p:txBody>
          <a:bodyPr/>
          <a:lstStyle/>
          <a:p>
            <a:fld id="{368BBE2F-2A50-8E4D-B634-F9E941D81829}" type="slidenum">
              <a:rPr lang="en-US" smtClean="0"/>
              <a:t>3</a:t>
            </a:fld>
            <a:endParaRPr lang="en-US"/>
          </a:p>
        </p:txBody>
      </p:sp>
    </p:spTree>
    <p:extLst>
      <p:ext uri="{BB962C8B-B14F-4D97-AF65-F5344CB8AC3E}">
        <p14:creationId xmlns:p14="http://schemas.microsoft.com/office/powerpoint/2010/main" val="197724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F6F2F17-8406-4045-9E5E-8410BFC4E198}" type="slidenum">
              <a:rPr lang="en-US"/>
              <a:t>21</a:t>
            </a:fld>
            <a:endParaRPr lang="en-US"/>
          </a:p>
        </p:txBody>
      </p:sp>
    </p:spTree>
    <p:extLst>
      <p:ext uri="{BB962C8B-B14F-4D97-AF65-F5344CB8AC3E}">
        <p14:creationId xmlns:p14="http://schemas.microsoft.com/office/powerpoint/2010/main" val="328352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F6F2F17-8406-4045-9E5E-8410BFC4E198}" type="slidenum">
              <a:rPr lang="en-US"/>
              <a:t>22</a:t>
            </a:fld>
            <a:endParaRPr lang="en-US"/>
          </a:p>
        </p:txBody>
      </p:sp>
    </p:spTree>
    <p:extLst>
      <p:ext uri="{BB962C8B-B14F-4D97-AF65-F5344CB8AC3E}">
        <p14:creationId xmlns:p14="http://schemas.microsoft.com/office/powerpoint/2010/main" val="223977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Katie into</a:t>
            </a:r>
          </a:p>
          <a:p>
            <a:endParaRPr lang="en-US">
              <a:cs typeface="Calibri"/>
            </a:endParaRPr>
          </a:p>
          <a:p>
            <a:endParaRPr lang="en-US">
              <a:cs typeface="Calibri"/>
            </a:endParaRPr>
          </a:p>
          <a:p>
            <a:r>
              <a:rPr lang="en-US">
                <a:cs typeface="Calibri"/>
              </a:rPr>
              <a:t>Brent Madho from WEED Permitting presenting</a:t>
            </a:r>
          </a:p>
        </p:txBody>
      </p:sp>
      <p:sp>
        <p:nvSpPr>
          <p:cNvPr id="4" name="Slide Number Placeholder 3"/>
          <p:cNvSpPr>
            <a:spLocks noGrp="1"/>
          </p:cNvSpPr>
          <p:nvPr>
            <p:ph type="sldNum" sz="quarter" idx="5"/>
          </p:nvPr>
        </p:nvSpPr>
        <p:spPr/>
        <p:txBody>
          <a:bodyPr/>
          <a:lstStyle/>
          <a:p>
            <a:fld id="{6FEE1D3F-40B9-4667-8A8F-045B3794A5A5}" type="slidenum">
              <a:rPr lang="en-US"/>
              <a:t>23</a:t>
            </a:fld>
            <a:endParaRPr lang="en-US"/>
          </a:p>
        </p:txBody>
      </p:sp>
    </p:spTree>
    <p:extLst>
      <p:ext uri="{BB962C8B-B14F-4D97-AF65-F5344CB8AC3E}">
        <p14:creationId xmlns:p14="http://schemas.microsoft.com/office/powerpoint/2010/main" val="3517054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Brent</a:t>
            </a:r>
          </a:p>
        </p:txBody>
      </p:sp>
      <p:sp>
        <p:nvSpPr>
          <p:cNvPr id="4" name="Slide Number Placeholder 3"/>
          <p:cNvSpPr>
            <a:spLocks noGrp="1"/>
          </p:cNvSpPr>
          <p:nvPr>
            <p:ph type="sldNum" sz="quarter" idx="5"/>
          </p:nvPr>
        </p:nvSpPr>
        <p:spPr/>
        <p:txBody>
          <a:bodyPr/>
          <a:lstStyle/>
          <a:p>
            <a:fld id="{6FEE1D3F-40B9-4667-8A8F-045B3794A5A5}" type="slidenum">
              <a:rPr lang="en-US"/>
              <a:t>24</a:t>
            </a:fld>
            <a:endParaRPr lang="en-US"/>
          </a:p>
        </p:txBody>
      </p:sp>
    </p:spTree>
    <p:extLst>
      <p:ext uri="{BB962C8B-B14F-4D97-AF65-F5344CB8AC3E}">
        <p14:creationId xmlns:p14="http://schemas.microsoft.com/office/powerpoint/2010/main" val="4033910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Brent</a:t>
            </a:r>
          </a:p>
        </p:txBody>
      </p:sp>
      <p:sp>
        <p:nvSpPr>
          <p:cNvPr id="4" name="Slide Number Placeholder 3"/>
          <p:cNvSpPr>
            <a:spLocks noGrp="1"/>
          </p:cNvSpPr>
          <p:nvPr>
            <p:ph type="sldNum" sz="quarter" idx="5"/>
          </p:nvPr>
        </p:nvSpPr>
        <p:spPr/>
        <p:txBody>
          <a:bodyPr/>
          <a:lstStyle/>
          <a:p>
            <a:fld id="{6FEE1D3F-40B9-4667-8A8F-045B3794A5A5}" type="slidenum">
              <a:rPr lang="en-US" smtClean="0"/>
              <a:t>25</a:t>
            </a:fld>
            <a:endParaRPr lang="en-US"/>
          </a:p>
        </p:txBody>
      </p:sp>
    </p:spTree>
    <p:extLst>
      <p:ext uri="{BB962C8B-B14F-4D97-AF65-F5344CB8AC3E}">
        <p14:creationId xmlns:p14="http://schemas.microsoft.com/office/powerpoint/2010/main" val="2790018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Brent</a:t>
            </a:r>
          </a:p>
        </p:txBody>
      </p:sp>
      <p:sp>
        <p:nvSpPr>
          <p:cNvPr id="4" name="Slide Number Placeholder 3"/>
          <p:cNvSpPr>
            <a:spLocks noGrp="1"/>
          </p:cNvSpPr>
          <p:nvPr>
            <p:ph type="sldNum" sz="quarter" idx="5"/>
          </p:nvPr>
        </p:nvSpPr>
        <p:spPr/>
        <p:txBody>
          <a:bodyPr/>
          <a:lstStyle/>
          <a:p>
            <a:fld id="{6FEE1D3F-40B9-4667-8A8F-045B3794A5A5}" type="slidenum">
              <a:rPr lang="en-US" smtClean="0"/>
              <a:t>26</a:t>
            </a:fld>
            <a:endParaRPr lang="en-US"/>
          </a:p>
        </p:txBody>
      </p:sp>
    </p:spTree>
    <p:extLst>
      <p:ext uri="{BB962C8B-B14F-4D97-AF65-F5344CB8AC3E}">
        <p14:creationId xmlns:p14="http://schemas.microsoft.com/office/powerpoint/2010/main" val="199767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Brent</a:t>
            </a:r>
          </a:p>
        </p:txBody>
      </p:sp>
      <p:sp>
        <p:nvSpPr>
          <p:cNvPr id="4" name="Slide Number Placeholder 3"/>
          <p:cNvSpPr>
            <a:spLocks noGrp="1"/>
          </p:cNvSpPr>
          <p:nvPr>
            <p:ph type="sldNum" sz="quarter" idx="5"/>
          </p:nvPr>
        </p:nvSpPr>
        <p:spPr/>
        <p:txBody>
          <a:bodyPr/>
          <a:lstStyle/>
          <a:p>
            <a:fld id="{6FEE1D3F-40B9-4667-8A8F-045B3794A5A5}" type="slidenum">
              <a:rPr lang="en-US" smtClean="0"/>
              <a:t>27</a:t>
            </a:fld>
            <a:endParaRPr lang="en-US"/>
          </a:p>
        </p:txBody>
      </p:sp>
    </p:spTree>
    <p:extLst>
      <p:ext uri="{BB962C8B-B14F-4D97-AF65-F5344CB8AC3E}">
        <p14:creationId xmlns:p14="http://schemas.microsoft.com/office/powerpoint/2010/main" val="1087412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defRPr/>
            </a:pPr>
            <a:r>
              <a:rPr lang="en-US" b="1"/>
              <a:t>Laura intro</a:t>
            </a:r>
          </a:p>
          <a:p>
            <a:pPr marL="628650" lvl="1" indent="-171450">
              <a:buFont typeface="Arial"/>
              <a:buChar char="•"/>
              <a:defRPr/>
            </a:pPr>
            <a:endParaRPr lang="en-US"/>
          </a:p>
          <a:p>
            <a:pPr marL="628650" lvl="1" indent="-171450">
              <a:buFont typeface="Arial"/>
              <a:buChar char="•"/>
              <a:defRPr/>
            </a:pPr>
            <a:r>
              <a:rPr lang="en-US"/>
              <a:t>Smart Feed facility – Jonathan Fife</a:t>
            </a:r>
          </a:p>
          <a:p>
            <a:pPr marL="628650" lvl="1" indent="-171450">
              <a:buFont typeface="Arial"/>
              <a:buChar char="•"/>
              <a:defRPr/>
            </a:pPr>
            <a:r>
              <a:rPr lang="en-US"/>
              <a:t>Meriden co-collection pilot – Howard Weissberg</a:t>
            </a:r>
          </a:p>
          <a:p>
            <a:pPr marL="628650" lvl="1" indent="-171450">
              <a:buFont typeface="Arial"/>
              <a:buChar char="•"/>
              <a:defRPr/>
            </a:pPr>
            <a:r>
              <a:rPr lang="en-US"/>
              <a:t>Fairfield glass collection pilot - Becky Bunnell, Sustainable Fairfield Task Force</a:t>
            </a:r>
          </a:p>
          <a:p>
            <a:pPr marL="628650" lvl="1" indent="-171450">
              <a:buFont typeface="Arial"/>
              <a:buChar char="•"/>
              <a:defRPr/>
            </a:pPr>
            <a:r>
              <a:rPr lang="en-US"/>
              <a:t>Wilton Food Scrap Collection at schools - Tammy Thornton, Wilton Go Green</a:t>
            </a: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368BBE2F-2A50-8E4D-B634-F9E941D81829}" type="slidenum">
              <a:rPr lang="en-US" smtClean="0"/>
              <a:t>28</a:t>
            </a:fld>
            <a:endParaRPr lang="en-US"/>
          </a:p>
        </p:txBody>
      </p:sp>
    </p:spTree>
    <p:extLst>
      <p:ext uri="{BB962C8B-B14F-4D97-AF65-F5344CB8AC3E}">
        <p14:creationId xmlns:p14="http://schemas.microsoft.com/office/powerpoint/2010/main" val="428658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a:t>Katie/Laura/Matt</a:t>
            </a:r>
            <a:r>
              <a:rPr lang="en-US">
                <a:solidFill>
                  <a:srgbClr val="000000">
                    <a:lumMod val="65000"/>
                    <a:lumOff val="35000"/>
                  </a:srgbClr>
                </a:solidFill>
                <a:cs typeface="Calibri" panose="020F0502020204030204"/>
              </a:rPr>
              <a:t> to facilitate </a:t>
            </a:r>
            <a:endParaRPr lang="en-US">
              <a:cs typeface="Calibri"/>
            </a:endParaRPr>
          </a:p>
        </p:txBody>
      </p:sp>
      <p:sp>
        <p:nvSpPr>
          <p:cNvPr id="4" name="Slide Number Placeholder 3"/>
          <p:cNvSpPr>
            <a:spLocks noGrp="1"/>
          </p:cNvSpPr>
          <p:nvPr>
            <p:ph type="sldNum" sz="quarter" idx="10"/>
          </p:nvPr>
        </p:nvSpPr>
        <p:spPr/>
        <p:txBody>
          <a:bodyPr/>
          <a:lstStyle/>
          <a:p>
            <a:fld id="{368BBE2F-2A50-8E4D-B634-F9E941D81829}" type="slidenum">
              <a:rPr lang="en-US" smtClean="0"/>
              <a:t>29</a:t>
            </a:fld>
            <a:endParaRPr lang="en-US"/>
          </a:p>
        </p:txBody>
      </p:sp>
    </p:spTree>
    <p:extLst>
      <p:ext uri="{BB962C8B-B14F-4D97-AF65-F5344CB8AC3E}">
        <p14:creationId xmlns:p14="http://schemas.microsoft.com/office/powerpoint/2010/main" val="13335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a:t>Katie/Laura/Matt</a:t>
            </a:r>
            <a:r>
              <a:rPr lang="en-US">
                <a:solidFill>
                  <a:srgbClr val="000000">
                    <a:lumMod val="65000"/>
                    <a:lumOff val="35000"/>
                  </a:srgbClr>
                </a:solidFill>
                <a:cs typeface="Calibri" panose="020F0502020204030204"/>
              </a:rPr>
              <a:t> to facilitate </a:t>
            </a:r>
            <a:endParaRPr lang="en-US">
              <a:cs typeface="Calibri"/>
            </a:endParaRPr>
          </a:p>
        </p:txBody>
      </p:sp>
      <p:sp>
        <p:nvSpPr>
          <p:cNvPr id="4" name="Slide Number Placeholder 3"/>
          <p:cNvSpPr>
            <a:spLocks noGrp="1"/>
          </p:cNvSpPr>
          <p:nvPr>
            <p:ph type="sldNum" sz="quarter" idx="10"/>
          </p:nvPr>
        </p:nvSpPr>
        <p:spPr/>
        <p:txBody>
          <a:bodyPr/>
          <a:lstStyle/>
          <a:p>
            <a:fld id="{368BBE2F-2A50-8E4D-B634-F9E941D81829}" type="slidenum">
              <a:rPr lang="en-US" smtClean="0"/>
              <a:t>30</a:t>
            </a:fld>
            <a:endParaRPr lang="en-US"/>
          </a:p>
        </p:txBody>
      </p:sp>
    </p:spTree>
    <p:extLst>
      <p:ext uri="{BB962C8B-B14F-4D97-AF65-F5344CB8AC3E}">
        <p14:creationId xmlns:p14="http://schemas.microsoft.com/office/powerpoint/2010/main" val="235909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Laura</a:t>
            </a:r>
          </a:p>
          <a:p>
            <a:endParaRPr lang="en-US"/>
          </a:p>
          <a:p>
            <a:r>
              <a:rPr lang="en-US"/>
              <a:t>Kat McCarthy is a Project Manager for the Center for </a:t>
            </a:r>
            <a:r>
              <a:rPr lang="en-US" err="1"/>
              <a:t>EcoTechnology</a:t>
            </a:r>
            <a:r>
              <a:rPr lang="en-US"/>
              <a:t> (CET). Kat has an MBA in Sustainability, B.A. in Environmental Studies, and brings a wealth of experience working with local government, businesses and communities to reduce waste. </a:t>
            </a:r>
          </a:p>
          <a:p>
            <a:r>
              <a:rPr lang="en-US"/>
              <a:t>Prior to her current role with CET, Kat served on the board of the New York State Association for Reduction, Reuse, and Recycling as the Organics Council Chair, coordinated compost and recycling initiatives at events, and provided direct support to businesses.</a:t>
            </a:r>
            <a:endParaRPr lang="en-US">
              <a:cs typeface="Calibri"/>
            </a:endParaRPr>
          </a:p>
          <a:p>
            <a:endParaRPr lang="en-US">
              <a:cs typeface="Calibri"/>
            </a:endParaRPr>
          </a:p>
          <a:p>
            <a:r>
              <a:rPr lang="en-US" b="1">
                <a:cs typeface="Calibri"/>
              </a:rPr>
              <a:t>Call to action (after Kat's presentation): encourage towns to get word out to their businesses</a:t>
            </a:r>
          </a:p>
          <a:p>
            <a:endParaRPr lang="en-US">
              <a:cs typeface="Calibri"/>
            </a:endParaRPr>
          </a:p>
        </p:txBody>
      </p:sp>
      <p:sp>
        <p:nvSpPr>
          <p:cNvPr id="4" name="Slide Number Placeholder 3"/>
          <p:cNvSpPr>
            <a:spLocks noGrp="1"/>
          </p:cNvSpPr>
          <p:nvPr>
            <p:ph type="sldNum" sz="quarter" idx="5"/>
          </p:nvPr>
        </p:nvSpPr>
        <p:spPr/>
        <p:txBody>
          <a:bodyPr/>
          <a:lstStyle/>
          <a:p>
            <a:fld id="{DF6F2F17-8406-4045-9E5E-8410BFC4E198}" type="slidenum">
              <a:rPr lang="en-US"/>
              <a:t>4</a:t>
            </a:fld>
            <a:endParaRPr lang="en-US"/>
          </a:p>
        </p:txBody>
      </p:sp>
    </p:spTree>
    <p:extLst>
      <p:ext uri="{BB962C8B-B14F-4D97-AF65-F5344CB8AC3E}">
        <p14:creationId xmlns:p14="http://schemas.microsoft.com/office/powerpoint/2010/main" val="2775838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a:t>
            </a:r>
          </a:p>
        </p:txBody>
      </p:sp>
      <p:sp>
        <p:nvSpPr>
          <p:cNvPr id="4" name="Slide Number Placeholder 3"/>
          <p:cNvSpPr>
            <a:spLocks noGrp="1"/>
          </p:cNvSpPr>
          <p:nvPr>
            <p:ph type="sldNum" sz="quarter" idx="5"/>
          </p:nvPr>
        </p:nvSpPr>
        <p:spPr/>
        <p:txBody>
          <a:bodyPr/>
          <a:lstStyle/>
          <a:p>
            <a:fld id="{368BBE2F-2A50-8E4D-B634-F9E941D81829}" type="slidenum">
              <a:rPr lang="en-US" smtClean="0"/>
              <a:t>31</a:t>
            </a:fld>
            <a:endParaRPr lang="en-US"/>
          </a:p>
        </p:txBody>
      </p:sp>
    </p:spTree>
    <p:extLst>
      <p:ext uri="{BB962C8B-B14F-4D97-AF65-F5344CB8AC3E}">
        <p14:creationId xmlns:p14="http://schemas.microsoft.com/office/powerpoint/2010/main" val="3430788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Katie/Laura/Matt  to offer final words and thanks for joining</a:t>
            </a:r>
          </a:p>
        </p:txBody>
      </p:sp>
      <p:sp>
        <p:nvSpPr>
          <p:cNvPr id="4" name="Slide Number Placeholder 3"/>
          <p:cNvSpPr>
            <a:spLocks noGrp="1"/>
          </p:cNvSpPr>
          <p:nvPr>
            <p:ph type="sldNum" sz="quarter" idx="5"/>
          </p:nvPr>
        </p:nvSpPr>
        <p:spPr/>
        <p:txBody>
          <a:bodyPr/>
          <a:lstStyle/>
          <a:p>
            <a:fld id="{368BBE2F-2A50-8E4D-B634-F9E941D81829}" type="slidenum">
              <a:rPr lang="en-US" smtClean="0"/>
              <a:t>32</a:t>
            </a:fld>
            <a:endParaRPr lang="en-US"/>
          </a:p>
        </p:txBody>
      </p:sp>
    </p:spTree>
    <p:extLst>
      <p:ext uri="{BB962C8B-B14F-4D97-AF65-F5344CB8AC3E}">
        <p14:creationId xmlns:p14="http://schemas.microsoft.com/office/powerpoint/2010/main" val="198292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Katie / Laura / </a:t>
            </a:r>
            <a:r>
              <a:rPr lang="en-US" b="1">
                <a:cs typeface="Calibri"/>
              </a:rPr>
              <a:t>Matt</a:t>
            </a:r>
          </a:p>
          <a:p>
            <a:endParaRPr lang="en-US">
              <a:cs typeface="Calibri"/>
            </a:endParaRPr>
          </a:p>
        </p:txBody>
      </p:sp>
      <p:sp>
        <p:nvSpPr>
          <p:cNvPr id="4" name="Slide Number Placeholder 3"/>
          <p:cNvSpPr>
            <a:spLocks noGrp="1"/>
          </p:cNvSpPr>
          <p:nvPr>
            <p:ph type="sldNum" sz="quarter" idx="5"/>
          </p:nvPr>
        </p:nvSpPr>
        <p:spPr/>
        <p:txBody>
          <a:bodyPr/>
          <a:lstStyle/>
          <a:p>
            <a:fld id="{6FEE1D3F-40B9-4667-8A8F-045B3794A5A5}" type="slidenum">
              <a:rPr lang="en-US"/>
              <a:t>5</a:t>
            </a:fld>
            <a:endParaRPr lang="en-US"/>
          </a:p>
        </p:txBody>
      </p:sp>
    </p:spTree>
    <p:extLst>
      <p:ext uri="{BB962C8B-B14F-4D97-AF65-F5344CB8AC3E}">
        <p14:creationId xmlns:p14="http://schemas.microsoft.com/office/powerpoint/2010/main" val="167629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Harry</a:t>
            </a:r>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EE1D3F-40B9-4667-8A8F-045B3794A5A5}" type="slidenum">
              <a:rPr lang="en-US"/>
              <a:t>6</a:t>
            </a:fld>
            <a:endParaRPr lang="en-US"/>
          </a:p>
        </p:txBody>
      </p:sp>
    </p:spTree>
    <p:extLst>
      <p:ext uri="{BB962C8B-B14F-4D97-AF65-F5344CB8AC3E}">
        <p14:creationId xmlns:p14="http://schemas.microsoft.com/office/powerpoint/2010/main" val="59862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b="0">
                <a:cs typeface="Calibri"/>
              </a:rPr>
              <a:t>James</a:t>
            </a:r>
          </a:p>
        </p:txBody>
      </p:sp>
      <p:sp>
        <p:nvSpPr>
          <p:cNvPr id="4" name="Slide Number Placeholder 3"/>
          <p:cNvSpPr>
            <a:spLocks noGrp="1"/>
          </p:cNvSpPr>
          <p:nvPr>
            <p:ph type="sldNum" sz="quarter" idx="5"/>
          </p:nvPr>
        </p:nvSpPr>
        <p:spPr/>
        <p:txBody>
          <a:bodyPr/>
          <a:lstStyle/>
          <a:p>
            <a:fld id="{6FEE1D3F-40B9-4667-8A8F-045B3794A5A5}" type="slidenum">
              <a:rPr lang="en-US"/>
              <a:t>7</a:t>
            </a:fld>
            <a:endParaRPr lang="en-US"/>
          </a:p>
        </p:txBody>
      </p:sp>
    </p:spTree>
    <p:extLst>
      <p:ext uri="{BB962C8B-B14F-4D97-AF65-F5344CB8AC3E}">
        <p14:creationId xmlns:p14="http://schemas.microsoft.com/office/powerpoint/2010/main" val="336866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James</a:t>
            </a:r>
          </a:p>
          <a:p>
            <a:endParaRPr lang="en-US" b="1">
              <a:cs typeface="Calibri"/>
            </a:endParaRPr>
          </a:p>
        </p:txBody>
      </p:sp>
      <p:sp>
        <p:nvSpPr>
          <p:cNvPr id="4" name="Slide Number Placeholder 3"/>
          <p:cNvSpPr>
            <a:spLocks noGrp="1"/>
          </p:cNvSpPr>
          <p:nvPr>
            <p:ph type="sldNum" sz="quarter" idx="5"/>
          </p:nvPr>
        </p:nvSpPr>
        <p:spPr/>
        <p:txBody>
          <a:bodyPr/>
          <a:lstStyle/>
          <a:p>
            <a:fld id="{6FEE1D3F-40B9-4667-8A8F-045B3794A5A5}" type="slidenum">
              <a:rPr lang="en-US"/>
              <a:t>8</a:t>
            </a:fld>
            <a:endParaRPr lang="en-US"/>
          </a:p>
        </p:txBody>
      </p:sp>
    </p:spTree>
    <p:extLst>
      <p:ext uri="{BB962C8B-B14F-4D97-AF65-F5344CB8AC3E}">
        <p14:creationId xmlns:p14="http://schemas.microsoft.com/office/powerpoint/2010/main" val="200482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James</a:t>
            </a:r>
          </a:p>
          <a:p>
            <a:endParaRPr lang="en-US" b="1">
              <a:cs typeface="Calibri"/>
            </a:endParaRPr>
          </a:p>
        </p:txBody>
      </p:sp>
      <p:sp>
        <p:nvSpPr>
          <p:cNvPr id="4" name="Slide Number Placeholder 3"/>
          <p:cNvSpPr>
            <a:spLocks noGrp="1"/>
          </p:cNvSpPr>
          <p:nvPr>
            <p:ph type="sldNum" sz="quarter" idx="5"/>
          </p:nvPr>
        </p:nvSpPr>
        <p:spPr/>
        <p:txBody>
          <a:bodyPr/>
          <a:lstStyle/>
          <a:p>
            <a:fld id="{6FEE1D3F-40B9-4667-8A8F-045B3794A5A5}" type="slidenum">
              <a:rPr lang="en-US"/>
              <a:t>9</a:t>
            </a:fld>
            <a:endParaRPr lang="en-US"/>
          </a:p>
        </p:txBody>
      </p:sp>
    </p:spTree>
    <p:extLst>
      <p:ext uri="{BB962C8B-B14F-4D97-AF65-F5344CB8AC3E}">
        <p14:creationId xmlns:p14="http://schemas.microsoft.com/office/powerpoint/2010/main" val="31326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James</a:t>
            </a:r>
          </a:p>
          <a:p>
            <a:endParaRPr lang="en-US" b="1">
              <a:cs typeface="Calibri"/>
            </a:endParaRPr>
          </a:p>
        </p:txBody>
      </p:sp>
      <p:sp>
        <p:nvSpPr>
          <p:cNvPr id="4" name="Slide Number Placeholder 3"/>
          <p:cNvSpPr>
            <a:spLocks noGrp="1"/>
          </p:cNvSpPr>
          <p:nvPr>
            <p:ph type="sldNum" sz="quarter" idx="5"/>
          </p:nvPr>
        </p:nvSpPr>
        <p:spPr/>
        <p:txBody>
          <a:bodyPr/>
          <a:lstStyle/>
          <a:p>
            <a:fld id="{6FEE1D3F-40B9-4667-8A8F-045B3794A5A5}" type="slidenum">
              <a:rPr lang="en-US"/>
              <a:t>10</a:t>
            </a:fld>
            <a:endParaRPr lang="en-US"/>
          </a:p>
        </p:txBody>
      </p:sp>
    </p:spTree>
    <p:extLst>
      <p:ext uri="{BB962C8B-B14F-4D97-AF65-F5344CB8AC3E}">
        <p14:creationId xmlns:p14="http://schemas.microsoft.com/office/powerpoint/2010/main" val="32547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0DD9AAB-9219-A142-B272-5AC3773F9FEA}" type="datetime1">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311701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FFC89A-973E-8B4C-8361-B8A397AF77F6}" type="datetime1">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33074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D5C949-3927-5743-B589-CCEB16D9D286}" type="datetime1">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112997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737600" y="6356353"/>
            <a:ext cx="2844800" cy="365125"/>
          </a:xfrm>
        </p:spPr>
        <p:txBody>
          <a:bodyPr/>
          <a:lstStyle>
            <a:lvl1pPr>
              <a:defRPr>
                <a:solidFill>
                  <a:srgbClr val="898989"/>
                </a:solidFill>
              </a:defRPr>
            </a:lvl1pPr>
          </a:lstStyle>
          <a:p>
            <a:fld id="{044EB4EA-C9FB-4E78-B9D6-22570C50478E}" type="slidenum">
              <a:rPr lang="en-US" smtClean="0"/>
              <a:pPr/>
              <a:t>‹#›</a:t>
            </a:fld>
            <a:endParaRPr lang="en-US"/>
          </a:p>
        </p:txBody>
      </p:sp>
      <p:sp>
        <p:nvSpPr>
          <p:cNvPr id="4" name="TextBox 3">
            <a:extLst>
              <a:ext uri="{FF2B5EF4-FFF2-40B4-BE49-F238E27FC236}">
                <a16:creationId xmlns:a16="http://schemas.microsoft.com/office/drawing/2014/main" id="{55B07B51-F451-40F0-BD11-344CB1B3F59E}"/>
              </a:ext>
            </a:extLst>
          </p:cNvPr>
          <p:cNvSpPr txBox="1"/>
          <p:nvPr userDrawn="1"/>
        </p:nvSpPr>
        <p:spPr>
          <a:xfrm>
            <a:off x="304801" y="6477000"/>
            <a:ext cx="4342856" cy="215444"/>
          </a:xfrm>
          <a:prstGeom prst="rect">
            <a:avLst/>
          </a:prstGeom>
          <a:noFill/>
        </p:spPr>
        <p:txBody>
          <a:bodyPr wrap="none" rtlCol="0">
            <a:spAutoFit/>
          </a:bodyPr>
          <a:lstStyle/>
          <a:p>
            <a:pPr defTabSz="457200"/>
            <a:r>
              <a:rPr lang="en-US" sz="800">
                <a:solidFill>
                  <a:srgbClr val="898989"/>
                </a:solidFill>
              </a:rPr>
              <a:t>Prepared by WasteZero, Inc. for MIRA and the CT Dept. of Energy &amp; Environmental Protection, 2020</a:t>
            </a:r>
          </a:p>
        </p:txBody>
      </p:sp>
    </p:spTree>
    <p:extLst>
      <p:ext uri="{BB962C8B-B14F-4D97-AF65-F5344CB8AC3E}">
        <p14:creationId xmlns:p14="http://schemas.microsoft.com/office/powerpoint/2010/main" val="161847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62E6-C125-0B4A-A17E-46B874C3BE3F}" type="datetime1">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379861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788BEB-A9E0-454E-BF25-C9FD9211EFAC}" type="datetime1">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68529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98644A5-7B7E-3F48-BFC1-12BD1558610F}" type="datetime1">
              <a:rPr lang="en-US" smtClean="0"/>
              <a:t>2/7/2022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42421960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95D450DC-AFFF-DE4F-9F5C-B9BAF6684E83}" type="datetime1">
              <a:rPr lang="en-US" smtClean="0"/>
              <a:t>2/7/2022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32107193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2F614B03-6FB1-7C44-8627-A8DC212D85EB}" type="datetime1">
              <a:rPr lang="en-US" smtClean="0"/>
              <a:t>2/7/2022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200950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EFAEAA-DC69-C644-A33F-E5A1B73CADB8}" type="datetime1">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122132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958AC74-0EAD-0043-BDFD-614D0B81BC5D}" type="datetime1">
              <a:rPr lang="en-US" smtClean="0"/>
              <a:t>2/7/2022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22481860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F2479C5-15C1-3E48-A539-FE5496ACFCEA}" type="datetime1">
              <a:rPr lang="en-US" smtClean="0"/>
              <a:t>2/7/2022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E4ECE115-4D6D-C241-9C03-ABBBD8C9B21A}" type="slidenum">
              <a:rPr lang="en-US" smtClean="0"/>
              <a:t>‹#›</a:t>
            </a:fld>
            <a:endParaRPr lang="en-US"/>
          </a:p>
        </p:txBody>
      </p:sp>
    </p:spTree>
    <p:extLst>
      <p:ext uri="{BB962C8B-B14F-4D97-AF65-F5344CB8AC3E}">
        <p14:creationId xmlns:p14="http://schemas.microsoft.com/office/powerpoint/2010/main" val="276726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585B85B-84CE-6C4C-93A3-B7C5B954A6FE}" type="datetime1">
              <a:rPr lang="en-US" smtClean="0"/>
              <a:t>2/7/2022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4ECE115-4D6D-C241-9C03-ABBBD8C9B21A}" type="slidenum">
              <a:rPr lang="en-US" smtClean="0"/>
              <a:t>‹#›</a:t>
            </a:fld>
            <a:endParaRPr lang="en-US"/>
          </a:p>
        </p:txBody>
      </p:sp>
    </p:spTree>
    <p:extLst>
      <p:ext uri="{BB962C8B-B14F-4D97-AF65-F5344CB8AC3E}">
        <p14:creationId xmlns:p14="http://schemas.microsoft.com/office/powerpoint/2010/main" val="4756159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nnecticut-demographics.com/cities_by_popula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tsbdc.uconn.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DEEP.RecyclingProgram@ct.gov" TargetMode="External"/><Relationship Id="rId4" Type="http://schemas.openxmlformats.org/officeDocument/2006/relationships/hyperlink" Target="https://portal.ct.gov/DEEP/Reduce-Reuse-Recycle/Bottles/Beverage-Container-Recycling-Grant-Progra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ames.albis@ct.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EEP.RecyclingProgram@ct.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EEP.RecyclingProgram@ct.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ct.gov/DEEP/Permits-and-Licenses/Waste-and-Materials-Management-Permits-and-General-Permits#CommercialG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ortal.ct.gov/DEEP/Permits-and-Licenses/Client-Concierge-Permit-Assistanc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portal.ct.gov/-/media/DEEP/Permits_and_Licenses/Factsheets_General/Farm-Anaerobic-Digester-Factsheet.pdf" TargetMode="External"/><Relationship Id="rId4" Type="http://schemas.openxmlformats.org/officeDocument/2006/relationships/hyperlink" Target="https://portal.ct.gov/DEEP/Waste-Management-and-Disposal/Organics-Recycling/Current-Permit-Authorization-Pathways-for-Food-Waste-Managemen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lizabeth.moore@ct.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Frank.P.Gagliardo@ct.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Kevin.Barrett@ct.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p.constantcontactpages.com/su/iJI1EB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sherill.baldwin@ct.gov" TargetMode="External"/><Relationship Id="rId5" Type="http://schemas.openxmlformats.org/officeDocument/2006/relationships/hyperlink" Target="https://portal.ct.gov/DEEP/Waste-Management-and-Disposal/Solid-Waste-Management-Plan/Solid-Waste-Management-Advisory-Committee" TargetMode="External"/><Relationship Id="rId4" Type="http://schemas.openxmlformats.org/officeDocument/2006/relationships/hyperlink" Target="https://portal.ct.gov/DEEP/Waste-Management-and-Disposal/Solid-Waste-Management-Plan/State-Solid-Waste-Advisory-Committee-Information-And-Schedul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9AD9-7EA4-413D-AA54-FFC8A660D60F}"/>
              </a:ext>
            </a:extLst>
          </p:cNvPr>
          <p:cNvSpPr>
            <a:spLocks noGrp="1"/>
          </p:cNvSpPr>
          <p:nvPr>
            <p:ph type="ctrTitle"/>
          </p:nvPr>
        </p:nvSpPr>
        <p:spPr>
          <a:xfrm>
            <a:off x="882942" y="1284071"/>
            <a:ext cx="7315200" cy="3255264"/>
          </a:xfrm>
        </p:spPr>
        <p:txBody>
          <a:bodyPr>
            <a:normAutofit/>
          </a:bodyPr>
          <a:lstStyle/>
          <a:p>
            <a:r>
              <a:rPr lang="en-US" sz="4000"/>
              <a:t>Connecticut Coalition for Sustainable Materials Management </a:t>
            </a:r>
            <a:br>
              <a:rPr lang="en-US" sz="4000"/>
            </a:br>
            <a:r>
              <a:rPr lang="en-US" sz="4000"/>
              <a:t>Full Coalition Meeting</a:t>
            </a:r>
          </a:p>
        </p:txBody>
      </p:sp>
      <p:sp>
        <p:nvSpPr>
          <p:cNvPr id="3" name="Subtitle 2">
            <a:extLst>
              <a:ext uri="{FF2B5EF4-FFF2-40B4-BE49-F238E27FC236}">
                <a16:creationId xmlns:a16="http://schemas.microsoft.com/office/drawing/2014/main" id="{53434DE8-D82C-4C69-8CFB-120D7D0606B6}"/>
              </a:ext>
            </a:extLst>
          </p:cNvPr>
          <p:cNvSpPr>
            <a:spLocks noGrp="1"/>
          </p:cNvSpPr>
          <p:nvPr>
            <p:ph type="subTitle" idx="1"/>
          </p:nvPr>
        </p:nvSpPr>
        <p:spPr>
          <a:xfrm>
            <a:off x="887814" y="4670246"/>
            <a:ext cx="7527401" cy="914400"/>
          </a:xfrm>
        </p:spPr>
        <p:txBody>
          <a:bodyPr/>
          <a:lstStyle/>
          <a:p>
            <a:r>
              <a:rPr lang="en-US"/>
              <a:t>February 7, 2022</a:t>
            </a:r>
          </a:p>
        </p:txBody>
      </p:sp>
      <p:pic>
        <p:nvPicPr>
          <p:cNvPr id="5" name="Picture 4">
            <a:extLst>
              <a:ext uri="{FF2B5EF4-FFF2-40B4-BE49-F238E27FC236}">
                <a16:creationId xmlns:a16="http://schemas.microsoft.com/office/drawing/2014/main" id="{21A7B108-FF1E-4843-BC9B-BD82A0BDFB2F}"/>
              </a:ext>
            </a:extLst>
          </p:cNvPr>
          <p:cNvPicPr>
            <a:picLocks noChangeAspect="1"/>
          </p:cNvPicPr>
          <p:nvPr/>
        </p:nvPicPr>
        <p:blipFill>
          <a:blip r:embed="rId2"/>
          <a:stretch>
            <a:fillRect/>
          </a:stretch>
        </p:blipFill>
        <p:spPr>
          <a:xfrm>
            <a:off x="9437968" y="3881358"/>
            <a:ext cx="2603500" cy="2057400"/>
          </a:xfrm>
          <a:prstGeom prst="rect">
            <a:avLst/>
          </a:prstGeom>
        </p:spPr>
      </p:pic>
    </p:spTree>
    <p:extLst>
      <p:ext uri="{BB962C8B-B14F-4D97-AF65-F5344CB8AC3E}">
        <p14:creationId xmlns:p14="http://schemas.microsoft.com/office/powerpoint/2010/main" val="80251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$0.05 Fee on “Miniatures"</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869268" y="210966"/>
            <a:ext cx="7315200" cy="6414829"/>
          </a:xfrm>
        </p:spPr>
        <p:txBody>
          <a:bodyPr>
            <a:normAutofit/>
          </a:bodyPr>
          <a:lstStyle/>
          <a:p>
            <a:pPr marL="0" indent="0">
              <a:buNone/>
            </a:pPr>
            <a:r>
              <a:rPr lang="en-US" sz="2800" b="1">
                <a:solidFill>
                  <a:srgbClr val="595959"/>
                </a:solidFill>
              </a:rPr>
              <a:t>What to Expect</a:t>
            </a:r>
          </a:p>
          <a:p>
            <a:r>
              <a:rPr lang="en-US" sz="2800">
                <a:solidFill>
                  <a:srgbClr val="595959"/>
                </a:solidFill>
              </a:rPr>
              <a:t>Wine &amp; Spirits Wholesalers of CT (WSWC) have indicated that they will aggregate fee revenues from all wholesalers and provide one check per municipality</a:t>
            </a:r>
          </a:p>
          <a:p>
            <a:r>
              <a:rPr lang="en-US" sz="2800">
                <a:solidFill>
                  <a:srgbClr val="595959"/>
                </a:solidFill>
              </a:rPr>
              <a:t>Package stores had stock on shelf purchased prior to Oct. 1 when law went into effect; April 2022 checks to towns won’t necessarily reflect 6 full months of sales</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10</a:t>
            </a:fld>
            <a:endParaRPr lang="en-US"/>
          </a:p>
        </p:txBody>
      </p:sp>
    </p:spTree>
    <p:extLst>
      <p:ext uri="{BB962C8B-B14F-4D97-AF65-F5344CB8AC3E}">
        <p14:creationId xmlns:p14="http://schemas.microsoft.com/office/powerpoint/2010/main" val="375551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$0.05 Fee on “Miniatures"</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714721" y="540300"/>
            <a:ext cx="7315200" cy="1167073"/>
          </a:xfrm>
        </p:spPr>
        <p:txBody>
          <a:bodyPr>
            <a:normAutofit/>
          </a:bodyPr>
          <a:lstStyle/>
          <a:p>
            <a:pPr marL="0" indent="0">
              <a:buNone/>
            </a:pPr>
            <a:r>
              <a:rPr lang="en-US" sz="2800" b="1">
                <a:solidFill>
                  <a:srgbClr val="595959"/>
                </a:solidFill>
              </a:rPr>
              <a:t>What to Expect</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11</a:t>
            </a:fld>
            <a:endParaRPr lang="en-US"/>
          </a:p>
        </p:txBody>
      </p:sp>
      <p:pic>
        <p:nvPicPr>
          <p:cNvPr id="7" name="Picture 6">
            <a:extLst>
              <a:ext uri="{FF2B5EF4-FFF2-40B4-BE49-F238E27FC236}">
                <a16:creationId xmlns:a16="http://schemas.microsoft.com/office/drawing/2014/main" id="{650B1B37-D0FF-4A84-B31F-9457FC23D831}"/>
              </a:ext>
            </a:extLst>
          </p:cNvPr>
          <p:cNvPicPr>
            <a:picLocks noChangeAspect="1"/>
          </p:cNvPicPr>
          <p:nvPr/>
        </p:nvPicPr>
        <p:blipFill>
          <a:blip r:embed="rId3"/>
          <a:stretch>
            <a:fillRect/>
          </a:stretch>
        </p:blipFill>
        <p:spPr>
          <a:xfrm>
            <a:off x="3714721" y="1782242"/>
            <a:ext cx="8016935" cy="2249619"/>
          </a:xfrm>
          <a:prstGeom prst="rect">
            <a:avLst/>
          </a:prstGeom>
        </p:spPr>
      </p:pic>
      <p:sp>
        <p:nvSpPr>
          <p:cNvPr id="8" name="TextBox 7">
            <a:extLst>
              <a:ext uri="{FF2B5EF4-FFF2-40B4-BE49-F238E27FC236}">
                <a16:creationId xmlns:a16="http://schemas.microsoft.com/office/drawing/2014/main" id="{9A340A5B-4D5B-4A0C-B9AF-9EC903925E53}"/>
              </a:ext>
            </a:extLst>
          </p:cNvPr>
          <p:cNvSpPr txBox="1"/>
          <p:nvPr/>
        </p:nvSpPr>
        <p:spPr>
          <a:xfrm>
            <a:off x="3714721" y="4390184"/>
            <a:ext cx="7000875" cy="646331"/>
          </a:xfrm>
          <a:prstGeom prst="rect">
            <a:avLst/>
          </a:prstGeom>
          <a:noFill/>
        </p:spPr>
        <p:txBody>
          <a:bodyPr wrap="square" rtlCol="0">
            <a:spAutoFit/>
          </a:bodyPr>
          <a:lstStyle/>
          <a:p>
            <a:r>
              <a:rPr lang="en-US" baseline="30000">
                <a:solidFill>
                  <a:schemeClr val="bg2"/>
                </a:solidFill>
              </a:rPr>
              <a:t>1</a:t>
            </a:r>
            <a:r>
              <a:rPr lang="en-US">
                <a:solidFill>
                  <a:schemeClr val="bg2"/>
                </a:solidFill>
              </a:rPr>
              <a:t> </a:t>
            </a:r>
            <a:r>
              <a:rPr lang="en-US">
                <a:solidFill>
                  <a:schemeClr val="bg2"/>
                </a:solidFill>
                <a:hlinkClick r:id="rId4"/>
              </a:rPr>
              <a:t>https://www.connecticut-demographics.com/cities_by_population</a:t>
            </a:r>
            <a:endParaRPr lang="en-US">
              <a:solidFill>
                <a:schemeClr val="bg2"/>
              </a:solidFill>
            </a:endParaRPr>
          </a:p>
          <a:p>
            <a:r>
              <a:rPr lang="en-US" baseline="30000">
                <a:solidFill>
                  <a:srgbClr val="2592BA"/>
                </a:solidFill>
              </a:rPr>
              <a:t>2</a:t>
            </a:r>
            <a:r>
              <a:rPr lang="en-US">
                <a:solidFill>
                  <a:srgbClr val="2592BA"/>
                </a:solidFill>
              </a:rPr>
              <a:t> Data provided by the Wine and Spirits Wholesalers of CT (WSWC)</a:t>
            </a:r>
          </a:p>
        </p:txBody>
      </p:sp>
    </p:spTree>
    <p:extLst>
      <p:ext uri="{BB962C8B-B14F-4D97-AF65-F5344CB8AC3E}">
        <p14:creationId xmlns:p14="http://schemas.microsoft.com/office/powerpoint/2010/main" val="295092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New retail RVM Requirements</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869268" y="210966"/>
            <a:ext cx="7315200" cy="6414829"/>
          </a:xfrm>
        </p:spPr>
        <p:txBody>
          <a:bodyPr>
            <a:normAutofit/>
          </a:bodyPr>
          <a:lstStyle/>
          <a:p>
            <a:pPr marL="0" indent="0">
              <a:buNone/>
            </a:pPr>
            <a:r>
              <a:rPr lang="en-US" sz="3200" b="1">
                <a:solidFill>
                  <a:srgbClr val="595959"/>
                </a:solidFill>
              </a:rPr>
              <a:t>Overview</a:t>
            </a:r>
          </a:p>
          <a:p>
            <a:r>
              <a:rPr lang="en-US" sz="3200">
                <a:solidFill>
                  <a:srgbClr val="595959"/>
                </a:solidFill>
              </a:rPr>
              <a:t>Effective Oct. 1, 2021</a:t>
            </a:r>
          </a:p>
          <a:p>
            <a:r>
              <a:rPr lang="en-US" sz="3200">
                <a:solidFill>
                  <a:srgbClr val="595959"/>
                </a:solidFill>
              </a:rPr>
              <a:t>Applies to retail establishments that:</a:t>
            </a:r>
          </a:p>
          <a:p>
            <a:pPr lvl="1"/>
            <a:r>
              <a:rPr lang="en-US" sz="2800">
                <a:solidFill>
                  <a:srgbClr val="595959"/>
                </a:solidFill>
              </a:rPr>
              <a:t>Part of a chain</a:t>
            </a:r>
          </a:p>
          <a:p>
            <a:pPr lvl="1"/>
            <a:r>
              <a:rPr lang="en-US" sz="2800">
                <a:solidFill>
                  <a:srgbClr val="595959"/>
                </a:solidFill>
              </a:rPr>
              <a:t>Operate 10 or more units in the state</a:t>
            </a:r>
          </a:p>
          <a:p>
            <a:pPr lvl="1"/>
            <a:r>
              <a:rPr lang="en-US" sz="2800">
                <a:solidFill>
                  <a:srgbClr val="595959"/>
                </a:solidFill>
              </a:rPr>
              <a:t>&gt;7,000 sq ft devoted to sale of merchandise</a:t>
            </a:r>
          </a:p>
          <a:p>
            <a:r>
              <a:rPr lang="en-US" sz="3200">
                <a:solidFill>
                  <a:srgbClr val="595959"/>
                </a:solidFill>
              </a:rPr>
              <a:t>Must install at least two RVMs</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12</a:t>
            </a:fld>
            <a:endParaRPr lang="en-US"/>
          </a:p>
        </p:txBody>
      </p:sp>
    </p:spTree>
    <p:extLst>
      <p:ext uri="{BB962C8B-B14F-4D97-AF65-F5344CB8AC3E}">
        <p14:creationId xmlns:p14="http://schemas.microsoft.com/office/powerpoint/2010/main" val="70490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New retail RVM Requirements</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869268" y="210966"/>
            <a:ext cx="7315200" cy="6414829"/>
          </a:xfrm>
        </p:spPr>
        <p:txBody>
          <a:bodyPr>
            <a:normAutofit/>
          </a:bodyPr>
          <a:lstStyle/>
          <a:p>
            <a:pPr marL="0" indent="0">
              <a:buNone/>
            </a:pPr>
            <a:r>
              <a:rPr lang="en-US" sz="3200" b="1">
                <a:solidFill>
                  <a:srgbClr val="595959"/>
                </a:solidFill>
              </a:rPr>
              <a:t>What to Expect</a:t>
            </a:r>
          </a:p>
          <a:p>
            <a:r>
              <a:rPr lang="en-US" sz="3200">
                <a:solidFill>
                  <a:srgbClr val="595959"/>
                </a:solidFill>
              </a:rPr>
              <a:t>Supply chain backlog and COVID requirements have led to delay in full implementation</a:t>
            </a:r>
          </a:p>
          <a:p>
            <a:r>
              <a:rPr lang="en-US" sz="3200">
                <a:solidFill>
                  <a:srgbClr val="595959"/>
                </a:solidFill>
              </a:rPr>
              <a:t>Over 300 new locations now have RVMs</a:t>
            </a:r>
          </a:p>
          <a:p>
            <a:r>
              <a:rPr lang="en-US" sz="3200">
                <a:solidFill>
                  <a:srgbClr val="595959"/>
                </a:solidFill>
              </a:rPr>
              <a:t>Over 600 locations in total required to install and maintain RVMs</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13</a:t>
            </a:fld>
            <a:endParaRPr lang="en-US"/>
          </a:p>
        </p:txBody>
      </p:sp>
    </p:spTree>
    <p:extLst>
      <p:ext uri="{BB962C8B-B14F-4D97-AF65-F5344CB8AC3E}">
        <p14:creationId xmlns:p14="http://schemas.microsoft.com/office/powerpoint/2010/main" val="228895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Beverage Container Recycling Grant Program</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869268" y="210966"/>
            <a:ext cx="7315200" cy="6414829"/>
          </a:xfrm>
        </p:spPr>
        <p:txBody>
          <a:bodyPr>
            <a:normAutofit/>
          </a:bodyPr>
          <a:lstStyle/>
          <a:p>
            <a:pPr marL="0" indent="0">
              <a:buNone/>
            </a:pPr>
            <a:r>
              <a:rPr lang="en-US" sz="3200" b="1">
                <a:solidFill>
                  <a:srgbClr val="595959"/>
                </a:solidFill>
              </a:rPr>
              <a:t>Overview</a:t>
            </a:r>
          </a:p>
          <a:p>
            <a:r>
              <a:rPr lang="en-US" sz="3200">
                <a:solidFill>
                  <a:srgbClr val="595959"/>
                </a:solidFill>
              </a:rPr>
              <a:t>Grants up to $150,000 available</a:t>
            </a:r>
          </a:p>
          <a:p>
            <a:r>
              <a:rPr lang="en-US" sz="3200">
                <a:solidFill>
                  <a:srgbClr val="595959"/>
                </a:solidFill>
              </a:rPr>
              <a:t>Eligible locations:</a:t>
            </a:r>
          </a:p>
          <a:p>
            <a:pPr lvl="1"/>
            <a:r>
              <a:rPr lang="en-US" sz="3000">
                <a:solidFill>
                  <a:srgbClr val="595959"/>
                </a:solidFill>
              </a:rPr>
              <a:t>Environmental justice communities</a:t>
            </a:r>
          </a:p>
          <a:p>
            <a:pPr lvl="1"/>
            <a:r>
              <a:rPr lang="en-US" sz="3000">
                <a:solidFill>
                  <a:srgbClr val="595959"/>
                </a:solidFill>
              </a:rPr>
              <a:t>Urban centers</a:t>
            </a:r>
          </a:p>
          <a:p>
            <a:r>
              <a:rPr lang="en-US" sz="3200">
                <a:solidFill>
                  <a:srgbClr val="595959"/>
                </a:solidFill>
              </a:rPr>
              <a:t>Target applicants:</a:t>
            </a:r>
          </a:p>
          <a:p>
            <a:pPr lvl="1"/>
            <a:r>
              <a:rPr lang="en-US" sz="3000">
                <a:solidFill>
                  <a:srgbClr val="595959"/>
                </a:solidFill>
              </a:rPr>
              <a:t>New redemption centers</a:t>
            </a:r>
          </a:p>
          <a:p>
            <a:pPr lvl="1"/>
            <a:r>
              <a:rPr lang="en-US" sz="3000">
                <a:solidFill>
                  <a:srgbClr val="595959"/>
                </a:solidFill>
              </a:rPr>
              <a:t>Locally-owned, minority-owned, women-owned</a:t>
            </a:r>
          </a:p>
          <a:p>
            <a:r>
              <a:rPr lang="en-US" sz="3200">
                <a:solidFill>
                  <a:srgbClr val="595959"/>
                </a:solidFill>
              </a:rPr>
              <a:t>Municipalities/COGs eligible to apply</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14</a:t>
            </a:fld>
            <a:endParaRPr lang="en-US"/>
          </a:p>
        </p:txBody>
      </p:sp>
    </p:spTree>
    <p:extLst>
      <p:ext uri="{BB962C8B-B14F-4D97-AF65-F5344CB8AC3E}">
        <p14:creationId xmlns:p14="http://schemas.microsoft.com/office/powerpoint/2010/main" val="340446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Beverage Container Recycling Grant Program</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15</a:t>
            </a:fld>
            <a:endParaRPr lang="en-US"/>
          </a:p>
        </p:txBody>
      </p:sp>
      <p:pic>
        <p:nvPicPr>
          <p:cNvPr id="5" name="Picture 6" descr="RC_2021_Draft2.jpg">
            <a:extLst>
              <a:ext uri="{FF2B5EF4-FFF2-40B4-BE49-F238E27FC236}">
                <a16:creationId xmlns:a16="http://schemas.microsoft.com/office/drawing/2014/main" id="{79C1D19D-95B6-49C7-A88D-EB1248302199}"/>
              </a:ext>
            </a:extLst>
          </p:cNvPr>
          <p:cNvPicPr>
            <a:picLocks noChangeAspect="1"/>
          </p:cNvPicPr>
          <p:nvPr/>
        </p:nvPicPr>
        <p:blipFill>
          <a:blip r:embed="rId3"/>
          <a:stretch>
            <a:fillRect/>
          </a:stretch>
        </p:blipFill>
        <p:spPr>
          <a:xfrm>
            <a:off x="3355714" y="64394"/>
            <a:ext cx="8503075" cy="6568225"/>
          </a:xfrm>
          <a:prstGeom prst="rect">
            <a:avLst/>
          </a:prstGeom>
        </p:spPr>
      </p:pic>
    </p:spTree>
    <p:extLst>
      <p:ext uri="{BB962C8B-B14F-4D97-AF65-F5344CB8AC3E}">
        <p14:creationId xmlns:p14="http://schemas.microsoft.com/office/powerpoint/2010/main" val="104703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Beverage Container Recycling Grant Program</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869268" y="210966"/>
            <a:ext cx="7315200" cy="6414829"/>
          </a:xfrm>
        </p:spPr>
        <p:txBody>
          <a:bodyPr>
            <a:normAutofit/>
          </a:bodyPr>
          <a:lstStyle/>
          <a:p>
            <a:pPr marL="0" indent="0">
              <a:buNone/>
            </a:pPr>
            <a:r>
              <a:rPr lang="en-US" sz="3200" b="1">
                <a:solidFill>
                  <a:srgbClr val="595959"/>
                </a:solidFill>
              </a:rPr>
              <a:t>How to Apply</a:t>
            </a:r>
          </a:p>
          <a:p>
            <a:r>
              <a:rPr lang="en-US" sz="3200">
                <a:solidFill>
                  <a:srgbClr val="595959"/>
                </a:solidFill>
              </a:rPr>
              <a:t>Applications accepted on a rolling basis through May 31, 2022</a:t>
            </a:r>
          </a:p>
          <a:p>
            <a:r>
              <a:rPr lang="en-US" sz="3200">
                <a:solidFill>
                  <a:srgbClr val="595959"/>
                </a:solidFill>
              </a:rPr>
              <a:t>Resources, like </a:t>
            </a:r>
            <a:r>
              <a:rPr lang="en-US" sz="3200">
                <a:solidFill>
                  <a:srgbClr val="595959"/>
                </a:solidFill>
                <a:hlinkClick r:id="rId3"/>
              </a:rPr>
              <a:t>UConn Small Business Development Center</a:t>
            </a:r>
            <a:r>
              <a:rPr lang="en-US" sz="3200">
                <a:solidFill>
                  <a:srgbClr val="595959"/>
                </a:solidFill>
              </a:rPr>
              <a:t>, are available to applicants</a:t>
            </a:r>
          </a:p>
          <a:p>
            <a:r>
              <a:rPr lang="en-US" sz="3200">
                <a:solidFill>
                  <a:srgbClr val="595959"/>
                </a:solidFill>
              </a:rPr>
              <a:t>More information available on </a:t>
            </a:r>
            <a:r>
              <a:rPr lang="en-US" sz="3200">
                <a:solidFill>
                  <a:srgbClr val="595959"/>
                </a:solidFill>
                <a:hlinkClick r:id="rId4"/>
              </a:rPr>
              <a:t>DEEP’s website</a:t>
            </a:r>
            <a:endParaRPr lang="en-US" sz="3200">
              <a:solidFill>
                <a:srgbClr val="595959"/>
              </a:solidFill>
            </a:endParaRPr>
          </a:p>
          <a:p>
            <a:r>
              <a:rPr lang="en-US" sz="3200">
                <a:solidFill>
                  <a:srgbClr val="595959"/>
                </a:solidFill>
              </a:rPr>
              <a:t>Questions? Email </a:t>
            </a:r>
            <a:r>
              <a:rPr lang="en-US" sz="3200">
                <a:solidFill>
                  <a:srgbClr val="595959"/>
                </a:solidFill>
                <a:hlinkClick r:id="rId5"/>
              </a:rPr>
              <a:t>DEEP.RecyclingProgram@ct.gov</a:t>
            </a:r>
            <a:r>
              <a:rPr lang="en-US" sz="3200">
                <a:solidFill>
                  <a:srgbClr val="595959"/>
                </a:solidFill>
              </a:rPr>
              <a:t> </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16</a:t>
            </a:fld>
            <a:endParaRPr lang="en-US"/>
          </a:p>
        </p:txBody>
      </p:sp>
    </p:spTree>
    <p:extLst>
      <p:ext uri="{BB962C8B-B14F-4D97-AF65-F5344CB8AC3E}">
        <p14:creationId xmlns:p14="http://schemas.microsoft.com/office/powerpoint/2010/main" val="403992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a:t>
            </a:r>
            <a:br>
              <a:rPr lang="en-US"/>
            </a:br>
            <a:br>
              <a:rPr lang="en-US"/>
            </a:br>
            <a:r>
              <a:rPr lang="en-US"/>
              <a:t>Questions? </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p:txBody>
          <a:bodyPr/>
          <a:lstStyle/>
          <a:p>
            <a:r>
              <a:rPr lang="en-US" sz="2800"/>
              <a:t>$0.05 Fee on Miniatures</a:t>
            </a:r>
            <a:br>
              <a:rPr lang="en-US" sz="2800"/>
            </a:br>
            <a:endParaRPr lang="en-US" sz="2800"/>
          </a:p>
          <a:p>
            <a:r>
              <a:rPr lang="en-US" sz="2800"/>
              <a:t>New Retail RVM Requirements</a:t>
            </a:r>
            <a:br>
              <a:rPr lang="en-US" sz="2800"/>
            </a:br>
            <a:endParaRPr lang="en-US" sz="2800"/>
          </a:p>
          <a:p>
            <a:r>
              <a:rPr lang="en-US" sz="2800"/>
              <a:t>Beverage Container Recycling Grant Program (aka Redemption Center Grant Program)</a:t>
            </a:r>
          </a:p>
          <a:p>
            <a:pPr marL="0" indent="0">
              <a:buNone/>
            </a:pPr>
            <a:r>
              <a:rPr lang="en-US" sz="2800"/>
              <a:t>--------------------------------------------</a:t>
            </a:r>
          </a:p>
          <a:p>
            <a:pPr marL="0" indent="0">
              <a:buNone/>
            </a:pPr>
            <a:r>
              <a:rPr lang="en-US" sz="3200"/>
              <a:t>Email: </a:t>
            </a:r>
            <a:r>
              <a:rPr lang="en-US" sz="3200">
                <a:hlinkClick r:id="rId3"/>
              </a:rPr>
              <a:t>james.albis@ct.gov</a:t>
            </a:r>
            <a:r>
              <a:rPr lang="en-US" sz="3200"/>
              <a:t> </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17</a:t>
            </a:fld>
            <a:endParaRPr lang="en-US"/>
          </a:p>
        </p:txBody>
      </p:sp>
    </p:spTree>
    <p:extLst>
      <p:ext uri="{BB962C8B-B14F-4D97-AF65-F5344CB8AC3E}">
        <p14:creationId xmlns:p14="http://schemas.microsoft.com/office/powerpoint/2010/main" val="162587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2726-339E-45F6-B194-8776EB2E59CB}"/>
              </a:ext>
            </a:extLst>
          </p:cNvPr>
          <p:cNvSpPr>
            <a:spLocks noGrp="1"/>
          </p:cNvSpPr>
          <p:nvPr>
            <p:ph type="title"/>
          </p:nvPr>
        </p:nvSpPr>
        <p:spPr/>
        <p:txBody>
          <a:bodyPr/>
          <a:lstStyle/>
          <a:p>
            <a:r>
              <a:rPr lang="en-US"/>
              <a:t>Sustainable Materials Management Grant Program </a:t>
            </a:r>
            <a:br>
              <a:rPr lang="en-US"/>
            </a:br>
            <a:br>
              <a:rPr lang="en-US"/>
            </a:br>
            <a:r>
              <a:rPr lang="en-US"/>
              <a:t>Overview</a:t>
            </a:r>
          </a:p>
        </p:txBody>
      </p:sp>
      <p:sp>
        <p:nvSpPr>
          <p:cNvPr id="4" name="Slide Number Placeholder 3">
            <a:extLst>
              <a:ext uri="{FF2B5EF4-FFF2-40B4-BE49-F238E27FC236}">
                <a16:creationId xmlns:a16="http://schemas.microsoft.com/office/drawing/2014/main" id="{566A7E28-2A9D-4390-A2B0-1F39B6E792E6}"/>
              </a:ext>
            </a:extLst>
          </p:cNvPr>
          <p:cNvSpPr>
            <a:spLocks noGrp="1"/>
          </p:cNvSpPr>
          <p:nvPr>
            <p:ph type="sldNum" sz="quarter" idx="12"/>
          </p:nvPr>
        </p:nvSpPr>
        <p:spPr/>
        <p:txBody>
          <a:bodyPr/>
          <a:lstStyle/>
          <a:p>
            <a:fld id="{E4ECE115-4D6D-C241-9C03-ABBBD8C9B21A}" type="slidenum">
              <a:rPr lang="en-US" smtClean="0"/>
              <a:t>18</a:t>
            </a:fld>
            <a:endParaRPr lang="en-US"/>
          </a:p>
        </p:txBody>
      </p:sp>
      <p:grpSp>
        <p:nvGrpSpPr>
          <p:cNvPr id="8" name="Group 7">
            <a:extLst>
              <a:ext uri="{FF2B5EF4-FFF2-40B4-BE49-F238E27FC236}">
                <a16:creationId xmlns:a16="http://schemas.microsoft.com/office/drawing/2014/main" id="{8ED337A6-0C96-4B26-8C87-0A3E0247ACF2}"/>
              </a:ext>
            </a:extLst>
          </p:cNvPr>
          <p:cNvGrpSpPr/>
          <p:nvPr/>
        </p:nvGrpSpPr>
        <p:grpSpPr>
          <a:xfrm>
            <a:off x="4791999" y="3487952"/>
            <a:ext cx="1855609" cy="2124613"/>
            <a:chOff x="3566158" y="824575"/>
            <a:chExt cx="1494994" cy="1832084"/>
          </a:xfrm>
        </p:grpSpPr>
        <p:grpSp>
          <p:nvGrpSpPr>
            <p:cNvPr id="10" name="Group 9">
              <a:extLst>
                <a:ext uri="{FF2B5EF4-FFF2-40B4-BE49-F238E27FC236}">
                  <a16:creationId xmlns:a16="http://schemas.microsoft.com/office/drawing/2014/main" id="{1575ECF4-4FCD-43A1-A6C8-3C31039C14EE}"/>
                </a:ext>
              </a:extLst>
            </p:cNvPr>
            <p:cNvGrpSpPr/>
            <p:nvPr/>
          </p:nvGrpSpPr>
          <p:grpSpPr>
            <a:xfrm>
              <a:off x="3566158" y="824575"/>
              <a:ext cx="1494994" cy="1832084"/>
              <a:chOff x="-2801359" y="380379"/>
              <a:chExt cx="3959124" cy="5692942"/>
            </a:xfrm>
          </p:grpSpPr>
          <p:pic>
            <p:nvPicPr>
              <p:cNvPr id="20" name="Picture 12" descr="Blue Toter">
                <a:extLst>
                  <a:ext uri="{FF2B5EF4-FFF2-40B4-BE49-F238E27FC236}">
                    <a16:creationId xmlns:a16="http://schemas.microsoft.com/office/drawing/2014/main" id="{67A9BDA6-FEAF-43F8-B08E-B0FB6B269B17}"/>
                  </a:ext>
                </a:extLst>
              </p:cNvPr>
              <p:cNvPicPr>
                <a:picLocks noChangeAspect="1" noChangeArrowheads="1"/>
              </p:cNvPicPr>
              <p:nvPr/>
            </p:nvPicPr>
            <p:blipFill>
              <a:blip r:embed="rId3" cstate="print">
                <a:duotone>
                  <a:srgbClr val="9BBB59">
                    <a:shade val="45000"/>
                    <a:satMod val="135000"/>
                  </a:srgbClr>
                  <a:prstClr val="white"/>
                </a:duotone>
                <a:extLst>
                  <a:ext uri="{BEBA8EAE-BF5A-486C-A8C5-ECC9F3942E4B}">
                    <a14:imgProps xmlns:a14="http://schemas.microsoft.com/office/drawing/2010/main">
                      <a14:imgLayer r:embed="rId4">
                        <a14:imgEffect>
                          <a14:backgroundRemoval t="1181" b="97638" l="1000" r="97500">
                            <a14:foregroundMark x1="39000" y1="92913" x2="39000" y2="92913"/>
                            <a14:foregroundMark x1="40000" y1="97638" x2="40000" y2="97638"/>
                            <a14:foregroundMark x1="62500" y1="59843" x2="62500" y2="59843"/>
                            <a14:foregroundMark x1="8500" y1="30709" x2="8500" y2="30709"/>
                            <a14:foregroundMark x1="47000" y1="12992" x2="47000" y2="12992"/>
                            <a14:foregroundMark x1="50000" y1="15354" x2="50000" y2="15354"/>
                            <a14:foregroundMark x1="37500" y1="13780" x2="37500" y2="13780"/>
                            <a14:foregroundMark x1="5500" y1="7087" x2="5500" y2="7087"/>
                            <a14:foregroundMark x1="1000" y1="5906" x2="1000" y2="5906"/>
                            <a14:foregroundMark x1="50000" y1="7480" x2="50000" y2="7480"/>
                            <a14:foregroundMark x1="97500" y1="11024" x2="97500" y2="11024"/>
                            <a14:foregroundMark x1="61000" y1="2756" x2="61000" y2="2756"/>
                            <a14:foregroundMark x1="43000" y1="1181" x2="43000" y2="1181"/>
                          </a14:backgroundRemoval>
                        </a14:imgEffect>
                      </a14:imgLayer>
                    </a14:imgProps>
                  </a:ext>
                  <a:ext uri="{28A0092B-C50C-407E-A947-70E740481C1C}">
                    <a14:useLocalDpi xmlns:a14="http://schemas.microsoft.com/office/drawing/2010/main" val="0"/>
                  </a:ext>
                </a:extLst>
              </a:blip>
              <a:srcRect/>
              <a:stretch>
                <a:fillRect/>
              </a:stretch>
            </p:blipFill>
            <p:spPr bwMode="auto">
              <a:xfrm>
                <a:off x="-2801359" y="380379"/>
                <a:ext cx="3959124" cy="5692942"/>
              </a:xfrm>
              <a:prstGeom prst="rect">
                <a:avLst/>
              </a:prstGeom>
              <a:noFill/>
              <a:ln w="9525">
                <a:noFill/>
                <a:miter lim="800000"/>
                <a:headEnd/>
                <a:tailEnd/>
              </a:ln>
            </p:spPr>
          </p:pic>
          <p:cxnSp>
            <p:nvCxnSpPr>
              <p:cNvPr id="21" name="Straight Connector 20">
                <a:extLst>
                  <a:ext uri="{FF2B5EF4-FFF2-40B4-BE49-F238E27FC236}">
                    <a16:creationId xmlns:a16="http://schemas.microsoft.com/office/drawing/2014/main" id="{9A2CF425-D8B2-4794-BA85-973E21487C22}"/>
                  </a:ext>
                </a:extLst>
              </p:cNvPr>
              <p:cNvCxnSpPr>
                <a:cxnSpLocks/>
              </p:cNvCxnSpPr>
              <p:nvPr/>
            </p:nvCxnSpPr>
            <p:spPr>
              <a:xfrm flipH="1">
                <a:off x="633376" y="2073705"/>
                <a:ext cx="72866" cy="750119"/>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668516-04B7-4483-A642-1C7C9B2461C7}"/>
                  </a:ext>
                </a:extLst>
              </p:cNvPr>
              <p:cNvCxnSpPr>
                <a:cxnSpLocks/>
              </p:cNvCxnSpPr>
              <p:nvPr/>
            </p:nvCxnSpPr>
            <p:spPr>
              <a:xfrm flipH="1">
                <a:off x="134739" y="3019245"/>
                <a:ext cx="313834" cy="2615027"/>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B93B9A-5773-4FE7-B827-B88FF69C10C8}"/>
                  </a:ext>
                </a:extLst>
              </p:cNvPr>
              <p:cNvCxnSpPr>
                <a:cxnSpLocks/>
              </p:cNvCxnSpPr>
              <p:nvPr/>
            </p:nvCxnSpPr>
            <p:spPr>
              <a:xfrm flipH="1">
                <a:off x="448574" y="2823824"/>
                <a:ext cx="168790" cy="222815"/>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093FA1-847E-4F60-B0A0-FBF3ED746A32}"/>
                  </a:ext>
                </a:extLst>
              </p:cNvPr>
              <p:cNvCxnSpPr>
                <a:cxnSpLocks/>
              </p:cNvCxnSpPr>
              <p:nvPr/>
            </p:nvCxnSpPr>
            <p:spPr>
              <a:xfrm>
                <a:off x="-2434653" y="2723761"/>
                <a:ext cx="45137" cy="1480777"/>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64EEF5-FCE2-4662-88CA-C6DC3650B58C}"/>
                  </a:ext>
                </a:extLst>
              </p:cNvPr>
              <p:cNvCxnSpPr>
                <a:cxnSpLocks/>
              </p:cNvCxnSpPr>
              <p:nvPr/>
            </p:nvCxnSpPr>
            <p:spPr>
              <a:xfrm>
                <a:off x="-2527547" y="2479752"/>
                <a:ext cx="92894" cy="252635"/>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CF286C-CD0A-4395-BEC7-0BF0A5E24DD1}"/>
                  </a:ext>
                </a:extLst>
              </p:cNvPr>
              <p:cNvCxnSpPr>
                <a:cxnSpLocks/>
              </p:cNvCxnSpPr>
              <p:nvPr/>
            </p:nvCxnSpPr>
            <p:spPr>
              <a:xfrm>
                <a:off x="-2399840" y="4204538"/>
                <a:ext cx="122926" cy="122220"/>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20210E-0483-4A61-89E1-BFEBE092BAB7}"/>
                  </a:ext>
                </a:extLst>
              </p:cNvPr>
              <p:cNvCxnSpPr>
                <a:cxnSpLocks/>
              </p:cNvCxnSpPr>
              <p:nvPr/>
            </p:nvCxnSpPr>
            <p:spPr>
              <a:xfrm>
                <a:off x="-2541490" y="1596813"/>
                <a:ext cx="29709" cy="910271"/>
              </a:xfrm>
              <a:prstGeom prst="line">
                <a:avLst/>
              </a:prstGeom>
              <a:ln w="19050">
                <a:solidFill>
                  <a:srgbClr val="91B44A"/>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504170DD-4F92-465F-B1A3-AC5B07EFAEDD}"/>
                </a:ext>
              </a:extLst>
            </p:cNvPr>
            <p:cNvSpPr/>
            <p:nvPr/>
          </p:nvSpPr>
          <p:spPr>
            <a:xfrm>
              <a:off x="3643357" y="1475679"/>
              <a:ext cx="549239" cy="651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808874-7304-4EAF-A896-5E9AC70766FD}"/>
                </a:ext>
              </a:extLst>
            </p:cNvPr>
            <p:cNvSpPr/>
            <p:nvPr/>
          </p:nvSpPr>
          <p:spPr>
            <a:xfrm>
              <a:off x="4242211" y="1777502"/>
              <a:ext cx="549239" cy="651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2185555-0F96-4F01-9572-9D5CBA1BB21C}"/>
                </a:ext>
              </a:extLst>
            </p:cNvPr>
            <p:cNvGrpSpPr/>
            <p:nvPr/>
          </p:nvGrpSpPr>
          <p:grpSpPr>
            <a:xfrm>
              <a:off x="3718706" y="1321079"/>
              <a:ext cx="691866" cy="1169192"/>
              <a:chOff x="2024549" y="1713307"/>
              <a:chExt cx="843991" cy="1432892"/>
            </a:xfrm>
          </p:grpSpPr>
          <p:pic>
            <p:nvPicPr>
              <p:cNvPr id="16" name="Picture 6" descr="Image result for compostable trash bag transparent background">
                <a:extLst>
                  <a:ext uri="{FF2B5EF4-FFF2-40B4-BE49-F238E27FC236}">
                    <a16:creationId xmlns:a16="http://schemas.microsoft.com/office/drawing/2014/main" id="{0ABAAB27-A421-4EB8-90D0-FA8FCF68190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600" b="93500" l="10000" r="90000">
                            <a14:foregroundMark x1="25600" y1="90200" x2="25600" y2="90200"/>
                            <a14:foregroundMark x1="37900" y1="93500" x2="37900" y2="93500"/>
                            <a14:foregroundMark x1="48200" y1="5600" x2="48200"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2024549" y="1713307"/>
                <a:ext cx="843991" cy="84399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E218DED5-A7E2-4AEC-85CA-585047062060}"/>
                  </a:ext>
                </a:extLst>
              </p:cNvPr>
              <p:cNvGrpSpPr/>
              <p:nvPr/>
            </p:nvGrpSpPr>
            <p:grpSpPr>
              <a:xfrm>
                <a:off x="2112808" y="1817755"/>
                <a:ext cx="670004" cy="1328444"/>
                <a:chOff x="2112808" y="1817755"/>
                <a:chExt cx="670004" cy="1328444"/>
              </a:xfrm>
            </p:grpSpPr>
            <p:pic>
              <p:nvPicPr>
                <p:cNvPr id="18" name="Picture 2" descr="Image result for food waste icon black transparent">
                  <a:extLst>
                    <a:ext uri="{FF2B5EF4-FFF2-40B4-BE49-F238E27FC236}">
                      <a16:creationId xmlns:a16="http://schemas.microsoft.com/office/drawing/2014/main" id="{315A1E86-833F-41FA-9D71-6A81CC3F86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1182" y="1817755"/>
                  <a:ext cx="504081" cy="58401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4B8C009-5E76-49BC-9598-69212D38CC4D}"/>
                    </a:ext>
                  </a:extLst>
                </p:cNvPr>
                <p:cNvSpPr/>
                <p:nvPr/>
              </p:nvSpPr>
              <p:spPr>
                <a:xfrm>
                  <a:off x="2112808" y="2347595"/>
                  <a:ext cx="670004" cy="79860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a:extLst>
                <a:ext uri="{FF2B5EF4-FFF2-40B4-BE49-F238E27FC236}">
                  <a16:creationId xmlns:a16="http://schemas.microsoft.com/office/drawing/2014/main" id="{07752329-2024-4D37-AF12-A129F455DCE7}"/>
                </a:ext>
              </a:extLst>
            </p:cNvPr>
            <p:cNvSpPr/>
            <p:nvPr/>
          </p:nvSpPr>
          <p:spPr>
            <a:xfrm>
              <a:off x="4108806" y="1943934"/>
              <a:ext cx="549240" cy="651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AE3C2F1-922C-4CB0-B58C-5B647035AEE5}"/>
              </a:ext>
            </a:extLst>
          </p:cNvPr>
          <p:cNvGrpSpPr/>
          <p:nvPr/>
        </p:nvGrpSpPr>
        <p:grpSpPr>
          <a:xfrm rot="343247">
            <a:off x="5470620" y="4068796"/>
            <a:ext cx="846202" cy="1418737"/>
            <a:chOff x="6992103" y="4906043"/>
            <a:chExt cx="600832" cy="690371"/>
          </a:xfrm>
        </p:grpSpPr>
        <p:pic>
          <p:nvPicPr>
            <p:cNvPr id="29" name="Picture 2" descr="C:\Users\ddeal\Desktop\WasteZero\References\clip art\yellow bag (2).jpg">
              <a:extLst>
                <a:ext uri="{FF2B5EF4-FFF2-40B4-BE49-F238E27FC236}">
                  <a16:creationId xmlns:a16="http://schemas.microsoft.com/office/drawing/2014/main" id="{0AF23E7E-3F0D-44C5-80A4-6C93B90157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3627" y="4906043"/>
              <a:ext cx="533996" cy="69037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5DE6C1D6-0CBF-460B-B9DB-EC0F840C59D9}"/>
                </a:ext>
              </a:extLst>
            </p:cNvPr>
            <p:cNvSpPr txBox="1"/>
            <p:nvPr/>
          </p:nvSpPr>
          <p:spPr>
            <a:xfrm>
              <a:off x="6992103" y="5207956"/>
              <a:ext cx="600832" cy="182388"/>
            </a:xfrm>
            <a:prstGeom prst="rect">
              <a:avLst/>
            </a:prstGeom>
            <a:noFill/>
          </p:spPr>
          <p:txBody>
            <a:bodyPr wrap="square" rtlCol="0">
              <a:spAutoFit/>
            </a:bodyPr>
            <a:lstStyle/>
            <a:p>
              <a:pPr algn="ctr"/>
              <a:r>
                <a:rPr lang="en-US" sz="1200" b="1">
                  <a:solidFill>
                    <a:schemeClr val="tx1">
                      <a:lumMod val="75000"/>
                      <a:lumOff val="25000"/>
                    </a:schemeClr>
                  </a:solidFill>
                </a:rPr>
                <a:t>Trash</a:t>
              </a:r>
            </a:p>
          </p:txBody>
        </p:sp>
      </p:grpSp>
      <p:sp>
        <p:nvSpPr>
          <p:cNvPr id="31" name="Frame 30">
            <a:extLst>
              <a:ext uri="{FF2B5EF4-FFF2-40B4-BE49-F238E27FC236}">
                <a16:creationId xmlns:a16="http://schemas.microsoft.com/office/drawing/2014/main" id="{210D7D6D-907D-40D8-B401-FAC3DCA70FF9}"/>
              </a:ext>
            </a:extLst>
          </p:cNvPr>
          <p:cNvSpPr/>
          <p:nvPr/>
        </p:nvSpPr>
        <p:spPr>
          <a:xfrm>
            <a:off x="4699067" y="3134327"/>
            <a:ext cx="2067494" cy="2544973"/>
          </a:xfrm>
          <a:prstGeom prst="frame">
            <a:avLst>
              <a:gd name="adj1" fmla="val 48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2" name="Content Placeholder 31" descr="A picture containing text, container&#10;&#10;Description automatically generated">
            <a:extLst>
              <a:ext uri="{FF2B5EF4-FFF2-40B4-BE49-F238E27FC236}">
                <a16:creationId xmlns:a16="http://schemas.microsoft.com/office/drawing/2014/main" id="{AC96972E-55BD-4577-BE77-8477C1735EC3}"/>
              </a:ext>
            </a:extLst>
          </p:cNvPr>
          <p:cNvPicPr>
            <a:picLocks noGrp="1" noChangeAspect="1"/>
          </p:cNvPicPr>
          <p:nvPr>
            <p:ph idx="1"/>
          </p:nvPr>
        </p:nvPicPr>
        <p:blipFill>
          <a:blip r:embed="rId9"/>
          <a:stretch>
            <a:fillRect/>
          </a:stretch>
        </p:blipFill>
        <p:spPr>
          <a:xfrm>
            <a:off x="8362604" y="3134327"/>
            <a:ext cx="1861581" cy="2501500"/>
          </a:xfrm>
          <a:prstGeom prst="rect">
            <a:avLst/>
          </a:prstGeom>
          <a:ln>
            <a:solidFill>
              <a:schemeClr val="tx1"/>
            </a:solidFill>
          </a:ln>
        </p:spPr>
      </p:pic>
    </p:spTree>
    <p:extLst>
      <p:ext uri="{BB962C8B-B14F-4D97-AF65-F5344CB8AC3E}">
        <p14:creationId xmlns:p14="http://schemas.microsoft.com/office/powerpoint/2010/main" val="134763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A6981B53-2942-4ABE-8DF6-3F000114212E}"/>
              </a:ext>
            </a:extLst>
          </p:cNvPr>
          <p:cNvPicPr>
            <a:picLocks noGrp="1" noChangeAspect="1"/>
          </p:cNvPicPr>
          <p:nvPr>
            <p:ph idx="1"/>
          </p:nvPr>
        </p:nvPicPr>
        <p:blipFill>
          <a:blip r:embed="rId3"/>
          <a:stretch>
            <a:fillRect/>
          </a:stretch>
        </p:blipFill>
        <p:spPr>
          <a:xfrm>
            <a:off x="3518506" y="563273"/>
            <a:ext cx="8004628" cy="5540882"/>
          </a:xfrm>
        </p:spPr>
      </p:pic>
      <p:sp>
        <p:nvSpPr>
          <p:cNvPr id="2" name="Title 1">
            <a:extLst>
              <a:ext uri="{FF2B5EF4-FFF2-40B4-BE49-F238E27FC236}">
                <a16:creationId xmlns:a16="http://schemas.microsoft.com/office/drawing/2014/main" id="{28642726-339E-45F6-B194-8776EB2E59CB}"/>
              </a:ext>
            </a:extLst>
          </p:cNvPr>
          <p:cNvSpPr>
            <a:spLocks noGrp="1"/>
          </p:cNvSpPr>
          <p:nvPr>
            <p:ph type="title"/>
          </p:nvPr>
        </p:nvSpPr>
        <p:spPr/>
        <p:txBody>
          <a:bodyPr/>
          <a:lstStyle/>
          <a:p>
            <a:r>
              <a:rPr lang="en-US"/>
              <a:t>Sustainable Materials Management Grant Program</a:t>
            </a:r>
            <a:br>
              <a:rPr lang="en-US"/>
            </a:br>
            <a:br>
              <a:rPr lang="en-US"/>
            </a:br>
            <a:r>
              <a:rPr lang="en-US"/>
              <a:t>Invited Applicants</a:t>
            </a:r>
          </a:p>
        </p:txBody>
      </p:sp>
      <p:sp>
        <p:nvSpPr>
          <p:cNvPr id="4" name="Slide Number Placeholder 3">
            <a:extLst>
              <a:ext uri="{FF2B5EF4-FFF2-40B4-BE49-F238E27FC236}">
                <a16:creationId xmlns:a16="http://schemas.microsoft.com/office/drawing/2014/main" id="{566A7E28-2A9D-4390-A2B0-1F39B6E792E6}"/>
              </a:ext>
            </a:extLst>
          </p:cNvPr>
          <p:cNvSpPr>
            <a:spLocks noGrp="1"/>
          </p:cNvSpPr>
          <p:nvPr>
            <p:ph type="sldNum" sz="quarter" idx="12"/>
          </p:nvPr>
        </p:nvSpPr>
        <p:spPr/>
        <p:txBody>
          <a:bodyPr/>
          <a:lstStyle/>
          <a:p>
            <a:fld id="{E4ECE115-4D6D-C241-9C03-ABBBD8C9B21A}" type="slidenum">
              <a:rPr lang="en-US" smtClean="0"/>
              <a:t>19</a:t>
            </a:fld>
            <a:endParaRPr lang="en-US"/>
          </a:p>
        </p:txBody>
      </p:sp>
      <p:sp>
        <p:nvSpPr>
          <p:cNvPr id="9" name="TextBox 8">
            <a:extLst>
              <a:ext uri="{FF2B5EF4-FFF2-40B4-BE49-F238E27FC236}">
                <a16:creationId xmlns:a16="http://schemas.microsoft.com/office/drawing/2014/main" id="{0A7B9390-4284-4D44-8E14-8326CA5FE055}"/>
              </a:ext>
            </a:extLst>
          </p:cNvPr>
          <p:cNvSpPr txBox="1"/>
          <p:nvPr/>
        </p:nvSpPr>
        <p:spPr>
          <a:xfrm>
            <a:off x="6506084" y="5438019"/>
            <a:ext cx="507389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Purple-shaded towns –  Towns invited to Phase 2</a:t>
            </a:r>
          </a:p>
          <a:p>
            <a:pPr marL="285750" indent="-285750">
              <a:buFont typeface="Arial"/>
              <a:buChar char="•"/>
            </a:pPr>
            <a:r>
              <a:rPr lang="en-US"/>
              <a:t>Cross-Hatch Towns – Regional Waste Authority or COG applicants</a:t>
            </a:r>
          </a:p>
          <a:p>
            <a:pPr marL="285750" indent="-285750">
              <a:buFont typeface="Arial"/>
              <a:buChar char="•"/>
            </a:pPr>
            <a:r>
              <a:rPr lang="en-US"/>
              <a:t>Blue lines – COG borders</a:t>
            </a:r>
          </a:p>
        </p:txBody>
      </p:sp>
    </p:spTree>
    <p:extLst>
      <p:ext uri="{BB962C8B-B14F-4D97-AF65-F5344CB8AC3E}">
        <p14:creationId xmlns:p14="http://schemas.microsoft.com/office/powerpoint/2010/main" val="84421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3CFA-984B-429D-9348-DA1FF4B1704D}"/>
              </a:ext>
            </a:extLst>
          </p:cNvPr>
          <p:cNvSpPr>
            <a:spLocks noGrp="1"/>
          </p:cNvSpPr>
          <p:nvPr>
            <p:ph type="title"/>
          </p:nvPr>
        </p:nvSpPr>
        <p:spPr/>
        <p:txBody>
          <a:bodyPr/>
          <a:lstStyle/>
          <a:p>
            <a:r>
              <a:rPr lang="en-US"/>
              <a:t>CCSMM</a:t>
            </a:r>
            <a:br>
              <a:rPr lang="en-US"/>
            </a:br>
            <a:r>
              <a:rPr lang="en-US"/>
              <a:t>Housekeeping</a:t>
            </a:r>
          </a:p>
        </p:txBody>
      </p:sp>
      <p:sp>
        <p:nvSpPr>
          <p:cNvPr id="3" name="Content Placeholder 2">
            <a:extLst>
              <a:ext uri="{FF2B5EF4-FFF2-40B4-BE49-F238E27FC236}">
                <a16:creationId xmlns:a16="http://schemas.microsoft.com/office/drawing/2014/main" id="{CC2C932A-CAD8-481F-85F0-4748FC7F75F2}"/>
              </a:ext>
            </a:extLst>
          </p:cNvPr>
          <p:cNvSpPr>
            <a:spLocks noGrp="1"/>
          </p:cNvSpPr>
          <p:nvPr>
            <p:ph idx="1"/>
          </p:nvPr>
        </p:nvSpPr>
        <p:spPr/>
        <p:txBody>
          <a:bodyPr>
            <a:normAutofit fontScale="85000" lnSpcReduction="20000"/>
          </a:bodyPr>
          <a:lstStyle/>
          <a:p>
            <a:pPr>
              <a:spcBef>
                <a:spcPts val="1000"/>
              </a:spcBef>
            </a:pPr>
            <a:r>
              <a:rPr lang="en-US" sz="2800">
                <a:ea typeface="+mn-lt"/>
                <a:cs typeface="+mn-lt"/>
              </a:rPr>
              <a:t>This meeting is being recorded.</a:t>
            </a:r>
            <a:endParaRPr lang="en-US"/>
          </a:p>
          <a:p>
            <a:pPr>
              <a:spcBef>
                <a:spcPts val="1000"/>
              </a:spcBef>
            </a:pPr>
            <a:r>
              <a:rPr lang="en-US" sz="2800">
                <a:ea typeface="+mn-lt"/>
                <a:cs typeface="+mn-lt"/>
              </a:rPr>
              <a:t>Please keep your microphones muted unless sharing information.</a:t>
            </a:r>
          </a:p>
          <a:p>
            <a:pPr>
              <a:spcBef>
                <a:spcPts val="1000"/>
              </a:spcBef>
            </a:pPr>
            <a:r>
              <a:rPr lang="en-US" sz="2800">
                <a:solidFill>
                  <a:srgbClr val="2592BA"/>
                </a:solidFill>
                <a:ea typeface="+mn-lt"/>
                <a:cs typeface="+mn-lt"/>
              </a:rPr>
              <a:t>Municipal participants will be revised to "</a:t>
            </a:r>
            <a:r>
              <a:rPr lang="en-US" sz="2800" b="1">
                <a:solidFill>
                  <a:srgbClr val="2592BA"/>
                </a:solidFill>
                <a:ea typeface="+mn-lt"/>
                <a:cs typeface="+mn-lt"/>
              </a:rPr>
              <a:t>Panelist</a:t>
            </a:r>
            <a:r>
              <a:rPr lang="en-US" sz="2800">
                <a:solidFill>
                  <a:srgbClr val="2592BA"/>
                </a:solidFill>
                <a:ea typeface="+mn-lt"/>
                <a:cs typeface="+mn-lt"/>
              </a:rPr>
              <a:t>" status.  Once in the Panelist area of the webinar, please rename yourself to reflect your organizational affiliation.</a:t>
            </a:r>
          </a:p>
          <a:p>
            <a:pPr>
              <a:spcBef>
                <a:spcPts val="1000"/>
              </a:spcBef>
            </a:pPr>
            <a:r>
              <a:rPr lang="en-US" sz="2800">
                <a:ea typeface="+mn-lt"/>
                <a:cs typeface="+mn-lt"/>
              </a:rPr>
              <a:t>Municipal participants are encouraged to turn webcams on and actively participate during the meeting.</a:t>
            </a:r>
          </a:p>
          <a:p>
            <a:pPr>
              <a:spcBef>
                <a:spcPts val="1000"/>
              </a:spcBef>
            </a:pPr>
            <a:r>
              <a:rPr lang="en-US" sz="2800">
                <a:ea typeface="+mn-lt"/>
                <a:cs typeface="+mn-lt"/>
              </a:rPr>
              <a:t>Non-municipal participants: Please share your questions, comments &amp; ideas through the ZOOM Chat feature. There will also be opportunity for public comment at the end of the meeting. </a:t>
            </a:r>
          </a:p>
          <a:p>
            <a:pPr>
              <a:spcBef>
                <a:spcPts val="1000"/>
              </a:spcBef>
            </a:pPr>
            <a:r>
              <a:rPr lang="en-US" sz="2800">
                <a:ea typeface="+mn-lt"/>
                <a:cs typeface="+mn-lt"/>
              </a:rPr>
              <a:t>Feedback can also be sent by email to:  </a:t>
            </a:r>
            <a:r>
              <a:rPr lang="en-US" sz="2800" u="sng">
                <a:ea typeface="+mn-lt"/>
                <a:cs typeface="+mn-lt"/>
                <a:hlinkClick r:id="rId3"/>
              </a:rPr>
              <a:t>DEEP.RecyclingProgram@ct.gov</a:t>
            </a:r>
          </a:p>
        </p:txBody>
      </p:sp>
      <p:sp>
        <p:nvSpPr>
          <p:cNvPr id="4" name="Slide Number Placeholder 3">
            <a:extLst>
              <a:ext uri="{FF2B5EF4-FFF2-40B4-BE49-F238E27FC236}">
                <a16:creationId xmlns:a16="http://schemas.microsoft.com/office/drawing/2014/main" id="{256DD4EE-8253-44C6-8632-A26B20C307B1}"/>
              </a:ext>
            </a:extLst>
          </p:cNvPr>
          <p:cNvSpPr>
            <a:spLocks noGrp="1"/>
          </p:cNvSpPr>
          <p:nvPr>
            <p:ph type="sldNum" sz="quarter" idx="12"/>
          </p:nvPr>
        </p:nvSpPr>
        <p:spPr/>
        <p:txBody>
          <a:bodyPr/>
          <a:lstStyle/>
          <a:p>
            <a:fld id="{E4ECE115-4D6D-C241-9C03-ABBBD8C9B21A}" type="slidenum">
              <a:rPr lang="en-US" smtClean="0"/>
              <a:t>2</a:t>
            </a:fld>
            <a:endParaRPr lang="en-US"/>
          </a:p>
        </p:txBody>
      </p:sp>
    </p:spTree>
    <p:extLst>
      <p:ext uri="{BB962C8B-B14F-4D97-AF65-F5344CB8AC3E}">
        <p14:creationId xmlns:p14="http://schemas.microsoft.com/office/powerpoint/2010/main" val="388689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2726-339E-45F6-B194-8776EB2E59CB}"/>
              </a:ext>
            </a:extLst>
          </p:cNvPr>
          <p:cNvSpPr>
            <a:spLocks noGrp="1"/>
          </p:cNvSpPr>
          <p:nvPr>
            <p:ph type="title"/>
          </p:nvPr>
        </p:nvSpPr>
        <p:spPr/>
        <p:txBody>
          <a:bodyPr/>
          <a:lstStyle/>
          <a:p>
            <a:r>
              <a:rPr lang="en-US"/>
              <a:t>Sustainable Materials Management Grant Program</a:t>
            </a:r>
            <a:br>
              <a:rPr lang="en-US"/>
            </a:br>
            <a:br>
              <a:rPr lang="en-US"/>
            </a:br>
            <a:r>
              <a:rPr lang="en-US"/>
              <a:t>Overview of Expected Project Types</a:t>
            </a:r>
            <a:br>
              <a:rPr lang="en-US"/>
            </a:br>
            <a:endParaRPr lang="en-US"/>
          </a:p>
        </p:txBody>
      </p:sp>
      <p:sp>
        <p:nvSpPr>
          <p:cNvPr id="4" name="Slide Number Placeholder 3">
            <a:extLst>
              <a:ext uri="{FF2B5EF4-FFF2-40B4-BE49-F238E27FC236}">
                <a16:creationId xmlns:a16="http://schemas.microsoft.com/office/drawing/2014/main" id="{566A7E28-2A9D-4390-A2B0-1F39B6E792E6}"/>
              </a:ext>
            </a:extLst>
          </p:cNvPr>
          <p:cNvSpPr>
            <a:spLocks noGrp="1"/>
          </p:cNvSpPr>
          <p:nvPr>
            <p:ph type="sldNum" sz="quarter" idx="12"/>
          </p:nvPr>
        </p:nvSpPr>
        <p:spPr/>
        <p:txBody>
          <a:bodyPr/>
          <a:lstStyle/>
          <a:p>
            <a:fld id="{E4ECE115-4D6D-C241-9C03-ABBBD8C9B21A}" type="slidenum">
              <a:rPr lang="en-US" smtClean="0"/>
              <a:t>20</a:t>
            </a:fld>
            <a:endParaRPr lang="en-US"/>
          </a:p>
        </p:txBody>
      </p:sp>
      <p:sp>
        <p:nvSpPr>
          <p:cNvPr id="6" name="TextBox 5">
            <a:extLst>
              <a:ext uri="{FF2B5EF4-FFF2-40B4-BE49-F238E27FC236}">
                <a16:creationId xmlns:a16="http://schemas.microsoft.com/office/drawing/2014/main" id="{17C3B8D9-D381-426E-B56B-EBA2F62A66DB}"/>
              </a:ext>
            </a:extLst>
          </p:cNvPr>
          <p:cNvSpPr txBox="1"/>
          <p:nvPr/>
        </p:nvSpPr>
        <p:spPr>
          <a:xfrm>
            <a:off x="3846095" y="499369"/>
            <a:ext cx="7553503" cy="4524315"/>
          </a:xfrm>
          <a:prstGeom prst="rect">
            <a:avLst/>
          </a:prstGeom>
          <a:noFill/>
        </p:spPr>
        <p:txBody>
          <a:bodyPr wrap="square">
            <a:spAutoFit/>
          </a:bodyPr>
          <a:lstStyle/>
          <a:p>
            <a:pPr lvl="0">
              <a:buNone/>
            </a:pPr>
            <a:endParaRPr lang="en-US" sz="2800">
              <a:solidFill>
                <a:schemeClr val="tx1"/>
              </a:solidFill>
              <a:effectLst/>
            </a:endParaRPr>
          </a:p>
          <a:p>
            <a:pPr marL="457200" lvl="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Pay-As-You-Throw program</a:t>
            </a:r>
          </a:p>
          <a:p>
            <a:pPr marL="457200" indent="-457200">
              <a:buFont typeface="Arial" panose="020B0604020202020204" pitchFamily="34" charset="0"/>
              <a:buChar char="•"/>
            </a:pPr>
            <a:r>
              <a:rPr lang="en-US" sz="2800"/>
              <a:t>Food Scrap collection  – co-collected with Trash or collected separately</a:t>
            </a:r>
          </a:p>
          <a:p>
            <a:pPr marL="457200" lvl="0" indent="-457200">
              <a:buFont typeface="Arial" panose="020B0604020202020204" pitchFamily="34" charset="0"/>
              <a:buChar char="•"/>
            </a:pPr>
            <a:r>
              <a:rPr lang="en-US" sz="2800"/>
              <a:t>Programs looking to self-compost food scraps at municipal-run aerated static compost sites</a:t>
            </a:r>
          </a:p>
          <a:p>
            <a:pPr marL="457200" lvl="0" indent="-457200">
              <a:buFont typeface="Arial" panose="020B0604020202020204" pitchFamily="34" charset="0"/>
              <a:buChar char="•"/>
            </a:pPr>
            <a:r>
              <a:rPr lang="en-US" sz="2800"/>
              <a:t>Plans to collect food scraps from the commercial and/ or school sectors</a:t>
            </a:r>
          </a:p>
          <a:p>
            <a:pPr marL="457200" lvl="0" indent="-457200">
              <a:buFont typeface="Arial" panose="020B0604020202020204" pitchFamily="34" charset="0"/>
              <a:buChar char="•"/>
            </a:pPr>
            <a:endParaRPr lang="en-US"/>
          </a:p>
          <a:p>
            <a:pPr marL="285750" lvl="0" indent="-285750">
              <a:buFontTx/>
              <a:buChar char="-"/>
            </a:pPr>
            <a:endParaRPr lang="en-US"/>
          </a:p>
        </p:txBody>
      </p:sp>
    </p:spTree>
    <p:extLst>
      <p:ext uri="{BB962C8B-B14F-4D97-AF65-F5344CB8AC3E}">
        <p14:creationId xmlns:p14="http://schemas.microsoft.com/office/powerpoint/2010/main" val="27576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2726-339E-45F6-B194-8776EB2E59CB}"/>
              </a:ext>
            </a:extLst>
          </p:cNvPr>
          <p:cNvSpPr>
            <a:spLocks noGrp="1"/>
          </p:cNvSpPr>
          <p:nvPr>
            <p:ph type="title"/>
          </p:nvPr>
        </p:nvSpPr>
        <p:spPr/>
        <p:txBody>
          <a:bodyPr/>
          <a:lstStyle/>
          <a:p>
            <a:r>
              <a:rPr lang="en-US"/>
              <a:t>Sustainable Materials Management Grant Program</a:t>
            </a:r>
            <a:br>
              <a:rPr lang="en-US"/>
            </a:br>
            <a:br>
              <a:rPr lang="en-US"/>
            </a:br>
            <a:r>
              <a:rPr lang="en-US"/>
              <a:t>Expected Projects Details</a:t>
            </a:r>
            <a:br>
              <a:rPr lang="en-US"/>
            </a:br>
            <a:endParaRPr lang="en-US"/>
          </a:p>
        </p:txBody>
      </p:sp>
      <p:sp>
        <p:nvSpPr>
          <p:cNvPr id="4" name="Slide Number Placeholder 3">
            <a:extLst>
              <a:ext uri="{FF2B5EF4-FFF2-40B4-BE49-F238E27FC236}">
                <a16:creationId xmlns:a16="http://schemas.microsoft.com/office/drawing/2014/main" id="{566A7E28-2A9D-4390-A2B0-1F39B6E792E6}"/>
              </a:ext>
            </a:extLst>
          </p:cNvPr>
          <p:cNvSpPr>
            <a:spLocks noGrp="1"/>
          </p:cNvSpPr>
          <p:nvPr>
            <p:ph type="sldNum" sz="quarter" idx="12"/>
          </p:nvPr>
        </p:nvSpPr>
        <p:spPr/>
        <p:txBody>
          <a:bodyPr/>
          <a:lstStyle/>
          <a:p>
            <a:fld id="{E4ECE115-4D6D-C241-9C03-ABBBD8C9B21A}" type="slidenum">
              <a:rPr lang="en-US" smtClean="0"/>
              <a:t>21</a:t>
            </a:fld>
            <a:endParaRPr lang="en-US"/>
          </a:p>
        </p:txBody>
      </p:sp>
      <p:sp>
        <p:nvSpPr>
          <p:cNvPr id="6" name="TextBox 5">
            <a:extLst>
              <a:ext uri="{FF2B5EF4-FFF2-40B4-BE49-F238E27FC236}">
                <a16:creationId xmlns:a16="http://schemas.microsoft.com/office/drawing/2014/main" id="{17C3B8D9-D381-426E-B56B-EBA2F62A66DB}"/>
              </a:ext>
            </a:extLst>
          </p:cNvPr>
          <p:cNvSpPr txBox="1"/>
          <p:nvPr/>
        </p:nvSpPr>
        <p:spPr>
          <a:xfrm>
            <a:off x="3852745" y="1123837"/>
            <a:ext cx="7774101" cy="5109091"/>
          </a:xfrm>
          <a:prstGeom prst="rect">
            <a:avLst/>
          </a:prstGeom>
          <a:noFill/>
        </p:spPr>
        <p:txBody>
          <a:bodyPr wrap="square">
            <a:spAutoFit/>
          </a:bodyPr>
          <a:lstStyle/>
          <a:p>
            <a:pPr lvl="0">
              <a:buNone/>
            </a:pPr>
            <a:endParaRPr lang="en-US" sz="2800">
              <a:solidFill>
                <a:schemeClr val="tx1"/>
              </a:solidFill>
              <a:effectLst/>
            </a:endParaRPr>
          </a:p>
          <a:p>
            <a:pPr marL="457200" lvl="0" indent="-457200">
              <a:buFont typeface="Arial" panose="020B0604020202020204" pitchFamily="34" charset="0"/>
              <a:buChar char="•"/>
            </a:pPr>
            <a:r>
              <a:rPr lang="en-US" sz="2800"/>
              <a:t>Food Scrap Collection bins for residential use</a:t>
            </a:r>
          </a:p>
          <a:p>
            <a:pPr marL="457200" lvl="0" indent="-457200">
              <a:buFont typeface="Arial" panose="020B0604020202020204" pitchFamily="34" charset="0"/>
              <a:buChar char="•"/>
            </a:pPr>
            <a:r>
              <a:rPr lang="en-US" sz="2800"/>
              <a:t>Collection route-optimization to reduce transportation and vehicle emission costs</a:t>
            </a:r>
          </a:p>
          <a:p>
            <a:pPr marL="457200" lvl="0" indent="-457200">
              <a:buFont typeface="Arial" panose="020B0604020202020204" pitchFamily="34" charset="0"/>
              <a:buChar char="•"/>
            </a:pPr>
            <a:r>
              <a:rPr lang="en-US" sz="2800"/>
              <a:t>How/ where to sell PAYT and food waste bags AND how many bags to possibly give away</a:t>
            </a:r>
          </a:p>
          <a:p>
            <a:pPr marL="457200" lvl="0" indent="-457200">
              <a:buFont typeface="Arial" panose="020B0604020202020204" pitchFamily="34" charset="0"/>
              <a:buChar char="•"/>
            </a:pPr>
            <a:r>
              <a:rPr lang="en-US" sz="2800"/>
              <a:t>Working to get partner support from environmental groups</a:t>
            </a:r>
          </a:p>
          <a:p>
            <a:pPr marL="457200" lvl="0" indent="-457200">
              <a:buFont typeface="Arial" panose="020B0604020202020204" pitchFamily="34" charset="0"/>
              <a:buChar char="•"/>
            </a:pPr>
            <a:r>
              <a:rPr lang="en-US" sz="2800"/>
              <a:t>Working to build new habits and buy-in to the program</a:t>
            </a:r>
          </a:p>
          <a:p>
            <a:pPr marL="457200" lvl="0" indent="-457200">
              <a:buFont typeface="Arial" panose="020B0604020202020204" pitchFamily="34" charset="0"/>
              <a:buChar char="•"/>
            </a:pPr>
            <a:endParaRPr lang="en-US" sz="2800"/>
          </a:p>
          <a:p>
            <a:pPr marL="285750" lvl="0" indent="-285750">
              <a:buFontTx/>
              <a:buChar char="-"/>
            </a:pPr>
            <a:endParaRPr lang="en-US"/>
          </a:p>
        </p:txBody>
      </p:sp>
    </p:spTree>
    <p:extLst>
      <p:ext uri="{BB962C8B-B14F-4D97-AF65-F5344CB8AC3E}">
        <p14:creationId xmlns:p14="http://schemas.microsoft.com/office/powerpoint/2010/main" val="3667135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2726-339E-45F6-B194-8776EB2E59CB}"/>
              </a:ext>
            </a:extLst>
          </p:cNvPr>
          <p:cNvSpPr>
            <a:spLocks noGrp="1"/>
          </p:cNvSpPr>
          <p:nvPr>
            <p:ph type="title"/>
          </p:nvPr>
        </p:nvSpPr>
        <p:spPr/>
        <p:txBody>
          <a:bodyPr/>
          <a:lstStyle/>
          <a:p>
            <a:r>
              <a:rPr lang="en-US"/>
              <a:t>Sustainable Materials Management Grant Program</a:t>
            </a:r>
            <a:br>
              <a:rPr lang="en-US"/>
            </a:br>
            <a:br>
              <a:rPr lang="en-US"/>
            </a:br>
            <a:br>
              <a:rPr lang="en-US"/>
            </a:br>
            <a:r>
              <a:rPr lang="en-US"/>
              <a:t>Wrap Up</a:t>
            </a:r>
          </a:p>
        </p:txBody>
      </p:sp>
      <p:sp>
        <p:nvSpPr>
          <p:cNvPr id="4" name="Slide Number Placeholder 3">
            <a:extLst>
              <a:ext uri="{FF2B5EF4-FFF2-40B4-BE49-F238E27FC236}">
                <a16:creationId xmlns:a16="http://schemas.microsoft.com/office/drawing/2014/main" id="{566A7E28-2A9D-4390-A2B0-1F39B6E792E6}"/>
              </a:ext>
            </a:extLst>
          </p:cNvPr>
          <p:cNvSpPr>
            <a:spLocks noGrp="1"/>
          </p:cNvSpPr>
          <p:nvPr>
            <p:ph type="sldNum" sz="quarter" idx="12"/>
          </p:nvPr>
        </p:nvSpPr>
        <p:spPr/>
        <p:txBody>
          <a:bodyPr/>
          <a:lstStyle/>
          <a:p>
            <a:fld id="{E4ECE115-4D6D-C241-9C03-ABBBD8C9B21A}" type="slidenum">
              <a:rPr lang="en-US" smtClean="0"/>
              <a:t>22</a:t>
            </a:fld>
            <a:endParaRPr lang="en-US"/>
          </a:p>
        </p:txBody>
      </p:sp>
      <p:sp>
        <p:nvSpPr>
          <p:cNvPr id="6" name="TextBox 5">
            <a:extLst>
              <a:ext uri="{FF2B5EF4-FFF2-40B4-BE49-F238E27FC236}">
                <a16:creationId xmlns:a16="http://schemas.microsoft.com/office/drawing/2014/main" id="{17C3B8D9-D381-426E-B56B-EBA2F62A66DB}"/>
              </a:ext>
            </a:extLst>
          </p:cNvPr>
          <p:cNvSpPr txBox="1"/>
          <p:nvPr/>
        </p:nvSpPr>
        <p:spPr>
          <a:xfrm>
            <a:off x="4155740" y="615929"/>
            <a:ext cx="6869311" cy="5109091"/>
          </a:xfrm>
          <a:prstGeom prst="rect">
            <a:avLst/>
          </a:prstGeom>
          <a:noFill/>
        </p:spPr>
        <p:txBody>
          <a:bodyPr wrap="square">
            <a:spAutoFit/>
          </a:bodyPr>
          <a:lstStyle/>
          <a:p>
            <a:pPr lvl="0">
              <a:buNone/>
            </a:pPr>
            <a:endParaRPr lang="en-US" sz="1800">
              <a:solidFill>
                <a:schemeClr val="tx1"/>
              </a:solidFill>
              <a:effectLst/>
            </a:endParaRPr>
          </a:p>
          <a:p>
            <a:pPr lvl="0">
              <a:buNone/>
            </a:pPr>
            <a:endParaRPr lang="en-US" sz="2800"/>
          </a:p>
          <a:p>
            <a:pPr marL="457200" lvl="0" indent="-457200">
              <a:buFont typeface="Arial" panose="020B0604020202020204" pitchFamily="34" charset="0"/>
              <a:buChar char="•"/>
            </a:pPr>
            <a:r>
              <a:rPr lang="en-US" sz="2800">
                <a:solidFill>
                  <a:schemeClr val="tx1"/>
                </a:solidFill>
                <a:effectLst/>
              </a:rPr>
              <a:t>Accepting Applications from Phase 2 Applicants until March 31, 2022</a:t>
            </a:r>
          </a:p>
          <a:p>
            <a:pPr marL="457200" lvl="0" indent="-457200">
              <a:buFont typeface="Arial" panose="020B0604020202020204" pitchFamily="34" charset="0"/>
              <a:buChar char="•"/>
            </a:pPr>
            <a:r>
              <a:rPr lang="en-US" sz="2800">
                <a:solidFill>
                  <a:schemeClr val="tx1"/>
                </a:solidFill>
                <a:effectLst/>
              </a:rPr>
              <a:t>Checking reporting and compliance with applicable waste laws and regulations </a:t>
            </a:r>
          </a:p>
          <a:p>
            <a:pPr marL="457200" lvl="0" indent="-457200">
              <a:buFont typeface="Arial" panose="020B0604020202020204" pitchFamily="34" charset="0"/>
              <a:buChar char="•"/>
            </a:pPr>
            <a:r>
              <a:rPr lang="en-US" sz="2800">
                <a:solidFill>
                  <a:schemeClr val="tx1"/>
                </a:solidFill>
                <a:effectLst/>
              </a:rPr>
              <a:t>Meeting throughout February and March to support applicants</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endParaRPr lang="en-US" sz="2800"/>
          </a:p>
          <a:p>
            <a:pPr lvl="0"/>
            <a:r>
              <a:rPr lang="en-US" sz="2800" b="1">
                <a:solidFill>
                  <a:schemeClr val="tx1"/>
                </a:solidFill>
                <a:effectLst/>
              </a:rPr>
              <a:t>Any Questions: </a:t>
            </a:r>
            <a:r>
              <a:rPr lang="en-US" sz="2800" b="1">
                <a:solidFill>
                  <a:schemeClr val="tx1"/>
                </a:solidFill>
                <a:effectLst/>
                <a:hlinkClick r:id="rId3"/>
              </a:rPr>
              <a:t>DEEP.RecyclingProgram@ct.gov</a:t>
            </a:r>
            <a:r>
              <a:rPr lang="en-US" sz="2800" b="1">
                <a:solidFill>
                  <a:schemeClr val="tx1"/>
                </a:solidFill>
                <a:effectLst/>
              </a:rPr>
              <a:t> </a:t>
            </a:r>
          </a:p>
        </p:txBody>
      </p:sp>
    </p:spTree>
    <p:extLst>
      <p:ext uri="{BB962C8B-B14F-4D97-AF65-F5344CB8AC3E}">
        <p14:creationId xmlns:p14="http://schemas.microsoft.com/office/powerpoint/2010/main" val="3232428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FE3F-750D-419B-A8DE-606B94C434D1}"/>
              </a:ext>
            </a:extLst>
          </p:cNvPr>
          <p:cNvSpPr>
            <a:spLocks noGrp="1"/>
          </p:cNvSpPr>
          <p:nvPr>
            <p:ph type="title"/>
          </p:nvPr>
        </p:nvSpPr>
        <p:spPr/>
        <p:txBody>
          <a:bodyPr/>
          <a:lstStyle/>
          <a:p>
            <a:r>
              <a:rPr lang="en-US" sz="3200"/>
              <a:t>DEEP</a:t>
            </a:r>
            <a:br>
              <a:rPr lang="en-US" sz="3200"/>
            </a:br>
            <a:r>
              <a:rPr lang="en-US" sz="3200"/>
              <a:t>Solid Waste</a:t>
            </a:r>
            <a:br>
              <a:rPr lang="en-US" sz="3200"/>
            </a:br>
            <a:r>
              <a:rPr lang="en-US" sz="3200"/>
              <a:t>Permitting Updates – Appendix H: Food Waste</a:t>
            </a:r>
          </a:p>
        </p:txBody>
      </p:sp>
      <p:sp>
        <p:nvSpPr>
          <p:cNvPr id="3" name="Content Placeholder 2">
            <a:extLst>
              <a:ext uri="{FF2B5EF4-FFF2-40B4-BE49-F238E27FC236}">
                <a16:creationId xmlns:a16="http://schemas.microsoft.com/office/drawing/2014/main" id="{DC18AB1C-FCC8-4A53-889E-D6C485AC7109}"/>
              </a:ext>
            </a:extLst>
          </p:cNvPr>
          <p:cNvSpPr>
            <a:spLocks noGrp="1"/>
          </p:cNvSpPr>
          <p:nvPr>
            <p:ph idx="1"/>
          </p:nvPr>
        </p:nvSpPr>
        <p:spPr>
          <a:xfrm>
            <a:off x="3821643" y="911733"/>
            <a:ext cx="7315200" cy="5120640"/>
          </a:xfrm>
        </p:spPr>
        <p:txBody>
          <a:bodyPr>
            <a:normAutofit/>
          </a:bodyPr>
          <a:lstStyle/>
          <a:p>
            <a:r>
              <a:rPr lang="en-US" sz="2400"/>
              <a:t>The CCSMM menu of options identified the need for a network of facilities to feed into larger food waste processing facilities.</a:t>
            </a:r>
          </a:p>
          <a:p>
            <a:pPr lvl="1"/>
            <a:r>
              <a:rPr lang="en-US" sz="2400"/>
              <a:t>Streamlined permitting to develop infrastructure was identified as an action item for DEEP.</a:t>
            </a:r>
          </a:p>
          <a:p>
            <a:r>
              <a:rPr lang="en-US" sz="2400"/>
              <a:t>Issued modified General Permit to Construct and Operate a Commercial Facility for the Management of Recyclable Materials and Certain Solid Wastes, including new appendix for food waste facilities. </a:t>
            </a:r>
          </a:p>
          <a:p>
            <a:pPr lvl="1"/>
            <a:r>
              <a:rPr lang="en-US" sz="2400"/>
              <a:t>Appendix H: Food Waste, issued January 13, 2022. </a:t>
            </a:r>
          </a:p>
          <a:p>
            <a:pPr lvl="1"/>
            <a:r>
              <a:rPr lang="en-US" sz="2400"/>
              <a:t>The General Permit, application and instructions can be found on the DEEP website </a:t>
            </a:r>
            <a:r>
              <a:rPr lang="en-US" sz="2400">
                <a:hlinkClick r:id="rId3"/>
              </a:rPr>
              <a:t>here</a:t>
            </a:r>
            <a:r>
              <a:rPr lang="en-US" sz="2400"/>
              <a:t>. </a:t>
            </a:r>
          </a:p>
          <a:p>
            <a:endParaRPr lang="en-US"/>
          </a:p>
        </p:txBody>
      </p:sp>
      <p:sp>
        <p:nvSpPr>
          <p:cNvPr id="4" name="Slide Number Placeholder 3">
            <a:extLst>
              <a:ext uri="{FF2B5EF4-FFF2-40B4-BE49-F238E27FC236}">
                <a16:creationId xmlns:a16="http://schemas.microsoft.com/office/drawing/2014/main" id="{336FB38D-26D0-4E23-AB45-00C7C7830C47}"/>
              </a:ext>
            </a:extLst>
          </p:cNvPr>
          <p:cNvSpPr>
            <a:spLocks noGrp="1"/>
          </p:cNvSpPr>
          <p:nvPr>
            <p:ph type="sldNum" sz="quarter" idx="12"/>
          </p:nvPr>
        </p:nvSpPr>
        <p:spPr/>
        <p:txBody>
          <a:bodyPr/>
          <a:lstStyle/>
          <a:p>
            <a:fld id="{E4ECE115-4D6D-C241-9C03-ABBBD8C9B21A}" type="slidenum">
              <a:rPr lang="en-US" smtClean="0"/>
              <a:t>23</a:t>
            </a:fld>
            <a:endParaRPr lang="en-US"/>
          </a:p>
        </p:txBody>
      </p:sp>
    </p:spTree>
    <p:extLst>
      <p:ext uri="{BB962C8B-B14F-4D97-AF65-F5344CB8AC3E}">
        <p14:creationId xmlns:p14="http://schemas.microsoft.com/office/powerpoint/2010/main" val="347316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68D3-9C7A-4B47-BB2E-5E75EEA37793}"/>
              </a:ext>
            </a:extLst>
          </p:cNvPr>
          <p:cNvSpPr>
            <a:spLocks noGrp="1"/>
          </p:cNvSpPr>
          <p:nvPr>
            <p:ph type="title"/>
          </p:nvPr>
        </p:nvSpPr>
        <p:spPr/>
        <p:txBody>
          <a:bodyPr/>
          <a:lstStyle/>
          <a:p>
            <a:r>
              <a:rPr lang="en-US"/>
              <a:t>Commercial General Permit</a:t>
            </a:r>
            <a:br>
              <a:rPr lang="en-US"/>
            </a:br>
            <a:r>
              <a:rPr lang="en-US"/>
              <a:t>Appendix H: Food Waste</a:t>
            </a:r>
          </a:p>
        </p:txBody>
      </p:sp>
      <p:sp>
        <p:nvSpPr>
          <p:cNvPr id="4" name="Slide Number Placeholder 3">
            <a:extLst>
              <a:ext uri="{FF2B5EF4-FFF2-40B4-BE49-F238E27FC236}">
                <a16:creationId xmlns:a16="http://schemas.microsoft.com/office/drawing/2014/main" id="{EBE798FD-5EFD-4FD0-B7CD-52965F10CDC8}"/>
              </a:ext>
            </a:extLst>
          </p:cNvPr>
          <p:cNvSpPr>
            <a:spLocks noGrp="1"/>
          </p:cNvSpPr>
          <p:nvPr>
            <p:ph type="sldNum" sz="quarter" idx="12"/>
          </p:nvPr>
        </p:nvSpPr>
        <p:spPr/>
        <p:txBody>
          <a:bodyPr/>
          <a:lstStyle/>
          <a:p>
            <a:fld id="{E4ECE115-4D6D-C241-9C03-ABBBD8C9B21A}" type="slidenum">
              <a:rPr lang="en-US" smtClean="0"/>
              <a:t>24</a:t>
            </a:fld>
            <a:endParaRPr lang="en-US"/>
          </a:p>
        </p:txBody>
      </p:sp>
      <p:sp>
        <p:nvSpPr>
          <p:cNvPr id="6" name="Content Placeholder 5">
            <a:extLst>
              <a:ext uri="{FF2B5EF4-FFF2-40B4-BE49-F238E27FC236}">
                <a16:creationId xmlns:a16="http://schemas.microsoft.com/office/drawing/2014/main" id="{2E12B6BA-B57C-46F6-99C1-02923A7BE536}"/>
              </a:ext>
            </a:extLst>
          </p:cNvPr>
          <p:cNvSpPr>
            <a:spLocks noGrp="1"/>
          </p:cNvSpPr>
          <p:nvPr>
            <p:ph idx="1"/>
          </p:nvPr>
        </p:nvSpPr>
        <p:spPr/>
        <p:txBody>
          <a:bodyPr/>
          <a:lstStyle/>
          <a:p>
            <a:r>
              <a:rPr lang="en-US" sz="2400"/>
              <a:t>Provisions of Food Waste Facility Appendix :</a:t>
            </a:r>
          </a:p>
          <a:p>
            <a:pPr lvl="1"/>
            <a:r>
              <a:rPr lang="en-US" sz="2000"/>
              <a:t>Two Subcategories: </a:t>
            </a:r>
          </a:p>
          <a:p>
            <a:pPr marL="914400" lvl="2" indent="0">
              <a:buNone/>
            </a:pPr>
            <a:r>
              <a:rPr lang="en-US"/>
              <a:t>1)Receipt, Storage, Transfer </a:t>
            </a:r>
          </a:p>
          <a:p>
            <a:pPr marL="914400" lvl="2" indent="0">
              <a:buNone/>
            </a:pPr>
            <a:r>
              <a:rPr lang="en-US"/>
              <a:t>2)Receipt, Storage, Transfer, and Limited Processing</a:t>
            </a:r>
          </a:p>
          <a:p>
            <a:pPr lvl="1"/>
            <a:r>
              <a:rPr lang="en-US" sz="2000"/>
              <a:t>Two Tiers:</a:t>
            </a:r>
          </a:p>
          <a:p>
            <a:pPr lvl="2"/>
            <a:r>
              <a:rPr lang="en-US" sz="1800"/>
              <a:t>Tier I</a:t>
            </a:r>
          </a:p>
          <a:p>
            <a:pPr lvl="3"/>
            <a:r>
              <a:rPr lang="en-US"/>
              <a:t>Accept up to 20 tons per day of food waste, 120cy storage</a:t>
            </a:r>
          </a:p>
          <a:p>
            <a:pPr lvl="3"/>
            <a:r>
              <a:rPr lang="en-US"/>
              <a:t>May 1 to October 31, up to 72 hours of on-site storage </a:t>
            </a:r>
            <a:endParaRPr lang="en-US" sz="1600"/>
          </a:p>
          <a:p>
            <a:pPr lvl="2"/>
            <a:r>
              <a:rPr lang="en-US" sz="1800"/>
              <a:t>Tier II</a:t>
            </a:r>
          </a:p>
          <a:p>
            <a:pPr lvl="3"/>
            <a:r>
              <a:rPr lang="en-US"/>
              <a:t>Accept up to 50 TPD of food waste, 200cy storage</a:t>
            </a:r>
          </a:p>
          <a:p>
            <a:pPr lvl="3"/>
            <a:r>
              <a:rPr lang="en-US"/>
              <a:t>May 1 to October 31, up to 48 hours of on-site storage </a:t>
            </a:r>
          </a:p>
          <a:p>
            <a:pPr lvl="2"/>
            <a:r>
              <a:rPr lang="en-US" sz="1800"/>
              <a:t>November 1 to April 30, seven days on-site storage </a:t>
            </a:r>
          </a:p>
          <a:p>
            <a:pPr lvl="2"/>
            <a:r>
              <a:rPr lang="en-US" sz="1800"/>
              <a:t>Sanitary operations, maintenance, and facility design conditions</a:t>
            </a:r>
          </a:p>
          <a:p>
            <a:endParaRPr lang="en-US"/>
          </a:p>
        </p:txBody>
      </p:sp>
    </p:spTree>
    <p:extLst>
      <p:ext uri="{BB962C8B-B14F-4D97-AF65-F5344CB8AC3E}">
        <p14:creationId xmlns:p14="http://schemas.microsoft.com/office/powerpoint/2010/main" val="71020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75E-55AF-4A73-B834-2E0C62E8B916}"/>
              </a:ext>
            </a:extLst>
          </p:cNvPr>
          <p:cNvSpPr>
            <a:spLocks noGrp="1"/>
          </p:cNvSpPr>
          <p:nvPr>
            <p:ph type="title"/>
          </p:nvPr>
        </p:nvSpPr>
        <p:spPr/>
        <p:txBody>
          <a:bodyPr/>
          <a:lstStyle/>
          <a:p>
            <a:r>
              <a:rPr lang="en-US" sz="3600"/>
              <a:t>Additional Resources for Current Food Waste Permitting Options</a:t>
            </a:r>
            <a:endParaRPr lang="en-US"/>
          </a:p>
        </p:txBody>
      </p:sp>
      <p:sp>
        <p:nvSpPr>
          <p:cNvPr id="3" name="Content Placeholder 2">
            <a:extLst>
              <a:ext uri="{FF2B5EF4-FFF2-40B4-BE49-F238E27FC236}">
                <a16:creationId xmlns:a16="http://schemas.microsoft.com/office/drawing/2014/main" id="{0453EB91-274E-4400-8460-76600840059A}"/>
              </a:ext>
            </a:extLst>
          </p:cNvPr>
          <p:cNvSpPr>
            <a:spLocks noGrp="1"/>
          </p:cNvSpPr>
          <p:nvPr>
            <p:ph idx="1"/>
          </p:nvPr>
        </p:nvSpPr>
        <p:spPr/>
        <p:txBody>
          <a:bodyPr/>
          <a:lstStyle/>
          <a:p>
            <a:r>
              <a:rPr lang="en-US" sz="2800"/>
              <a:t>WEED </a:t>
            </a:r>
            <a:r>
              <a:rPr lang="en-US" sz="2800">
                <a:hlinkClick r:id="rId3"/>
              </a:rPr>
              <a:t>Pre-application</a:t>
            </a:r>
            <a:r>
              <a:rPr lang="en-US" sz="2800"/>
              <a:t> meetings. </a:t>
            </a:r>
          </a:p>
          <a:p>
            <a:r>
              <a:rPr lang="en-US" sz="2800"/>
              <a:t>The Food Waste Permit Options Pathways table initially presented at the July 16, 2021 CCSMM meeting showing current authorization pathways for food waste collection and processing is located </a:t>
            </a:r>
            <a:r>
              <a:rPr lang="en-US" sz="2800">
                <a:hlinkClick r:id="rId4"/>
              </a:rPr>
              <a:t>here</a:t>
            </a:r>
            <a:r>
              <a:rPr lang="en-US" sz="2800"/>
              <a:t>.</a:t>
            </a:r>
          </a:p>
          <a:p>
            <a:r>
              <a:rPr lang="en-US" sz="2800"/>
              <a:t>Projects with multiple permitting requirements or cross-cutting programmatic needs may benefit from DEEP’s </a:t>
            </a:r>
            <a:r>
              <a:rPr lang="en-US" sz="2800">
                <a:hlinkClick r:id="rId3"/>
              </a:rPr>
              <a:t>Client Concierge Service</a:t>
            </a:r>
            <a:r>
              <a:rPr lang="en-US" sz="2800"/>
              <a:t>.</a:t>
            </a:r>
            <a:endParaRPr lang="en-US" sz="2800">
              <a:hlinkClick r:id="rId5"/>
            </a:endParaRPr>
          </a:p>
          <a:p>
            <a:pPr lvl="1"/>
            <a:r>
              <a:rPr lang="en-US" sz="2400">
                <a:hlinkClick r:id="rId5"/>
              </a:rPr>
              <a:t>Farm-Based Anaerobic Digestion Fact Sheet </a:t>
            </a:r>
            <a:endParaRPr lang="en-US" sz="2400"/>
          </a:p>
          <a:p>
            <a:endParaRPr lang="en-US"/>
          </a:p>
        </p:txBody>
      </p:sp>
      <p:sp>
        <p:nvSpPr>
          <p:cNvPr id="4" name="Slide Number Placeholder 3">
            <a:extLst>
              <a:ext uri="{FF2B5EF4-FFF2-40B4-BE49-F238E27FC236}">
                <a16:creationId xmlns:a16="http://schemas.microsoft.com/office/drawing/2014/main" id="{265AF553-BA70-4E5B-BB8B-AC0E981C7A68}"/>
              </a:ext>
            </a:extLst>
          </p:cNvPr>
          <p:cNvSpPr>
            <a:spLocks noGrp="1"/>
          </p:cNvSpPr>
          <p:nvPr>
            <p:ph type="sldNum" sz="quarter" idx="12"/>
          </p:nvPr>
        </p:nvSpPr>
        <p:spPr/>
        <p:txBody>
          <a:bodyPr/>
          <a:lstStyle/>
          <a:p>
            <a:fld id="{E4ECE115-4D6D-C241-9C03-ABBBD8C9B21A}" type="slidenum">
              <a:rPr lang="en-US" smtClean="0"/>
              <a:t>25</a:t>
            </a:fld>
            <a:endParaRPr lang="en-US"/>
          </a:p>
        </p:txBody>
      </p:sp>
    </p:spTree>
    <p:extLst>
      <p:ext uri="{BB962C8B-B14F-4D97-AF65-F5344CB8AC3E}">
        <p14:creationId xmlns:p14="http://schemas.microsoft.com/office/powerpoint/2010/main" val="303870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FDF2-EC67-4D23-9CFF-9B346AE7B4C6}"/>
              </a:ext>
            </a:extLst>
          </p:cNvPr>
          <p:cNvSpPr>
            <a:spLocks noGrp="1"/>
          </p:cNvSpPr>
          <p:nvPr>
            <p:ph type="title"/>
          </p:nvPr>
        </p:nvSpPr>
        <p:spPr/>
        <p:txBody>
          <a:bodyPr/>
          <a:lstStyle/>
          <a:p>
            <a:r>
              <a:rPr lang="en-US" sz="3600"/>
              <a:t>Municipal Transfer Station General Permit</a:t>
            </a:r>
            <a:endParaRPr lang="en-US"/>
          </a:p>
        </p:txBody>
      </p:sp>
      <p:sp>
        <p:nvSpPr>
          <p:cNvPr id="3" name="Content Placeholder 2">
            <a:extLst>
              <a:ext uri="{FF2B5EF4-FFF2-40B4-BE49-F238E27FC236}">
                <a16:creationId xmlns:a16="http://schemas.microsoft.com/office/drawing/2014/main" id="{C26EED6A-3A04-4631-AD46-E5426C4E490F}"/>
              </a:ext>
            </a:extLst>
          </p:cNvPr>
          <p:cNvSpPr>
            <a:spLocks noGrp="1"/>
          </p:cNvSpPr>
          <p:nvPr>
            <p:ph idx="1"/>
          </p:nvPr>
        </p:nvSpPr>
        <p:spPr/>
        <p:txBody>
          <a:bodyPr/>
          <a:lstStyle/>
          <a:p>
            <a:r>
              <a:rPr lang="en-US" sz="2800"/>
              <a:t>The Municipal Transfer Station General Permit will expire on November 29, 2022. </a:t>
            </a:r>
          </a:p>
          <a:p>
            <a:r>
              <a:rPr lang="en-US" sz="2800"/>
              <a:t>The Department plans to reissue the MTS General Permit this year. </a:t>
            </a:r>
          </a:p>
          <a:p>
            <a:pPr lvl="1"/>
            <a:r>
              <a:rPr lang="en-US" sz="2400"/>
              <a:t>Anticipates public notice of intent to reissue in mid 2022. </a:t>
            </a:r>
          </a:p>
          <a:p>
            <a:r>
              <a:rPr lang="en-US" sz="2800"/>
              <a:t>Any feedback on the General Permit reissuance can be sent to the department any time up to and through the public comment period. </a:t>
            </a:r>
          </a:p>
          <a:p>
            <a:pPr lvl="1"/>
            <a:r>
              <a:rPr lang="en-US" sz="2400"/>
              <a:t>Please submit any feedback to </a:t>
            </a:r>
            <a:r>
              <a:rPr lang="en-US" sz="2400">
                <a:hlinkClick r:id="rId3"/>
              </a:rPr>
              <a:t>elizabeth.moore@ct.gov</a:t>
            </a:r>
            <a:r>
              <a:rPr lang="en-US" sz="2400"/>
              <a:t> </a:t>
            </a:r>
          </a:p>
          <a:p>
            <a:endParaRPr lang="en-US"/>
          </a:p>
        </p:txBody>
      </p:sp>
      <p:sp>
        <p:nvSpPr>
          <p:cNvPr id="4" name="Slide Number Placeholder 3">
            <a:extLst>
              <a:ext uri="{FF2B5EF4-FFF2-40B4-BE49-F238E27FC236}">
                <a16:creationId xmlns:a16="http://schemas.microsoft.com/office/drawing/2014/main" id="{D239B6CD-3C2B-4631-98E5-C24084E8EA5B}"/>
              </a:ext>
            </a:extLst>
          </p:cNvPr>
          <p:cNvSpPr>
            <a:spLocks noGrp="1"/>
          </p:cNvSpPr>
          <p:nvPr>
            <p:ph type="sldNum" sz="quarter" idx="12"/>
          </p:nvPr>
        </p:nvSpPr>
        <p:spPr/>
        <p:txBody>
          <a:bodyPr/>
          <a:lstStyle/>
          <a:p>
            <a:fld id="{E4ECE115-4D6D-C241-9C03-ABBBD8C9B21A}" type="slidenum">
              <a:rPr lang="en-US" smtClean="0"/>
              <a:t>26</a:t>
            </a:fld>
            <a:endParaRPr lang="en-US"/>
          </a:p>
        </p:txBody>
      </p:sp>
    </p:spTree>
    <p:extLst>
      <p:ext uri="{BB962C8B-B14F-4D97-AF65-F5344CB8AC3E}">
        <p14:creationId xmlns:p14="http://schemas.microsoft.com/office/powerpoint/2010/main" val="930593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7548-9CF4-4842-A72C-C39966B5A58D}"/>
              </a:ext>
            </a:extLst>
          </p:cNvPr>
          <p:cNvSpPr>
            <a:spLocks noGrp="1"/>
          </p:cNvSpPr>
          <p:nvPr>
            <p:ph type="title"/>
          </p:nvPr>
        </p:nvSpPr>
        <p:spPr/>
        <p:txBody>
          <a:bodyPr/>
          <a:lstStyle/>
          <a:p>
            <a:r>
              <a:rPr lang="en-US" sz="3600"/>
              <a:t>DEEP Permitting Contacts</a:t>
            </a:r>
            <a:endParaRPr lang="en-US"/>
          </a:p>
        </p:txBody>
      </p:sp>
      <p:sp>
        <p:nvSpPr>
          <p:cNvPr id="3" name="Content Placeholder 2">
            <a:extLst>
              <a:ext uri="{FF2B5EF4-FFF2-40B4-BE49-F238E27FC236}">
                <a16:creationId xmlns:a16="http://schemas.microsoft.com/office/drawing/2014/main" id="{14BE2839-9EC7-41F8-AFFD-ACDB59D715C0}"/>
              </a:ext>
            </a:extLst>
          </p:cNvPr>
          <p:cNvSpPr>
            <a:spLocks noGrp="1"/>
          </p:cNvSpPr>
          <p:nvPr>
            <p:ph idx="1"/>
          </p:nvPr>
        </p:nvSpPr>
        <p:spPr/>
        <p:txBody>
          <a:bodyPr/>
          <a:lstStyle/>
          <a:p>
            <a:pPr marL="457200" lvl="1" indent="0">
              <a:spcBef>
                <a:spcPts val="600"/>
              </a:spcBef>
              <a:buNone/>
            </a:pPr>
            <a:r>
              <a:rPr lang="en-US" sz="2400">
                <a:solidFill>
                  <a:schemeClr val="tx1">
                    <a:lumMod val="50000"/>
                    <a:lumOff val="50000"/>
                  </a:schemeClr>
                </a:solidFill>
              </a:rPr>
              <a:t>Additional questions regarding solid waste permitting can be sent to:</a:t>
            </a:r>
          </a:p>
          <a:p>
            <a:pPr marL="457200" lvl="1" indent="0">
              <a:spcBef>
                <a:spcPts val="600"/>
              </a:spcBef>
              <a:buNone/>
            </a:pPr>
            <a:endParaRPr lang="en-US" sz="2000"/>
          </a:p>
          <a:p>
            <a:pPr marL="457200" lvl="1" indent="0">
              <a:spcBef>
                <a:spcPts val="600"/>
              </a:spcBef>
              <a:buNone/>
            </a:pPr>
            <a:r>
              <a:rPr lang="en-US" sz="2000"/>
              <a:t>Frank Gagliardo</a:t>
            </a:r>
          </a:p>
          <a:p>
            <a:pPr marL="457200" lvl="1" indent="0">
              <a:buNone/>
            </a:pPr>
            <a:r>
              <a:rPr lang="en-US" sz="2000"/>
              <a:t>Supervising Environmental Analyst – Western Division</a:t>
            </a:r>
          </a:p>
          <a:p>
            <a:pPr marL="457200" lvl="1" indent="0">
              <a:buNone/>
            </a:pPr>
            <a:r>
              <a:rPr lang="en-US" sz="2000">
                <a:hlinkClick r:id="rId3"/>
              </a:rPr>
              <a:t>Frank.P.Gagliardo@ct.gov</a:t>
            </a:r>
            <a:endParaRPr lang="en-US" sz="2000"/>
          </a:p>
          <a:p>
            <a:pPr marL="457200" lvl="1" indent="0">
              <a:buNone/>
            </a:pPr>
            <a:r>
              <a:rPr lang="en-US" sz="2000"/>
              <a:t>860-424-3130</a:t>
            </a:r>
          </a:p>
          <a:p>
            <a:pPr marL="457200" lvl="1" indent="0">
              <a:buNone/>
            </a:pPr>
            <a:endParaRPr lang="en-US" sz="2000"/>
          </a:p>
          <a:p>
            <a:pPr marL="457200" lvl="1" indent="0">
              <a:buNone/>
            </a:pPr>
            <a:r>
              <a:rPr lang="en-US" sz="2000"/>
              <a:t>Kevin Barrett</a:t>
            </a:r>
          </a:p>
          <a:p>
            <a:pPr marL="457200" lvl="1" indent="0">
              <a:buNone/>
            </a:pPr>
            <a:r>
              <a:rPr lang="en-US" sz="2000"/>
              <a:t>Supervising Environmental Analyst – Eastern Division </a:t>
            </a:r>
          </a:p>
          <a:p>
            <a:pPr marL="457200" lvl="1" indent="0">
              <a:buNone/>
            </a:pPr>
            <a:r>
              <a:rPr lang="en-US" sz="2000">
                <a:hlinkClick r:id="rId4"/>
              </a:rPr>
              <a:t>Kevin.Barrett@ct.gov</a:t>
            </a:r>
            <a:endParaRPr lang="en-US" sz="2000"/>
          </a:p>
          <a:p>
            <a:pPr marL="457200" lvl="1" indent="0">
              <a:buNone/>
            </a:pPr>
            <a:r>
              <a:rPr lang="en-US" sz="2000"/>
              <a:t>860-424-3697</a:t>
            </a:r>
          </a:p>
          <a:p>
            <a:endParaRPr lang="en-US"/>
          </a:p>
        </p:txBody>
      </p:sp>
      <p:sp>
        <p:nvSpPr>
          <p:cNvPr id="4" name="Slide Number Placeholder 3">
            <a:extLst>
              <a:ext uri="{FF2B5EF4-FFF2-40B4-BE49-F238E27FC236}">
                <a16:creationId xmlns:a16="http://schemas.microsoft.com/office/drawing/2014/main" id="{D643EA74-9BFD-431A-8958-6020E75C9758}"/>
              </a:ext>
            </a:extLst>
          </p:cNvPr>
          <p:cNvSpPr>
            <a:spLocks noGrp="1"/>
          </p:cNvSpPr>
          <p:nvPr>
            <p:ph type="sldNum" sz="quarter" idx="12"/>
          </p:nvPr>
        </p:nvSpPr>
        <p:spPr/>
        <p:txBody>
          <a:bodyPr/>
          <a:lstStyle/>
          <a:p>
            <a:fld id="{E4ECE115-4D6D-C241-9C03-ABBBD8C9B21A}" type="slidenum">
              <a:rPr lang="en-US" smtClean="0"/>
              <a:t>27</a:t>
            </a:fld>
            <a:endParaRPr lang="en-US"/>
          </a:p>
        </p:txBody>
      </p:sp>
    </p:spTree>
    <p:extLst>
      <p:ext uri="{BB962C8B-B14F-4D97-AF65-F5344CB8AC3E}">
        <p14:creationId xmlns:p14="http://schemas.microsoft.com/office/powerpoint/2010/main" val="3991139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B49C-D19A-4929-ABFD-7B8A5675F424}"/>
              </a:ext>
            </a:extLst>
          </p:cNvPr>
          <p:cNvSpPr>
            <a:spLocks noGrp="1"/>
          </p:cNvSpPr>
          <p:nvPr>
            <p:ph type="title"/>
          </p:nvPr>
        </p:nvSpPr>
        <p:spPr/>
        <p:txBody>
          <a:bodyPr/>
          <a:lstStyle/>
          <a:p>
            <a:r>
              <a:rPr lang="en-US"/>
              <a:t>Municipal and Regional Projects </a:t>
            </a:r>
            <a:br>
              <a:rPr lang="en-US"/>
            </a:br>
            <a:r>
              <a:rPr lang="en-US"/>
              <a:t>Updates</a:t>
            </a:r>
          </a:p>
        </p:txBody>
      </p:sp>
      <p:sp>
        <p:nvSpPr>
          <p:cNvPr id="3" name="Content Placeholder 2">
            <a:extLst>
              <a:ext uri="{FF2B5EF4-FFF2-40B4-BE49-F238E27FC236}">
                <a16:creationId xmlns:a16="http://schemas.microsoft.com/office/drawing/2014/main" id="{6458F07A-7516-47CA-96D9-70E9B5889E16}"/>
              </a:ext>
            </a:extLst>
          </p:cNvPr>
          <p:cNvSpPr>
            <a:spLocks noGrp="1"/>
          </p:cNvSpPr>
          <p:nvPr>
            <p:ph idx="1"/>
          </p:nvPr>
        </p:nvSpPr>
        <p:spPr>
          <a:xfrm>
            <a:off x="3734231" y="526513"/>
            <a:ext cx="7623858" cy="5718664"/>
          </a:xfrm>
        </p:spPr>
        <p:txBody>
          <a:bodyPr>
            <a:noAutofit/>
          </a:bodyPr>
          <a:lstStyle/>
          <a:p>
            <a:pPr>
              <a:lnSpc>
                <a:spcPct val="100000"/>
              </a:lnSpc>
            </a:pPr>
            <a:r>
              <a:rPr lang="en-US" sz="2800">
                <a:solidFill>
                  <a:schemeClr val="tx1"/>
                </a:solidFill>
              </a:rPr>
              <a:t>Smart Feed facility</a:t>
            </a:r>
            <a:endParaRPr lang="en-US">
              <a:solidFill>
                <a:schemeClr val="tx1"/>
              </a:solidFill>
            </a:endParaRPr>
          </a:p>
          <a:p>
            <a:pPr>
              <a:lnSpc>
                <a:spcPct val="100000"/>
              </a:lnSpc>
            </a:pPr>
            <a:r>
              <a:rPr lang="en-US" sz="2800">
                <a:solidFill>
                  <a:schemeClr val="tx1"/>
                </a:solidFill>
              </a:rPr>
              <a:t>Meriden co-collection pilot</a:t>
            </a:r>
          </a:p>
          <a:p>
            <a:pPr>
              <a:lnSpc>
                <a:spcPct val="100000"/>
              </a:lnSpc>
            </a:pPr>
            <a:r>
              <a:rPr lang="en-US" sz="2800">
                <a:solidFill>
                  <a:schemeClr val="tx1"/>
                </a:solidFill>
              </a:rPr>
              <a:t>Fairfield glass collection pilot</a:t>
            </a:r>
          </a:p>
          <a:p>
            <a:pPr>
              <a:lnSpc>
                <a:spcPct val="100000"/>
              </a:lnSpc>
            </a:pPr>
            <a:r>
              <a:rPr lang="en-US" sz="2800">
                <a:solidFill>
                  <a:schemeClr val="tx1"/>
                </a:solidFill>
              </a:rPr>
              <a:t>Wilton Food Scrap Collection at schools</a:t>
            </a:r>
          </a:p>
          <a:p>
            <a:pPr>
              <a:lnSpc>
                <a:spcPct val="100000"/>
              </a:lnSpc>
            </a:pPr>
            <a:r>
              <a:rPr lang="en-US" sz="2800">
                <a:solidFill>
                  <a:schemeClr val="tx1"/>
                </a:solidFill>
              </a:rPr>
              <a:t>Others – please share updates on any CCSMM-related efforts that your municipality may be working on!</a:t>
            </a:r>
          </a:p>
        </p:txBody>
      </p:sp>
      <p:sp>
        <p:nvSpPr>
          <p:cNvPr id="4" name="Slide Number Placeholder 3">
            <a:extLst>
              <a:ext uri="{FF2B5EF4-FFF2-40B4-BE49-F238E27FC236}">
                <a16:creationId xmlns:a16="http://schemas.microsoft.com/office/drawing/2014/main" id="{655F4DE7-44BD-424E-BE94-C3D60902AEBE}"/>
              </a:ext>
            </a:extLst>
          </p:cNvPr>
          <p:cNvSpPr>
            <a:spLocks noGrp="1"/>
          </p:cNvSpPr>
          <p:nvPr>
            <p:ph type="sldNum" sz="quarter" idx="12"/>
          </p:nvPr>
        </p:nvSpPr>
        <p:spPr/>
        <p:txBody>
          <a:bodyPr/>
          <a:lstStyle/>
          <a:p>
            <a:fld id="{E4ECE115-4D6D-C241-9C03-ABBBD8C9B21A}" type="slidenum">
              <a:rPr lang="en-US" smtClean="0"/>
              <a:t>28</a:t>
            </a:fld>
            <a:endParaRPr lang="en-US"/>
          </a:p>
        </p:txBody>
      </p:sp>
    </p:spTree>
    <p:extLst>
      <p:ext uri="{BB962C8B-B14F-4D97-AF65-F5344CB8AC3E}">
        <p14:creationId xmlns:p14="http://schemas.microsoft.com/office/powerpoint/2010/main" val="1055287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Topics</a:t>
            </a:r>
          </a:p>
        </p:txBody>
      </p:sp>
      <p:sp>
        <p:nvSpPr>
          <p:cNvPr id="6" name="Content Placeholder 2"/>
          <p:cNvSpPr>
            <a:spLocks noGrp="1"/>
          </p:cNvSpPr>
          <p:nvPr>
            <p:ph idx="1"/>
          </p:nvPr>
        </p:nvSpPr>
        <p:spPr>
          <a:xfrm>
            <a:off x="3537857" y="864108"/>
            <a:ext cx="8164286" cy="5120640"/>
          </a:xfrm>
        </p:spPr>
        <p:txBody>
          <a:bodyPr>
            <a:normAutofit/>
          </a:bodyPr>
          <a:lstStyle/>
          <a:p>
            <a:pPr marL="0" lvl="1" indent="0">
              <a:buNone/>
            </a:pPr>
            <a:endParaRPr lang="en-US" sz="2800"/>
          </a:p>
          <a:p>
            <a:pPr marL="639445" lvl="2" indent="-182245">
              <a:buFont typeface="Arial" panose="020B0604020202020204" pitchFamily="34" charset="0"/>
              <a:buChar char="•"/>
            </a:pPr>
            <a:endParaRPr lang="en-US" sz="2600"/>
          </a:p>
        </p:txBody>
      </p:sp>
      <p:sp>
        <p:nvSpPr>
          <p:cNvPr id="4" name="Slide Number Placeholder 3"/>
          <p:cNvSpPr>
            <a:spLocks noGrp="1"/>
          </p:cNvSpPr>
          <p:nvPr>
            <p:ph type="sldNum" sz="quarter" idx="12"/>
          </p:nvPr>
        </p:nvSpPr>
        <p:spPr/>
        <p:txBody>
          <a:bodyPr/>
          <a:lstStyle/>
          <a:p>
            <a:fld id="{E4ECE115-4D6D-C241-9C03-ABBBD8C9B21A}" type="slidenum">
              <a:rPr lang="en-US" dirty="0" smtClean="0"/>
              <a:t>29</a:t>
            </a:fld>
            <a:endParaRPr lang="en-US"/>
          </a:p>
        </p:txBody>
      </p:sp>
      <p:sp>
        <p:nvSpPr>
          <p:cNvPr id="3" name="Content Placeholder 2">
            <a:extLst>
              <a:ext uri="{FF2B5EF4-FFF2-40B4-BE49-F238E27FC236}">
                <a16:creationId xmlns:a16="http://schemas.microsoft.com/office/drawing/2014/main" id="{938E9531-DBCE-428D-B103-C5D40C07B6B4}"/>
              </a:ext>
            </a:extLst>
          </p:cNvPr>
          <p:cNvSpPr txBox="1">
            <a:spLocks/>
          </p:cNvSpPr>
          <p:nvPr/>
        </p:nvSpPr>
        <p:spPr>
          <a:xfrm>
            <a:off x="3690257" y="1016508"/>
            <a:ext cx="8164286"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245" lvl="1" indent="-182245">
              <a:buFont typeface="Arial" panose="020B0604020202020204" pitchFamily="34" charset="0"/>
              <a:buChar char="•"/>
            </a:pPr>
            <a:r>
              <a:rPr lang="en-US" sz="2800"/>
              <a:t>Are there any other CCSMM-related topics that municipalities or regional organizations would like to discuss?</a:t>
            </a:r>
            <a:endParaRPr lang="en-US"/>
          </a:p>
          <a:p>
            <a:pPr marL="182245" lvl="1" indent="-182245">
              <a:buFont typeface="Arial" panose="020B0604020202020204" pitchFamily="34" charset="0"/>
              <a:buChar char="•"/>
            </a:pPr>
            <a:endParaRPr lang="en-US" sz="2800"/>
          </a:p>
        </p:txBody>
      </p:sp>
    </p:spTree>
    <p:extLst>
      <p:ext uri="{BB962C8B-B14F-4D97-AF65-F5344CB8AC3E}">
        <p14:creationId xmlns:p14="http://schemas.microsoft.com/office/powerpoint/2010/main" val="232588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6450-E916-4A34-BEF5-F39F548B7391}"/>
              </a:ext>
            </a:extLst>
          </p:cNvPr>
          <p:cNvSpPr>
            <a:spLocks noGrp="1"/>
          </p:cNvSpPr>
          <p:nvPr>
            <p:ph type="title"/>
          </p:nvPr>
        </p:nvSpPr>
        <p:spPr/>
        <p:txBody>
          <a:bodyPr/>
          <a:lstStyle/>
          <a:p>
            <a:r>
              <a:rPr lang="en-US"/>
              <a:t>CCSMM </a:t>
            </a:r>
            <a:br>
              <a:rPr lang="en-US"/>
            </a:br>
            <a:r>
              <a:rPr lang="en-US"/>
              <a:t>Full Coalition Meeting </a:t>
            </a:r>
            <a:br>
              <a:rPr lang="en-US"/>
            </a:br>
            <a:r>
              <a:rPr lang="en-US"/>
              <a:t>Agenda</a:t>
            </a:r>
          </a:p>
        </p:txBody>
      </p:sp>
      <p:sp>
        <p:nvSpPr>
          <p:cNvPr id="3" name="Content Placeholder 2">
            <a:extLst>
              <a:ext uri="{FF2B5EF4-FFF2-40B4-BE49-F238E27FC236}">
                <a16:creationId xmlns:a16="http://schemas.microsoft.com/office/drawing/2014/main" id="{A09C9295-CE49-481B-8D30-B4060B214556}"/>
              </a:ext>
            </a:extLst>
          </p:cNvPr>
          <p:cNvSpPr>
            <a:spLocks noGrp="1"/>
          </p:cNvSpPr>
          <p:nvPr>
            <p:ph idx="1"/>
          </p:nvPr>
        </p:nvSpPr>
        <p:spPr>
          <a:xfrm>
            <a:off x="3869268" y="760921"/>
            <a:ext cx="7315200" cy="5390515"/>
          </a:xfrm>
        </p:spPr>
        <p:txBody>
          <a:bodyPr vert="horz" lIns="91440" tIns="45720" rIns="91440" bIns="45720" rtlCol="0" anchor="ctr">
            <a:noAutofit/>
          </a:bodyPr>
          <a:lstStyle/>
          <a:p>
            <a:pPr marL="0" indent="0">
              <a:lnSpc>
                <a:spcPct val="100000"/>
              </a:lnSpc>
              <a:buNone/>
            </a:pPr>
            <a:endParaRPr lang="en-US" sz="2400">
              <a:solidFill>
                <a:schemeClr val="tx1"/>
              </a:solidFill>
            </a:endParaRPr>
          </a:p>
          <a:p>
            <a:pPr marL="342900" indent="-342900">
              <a:lnSpc>
                <a:spcPct val="100000"/>
              </a:lnSpc>
            </a:pPr>
            <a:r>
              <a:rPr lang="en-US" sz="2400">
                <a:solidFill>
                  <a:schemeClr val="tx1"/>
                </a:solidFill>
              </a:rPr>
              <a:t>Business Recycling Assistance Program</a:t>
            </a:r>
          </a:p>
          <a:p>
            <a:pPr marL="342900" indent="-342900">
              <a:lnSpc>
                <a:spcPct val="100000"/>
              </a:lnSpc>
            </a:pPr>
            <a:r>
              <a:rPr lang="en-US" sz="2400">
                <a:solidFill>
                  <a:schemeClr val="tx1"/>
                </a:solidFill>
              </a:rPr>
              <a:t>Legislative Session Preview</a:t>
            </a:r>
          </a:p>
          <a:p>
            <a:pPr marL="342900" indent="-342900">
              <a:lnSpc>
                <a:spcPct val="100000"/>
              </a:lnSpc>
            </a:pPr>
            <a:r>
              <a:rPr lang="en-US" sz="2400">
                <a:solidFill>
                  <a:schemeClr val="tx1"/>
                </a:solidFill>
              </a:rPr>
              <a:t>Bottle Bill Updates</a:t>
            </a:r>
          </a:p>
          <a:p>
            <a:pPr marL="342900" indent="-342900">
              <a:lnSpc>
                <a:spcPct val="100000"/>
              </a:lnSpc>
            </a:pPr>
            <a:r>
              <a:rPr lang="en-US" sz="2400">
                <a:solidFill>
                  <a:schemeClr val="tx1"/>
                </a:solidFill>
              </a:rPr>
              <a:t>Sustainable Materials Management Grant Program </a:t>
            </a:r>
          </a:p>
          <a:p>
            <a:pPr marL="342900" indent="-342900">
              <a:lnSpc>
                <a:spcPct val="100000"/>
              </a:lnSpc>
            </a:pPr>
            <a:r>
              <a:rPr lang="en-US" sz="2400">
                <a:solidFill>
                  <a:schemeClr val="tx1"/>
                </a:solidFill>
              </a:rPr>
              <a:t>DEEP Permitting Updates</a:t>
            </a:r>
          </a:p>
          <a:p>
            <a:pPr marL="342900" indent="-342900">
              <a:lnSpc>
                <a:spcPct val="100000"/>
              </a:lnSpc>
            </a:pPr>
            <a:r>
              <a:rPr lang="en-US" sz="2400">
                <a:solidFill>
                  <a:schemeClr val="tx1"/>
                </a:solidFill>
              </a:rPr>
              <a:t>Municipal/Regional  Updates </a:t>
            </a:r>
          </a:p>
          <a:p>
            <a:pPr marL="342900" indent="-342900">
              <a:lnSpc>
                <a:spcPct val="100000"/>
              </a:lnSpc>
            </a:pPr>
            <a:r>
              <a:rPr lang="en-US" sz="2400">
                <a:solidFill>
                  <a:schemeClr val="tx1"/>
                </a:solidFill>
              </a:rPr>
              <a:t>Other Topics</a:t>
            </a:r>
          </a:p>
          <a:p>
            <a:pPr marL="342900" indent="-342900">
              <a:lnSpc>
                <a:spcPct val="100000"/>
              </a:lnSpc>
            </a:pPr>
            <a:r>
              <a:rPr lang="en-US" sz="2400">
                <a:solidFill>
                  <a:schemeClr val="tx1"/>
                </a:solidFill>
              </a:rPr>
              <a:t>Public Comment</a:t>
            </a:r>
          </a:p>
          <a:p>
            <a:pPr marL="342900" indent="-342900">
              <a:lnSpc>
                <a:spcPct val="100000"/>
              </a:lnSpc>
            </a:pPr>
            <a:endParaRPr lang="en-US" sz="2400">
              <a:solidFill>
                <a:schemeClr val="tx1"/>
              </a:solidFill>
            </a:endParaRPr>
          </a:p>
        </p:txBody>
      </p:sp>
      <p:sp>
        <p:nvSpPr>
          <p:cNvPr id="4" name="Slide Number Placeholder 3">
            <a:extLst>
              <a:ext uri="{FF2B5EF4-FFF2-40B4-BE49-F238E27FC236}">
                <a16:creationId xmlns:a16="http://schemas.microsoft.com/office/drawing/2014/main" id="{3866CCB2-93F7-43B2-A901-2A08D4C155F1}"/>
              </a:ext>
            </a:extLst>
          </p:cNvPr>
          <p:cNvSpPr>
            <a:spLocks noGrp="1"/>
          </p:cNvSpPr>
          <p:nvPr>
            <p:ph type="sldNum" sz="quarter" idx="12"/>
          </p:nvPr>
        </p:nvSpPr>
        <p:spPr/>
        <p:txBody>
          <a:bodyPr/>
          <a:lstStyle/>
          <a:p>
            <a:fld id="{E4ECE115-4D6D-C241-9C03-ABBBD8C9B21A}" type="slidenum">
              <a:rPr lang="en-US" smtClean="0"/>
              <a:t>3</a:t>
            </a:fld>
            <a:endParaRPr lang="en-US"/>
          </a:p>
        </p:txBody>
      </p:sp>
    </p:spTree>
    <p:extLst>
      <p:ext uri="{BB962C8B-B14F-4D97-AF65-F5344CB8AC3E}">
        <p14:creationId xmlns:p14="http://schemas.microsoft.com/office/powerpoint/2010/main" val="48272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Comments</a:t>
            </a:r>
          </a:p>
        </p:txBody>
      </p:sp>
      <p:sp>
        <p:nvSpPr>
          <p:cNvPr id="6" name="Content Placeholder 2"/>
          <p:cNvSpPr>
            <a:spLocks noGrp="1"/>
          </p:cNvSpPr>
          <p:nvPr>
            <p:ph idx="1"/>
          </p:nvPr>
        </p:nvSpPr>
        <p:spPr>
          <a:xfrm>
            <a:off x="3537857" y="864108"/>
            <a:ext cx="8164286" cy="5120640"/>
          </a:xfrm>
        </p:spPr>
        <p:txBody>
          <a:bodyPr>
            <a:normAutofit/>
          </a:bodyPr>
          <a:lstStyle/>
          <a:p>
            <a:pPr marL="0" lvl="1" indent="0">
              <a:buNone/>
            </a:pPr>
            <a:endParaRPr lang="en-US" sz="2800"/>
          </a:p>
          <a:p>
            <a:pPr marL="639445" lvl="2" indent="-182245">
              <a:buFont typeface="Arial" panose="020B0604020202020204" pitchFamily="34" charset="0"/>
              <a:buChar char="•"/>
            </a:pPr>
            <a:endParaRPr lang="en-US" sz="2600"/>
          </a:p>
        </p:txBody>
      </p:sp>
      <p:sp>
        <p:nvSpPr>
          <p:cNvPr id="4" name="Slide Number Placeholder 3"/>
          <p:cNvSpPr>
            <a:spLocks noGrp="1"/>
          </p:cNvSpPr>
          <p:nvPr>
            <p:ph type="sldNum" sz="quarter" idx="12"/>
          </p:nvPr>
        </p:nvSpPr>
        <p:spPr/>
        <p:txBody>
          <a:bodyPr/>
          <a:lstStyle/>
          <a:p>
            <a:fld id="{E4ECE115-4D6D-C241-9C03-ABBBD8C9B21A}" type="slidenum">
              <a:rPr lang="en-US" dirty="0" smtClean="0"/>
              <a:t>30</a:t>
            </a:fld>
            <a:endParaRPr lang="en-US"/>
          </a:p>
        </p:txBody>
      </p:sp>
      <p:sp>
        <p:nvSpPr>
          <p:cNvPr id="3" name="Content Placeholder 2">
            <a:extLst>
              <a:ext uri="{FF2B5EF4-FFF2-40B4-BE49-F238E27FC236}">
                <a16:creationId xmlns:a16="http://schemas.microsoft.com/office/drawing/2014/main" id="{938E9531-DBCE-428D-B103-C5D40C07B6B4}"/>
              </a:ext>
            </a:extLst>
          </p:cNvPr>
          <p:cNvSpPr txBox="1">
            <a:spLocks/>
          </p:cNvSpPr>
          <p:nvPr/>
        </p:nvSpPr>
        <p:spPr>
          <a:xfrm>
            <a:off x="3690257" y="1016508"/>
            <a:ext cx="8164286"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245" lvl="1" indent="-182245">
              <a:buFont typeface="Arial" panose="020B0604020202020204" pitchFamily="34" charset="0"/>
              <a:buChar char="•"/>
            </a:pPr>
            <a:r>
              <a:rPr lang="en-US" sz="2800"/>
              <a:t>Attendees can post questions in the chat box or raise hand to request to speak.</a:t>
            </a:r>
            <a:endParaRPr lang="en-US"/>
          </a:p>
          <a:p>
            <a:pPr marL="182245" lvl="1" indent="-182245">
              <a:buFont typeface="Arial" panose="020B0604020202020204" pitchFamily="34" charset="0"/>
              <a:buChar char="•"/>
            </a:pPr>
            <a:endParaRPr lang="en-US" sz="2800"/>
          </a:p>
        </p:txBody>
      </p:sp>
    </p:spTree>
    <p:extLst>
      <p:ext uri="{BB962C8B-B14F-4D97-AF65-F5344CB8AC3E}">
        <p14:creationId xmlns:p14="http://schemas.microsoft.com/office/powerpoint/2010/main" val="185423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3CFA-984B-429D-9348-DA1FF4B1704D}"/>
              </a:ext>
            </a:extLst>
          </p:cNvPr>
          <p:cNvSpPr>
            <a:spLocks noGrp="1"/>
          </p:cNvSpPr>
          <p:nvPr>
            <p:ph type="title"/>
          </p:nvPr>
        </p:nvSpPr>
        <p:spPr/>
        <p:txBody>
          <a:bodyPr/>
          <a:lstStyle/>
          <a:p>
            <a:r>
              <a:rPr lang="en-US"/>
              <a:t>Additional ways to keep informed</a:t>
            </a:r>
          </a:p>
        </p:txBody>
      </p:sp>
      <p:sp>
        <p:nvSpPr>
          <p:cNvPr id="4" name="Slide Number Placeholder 3">
            <a:extLst>
              <a:ext uri="{FF2B5EF4-FFF2-40B4-BE49-F238E27FC236}">
                <a16:creationId xmlns:a16="http://schemas.microsoft.com/office/drawing/2014/main" id="{256DD4EE-8253-44C6-8632-A26B20C307B1}"/>
              </a:ext>
            </a:extLst>
          </p:cNvPr>
          <p:cNvSpPr>
            <a:spLocks noGrp="1"/>
          </p:cNvSpPr>
          <p:nvPr>
            <p:ph type="sldNum" sz="quarter" idx="12"/>
          </p:nvPr>
        </p:nvSpPr>
        <p:spPr/>
        <p:txBody>
          <a:bodyPr/>
          <a:lstStyle/>
          <a:p>
            <a:fld id="{E4ECE115-4D6D-C241-9C03-ABBBD8C9B21A}" type="slidenum">
              <a:rPr lang="en-US" smtClean="0"/>
              <a:t>31</a:t>
            </a:fld>
            <a:endParaRPr lang="en-US"/>
          </a:p>
        </p:txBody>
      </p:sp>
      <p:sp>
        <p:nvSpPr>
          <p:cNvPr id="3" name="Content Placeholder 2">
            <a:extLst>
              <a:ext uri="{FF2B5EF4-FFF2-40B4-BE49-F238E27FC236}">
                <a16:creationId xmlns:a16="http://schemas.microsoft.com/office/drawing/2014/main" id="{F8C86BCD-FD11-4B26-914B-55E24C91D0C8}"/>
              </a:ext>
            </a:extLst>
          </p:cNvPr>
          <p:cNvSpPr>
            <a:spLocks noGrp="1"/>
          </p:cNvSpPr>
          <p:nvPr>
            <p:ph idx="1"/>
          </p:nvPr>
        </p:nvSpPr>
        <p:spPr>
          <a:xfrm>
            <a:off x="3907390" y="831586"/>
            <a:ext cx="7315200" cy="5120640"/>
          </a:xfrm>
        </p:spPr>
        <p:txBody>
          <a:bodyPr>
            <a:normAutofit fontScale="92500" lnSpcReduction="10000"/>
          </a:bodyPr>
          <a:lstStyle/>
          <a:p>
            <a:pPr marL="0" indent="0">
              <a:buNone/>
            </a:pPr>
            <a:endParaRPr lang="en-US" sz="2800">
              <a:ea typeface="+mn-lt"/>
              <a:cs typeface="+mn-lt"/>
            </a:endParaRPr>
          </a:p>
          <a:p>
            <a:r>
              <a:rPr lang="en-US" sz="2800">
                <a:ea typeface="+mn-lt"/>
                <a:cs typeface="+mn-lt"/>
              </a:rPr>
              <a:t>Sign up for </a:t>
            </a:r>
            <a:r>
              <a:rPr lang="en-US" sz="2800" b="1">
                <a:ea typeface="+mn-lt"/>
                <a:cs typeface="+mn-lt"/>
              </a:rPr>
              <a:t>CCSMM updates</a:t>
            </a:r>
            <a:r>
              <a:rPr lang="en-US" sz="2800">
                <a:ea typeface="+mn-lt"/>
                <a:cs typeface="+mn-lt"/>
              </a:rPr>
              <a:t> </a:t>
            </a:r>
            <a:r>
              <a:rPr lang="en-US" sz="2800">
                <a:ea typeface="+mn-lt"/>
                <a:cs typeface="+mn-lt"/>
                <a:hlinkClick r:id="rId3"/>
              </a:rPr>
              <a:t>HERE</a:t>
            </a:r>
            <a:r>
              <a:rPr lang="en-US" sz="2800">
                <a:ea typeface="+mn-lt"/>
                <a:cs typeface="+mn-lt"/>
              </a:rPr>
              <a:t>.</a:t>
            </a:r>
            <a:endParaRPr lang="en-US"/>
          </a:p>
          <a:p>
            <a:r>
              <a:rPr lang="en-US" sz="2800">
                <a:ea typeface="+mn-lt"/>
                <a:cs typeface="+mn-lt"/>
              </a:rPr>
              <a:t>Participate in </a:t>
            </a:r>
            <a:r>
              <a:rPr lang="en-US" sz="2800" b="1">
                <a:ea typeface="+mn-lt"/>
                <a:cs typeface="+mn-lt"/>
              </a:rPr>
              <a:t>Solid Waste Advisory Committee (SWAC) meetings</a:t>
            </a:r>
            <a:r>
              <a:rPr lang="en-US" sz="2800">
                <a:ea typeface="+mn-lt"/>
                <a:cs typeface="+mn-lt"/>
              </a:rPr>
              <a:t>:</a:t>
            </a:r>
          </a:p>
          <a:p>
            <a:pPr lvl="1"/>
            <a:r>
              <a:rPr lang="en-US" sz="2600">
                <a:ea typeface="+mn-lt"/>
                <a:cs typeface="+mn-lt"/>
              </a:rPr>
              <a:t>Remaining 2022 meeting dates:  March 22, June 28, October 25</a:t>
            </a:r>
          </a:p>
          <a:p>
            <a:pPr lvl="1"/>
            <a:r>
              <a:rPr lang="en-US" sz="2600">
                <a:ea typeface="+mn-lt"/>
                <a:cs typeface="+mn-lt"/>
              </a:rPr>
              <a:t>SWAC meeting agendas &amp; materials are posted </a:t>
            </a:r>
            <a:r>
              <a:rPr lang="en-US" sz="2600">
                <a:ea typeface="+mn-lt"/>
                <a:cs typeface="+mn-lt"/>
                <a:hlinkClick r:id="rId4"/>
              </a:rPr>
              <a:t>HERE</a:t>
            </a:r>
            <a:endParaRPr lang="en-US" sz="2600">
              <a:ea typeface="+mn-lt"/>
              <a:cs typeface="+mn-lt"/>
            </a:endParaRPr>
          </a:p>
          <a:p>
            <a:pPr lvl="1"/>
            <a:r>
              <a:rPr lang="en-US" sz="2600">
                <a:ea typeface="+mn-lt"/>
                <a:cs typeface="+mn-lt"/>
              </a:rPr>
              <a:t>Instructions for self-subscription to the SWAC email listserv are posted </a:t>
            </a:r>
            <a:r>
              <a:rPr lang="en-US" sz="2600">
                <a:ea typeface="+mn-lt"/>
                <a:cs typeface="+mn-lt"/>
                <a:hlinkClick r:id="rId5"/>
              </a:rPr>
              <a:t>HERE</a:t>
            </a:r>
          </a:p>
          <a:p>
            <a:r>
              <a:rPr lang="en-US" sz="2800">
                <a:ea typeface="+mn-lt"/>
                <a:cs typeface="+mn-lt"/>
              </a:rPr>
              <a:t>Municipal representatives should sign up for the </a:t>
            </a:r>
            <a:r>
              <a:rPr lang="en-US" sz="2800" b="1" err="1">
                <a:ea typeface="+mn-lt"/>
                <a:cs typeface="+mn-lt"/>
              </a:rPr>
              <a:t>CTRecyclers</a:t>
            </a:r>
            <a:r>
              <a:rPr lang="en-US" sz="2800" b="1">
                <a:ea typeface="+mn-lt"/>
                <a:cs typeface="+mn-lt"/>
              </a:rPr>
              <a:t> </a:t>
            </a:r>
            <a:r>
              <a:rPr lang="en-US" sz="2800" b="1" err="1">
                <a:ea typeface="+mn-lt"/>
                <a:cs typeface="+mn-lt"/>
              </a:rPr>
              <a:t>listserve</a:t>
            </a:r>
            <a:r>
              <a:rPr lang="en-US" sz="2800">
                <a:ea typeface="+mn-lt"/>
                <a:cs typeface="+mn-lt"/>
              </a:rPr>
              <a:t> and the </a:t>
            </a:r>
            <a:r>
              <a:rPr lang="en-US" sz="2800" b="1">
                <a:ea typeface="+mn-lt"/>
                <a:cs typeface="+mn-lt"/>
              </a:rPr>
              <a:t>CT Municipal Recycling Coordinator Newsletter</a:t>
            </a:r>
          </a:p>
          <a:p>
            <a:pPr lvl="1"/>
            <a:r>
              <a:rPr lang="en-US" sz="2600">
                <a:ea typeface="+mn-lt"/>
                <a:cs typeface="+mn-lt"/>
              </a:rPr>
              <a:t>Contact </a:t>
            </a:r>
            <a:r>
              <a:rPr lang="en-US" sz="2600">
                <a:ea typeface="+mn-lt"/>
                <a:cs typeface="+mn-lt"/>
                <a:hlinkClick r:id="rId6"/>
              </a:rPr>
              <a:t>sherill.baldwin@ct.gov</a:t>
            </a:r>
            <a:r>
              <a:rPr lang="en-US" sz="2600">
                <a:ea typeface="+mn-lt"/>
                <a:cs typeface="+mn-lt"/>
              </a:rPr>
              <a:t> for more details</a:t>
            </a:r>
          </a:p>
        </p:txBody>
      </p:sp>
    </p:spTree>
    <p:extLst>
      <p:ext uri="{BB962C8B-B14F-4D97-AF65-F5344CB8AC3E}">
        <p14:creationId xmlns:p14="http://schemas.microsoft.com/office/powerpoint/2010/main" val="126752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35A6-E4C5-4FCA-A3D5-FB02031B1DFF}"/>
              </a:ext>
            </a:extLst>
          </p:cNvPr>
          <p:cNvSpPr>
            <a:spLocks noGrp="1"/>
          </p:cNvSpPr>
          <p:nvPr>
            <p:ph type="ctrTitle"/>
          </p:nvPr>
        </p:nvSpPr>
        <p:spPr>
          <a:xfrm>
            <a:off x="1069848" y="912626"/>
            <a:ext cx="7315200" cy="3448175"/>
          </a:xfrm>
        </p:spPr>
        <p:txBody>
          <a:bodyPr/>
          <a:lstStyle/>
          <a:p>
            <a:r>
              <a:rPr lang="en-US"/>
              <a:t>Thank you CCSMM Members</a:t>
            </a:r>
          </a:p>
        </p:txBody>
      </p:sp>
      <p:sp>
        <p:nvSpPr>
          <p:cNvPr id="3" name="Subtitle 2">
            <a:extLst>
              <a:ext uri="{FF2B5EF4-FFF2-40B4-BE49-F238E27FC236}">
                <a16:creationId xmlns:a16="http://schemas.microsoft.com/office/drawing/2014/main" id="{CB23A09F-49C1-486D-AAB9-53DE54CA7233}"/>
              </a:ext>
            </a:extLst>
          </p:cNvPr>
          <p:cNvSpPr>
            <a:spLocks noGrp="1"/>
          </p:cNvSpPr>
          <p:nvPr>
            <p:ph type="subTitle" idx="1"/>
          </p:nvPr>
        </p:nvSpPr>
        <p:spPr/>
        <p:txBody>
          <a:bodyPr/>
          <a:lstStyle/>
          <a:p>
            <a:r>
              <a:rPr lang="en-US">
                <a:ea typeface="+mn-lt"/>
                <a:cs typeface="+mn-lt"/>
              </a:rPr>
              <a:t>Connecticut Coalition for Sustainable Materials Management</a:t>
            </a:r>
          </a:p>
          <a:p>
            <a:endParaRPr lang="en-US">
              <a:ea typeface="+mn-lt"/>
              <a:cs typeface="+mn-lt"/>
            </a:endParaRPr>
          </a:p>
          <a:p>
            <a:endParaRPr lang="en-US"/>
          </a:p>
        </p:txBody>
      </p:sp>
    </p:spTree>
    <p:extLst>
      <p:ext uri="{BB962C8B-B14F-4D97-AF65-F5344CB8AC3E}">
        <p14:creationId xmlns:p14="http://schemas.microsoft.com/office/powerpoint/2010/main" val="101566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CA73-CC2A-4ECB-8CB9-AA8B18EF4942}"/>
              </a:ext>
            </a:extLst>
          </p:cNvPr>
          <p:cNvSpPr>
            <a:spLocks noGrp="1"/>
          </p:cNvSpPr>
          <p:nvPr>
            <p:ph type="title"/>
          </p:nvPr>
        </p:nvSpPr>
        <p:spPr/>
        <p:txBody>
          <a:bodyPr/>
          <a:lstStyle/>
          <a:p>
            <a:r>
              <a:rPr lang="en-US"/>
              <a:t>Business Recycling Assistance Program</a:t>
            </a:r>
          </a:p>
        </p:txBody>
      </p:sp>
      <p:sp>
        <p:nvSpPr>
          <p:cNvPr id="3" name="Content Placeholder 2">
            <a:extLst>
              <a:ext uri="{FF2B5EF4-FFF2-40B4-BE49-F238E27FC236}">
                <a16:creationId xmlns:a16="http://schemas.microsoft.com/office/drawing/2014/main" id="{BAC3936B-93D6-45DF-8891-B6B62B454B0A}"/>
              </a:ext>
            </a:extLst>
          </p:cNvPr>
          <p:cNvSpPr>
            <a:spLocks noGrp="1"/>
          </p:cNvSpPr>
          <p:nvPr>
            <p:ph idx="1"/>
          </p:nvPr>
        </p:nvSpPr>
        <p:spPr>
          <a:xfrm>
            <a:off x="3552966" y="792221"/>
            <a:ext cx="6869502" cy="5120640"/>
          </a:xfrm>
        </p:spPr>
        <p:txBody>
          <a:bodyPr/>
          <a:lstStyle/>
          <a:p>
            <a:pPr marL="502920" lvl="1" indent="0">
              <a:buNone/>
            </a:pPr>
            <a:r>
              <a:rPr lang="en-US" sz="2400">
                <a:ea typeface="+mn-lt"/>
                <a:cs typeface="+mn-lt"/>
              </a:rPr>
              <a:t>Kat McCarthy – Center for </a:t>
            </a:r>
            <a:r>
              <a:rPr lang="en-US" sz="2400" err="1">
                <a:ea typeface="+mn-lt"/>
                <a:cs typeface="+mn-lt"/>
              </a:rPr>
              <a:t>EcoTechnology</a:t>
            </a:r>
            <a:r>
              <a:rPr lang="en-US" sz="2400">
                <a:ea typeface="+mn-lt"/>
                <a:cs typeface="+mn-lt"/>
              </a:rPr>
              <a:t> (CET)</a:t>
            </a:r>
          </a:p>
          <a:p>
            <a:pPr lvl="1"/>
            <a:endParaRPr lang="en-US"/>
          </a:p>
          <a:p>
            <a:endParaRPr lang="en-US"/>
          </a:p>
        </p:txBody>
      </p:sp>
      <p:sp>
        <p:nvSpPr>
          <p:cNvPr id="4" name="Slide Number Placeholder 3">
            <a:extLst>
              <a:ext uri="{FF2B5EF4-FFF2-40B4-BE49-F238E27FC236}">
                <a16:creationId xmlns:a16="http://schemas.microsoft.com/office/drawing/2014/main" id="{91ED3BB3-33DC-4DF4-9704-8C6D3BF75C97}"/>
              </a:ext>
            </a:extLst>
          </p:cNvPr>
          <p:cNvSpPr>
            <a:spLocks noGrp="1"/>
          </p:cNvSpPr>
          <p:nvPr>
            <p:ph type="sldNum" sz="quarter" idx="12"/>
          </p:nvPr>
        </p:nvSpPr>
        <p:spPr/>
        <p:txBody>
          <a:bodyPr/>
          <a:lstStyle/>
          <a:p>
            <a:fld id="{E4ECE115-4D6D-C241-9C03-ABBBD8C9B21A}" type="slidenum">
              <a:rPr lang="en-US" smtClean="0"/>
              <a:t>4</a:t>
            </a:fld>
            <a:endParaRPr lang="en-US"/>
          </a:p>
        </p:txBody>
      </p:sp>
    </p:spTree>
    <p:extLst>
      <p:ext uri="{BB962C8B-B14F-4D97-AF65-F5344CB8AC3E}">
        <p14:creationId xmlns:p14="http://schemas.microsoft.com/office/powerpoint/2010/main" val="386308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B2F5-3968-4139-B9F3-13C2B464C0BF}"/>
              </a:ext>
            </a:extLst>
          </p:cNvPr>
          <p:cNvSpPr>
            <a:spLocks noGrp="1"/>
          </p:cNvSpPr>
          <p:nvPr>
            <p:ph type="title"/>
          </p:nvPr>
        </p:nvSpPr>
        <p:spPr/>
        <p:txBody>
          <a:bodyPr/>
          <a:lstStyle/>
          <a:p>
            <a:r>
              <a:rPr lang="en-US"/>
              <a:t>Legislative Session 2022</a:t>
            </a:r>
            <a:br>
              <a:rPr lang="en-US"/>
            </a:br>
            <a:r>
              <a:rPr lang="en-US"/>
              <a:t>Preview</a:t>
            </a:r>
          </a:p>
        </p:txBody>
      </p:sp>
      <p:sp>
        <p:nvSpPr>
          <p:cNvPr id="3" name="Content Placeholder 2">
            <a:extLst>
              <a:ext uri="{FF2B5EF4-FFF2-40B4-BE49-F238E27FC236}">
                <a16:creationId xmlns:a16="http://schemas.microsoft.com/office/drawing/2014/main" id="{174E16DC-6726-494E-A7F2-FE8937792A0E}"/>
              </a:ext>
            </a:extLst>
          </p:cNvPr>
          <p:cNvSpPr>
            <a:spLocks noGrp="1"/>
          </p:cNvSpPr>
          <p:nvPr>
            <p:ph idx="1"/>
          </p:nvPr>
        </p:nvSpPr>
        <p:spPr/>
        <p:txBody>
          <a:bodyPr>
            <a:normAutofit/>
          </a:bodyPr>
          <a:lstStyle/>
          <a:p>
            <a:pPr marL="0" indent="0">
              <a:buNone/>
            </a:pPr>
            <a:r>
              <a:rPr lang="en-US" sz="2400"/>
              <a:t>Harrison Nantz, CT DEEP</a:t>
            </a:r>
          </a:p>
          <a:p>
            <a:pPr marL="0" indent="0">
              <a:buNone/>
            </a:pPr>
            <a:r>
              <a:rPr lang="en-US" sz="2400"/>
              <a:t>James Albis, CT DEEP</a:t>
            </a:r>
          </a:p>
        </p:txBody>
      </p:sp>
      <p:sp>
        <p:nvSpPr>
          <p:cNvPr id="4" name="Slide Number Placeholder 3">
            <a:extLst>
              <a:ext uri="{FF2B5EF4-FFF2-40B4-BE49-F238E27FC236}">
                <a16:creationId xmlns:a16="http://schemas.microsoft.com/office/drawing/2014/main" id="{A865D3C2-E8DD-419A-800B-FEF1AA012826}"/>
              </a:ext>
            </a:extLst>
          </p:cNvPr>
          <p:cNvSpPr>
            <a:spLocks noGrp="1"/>
          </p:cNvSpPr>
          <p:nvPr>
            <p:ph type="sldNum" sz="quarter" idx="12"/>
          </p:nvPr>
        </p:nvSpPr>
        <p:spPr/>
        <p:txBody>
          <a:bodyPr/>
          <a:lstStyle/>
          <a:p>
            <a:fld id="{E4ECE115-4D6D-C241-9C03-ABBBD8C9B21A}" type="slidenum">
              <a:rPr lang="en-US" smtClean="0"/>
              <a:t>5</a:t>
            </a:fld>
            <a:endParaRPr lang="en-US"/>
          </a:p>
        </p:txBody>
      </p:sp>
    </p:spTree>
    <p:extLst>
      <p:ext uri="{BB962C8B-B14F-4D97-AF65-F5344CB8AC3E}">
        <p14:creationId xmlns:p14="http://schemas.microsoft.com/office/powerpoint/2010/main" val="166473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B2F5-3968-4139-B9F3-13C2B464C0BF}"/>
              </a:ext>
            </a:extLst>
          </p:cNvPr>
          <p:cNvSpPr>
            <a:spLocks noGrp="1"/>
          </p:cNvSpPr>
          <p:nvPr>
            <p:ph type="title"/>
          </p:nvPr>
        </p:nvSpPr>
        <p:spPr/>
        <p:txBody>
          <a:bodyPr/>
          <a:lstStyle/>
          <a:p>
            <a:r>
              <a:rPr lang="en-US"/>
              <a:t>2022 Legislative Session Rules</a:t>
            </a:r>
          </a:p>
        </p:txBody>
      </p:sp>
      <p:sp>
        <p:nvSpPr>
          <p:cNvPr id="4" name="Slide Number Placeholder 3">
            <a:extLst>
              <a:ext uri="{FF2B5EF4-FFF2-40B4-BE49-F238E27FC236}">
                <a16:creationId xmlns:a16="http://schemas.microsoft.com/office/drawing/2014/main" id="{A865D3C2-E8DD-419A-800B-FEF1AA012826}"/>
              </a:ext>
            </a:extLst>
          </p:cNvPr>
          <p:cNvSpPr>
            <a:spLocks noGrp="1"/>
          </p:cNvSpPr>
          <p:nvPr>
            <p:ph type="sldNum" sz="quarter" idx="12"/>
          </p:nvPr>
        </p:nvSpPr>
        <p:spPr/>
        <p:txBody>
          <a:bodyPr/>
          <a:lstStyle/>
          <a:p>
            <a:fld id="{E4ECE115-4D6D-C241-9C03-ABBBD8C9B21A}" type="slidenum">
              <a:rPr lang="en-US" smtClean="0"/>
              <a:t>6</a:t>
            </a:fld>
            <a:endParaRPr lang="en-US"/>
          </a:p>
        </p:txBody>
      </p:sp>
      <p:sp>
        <p:nvSpPr>
          <p:cNvPr id="6" name="Content Placeholder 5">
            <a:extLst>
              <a:ext uri="{FF2B5EF4-FFF2-40B4-BE49-F238E27FC236}">
                <a16:creationId xmlns:a16="http://schemas.microsoft.com/office/drawing/2014/main" id="{45BEFD19-9CAF-407D-B44A-65B01939395C}"/>
              </a:ext>
            </a:extLst>
          </p:cNvPr>
          <p:cNvSpPr>
            <a:spLocks noGrp="1"/>
          </p:cNvSpPr>
          <p:nvPr>
            <p:ph idx="1"/>
          </p:nvPr>
        </p:nvSpPr>
        <p:spPr/>
        <p:txBody>
          <a:bodyPr/>
          <a:lstStyle/>
          <a:p>
            <a:r>
              <a:rPr lang="en-US" sz="3200"/>
              <a:t>Short session – Feb 9th through May 4th</a:t>
            </a:r>
          </a:p>
          <a:p>
            <a:r>
              <a:rPr lang="en-US" sz="3200"/>
              <a:t>Virtual session through February</a:t>
            </a:r>
          </a:p>
          <a:p>
            <a:r>
              <a:rPr lang="en-US" sz="3200"/>
              <a:t>Legislature to reassess the current rules come late February</a:t>
            </a:r>
          </a:p>
          <a:p>
            <a:endParaRPr lang="en-US"/>
          </a:p>
        </p:txBody>
      </p:sp>
    </p:spTree>
    <p:extLst>
      <p:ext uri="{BB962C8B-B14F-4D97-AF65-F5344CB8AC3E}">
        <p14:creationId xmlns:p14="http://schemas.microsoft.com/office/powerpoint/2010/main" val="240330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p:txBody>
          <a:bodyPr/>
          <a:lstStyle/>
          <a:p>
            <a:r>
              <a:rPr lang="en-US" sz="2800"/>
              <a:t>$0.05 Fee on Miniatures</a:t>
            </a:r>
            <a:br>
              <a:rPr lang="en-US" sz="2800"/>
            </a:br>
            <a:endParaRPr lang="en-US" sz="2800"/>
          </a:p>
          <a:p>
            <a:r>
              <a:rPr lang="en-US" sz="2800"/>
              <a:t>New Retail RVM Requirements</a:t>
            </a:r>
            <a:br>
              <a:rPr lang="en-US" sz="2800"/>
            </a:br>
            <a:endParaRPr lang="en-US" sz="2800"/>
          </a:p>
          <a:p>
            <a:r>
              <a:rPr lang="en-US" sz="2800"/>
              <a:t>Beverage Container Recycling Grant Program (aka Redemption Center Grant Program)</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7</a:t>
            </a:fld>
            <a:endParaRPr lang="en-US"/>
          </a:p>
        </p:txBody>
      </p:sp>
    </p:spTree>
    <p:extLst>
      <p:ext uri="{BB962C8B-B14F-4D97-AF65-F5344CB8AC3E}">
        <p14:creationId xmlns:p14="http://schemas.microsoft.com/office/powerpoint/2010/main" val="28415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$0.05 Fee on “Miniatures"</a:t>
            </a:r>
            <a:br>
              <a:rPr lang="en-US"/>
            </a:br>
            <a:endParaRPr lang="en-US"/>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869268" y="210966"/>
            <a:ext cx="7315200" cy="6414829"/>
          </a:xfrm>
        </p:spPr>
        <p:txBody>
          <a:bodyPr>
            <a:normAutofit/>
          </a:bodyPr>
          <a:lstStyle/>
          <a:p>
            <a:pPr marL="0" indent="0">
              <a:buNone/>
            </a:pPr>
            <a:r>
              <a:rPr lang="en-US" sz="2800" b="1">
                <a:solidFill>
                  <a:srgbClr val="595959"/>
                </a:solidFill>
              </a:rPr>
              <a:t>Overview</a:t>
            </a:r>
          </a:p>
          <a:p>
            <a:r>
              <a:rPr lang="en-US" sz="2800">
                <a:solidFill>
                  <a:srgbClr val="595959"/>
                </a:solidFill>
              </a:rPr>
              <a:t>Effective Oct. 1, 2021</a:t>
            </a:r>
          </a:p>
          <a:p>
            <a:r>
              <a:rPr lang="en-US" sz="2800">
                <a:solidFill>
                  <a:srgbClr val="595959"/>
                </a:solidFill>
              </a:rPr>
              <a:t>Wholesalers must assess a $0.05 fee on all miniature alcohol bottles sold to retailers</a:t>
            </a:r>
          </a:p>
          <a:p>
            <a:r>
              <a:rPr lang="en-US" sz="2800">
                <a:solidFill>
                  <a:srgbClr val="595959"/>
                </a:solidFill>
              </a:rPr>
              <a:t>Revenues from the $0.05 fee are disbursed from wholesalers to municipalities every April and October</a:t>
            </a:r>
          </a:p>
          <a:p>
            <a:r>
              <a:rPr lang="en-US" sz="2800">
                <a:solidFill>
                  <a:srgbClr val="595959"/>
                </a:solidFill>
              </a:rPr>
              <a:t>Municipalities can use funds for reducing MSW generation or reducing litter</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8</a:t>
            </a:fld>
            <a:endParaRPr lang="en-US"/>
          </a:p>
        </p:txBody>
      </p:sp>
    </p:spTree>
    <p:extLst>
      <p:ext uri="{BB962C8B-B14F-4D97-AF65-F5344CB8AC3E}">
        <p14:creationId xmlns:p14="http://schemas.microsoft.com/office/powerpoint/2010/main" val="88608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D593-4BCE-49F9-9ACE-7B8597BCA3EA}"/>
              </a:ext>
            </a:extLst>
          </p:cNvPr>
          <p:cNvSpPr>
            <a:spLocks noGrp="1"/>
          </p:cNvSpPr>
          <p:nvPr>
            <p:ph type="title"/>
          </p:nvPr>
        </p:nvSpPr>
        <p:spPr/>
        <p:txBody>
          <a:bodyPr/>
          <a:lstStyle/>
          <a:p>
            <a:r>
              <a:rPr lang="en-US"/>
              <a:t>Bottle Bill Updates :</a:t>
            </a:r>
            <a:br>
              <a:rPr lang="en-US"/>
            </a:br>
            <a:br>
              <a:rPr lang="en-US"/>
            </a:br>
            <a:r>
              <a:rPr lang="en-US"/>
              <a:t>$0.05 Fee on “Miniatures"</a:t>
            </a:r>
          </a:p>
        </p:txBody>
      </p:sp>
      <p:sp>
        <p:nvSpPr>
          <p:cNvPr id="3" name="Content Placeholder 2">
            <a:extLst>
              <a:ext uri="{FF2B5EF4-FFF2-40B4-BE49-F238E27FC236}">
                <a16:creationId xmlns:a16="http://schemas.microsoft.com/office/drawing/2014/main" id="{4286ED0E-42AF-4A39-A355-218D0C99E53C}"/>
              </a:ext>
            </a:extLst>
          </p:cNvPr>
          <p:cNvSpPr>
            <a:spLocks noGrp="1"/>
          </p:cNvSpPr>
          <p:nvPr>
            <p:ph idx="1"/>
          </p:nvPr>
        </p:nvSpPr>
        <p:spPr>
          <a:xfrm>
            <a:off x="3701843" y="819868"/>
            <a:ext cx="7315200" cy="5209119"/>
          </a:xfrm>
        </p:spPr>
        <p:txBody>
          <a:bodyPr>
            <a:normAutofit/>
          </a:bodyPr>
          <a:lstStyle/>
          <a:p>
            <a:pPr marL="0" indent="0">
              <a:buNone/>
            </a:pPr>
            <a:r>
              <a:rPr lang="en-US" sz="2800" b="1">
                <a:solidFill>
                  <a:srgbClr val="595959"/>
                </a:solidFill>
              </a:rPr>
              <a:t>Of Note</a:t>
            </a:r>
          </a:p>
          <a:p>
            <a:r>
              <a:rPr lang="en-US" sz="2800">
                <a:solidFill>
                  <a:srgbClr val="595959"/>
                </a:solidFill>
              </a:rPr>
              <a:t>Miniatures are not part of the deposit redemption system</a:t>
            </a:r>
          </a:p>
          <a:p>
            <a:r>
              <a:rPr lang="en-US" sz="2800">
                <a:solidFill>
                  <a:srgbClr val="595959"/>
                </a:solidFill>
              </a:rPr>
              <a:t>No state involvement aside from semiannual report from wholesalers</a:t>
            </a:r>
          </a:p>
        </p:txBody>
      </p:sp>
      <p:sp>
        <p:nvSpPr>
          <p:cNvPr id="4" name="Slide Number Placeholder 3">
            <a:extLst>
              <a:ext uri="{FF2B5EF4-FFF2-40B4-BE49-F238E27FC236}">
                <a16:creationId xmlns:a16="http://schemas.microsoft.com/office/drawing/2014/main" id="{F25923AB-F493-44E3-85A1-F51CC4321645}"/>
              </a:ext>
            </a:extLst>
          </p:cNvPr>
          <p:cNvSpPr>
            <a:spLocks noGrp="1"/>
          </p:cNvSpPr>
          <p:nvPr>
            <p:ph type="sldNum" sz="quarter" idx="12"/>
          </p:nvPr>
        </p:nvSpPr>
        <p:spPr/>
        <p:txBody>
          <a:bodyPr/>
          <a:lstStyle/>
          <a:p>
            <a:fld id="{E4ECE115-4D6D-C241-9C03-ABBBD8C9B21A}" type="slidenum">
              <a:rPr lang="en-US" smtClean="0"/>
              <a:t>9</a:t>
            </a:fld>
            <a:endParaRPr lang="en-US"/>
          </a:p>
        </p:txBody>
      </p:sp>
    </p:spTree>
    <p:extLst>
      <p:ext uri="{BB962C8B-B14F-4D97-AF65-F5344CB8AC3E}">
        <p14:creationId xmlns:p14="http://schemas.microsoft.com/office/powerpoint/2010/main" val="104906053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10" ma:contentTypeDescription="Create a new document." ma:contentTypeScope="" ma:versionID="91bac1ad901bc0172971ef61c3630ba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2ef3666b526514cfd3eb1b57bde5b1d2"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D138B3-3C81-409E-810F-E9DE454A4CD3}">
  <ds:schemaRefs>
    <ds:schemaRef ds:uri="c6be3168-d595-4e5c-9c6a-416be270f396"/>
    <ds:schemaRef ds:uri="e41547f6-303a-4d3e-aa88-ee43ce6281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ECB5E0-9DBB-4E7B-A4C6-9897B8B0625C}">
  <ds:schemaRefs>
    <ds:schemaRef ds:uri="c6be3168-d595-4e5c-9c6a-416be270f396"/>
    <ds:schemaRef ds:uri="e41547f6-303a-4d3e-aa88-ee43ce6281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FD68A1-70A4-40EA-9768-A1683BC640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31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Frame</vt:lpstr>
      <vt:lpstr>Connecticut Coalition for Sustainable Materials Management  Full Coalition Meeting</vt:lpstr>
      <vt:lpstr>CCSMM Housekeeping</vt:lpstr>
      <vt:lpstr>CCSMM  Full Coalition Meeting  Agenda</vt:lpstr>
      <vt:lpstr>Business Recycling Assistance Program</vt:lpstr>
      <vt:lpstr>Legislative Session 2022 Preview</vt:lpstr>
      <vt:lpstr>2022 Legislative Session Rules</vt:lpstr>
      <vt:lpstr>Bottle Bill Updates </vt:lpstr>
      <vt:lpstr>Bottle Bill Updates :  $0.05 Fee on “Miniatures" </vt:lpstr>
      <vt:lpstr>Bottle Bill Updates :  $0.05 Fee on “Miniatures"</vt:lpstr>
      <vt:lpstr>Bottle Bill Updates :  $0.05 Fee on “Miniatures"</vt:lpstr>
      <vt:lpstr>Bottle Bill Updates :  $0.05 Fee on “Miniatures"</vt:lpstr>
      <vt:lpstr>Bottle Bill Updates :  New retail RVM Requirements</vt:lpstr>
      <vt:lpstr>Bottle Bill Updates :  New retail RVM Requirements</vt:lpstr>
      <vt:lpstr>Bottle Bill Updates :  Beverage Container Recycling Grant Program</vt:lpstr>
      <vt:lpstr>Bottle Bill Updates :  Beverage Container Recycling Grant Program</vt:lpstr>
      <vt:lpstr>Bottle Bill Updates :  Beverage Container Recycling Grant Program</vt:lpstr>
      <vt:lpstr>Bottle Bill Updates:  Questions? </vt:lpstr>
      <vt:lpstr>Sustainable Materials Management Grant Program   Overview</vt:lpstr>
      <vt:lpstr>Sustainable Materials Management Grant Program  Invited Applicants</vt:lpstr>
      <vt:lpstr>Sustainable Materials Management Grant Program  Overview of Expected Project Types </vt:lpstr>
      <vt:lpstr>Sustainable Materials Management Grant Program  Expected Projects Details </vt:lpstr>
      <vt:lpstr>Sustainable Materials Management Grant Program   Wrap Up</vt:lpstr>
      <vt:lpstr>DEEP Solid Waste Permitting Updates – Appendix H: Food Waste</vt:lpstr>
      <vt:lpstr>Commercial General Permit Appendix H: Food Waste</vt:lpstr>
      <vt:lpstr>Additional Resources for Current Food Waste Permitting Options</vt:lpstr>
      <vt:lpstr>Municipal Transfer Station General Permit</vt:lpstr>
      <vt:lpstr>DEEP Permitting Contacts</vt:lpstr>
      <vt:lpstr>Municipal and Regional Projects  Updates</vt:lpstr>
      <vt:lpstr>Other Topics</vt:lpstr>
      <vt:lpstr>Public Comments</vt:lpstr>
      <vt:lpstr>Additional ways to keep informed</vt:lpstr>
      <vt:lpstr>Thank you CCSMM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2021-09-24T17:04:59Z</dcterms:created>
  <dcterms:modified xsi:type="dcterms:W3CDTF">2022-02-07T17:22:00Z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ies>
</file>