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68" r:id="rId5"/>
    <p:sldId id="282" r:id="rId6"/>
    <p:sldId id="281" r:id="rId7"/>
    <p:sldId id="280" r:id="rId8"/>
    <p:sldId id="283" r:id="rId9"/>
    <p:sldId id="284" r:id="rId10"/>
    <p:sldId id="287" r:id="rId11"/>
    <p:sldId id="285" r:id="rId12"/>
    <p:sldId id="286" r:id="rId13"/>
    <p:sldId id="28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3C86D64-0577-63EC-15F9-24B985CC66AF}" name="Steve Cofer" initials="SC" userId="S::scofer@uplevelenergy.com::b80c6d20-4e2b-4a14-8ad5-bd19c7ec322f" providerId="AD"/>
  <p188:author id="{04C6BBB1-5F2E-91BB-84C8-CF8BB29B55E8}" name="christine" initials="ch" userId="S::christine_hungelinganalytics.com#ext#@uplevelenergy.onmicrosoft.com::a485832c-224e-479d-9d92-75e9285317e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56A"/>
    <a:srgbClr val="A6BF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D5B060-889C-4F1C-B3EB-093D17DAB1FD}" v="7" dt="2026-03-24T21:03:21.7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83172" autoAdjust="0"/>
  </p:normalViewPr>
  <p:slideViewPr>
    <p:cSldViewPr snapToGrid="0">
      <p:cViewPr varScale="1">
        <p:scale>
          <a:sx n="84" d="100"/>
          <a:sy n="84" d="100"/>
        </p:scale>
        <p:origin x="1596" y="3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 Cofer" userId="b80c6d20-4e2b-4a14-8ad5-bd19c7ec322f" providerId="ADAL" clId="{62925740-3349-4D27-93AA-EFEEF919D7C7}"/>
    <pc:docChg chg="undo redo custSel addSld delSld modSld sldOrd delMainMaster modMainMaster addSection delSection">
      <pc:chgData name="Steve Cofer" userId="b80c6d20-4e2b-4a14-8ad5-bd19c7ec322f" providerId="ADAL" clId="{62925740-3349-4D27-93AA-EFEEF919D7C7}" dt="2026-03-24T21:04:13.765" v="20802" actId="20577"/>
      <pc:docMkLst>
        <pc:docMk/>
      </pc:docMkLst>
      <pc:sldChg chg="addSp delSp modSp new mod ord modAnim">
        <pc:chgData name="Steve Cofer" userId="b80c6d20-4e2b-4a14-8ad5-bd19c7ec322f" providerId="ADAL" clId="{62925740-3349-4D27-93AA-EFEEF919D7C7}" dt="2026-03-23T21:31:46.208" v="20436" actId="1076"/>
        <pc:sldMkLst>
          <pc:docMk/>
          <pc:sldMk cId="3044894525" sldId="280"/>
        </pc:sldMkLst>
        <pc:spChg chg="add mod">
          <ac:chgData name="Steve Cofer" userId="b80c6d20-4e2b-4a14-8ad5-bd19c7ec322f" providerId="ADAL" clId="{62925740-3349-4D27-93AA-EFEEF919D7C7}" dt="2026-03-22T17:28:29.847" v="18178" actId="20577"/>
          <ac:spMkLst>
            <pc:docMk/>
            <pc:sldMk cId="3044894525" sldId="280"/>
            <ac:spMk id="2" creationId="{00541981-65BC-0290-793A-A8AD9ED256B1}"/>
          </ac:spMkLst>
        </pc:spChg>
        <pc:spChg chg="add mod">
          <ac:chgData name="Steve Cofer" userId="b80c6d20-4e2b-4a14-8ad5-bd19c7ec322f" providerId="ADAL" clId="{62925740-3349-4D27-93AA-EFEEF919D7C7}" dt="2026-03-23T21:31:46.208" v="20436" actId="1076"/>
          <ac:spMkLst>
            <pc:docMk/>
            <pc:sldMk cId="3044894525" sldId="280"/>
            <ac:spMk id="3" creationId="{4E12FBE4-79A0-6FED-D13A-CABE57E72B5D}"/>
          </ac:spMkLst>
        </pc:spChg>
        <pc:spChg chg="add mod">
          <ac:chgData name="Steve Cofer" userId="b80c6d20-4e2b-4a14-8ad5-bd19c7ec322f" providerId="ADAL" clId="{62925740-3349-4D27-93AA-EFEEF919D7C7}" dt="2026-03-23T21:31:46.208" v="20436" actId="1076"/>
          <ac:spMkLst>
            <pc:docMk/>
            <pc:sldMk cId="3044894525" sldId="280"/>
            <ac:spMk id="4" creationId="{EA721C42-8C53-F68D-E193-00C1BFA5F82F}"/>
          </ac:spMkLst>
        </pc:spChg>
        <pc:spChg chg="add mod">
          <ac:chgData name="Steve Cofer" userId="b80c6d20-4e2b-4a14-8ad5-bd19c7ec322f" providerId="ADAL" clId="{62925740-3349-4D27-93AA-EFEEF919D7C7}" dt="2026-03-23T21:31:46.208" v="20436" actId="1076"/>
          <ac:spMkLst>
            <pc:docMk/>
            <pc:sldMk cId="3044894525" sldId="280"/>
            <ac:spMk id="6" creationId="{BFBFC61E-E2A4-0913-B71A-709B4A5948F2}"/>
          </ac:spMkLst>
        </pc:spChg>
        <pc:spChg chg="add mod">
          <ac:chgData name="Steve Cofer" userId="b80c6d20-4e2b-4a14-8ad5-bd19c7ec322f" providerId="ADAL" clId="{62925740-3349-4D27-93AA-EFEEF919D7C7}" dt="2026-03-23T21:31:46.208" v="20436" actId="1076"/>
          <ac:spMkLst>
            <pc:docMk/>
            <pc:sldMk cId="3044894525" sldId="280"/>
            <ac:spMk id="8" creationId="{B368BE98-8080-A8C4-95E1-512C9FEA193C}"/>
          </ac:spMkLst>
        </pc:spChg>
        <pc:spChg chg="add mod">
          <ac:chgData name="Steve Cofer" userId="b80c6d20-4e2b-4a14-8ad5-bd19c7ec322f" providerId="ADAL" clId="{62925740-3349-4D27-93AA-EFEEF919D7C7}" dt="2026-03-23T21:31:46.208" v="20436" actId="1076"/>
          <ac:spMkLst>
            <pc:docMk/>
            <pc:sldMk cId="3044894525" sldId="280"/>
            <ac:spMk id="9" creationId="{4154FAA1-1100-C7A2-0A96-7ED38EBCABC4}"/>
          </ac:spMkLst>
        </pc:spChg>
        <pc:spChg chg="add mod">
          <ac:chgData name="Steve Cofer" userId="b80c6d20-4e2b-4a14-8ad5-bd19c7ec322f" providerId="ADAL" clId="{62925740-3349-4D27-93AA-EFEEF919D7C7}" dt="2026-03-22T17:45:39.383" v="19069" actId="207"/>
          <ac:spMkLst>
            <pc:docMk/>
            <pc:sldMk cId="3044894525" sldId="280"/>
            <ac:spMk id="10" creationId="{7A1F6F2B-F7A4-1F87-F258-0C96B49B27F0}"/>
          </ac:spMkLst>
        </pc:spChg>
        <pc:spChg chg="add mod">
          <ac:chgData name="Steve Cofer" userId="b80c6d20-4e2b-4a14-8ad5-bd19c7ec322f" providerId="ADAL" clId="{62925740-3349-4D27-93AA-EFEEF919D7C7}" dt="2026-03-22T17:42:39.499" v="18903" actId="1076"/>
          <ac:spMkLst>
            <pc:docMk/>
            <pc:sldMk cId="3044894525" sldId="280"/>
            <ac:spMk id="11" creationId="{A3AEACAE-11A5-4F2D-6C79-38242AD35497}"/>
          </ac:spMkLst>
        </pc:spChg>
        <pc:spChg chg="add mod">
          <ac:chgData name="Steve Cofer" userId="b80c6d20-4e2b-4a14-8ad5-bd19c7ec322f" providerId="ADAL" clId="{62925740-3349-4D27-93AA-EFEEF919D7C7}" dt="2026-03-22T17:44:46.873" v="19066" actId="1076"/>
          <ac:spMkLst>
            <pc:docMk/>
            <pc:sldMk cId="3044894525" sldId="280"/>
            <ac:spMk id="12" creationId="{CF258728-5CAE-188B-63AE-F51608F72D04}"/>
          </ac:spMkLst>
        </pc:spChg>
        <pc:spChg chg="add mod">
          <ac:chgData name="Steve Cofer" userId="b80c6d20-4e2b-4a14-8ad5-bd19c7ec322f" providerId="ADAL" clId="{62925740-3349-4D27-93AA-EFEEF919D7C7}" dt="2026-03-23T21:31:46.208" v="20436" actId="1076"/>
          <ac:spMkLst>
            <pc:docMk/>
            <pc:sldMk cId="3044894525" sldId="280"/>
            <ac:spMk id="13" creationId="{045FD887-BE96-7051-1776-C21F7CB5D3C1}"/>
          </ac:spMkLst>
        </pc:spChg>
        <pc:spChg chg="add mod">
          <ac:chgData name="Steve Cofer" userId="b80c6d20-4e2b-4a14-8ad5-bd19c7ec322f" providerId="ADAL" clId="{62925740-3349-4D27-93AA-EFEEF919D7C7}" dt="2026-03-23T21:31:46.208" v="20436" actId="1076"/>
          <ac:spMkLst>
            <pc:docMk/>
            <pc:sldMk cId="3044894525" sldId="280"/>
            <ac:spMk id="14" creationId="{653C69B3-6A4C-1AE4-42A7-8F326A6CCF03}"/>
          </ac:spMkLst>
        </pc:spChg>
        <pc:spChg chg="add mod">
          <ac:chgData name="Steve Cofer" userId="b80c6d20-4e2b-4a14-8ad5-bd19c7ec322f" providerId="ADAL" clId="{62925740-3349-4D27-93AA-EFEEF919D7C7}" dt="2026-03-22T17:48:19.599" v="19239" actId="1076"/>
          <ac:spMkLst>
            <pc:docMk/>
            <pc:sldMk cId="3044894525" sldId="280"/>
            <ac:spMk id="15" creationId="{64137D43-C957-ECA1-5ED2-4D33F0B10360}"/>
          </ac:spMkLst>
        </pc:spChg>
        <pc:spChg chg="add mod">
          <ac:chgData name="Steve Cofer" userId="b80c6d20-4e2b-4a14-8ad5-bd19c7ec322f" providerId="ADAL" clId="{62925740-3349-4D27-93AA-EFEEF919D7C7}" dt="2026-03-23T21:31:46.208" v="20436" actId="1076"/>
          <ac:spMkLst>
            <pc:docMk/>
            <pc:sldMk cId="3044894525" sldId="280"/>
            <ac:spMk id="16" creationId="{0B717AD9-4EAD-F8D8-DEC4-C37A15DE8108}"/>
          </ac:spMkLst>
        </pc:spChg>
        <pc:spChg chg="add mod">
          <ac:chgData name="Steve Cofer" userId="b80c6d20-4e2b-4a14-8ad5-bd19c7ec322f" providerId="ADAL" clId="{62925740-3349-4D27-93AA-EFEEF919D7C7}" dt="2026-03-23T21:31:46.208" v="20436" actId="1076"/>
          <ac:spMkLst>
            <pc:docMk/>
            <pc:sldMk cId="3044894525" sldId="280"/>
            <ac:spMk id="17" creationId="{900BEE49-6F3F-7D2E-5A7D-A8557A3793FF}"/>
          </ac:spMkLst>
        </pc:spChg>
        <pc:spChg chg="add mod">
          <ac:chgData name="Steve Cofer" userId="b80c6d20-4e2b-4a14-8ad5-bd19c7ec322f" providerId="ADAL" clId="{62925740-3349-4D27-93AA-EFEEF919D7C7}" dt="2026-03-23T21:31:46.208" v="20436" actId="1076"/>
          <ac:spMkLst>
            <pc:docMk/>
            <pc:sldMk cId="3044894525" sldId="280"/>
            <ac:spMk id="18" creationId="{22E400B0-1A42-E82B-125D-3053A796987C}"/>
          </ac:spMkLst>
        </pc:spChg>
      </pc:sldChg>
      <pc:sldChg chg="addSp delSp modSp add mod ord">
        <pc:chgData name="Steve Cofer" userId="b80c6d20-4e2b-4a14-8ad5-bd19c7ec322f" providerId="ADAL" clId="{62925740-3349-4D27-93AA-EFEEF919D7C7}" dt="2026-03-22T17:55:56.126" v="19341" actId="108"/>
        <pc:sldMkLst>
          <pc:docMk/>
          <pc:sldMk cId="3049094207" sldId="281"/>
        </pc:sldMkLst>
        <pc:spChg chg="mod">
          <ac:chgData name="Steve Cofer" userId="b80c6d20-4e2b-4a14-8ad5-bd19c7ec322f" providerId="ADAL" clId="{62925740-3349-4D27-93AA-EFEEF919D7C7}" dt="2026-03-22T17:28:14.367" v="18142" actId="14100"/>
          <ac:spMkLst>
            <pc:docMk/>
            <pc:sldMk cId="3049094207" sldId="281"/>
            <ac:spMk id="2" creationId="{2EDFCA32-1963-B569-2D6B-CA66A259B334}"/>
          </ac:spMkLst>
        </pc:spChg>
        <pc:spChg chg="add mod">
          <ac:chgData name="Steve Cofer" userId="b80c6d20-4e2b-4a14-8ad5-bd19c7ec322f" providerId="ADAL" clId="{62925740-3349-4D27-93AA-EFEEF919D7C7}" dt="2026-03-22T17:55:56.126" v="19341" actId="108"/>
          <ac:spMkLst>
            <pc:docMk/>
            <pc:sldMk cId="3049094207" sldId="281"/>
            <ac:spMk id="3" creationId="{1E8BF752-F04B-2EDD-51F3-1E69BF72EA46}"/>
          </ac:spMkLst>
        </pc:spChg>
      </pc:sldChg>
      <pc:sldChg chg="modSp add mod">
        <pc:chgData name="Steve Cofer" userId="b80c6d20-4e2b-4a14-8ad5-bd19c7ec322f" providerId="ADAL" clId="{62925740-3349-4D27-93AA-EFEEF919D7C7}" dt="2026-03-24T19:50:34.554" v="20685" actId="20577"/>
        <pc:sldMkLst>
          <pc:docMk/>
          <pc:sldMk cId="2399797840" sldId="282"/>
        </pc:sldMkLst>
        <pc:spChg chg="mod">
          <ac:chgData name="Steve Cofer" userId="b80c6d20-4e2b-4a14-8ad5-bd19c7ec322f" providerId="ADAL" clId="{62925740-3349-4D27-93AA-EFEEF919D7C7}" dt="2026-03-22T17:27:44.101" v="18088" actId="20577"/>
          <ac:spMkLst>
            <pc:docMk/>
            <pc:sldMk cId="2399797840" sldId="282"/>
            <ac:spMk id="2" creationId="{3E9F76C3-ABC3-C747-58B6-AFCAEA0F4D37}"/>
          </ac:spMkLst>
        </pc:spChg>
        <pc:spChg chg="mod">
          <ac:chgData name="Steve Cofer" userId="b80c6d20-4e2b-4a14-8ad5-bd19c7ec322f" providerId="ADAL" clId="{62925740-3349-4D27-93AA-EFEEF919D7C7}" dt="2026-03-24T19:50:34.554" v="20685" actId="20577"/>
          <ac:spMkLst>
            <pc:docMk/>
            <pc:sldMk cId="2399797840" sldId="282"/>
            <ac:spMk id="4" creationId="{76D0DCD8-5F69-EAAD-DB27-63F49D51CE1C}"/>
          </ac:spMkLst>
        </pc:spChg>
      </pc:sldChg>
      <pc:sldChg chg="addSp modSp add mod">
        <pc:chgData name="Steve Cofer" userId="b80c6d20-4e2b-4a14-8ad5-bd19c7ec322f" providerId="ADAL" clId="{62925740-3349-4D27-93AA-EFEEF919D7C7}" dt="2026-03-22T17:37:02.134" v="18858" actId="1076"/>
        <pc:sldMkLst>
          <pc:docMk/>
          <pc:sldMk cId="2758400961" sldId="283"/>
        </pc:sldMkLst>
        <pc:spChg chg="mod">
          <ac:chgData name="Steve Cofer" userId="b80c6d20-4e2b-4a14-8ad5-bd19c7ec322f" providerId="ADAL" clId="{62925740-3349-4D27-93AA-EFEEF919D7C7}" dt="2026-03-22T17:28:52.045" v="18216" actId="20577"/>
          <ac:spMkLst>
            <pc:docMk/>
            <pc:sldMk cId="2758400961" sldId="283"/>
            <ac:spMk id="2" creationId="{3A69BAB9-FEA8-AD0A-8454-D5963ECE7C15}"/>
          </ac:spMkLst>
        </pc:spChg>
        <pc:spChg chg="add mod">
          <ac:chgData name="Steve Cofer" userId="b80c6d20-4e2b-4a14-8ad5-bd19c7ec322f" providerId="ADAL" clId="{62925740-3349-4D27-93AA-EFEEF919D7C7}" dt="2026-03-22T17:34:28.528" v="18657" actId="113"/>
          <ac:spMkLst>
            <pc:docMk/>
            <pc:sldMk cId="2758400961" sldId="283"/>
            <ac:spMk id="5" creationId="{91E0C7EE-8B7F-CEF0-34A4-F45C6F303C6F}"/>
          </ac:spMkLst>
        </pc:spChg>
        <pc:spChg chg="add mod">
          <ac:chgData name="Steve Cofer" userId="b80c6d20-4e2b-4a14-8ad5-bd19c7ec322f" providerId="ADAL" clId="{62925740-3349-4D27-93AA-EFEEF919D7C7}" dt="2026-03-22T17:34:43.539" v="18667" actId="20577"/>
          <ac:spMkLst>
            <pc:docMk/>
            <pc:sldMk cId="2758400961" sldId="283"/>
            <ac:spMk id="6" creationId="{D151966D-5D79-7D8B-0AEB-0827558F3E12}"/>
          </ac:spMkLst>
        </pc:spChg>
        <pc:graphicFrameChg chg="add mod modGraphic">
          <ac:chgData name="Steve Cofer" userId="b80c6d20-4e2b-4a14-8ad5-bd19c7ec322f" providerId="ADAL" clId="{62925740-3349-4D27-93AA-EFEEF919D7C7}" dt="2026-03-22T17:33:54.850" v="18641" actId="1076"/>
          <ac:graphicFrameMkLst>
            <pc:docMk/>
            <pc:sldMk cId="2758400961" sldId="283"/>
            <ac:graphicFrameMk id="3" creationId="{8E8733AC-4770-CA43-172D-465503E415EC}"/>
          </ac:graphicFrameMkLst>
        </pc:graphicFrameChg>
        <pc:graphicFrameChg chg="add mod modGraphic">
          <ac:chgData name="Steve Cofer" userId="b80c6d20-4e2b-4a14-8ad5-bd19c7ec322f" providerId="ADAL" clId="{62925740-3349-4D27-93AA-EFEEF919D7C7}" dt="2026-03-22T17:37:02.134" v="18858" actId="1076"/>
          <ac:graphicFrameMkLst>
            <pc:docMk/>
            <pc:sldMk cId="2758400961" sldId="283"/>
            <ac:graphicFrameMk id="4" creationId="{3C446883-5390-37A0-84B9-48CE5BF1F4AB}"/>
          </ac:graphicFrameMkLst>
        </pc:graphicFrameChg>
      </pc:sldChg>
      <pc:sldChg chg="addSp modSp add mod modNotesTx">
        <pc:chgData name="Steve Cofer" userId="b80c6d20-4e2b-4a14-8ad5-bd19c7ec322f" providerId="ADAL" clId="{62925740-3349-4D27-93AA-EFEEF919D7C7}" dt="2026-03-24T17:39:59.486" v="20439" actId="6549"/>
        <pc:sldMkLst>
          <pc:docMk/>
          <pc:sldMk cId="3766336676" sldId="284"/>
        </pc:sldMkLst>
        <pc:spChg chg="mod">
          <ac:chgData name="Steve Cofer" userId="b80c6d20-4e2b-4a14-8ad5-bd19c7ec322f" providerId="ADAL" clId="{62925740-3349-4D27-93AA-EFEEF919D7C7}" dt="2026-03-22T17:56:57.053" v="19342" actId="20577"/>
          <ac:spMkLst>
            <pc:docMk/>
            <pc:sldMk cId="3766336676" sldId="284"/>
            <ac:spMk id="2" creationId="{2AB405A6-DF1B-9582-2D2B-C985437692BB}"/>
          </ac:spMkLst>
        </pc:spChg>
        <pc:spChg chg="add mod">
          <ac:chgData name="Steve Cofer" userId="b80c6d20-4e2b-4a14-8ad5-bd19c7ec322f" providerId="ADAL" clId="{62925740-3349-4D27-93AA-EFEEF919D7C7}" dt="2026-03-22T18:01:12.673" v="19388" actId="6549"/>
          <ac:spMkLst>
            <pc:docMk/>
            <pc:sldMk cId="3766336676" sldId="284"/>
            <ac:spMk id="4" creationId="{BAAC44A2-1B2F-00A5-3E19-3C435A53DA4B}"/>
          </ac:spMkLst>
        </pc:spChg>
        <pc:spChg chg="add mod">
          <ac:chgData name="Steve Cofer" userId="b80c6d20-4e2b-4a14-8ad5-bd19c7ec322f" providerId="ADAL" clId="{62925740-3349-4D27-93AA-EFEEF919D7C7}" dt="2026-03-22T18:00:02.209" v="19365" actId="1076"/>
          <ac:spMkLst>
            <pc:docMk/>
            <pc:sldMk cId="3766336676" sldId="284"/>
            <ac:spMk id="5" creationId="{BB75AA06-9A34-3AA0-E98E-E524C5ADAF73}"/>
          </ac:spMkLst>
        </pc:spChg>
        <pc:spChg chg="add mod">
          <ac:chgData name="Steve Cofer" userId="b80c6d20-4e2b-4a14-8ad5-bd19c7ec322f" providerId="ADAL" clId="{62925740-3349-4D27-93AA-EFEEF919D7C7}" dt="2026-03-22T18:00:05.946" v="19366" actId="1076"/>
          <ac:spMkLst>
            <pc:docMk/>
            <pc:sldMk cId="3766336676" sldId="284"/>
            <ac:spMk id="6" creationId="{8D08EE56-2486-66C5-0CFD-3B9F1F3CBFBF}"/>
          </ac:spMkLst>
        </pc:spChg>
        <pc:spChg chg="add mod">
          <ac:chgData name="Steve Cofer" userId="b80c6d20-4e2b-4a14-8ad5-bd19c7ec322f" providerId="ADAL" clId="{62925740-3349-4D27-93AA-EFEEF919D7C7}" dt="2026-03-22T18:00:14.103" v="19367" actId="1076"/>
          <ac:spMkLst>
            <pc:docMk/>
            <pc:sldMk cId="3766336676" sldId="284"/>
            <ac:spMk id="7" creationId="{E8BD34F9-1999-AEF3-7CF6-174006153FD9}"/>
          </ac:spMkLst>
        </pc:spChg>
        <pc:spChg chg="add mod">
          <ac:chgData name="Steve Cofer" userId="b80c6d20-4e2b-4a14-8ad5-bd19c7ec322f" providerId="ADAL" clId="{62925740-3349-4D27-93AA-EFEEF919D7C7}" dt="2026-03-22T18:00:18.980" v="19368" actId="1076"/>
          <ac:spMkLst>
            <pc:docMk/>
            <pc:sldMk cId="3766336676" sldId="284"/>
            <ac:spMk id="8" creationId="{4A60F91E-9DE3-C024-F940-5E915E457482}"/>
          </ac:spMkLst>
        </pc:spChg>
        <pc:spChg chg="add mod">
          <ac:chgData name="Steve Cofer" userId="b80c6d20-4e2b-4a14-8ad5-bd19c7ec322f" providerId="ADAL" clId="{62925740-3349-4D27-93AA-EFEEF919D7C7}" dt="2026-03-22T18:01:32.698" v="19390" actId="1076"/>
          <ac:spMkLst>
            <pc:docMk/>
            <pc:sldMk cId="3766336676" sldId="284"/>
            <ac:spMk id="9" creationId="{C5C84C25-9367-CC53-63C5-19E896CDB803}"/>
          </ac:spMkLst>
        </pc:spChg>
        <pc:spChg chg="add mod">
          <ac:chgData name="Steve Cofer" userId="b80c6d20-4e2b-4a14-8ad5-bd19c7ec322f" providerId="ADAL" clId="{62925740-3349-4D27-93AA-EFEEF919D7C7}" dt="2026-03-22T18:01:37.397" v="19391" actId="1076"/>
          <ac:spMkLst>
            <pc:docMk/>
            <pc:sldMk cId="3766336676" sldId="284"/>
            <ac:spMk id="10" creationId="{79236FA0-6F16-781F-FB8C-90E398A6101D}"/>
          </ac:spMkLst>
        </pc:spChg>
        <pc:spChg chg="add mod">
          <ac:chgData name="Steve Cofer" userId="b80c6d20-4e2b-4a14-8ad5-bd19c7ec322f" providerId="ADAL" clId="{62925740-3349-4D27-93AA-EFEEF919D7C7}" dt="2026-03-22T18:01:40.934" v="19392" actId="1076"/>
          <ac:spMkLst>
            <pc:docMk/>
            <pc:sldMk cId="3766336676" sldId="284"/>
            <ac:spMk id="11" creationId="{4B6CF216-B322-6C8B-AF66-2B0DF2DE87F2}"/>
          </ac:spMkLst>
        </pc:spChg>
        <pc:spChg chg="add mod">
          <ac:chgData name="Steve Cofer" userId="b80c6d20-4e2b-4a14-8ad5-bd19c7ec322f" providerId="ADAL" clId="{62925740-3349-4D27-93AA-EFEEF919D7C7}" dt="2026-03-22T18:01:25.867" v="19389" actId="1076"/>
          <ac:spMkLst>
            <pc:docMk/>
            <pc:sldMk cId="3766336676" sldId="284"/>
            <ac:spMk id="12" creationId="{EC5CB246-DBE3-4F98-749C-93F8E831C266}"/>
          </ac:spMkLst>
        </pc:spChg>
      </pc:sldChg>
      <pc:sldChg chg="addSp delSp modSp add mod ord">
        <pc:chgData name="Steve Cofer" userId="b80c6d20-4e2b-4a14-8ad5-bd19c7ec322f" providerId="ADAL" clId="{62925740-3349-4D27-93AA-EFEEF919D7C7}" dt="2026-03-24T21:00:19.891" v="20701" actId="20577"/>
        <pc:sldMkLst>
          <pc:docMk/>
          <pc:sldMk cId="4194035989" sldId="285"/>
        </pc:sldMkLst>
        <pc:spChg chg="mod">
          <ac:chgData name="Steve Cofer" userId="b80c6d20-4e2b-4a14-8ad5-bd19c7ec322f" providerId="ADAL" clId="{62925740-3349-4D27-93AA-EFEEF919D7C7}" dt="2026-03-22T18:13:15.549" v="19751" actId="313"/>
          <ac:spMkLst>
            <pc:docMk/>
            <pc:sldMk cId="4194035989" sldId="285"/>
            <ac:spMk id="2" creationId="{6B208FC9-018C-9D4E-C1FA-F83B734B106F}"/>
          </ac:spMkLst>
        </pc:spChg>
        <pc:spChg chg="add mod">
          <ac:chgData name="Steve Cofer" userId="b80c6d20-4e2b-4a14-8ad5-bd19c7ec322f" providerId="ADAL" clId="{62925740-3349-4D27-93AA-EFEEF919D7C7}" dt="2026-03-24T20:59:32.662" v="20700" actId="20577"/>
          <ac:spMkLst>
            <pc:docMk/>
            <pc:sldMk cId="4194035989" sldId="285"/>
            <ac:spMk id="15" creationId="{3231FA4E-B16C-CE1F-D49F-8309C94E6086}"/>
          </ac:spMkLst>
        </pc:spChg>
        <pc:spChg chg="add mod">
          <ac:chgData name="Steve Cofer" userId="b80c6d20-4e2b-4a14-8ad5-bd19c7ec322f" providerId="ADAL" clId="{62925740-3349-4D27-93AA-EFEEF919D7C7}" dt="2026-03-22T18:15:26.269" v="19788" actId="1076"/>
          <ac:spMkLst>
            <pc:docMk/>
            <pc:sldMk cId="4194035989" sldId="285"/>
            <ac:spMk id="16" creationId="{5F4C12CE-FFAE-2416-A982-5D78704BD75F}"/>
          </ac:spMkLst>
        </pc:spChg>
        <pc:spChg chg="add mod">
          <ac:chgData name="Steve Cofer" userId="b80c6d20-4e2b-4a14-8ad5-bd19c7ec322f" providerId="ADAL" clId="{62925740-3349-4D27-93AA-EFEEF919D7C7}" dt="2026-03-24T21:00:19.891" v="20701" actId="20577"/>
          <ac:spMkLst>
            <pc:docMk/>
            <pc:sldMk cId="4194035989" sldId="285"/>
            <ac:spMk id="17" creationId="{20B437D1-F9F7-34DA-2A0F-EB91701AD8EC}"/>
          </ac:spMkLst>
        </pc:spChg>
        <pc:picChg chg="add mod">
          <ac:chgData name="Steve Cofer" userId="b80c6d20-4e2b-4a14-8ad5-bd19c7ec322f" providerId="ADAL" clId="{62925740-3349-4D27-93AA-EFEEF919D7C7}" dt="2026-03-22T18:13:22.954" v="19754" actId="1076"/>
          <ac:picMkLst>
            <pc:docMk/>
            <pc:sldMk cId="4194035989" sldId="285"/>
            <ac:picMk id="13" creationId="{677E7B94-7023-9AC0-AF39-A1E8A613C69E}"/>
          </ac:picMkLst>
        </pc:picChg>
      </pc:sldChg>
      <pc:sldChg chg="addSp modSp add mod">
        <pc:chgData name="Steve Cofer" userId="b80c6d20-4e2b-4a14-8ad5-bd19c7ec322f" providerId="ADAL" clId="{62925740-3349-4D27-93AA-EFEEF919D7C7}" dt="2026-03-24T17:41:03.133" v="20543" actId="20577"/>
        <pc:sldMkLst>
          <pc:docMk/>
          <pc:sldMk cId="3431473160" sldId="286"/>
        </pc:sldMkLst>
        <pc:spChg chg="mod">
          <ac:chgData name="Steve Cofer" userId="b80c6d20-4e2b-4a14-8ad5-bd19c7ec322f" providerId="ADAL" clId="{62925740-3349-4D27-93AA-EFEEF919D7C7}" dt="2026-03-22T17:29:47.908" v="18322" actId="20577"/>
          <ac:spMkLst>
            <pc:docMk/>
            <pc:sldMk cId="3431473160" sldId="286"/>
            <ac:spMk id="2" creationId="{756FEED0-F34A-7BC8-4BEE-4AFF8D340FEA}"/>
          </ac:spMkLst>
        </pc:spChg>
        <pc:spChg chg="add mod">
          <ac:chgData name="Steve Cofer" userId="b80c6d20-4e2b-4a14-8ad5-bd19c7ec322f" providerId="ADAL" clId="{62925740-3349-4D27-93AA-EFEEF919D7C7}" dt="2026-03-24T17:41:03.133" v="20543" actId="20577"/>
          <ac:spMkLst>
            <pc:docMk/>
            <pc:sldMk cId="3431473160" sldId="286"/>
            <ac:spMk id="3" creationId="{A3609BD9-4B08-0BDF-482D-89AF3300F9CA}"/>
          </ac:spMkLst>
        </pc:spChg>
      </pc:sldChg>
      <pc:sldChg chg="addSp delSp modSp add mod">
        <pc:chgData name="Steve Cofer" userId="b80c6d20-4e2b-4a14-8ad5-bd19c7ec322f" providerId="ADAL" clId="{62925740-3349-4D27-93AA-EFEEF919D7C7}" dt="2026-03-24T19:43:26.377" v="20611" actId="1076"/>
        <pc:sldMkLst>
          <pc:docMk/>
          <pc:sldMk cId="2433050289" sldId="287"/>
        </pc:sldMkLst>
        <pc:spChg chg="mod">
          <ac:chgData name="Steve Cofer" userId="b80c6d20-4e2b-4a14-8ad5-bd19c7ec322f" providerId="ADAL" clId="{62925740-3349-4D27-93AA-EFEEF919D7C7}" dt="2026-03-24T19:39:56.842" v="20598" actId="20577"/>
          <ac:spMkLst>
            <pc:docMk/>
            <pc:sldMk cId="2433050289" sldId="287"/>
            <ac:spMk id="2" creationId="{0F601D00-3AA9-798A-4E2F-605F2E4211EC}"/>
          </ac:spMkLst>
        </pc:spChg>
        <pc:spChg chg="del mod">
          <ac:chgData name="Steve Cofer" userId="b80c6d20-4e2b-4a14-8ad5-bd19c7ec322f" providerId="ADAL" clId="{62925740-3349-4D27-93AA-EFEEF919D7C7}" dt="2026-03-24T19:39:32.081" v="20544" actId="478"/>
          <ac:spMkLst>
            <pc:docMk/>
            <pc:sldMk cId="2433050289" sldId="287"/>
            <ac:spMk id="3" creationId="{336BDD63-2457-A8C0-5A42-A6F86E93FDB4}"/>
          </ac:spMkLst>
        </pc:spChg>
        <pc:spChg chg="del mod">
          <ac:chgData name="Steve Cofer" userId="b80c6d20-4e2b-4a14-8ad5-bd19c7ec322f" providerId="ADAL" clId="{62925740-3349-4D27-93AA-EFEEF919D7C7}" dt="2026-03-24T19:39:35.894" v="20545" actId="478"/>
          <ac:spMkLst>
            <pc:docMk/>
            <pc:sldMk cId="2433050289" sldId="287"/>
            <ac:spMk id="4" creationId="{6DA6D6DE-BD00-2418-D4C7-0CC1DF40F949}"/>
          </ac:spMkLst>
        </pc:spChg>
        <pc:spChg chg="del mod">
          <ac:chgData name="Steve Cofer" userId="b80c6d20-4e2b-4a14-8ad5-bd19c7ec322f" providerId="ADAL" clId="{62925740-3349-4D27-93AA-EFEEF919D7C7}" dt="2026-03-24T19:39:35.894" v="20545" actId="478"/>
          <ac:spMkLst>
            <pc:docMk/>
            <pc:sldMk cId="2433050289" sldId="287"/>
            <ac:spMk id="5" creationId="{457D8EAD-C24C-D971-E05A-85E6CA56E4DF}"/>
          </ac:spMkLst>
        </pc:spChg>
        <pc:spChg chg="del mod">
          <ac:chgData name="Steve Cofer" userId="b80c6d20-4e2b-4a14-8ad5-bd19c7ec322f" providerId="ADAL" clId="{62925740-3349-4D27-93AA-EFEEF919D7C7}" dt="2026-03-24T19:39:35.894" v="20545" actId="478"/>
          <ac:spMkLst>
            <pc:docMk/>
            <pc:sldMk cId="2433050289" sldId="287"/>
            <ac:spMk id="6" creationId="{4F7D6F53-4BA5-7A44-2BEF-D0AC1D689BF6}"/>
          </ac:spMkLst>
        </pc:spChg>
        <pc:spChg chg="add mod">
          <ac:chgData name="Steve Cofer" userId="b80c6d20-4e2b-4a14-8ad5-bd19c7ec322f" providerId="ADAL" clId="{62925740-3349-4D27-93AA-EFEEF919D7C7}" dt="2026-03-24T19:40:32.482" v="20607" actId="1076"/>
          <ac:spMkLst>
            <pc:docMk/>
            <pc:sldMk cId="2433050289" sldId="287"/>
            <ac:spMk id="7" creationId="{3601BB74-0938-D947-610B-BA38FEA3705E}"/>
          </ac:spMkLst>
        </pc:spChg>
        <pc:spChg chg="mod">
          <ac:chgData name="Steve Cofer" userId="b80c6d20-4e2b-4a14-8ad5-bd19c7ec322f" providerId="ADAL" clId="{62925740-3349-4D27-93AA-EFEEF919D7C7}" dt="2026-03-24T19:40:29.095" v="20606" actId="1076"/>
          <ac:spMkLst>
            <pc:docMk/>
            <pc:sldMk cId="2433050289" sldId="287"/>
            <ac:spMk id="8" creationId="{DAB809BA-0ADC-3155-4DE8-AED1DBC4D7B3}"/>
          </ac:spMkLst>
        </pc:spChg>
        <pc:spChg chg="mod">
          <ac:chgData name="Steve Cofer" userId="b80c6d20-4e2b-4a14-8ad5-bd19c7ec322f" providerId="ADAL" clId="{62925740-3349-4D27-93AA-EFEEF919D7C7}" dt="2026-03-24T19:40:25.626" v="20605" actId="1076"/>
          <ac:spMkLst>
            <pc:docMk/>
            <pc:sldMk cId="2433050289" sldId="287"/>
            <ac:spMk id="9" creationId="{751D9104-53AE-886F-50AF-A9DB5E3BC88F}"/>
          </ac:spMkLst>
        </pc:spChg>
        <pc:spChg chg="mod">
          <ac:chgData name="Steve Cofer" userId="b80c6d20-4e2b-4a14-8ad5-bd19c7ec322f" providerId="ADAL" clId="{62925740-3349-4D27-93AA-EFEEF919D7C7}" dt="2026-03-24T19:40:21.078" v="20604" actId="1076"/>
          <ac:spMkLst>
            <pc:docMk/>
            <pc:sldMk cId="2433050289" sldId="287"/>
            <ac:spMk id="11" creationId="{C698D63E-7F8D-42B5-04B5-4E8004314E9B}"/>
          </ac:spMkLst>
        </pc:spChg>
        <pc:spChg chg="del">
          <ac:chgData name="Steve Cofer" userId="b80c6d20-4e2b-4a14-8ad5-bd19c7ec322f" providerId="ADAL" clId="{62925740-3349-4D27-93AA-EFEEF919D7C7}" dt="2026-03-23T21:24:09.453" v="19950" actId="478"/>
          <ac:spMkLst>
            <pc:docMk/>
            <pc:sldMk cId="2433050289" sldId="287"/>
            <ac:spMk id="15" creationId="{D50E1145-89A3-4327-66B0-5EA03026F4AD}"/>
          </ac:spMkLst>
        </pc:spChg>
        <pc:spChg chg="del mod">
          <ac:chgData name="Steve Cofer" userId="b80c6d20-4e2b-4a14-8ad5-bd19c7ec322f" providerId="ADAL" clId="{62925740-3349-4D27-93AA-EFEEF919D7C7}" dt="2026-03-23T21:24:07.316" v="19948" actId="478"/>
          <ac:spMkLst>
            <pc:docMk/>
            <pc:sldMk cId="2433050289" sldId="287"/>
            <ac:spMk id="16" creationId="{07F0E0B8-4C6F-0B91-6907-35F1AACF1156}"/>
          </ac:spMkLst>
        </pc:spChg>
        <pc:picChg chg="add mod">
          <ac:chgData name="Steve Cofer" userId="b80c6d20-4e2b-4a14-8ad5-bd19c7ec322f" providerId="ADAL" clId="{62925740-3349-4D27-93AA-EFEEF919D7C7}" dt="2026-03-24T19:43:26.377" v="20611" actId="1076"/>
          <ac:picMkLst>
            <pc:docMk/>
            <pc:sldMk cId="2433050289" sldId="287"/>
            <ac:picMk id="12" creationId="{3EC50D26-57C9-69F3-E8E8-F90F3E0F9AFE}"/>
          </ac:picMkLst>
        </pc:picChg>
        <pc:picChg chg="del">
          <ac:chgData name="Steve Cofer" userId="b80c6d20-4e2b-4a14-8ad5-bd19c7ec322f" providerId="ADAL" clId="{62925740-3349-4D27-93AA-EFEEF919D7C7}" dt="2026-03-23T21:24:07.934" v="19949" actId="478"/>
          <ac:picMkLst>
            <pc:docMk/>
            <pc:sldMk cId="2433050289" sldId="287"/>
            <ac:picMk id="13" creationId="{8046F67A-FD19-305B-E486-81BDC1B86DDF}"/>
          </ac:picMkLst>
        </pc:picChg>
      </pc:sldChg>
      <pc:sldChg chg="addSp modSp new mod">
        <pc:chgData name="Steve Cofer" userId="b80c6d20-4e2b-4a14-8ad5-bd19c7ec322f" providerId="ADAL" clId="{62925740-3349-4D27-93AA-EFEEF919D7C7}" dt="2026-03-24T21:04:13.765" v="20802" actId="20577"/>
        <pc:sldMkLst>
          <pc:docMk/>
          <pc:sldMk cId="95832045" sldId="288"/>
        </pc:sldMkLst>
        <pc:spChg chg="add mod">
          <ac:chgData name="Steve Cofer" userId="b80c6d20-4e2b-4a14-8ad5-bd19c7ec322f" providerId="ADAL" clId="{62925740-3349-4D27-93AA-EFEEF919D7C7}" dt="2026-03-24T21:04:13.765" v="20802" actId="20577"/>
          <ac:spMkLst>
            <pc:docMk/>
            <pc:sldMk cId="95832045" sldId="288"/>
            <ac:spMk id="2" creationId="{14143D17-F1B7-C3FA-DA31-421FB1CC64D9}"/>
          </ac:spMkLst>
        </pc:spChg>
      </pc:sldChg>
      <pc:sldChg chg="add del ord">
        <pc:chgData name="Steve Cofer" userId="b80c6d20-4e2b-4a14-8ad5-bd19c7ec322f" providerId="ADAL" clId="{62925740-3349-4D27-93AA-EFEEF919D7C7}" dt="2026-03-24T21:02:31.623" v="20705" actId="47"/>
        <pc:sldMkLst>
          <pc:docMk/>
          <pc:sldMk cId="2813186507" sldId="288"/>
        </pc:sldMkLst>
      </pc:sldChg>
      <pc:sldMasterChg chg="modSldLayout">
        <pc:chgData name="Steve Cofer" userId="b80c6d20-4e2b-4a14-8ad5-bd19c7ec322f" providerId="ADAL" clId="{62925740-3349-4D27-93AA-EFEEF919D7C7}" dt="2026-03-22T17:22:48.820" v="18057" actId="20577"/>
        <pc:sldMasterMkLst>
          <pc:docMk/>
          <pc:sldMasterMk cId="798516927" sldId="2147483648"/>
        </pc:sldMasterMkLst>
        <pc:sldLayoutChg chg="modSp mod">
          <pc:chgData name="Steve Cofer" userId="b80c6d20-4e2b-4a14-8ad5-bd19c7ec322f" providerId="ADAL" clId="{62925740-3349-4D27-93AA-EFEEF919D7C7}" dt="2026-03-22T17:22:48.820" v="18057" actId="20577"/>
          <pc:sldLayoutMkLst>
            <pc:docMk/>
            <pc:sldMasterMk cId="798516927" sldId="2147483648"/>
            <pc:sldLayoutMk cId="6794500" sldId="2147483661"/>
          </pc:sldLayoutMkLst>
          <pc:spChg chg="mod">
            <ac:chgData name="Steve Cofer" userId="b80c6d20-4e2b-4a14-8ad5-bd19c7ec322f" providerId="ADAL" clId="{62925740-3349-4D27-93AA-EFEEF919D7C7}" dt="2026-03-22T17:22:48.820" v="18057" actId="20577"/>
            <ac:spMkLst>
              <pc:docMk/>
              <pc:sldMasterMk cId="798516927" sldId="2147483648"/>
              <pc:sldLayoutMk cId="6794500" sldId="2147483661"/>
              <ac:spMk id="5" creationId="{38D2C94A-0197-25CB-07E0-2D0A20B40015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661DC8-9E16-4451-80AA-43DF2EC000C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AAD63-A836-4289-915A-97B2FE1BC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482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AAD63-A836-4289-915A-97B2FE1BC81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83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48BCE95-E458-FD45-E2EC-0BAD6FAAB84C}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gradFill flip="none" rotWithShape="1">
            <a:gsLst>
              <a:gs pos="34000">
                <a:srgbClr val="23556A"/>
              </a:gs>
              <a:gs pos="100000">
                <a:srgbClr val="23556A">
                  <a:tint val="44500"/>
                  <a:satMod val="160000"/>
                </a:srgbClr>
              </a:gs>
            </a:gsLst>
            <a:lin ang="0" scaled="1"/>
            <a:tileRect/>
          </a:gradFill>
          <a:ln>
            <a:solidFill>
              <a:srgbClr val="23556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D2C94A-0197-25CB-07E0-2D0A20B40015}"/>
              </a:ext>
            </a:extLst>
          </p:cNvPr>
          <p:cNvSpPr txBox="1"/>
          <p:nvPr userDrawn="1"/>
        </p:nvSpPr>
        <p:spPr>
          <a:xfrm>
            <a:off x="1457863" y="2546486"/>
            <a:ext cx="905773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Energize Connecticut</a:t>
            </a:r>
          </a:p>
          <a:p>
            <a:pPr algn="ctr"/>
            <a:r>
              <a:rPr lang="en-US" sz="40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Evaluation &amp; QA/QC</a:t>
            </a:r>
          </a:p>
          <a:p>
            <a:pPr algn="ctr"/>
            <a:r>
              <a:rPr lang="en-US" sz="28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March 25, 2026</a:t>
            </a:r>
          </a:p>
          <a:p>
            <a:pPr algn="ctr"/>
            <a:endParaRPr lang="en-US" sz="28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en-US" sz="28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Uplevel Energy: Evaluation Administrator</a:t>
            </a:r>
          </a:p>
          <a:p>
            <a:endParaRPr lang="en-US" sz="32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94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DD9E6-A1F3-B7CB-E489-B2431BAB9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C72C97-E73B-DAE4-4806-07D57591AA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CD401F-FCA1-7237-5579-6B7E41CAE6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26B77-A24C-90C7-0B30-80C5253FD8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24859" cy="365125"/>
          </a:xfrm>
          <a:prstGeom prst="rect">
            <a:avLst/>
          </a:prstGeom>
        </p:spPr>
        <p:txBody>
          <a:bodyPr/>
          <a:lstStyle/>
          <a:p>
            <a:fld id="{B0FB7D09-51BA-4925-A4DD-A0E6A91CD06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DF38F1-F724-2530-8FB6-8BBA5EBA1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F077B8-685B-FEB9-BBF0-4C56BA138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EC17FB-2F73-4A60-86BF-8CDB2C52F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92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B24BF-33E5-C613-A912-D4378F6F0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73D379-4D3F-FFD9-E24F-BEB476B28A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A86AFC-2816-BAE3-BB3A-D74324FFBA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24859" cy="365125"/>
          </a:xfrm>
          <a:prstGeom prst="rect">
            <a:avLst/>
          </a:prstGeom>
        </p:spPr>
        <p:txBody>
          <a:bodyPr/>
          <a:lstStyle/>
          <a:p>
            <a:fld id="{B0FB7D09-51BA-4925-A4DD-A0E6A91CD06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7D9CF9-7078-A90D-8A5F-6ABD25197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38AB5-48C4-8D7A-D156-DCC852AE3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EC17FB-2F73-4A60-86BF-8CDB2C52F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493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017016-F159-4E06-CB89-3203299F90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AC922-D4C8-CA2B-BB9E-7F87856838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BAC1E0-CB28-8782-47C9-4FA01EB934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24859" cy="365125"/>
          </a:xfrm>
          <a:prstGeom prst="rect">
            <a:avLst/>
          </a:prstGeom>
        </p:spPr>
        <p:txBody>
          <a:bodyPr/>
          <a:lstStyle/>
          <a:p>
            <a:fld id="{B0FB7D09-51BA-4925-A4DD-A0E6A91CD06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D32FBB-F7FD-828D-F6B7-25C243614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F9B72-6E42-60C2-180F-7677FB46C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EC17FB-2F73-4A60-86BF-8CDB2C52F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743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946326B-FAFB-3EA1-A694-0BEB3DEB73D8}"/>
              </a:ext>
            </a:extLst>
          </p:cNvPr>
          <p:cNvSpPr>
            <a:spLocks/>
          </p:cNvSpPr>
          <p:nvPr userDrawn="1"/>
        </p:nvSpPr>
        <p:spPr>
          <a:xfrm>
            <a:off x="-131483" y="6048189"/>
            <a:ext cx="12454965" cy="809811"/>
          </a:xfrm>
          <a:prstGeom prst="rect">
            <a:avLst/>
          </a:prstGeom>
          <a:solidFill>
            <a:srgbClr val="23556A"/>
          </a:solidFill>
          <a:ln>
            <a:solidFill>
              <a:srgbClr val="23556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27588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D94F4A-20E9-17DC-89FF-9C9364DD0280}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23556A"/>
          </a:solidFill>
          <a:ln>
            <a:solidFill>
              <a:srgbClr val="23556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E29EC7-D29B-B086-90BF-2D329820F6EE}"/>
              </a:ext>
            </a:extLst>
          </p:cNvPr>
          <p:cNvSpPr txBox="1"/>
          <p:nvPr userDrawn="1"/>
        </p:nvSpPr>
        <p:spPr>
          <a:xfrm>
            <a:off x="3944177" y="2872408"/>
            <a:ext cx="43036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January 26 DRAFT Presentation</a:t>
            </a:r>
          </a:p>
        </p:txBody>
      </p:sp>
    </p:spTree>
    <p:extLst>
      <p:ext uri="{BB962C8B-B14F-4D97-AF65-F5344CB8AC3E}">
        <p14:creationId xmlns:p14="http://schemas.microsoft.com/office/powerpoint/2010/main" val="90627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8BB2EB-E5A0-5D99-7498-D123F1412C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2954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D8165-6BD5-3EBE-BB2B-44F5B8F73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474DE-9BBA-323F-08D5-B4829BBA1C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62F6B1-772B-570B-8145-FCBA6F9E8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560E8F-EE0A-2E6E-ED13-052652DEA4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24859" cy="365125"/>
          </a:xfrm>
          <a:prstGeom prst="rect">
            <a:avLst/>
          </a:prstGeom>
        </p:spPr>
        <p:txBody>
          <a:bodyPr/>
          <a:lstStyle/>
          <a:p>
            <a:fld id="{B0FB7D09-51BA-4925-A4DD-A0E6A91CD06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14D99D-3A53-29BA-78F4-DA5ADEC3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708914-852F-2633-3E57-E14E7944E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EC17FB-2F73-4A60-86BF-8CDB2C52F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710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71A8C-B100-F232-361C-AD3D4E43F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D02571-E332-CE4E-0027-E945FEDB65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3B446E-F781-1DB2-1836-6DB2CBC553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DF2B42-6191-9290-C98F-95D7AB1DB5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670D3B-E1C6-A785-5050-F0E73A1C90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2D0C16-32BA-EB7D-6942-D5AF74F54E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24859" cy="365125"/>
          </a:xfrm>
          <a:prstGeom prst="rect">
            <a:avLst/>
          </a:prstGeom>
        </p:spPr>
        <p:txBody>
          <a:bodyPr/>
          <a:lstStyle/>
          <a:p>
            <a:fld id="{B0FB7D09-51BA-4925-A4DD-A0E6A91CD06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31C5B9-95E1-DD89-10AE-331DC5439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57C2DB-C917-09E9-C760-C3B94A363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EC17FB-2F73-4A60-86BF-8CDB2C52F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932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FD04C-A2E3-60E4-4F9F-7757AE250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F7C767-2C39-2FCD-D1CF-CD55290889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24859" cy="365125"/>
          </a:xfrm>
          <a:prstGeom prst="rect">
            <a:avLst/>
          </a:prstGeom>
        </p:spPr>
        <p:txBody>
          <a:bodyPr/>
          <a:lstStyle/>
          <a:p>
            <a:fld id="{B0FB7D09-51BA-4925-A4DD-A0E6A91CD06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F92FE2-964F-FA58-0A25-7FBD367E2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BB2892-3D61-5F18-2A59-25D960BFC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EC17FB-2F73-4A60-86BF-8CDB2C52F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325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905AEE-2642-73BD-F2CE-E6A9BC81FD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24859" cy="365125"/>
          </a:xfrm>
          <a:prstGeom prst="rect">
            <a:avLst/>
          </a:prstGeom>
        </p:spPr>
        <p:txBody>
          <a:bodyPr/>
          <a:lstStyle/>
          <a:p>
            <a:fld id="{B0FB7D09-51BA-4925-A4DD-A0E6A91CD06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B6AB7A-6256-054D-3270-156AB441E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78B598-FF94-A798-D2BC-EDFDE7C6E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EC17FB-2F73-4A60-86BF-8CDB2C52F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460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452EE-3675-E247-D93A-0A24BAF71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63BBF-D4B2-D286-DF06-A85E39722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7C2CBA-1207-E3F4-2366-E3B1A9A87A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1CE460-B445-6BF5-064D-C2BB788994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24859" cy="365125"/>
          </a:xfrm>
          <a:prstGeom prst="rect">
            <a:avLst/>
          </a:prstGeom>
        </p:spPr>
        <p:txBody>
          <a:bodyPr/>
          <a:lstStyle/>
          <a:p>
            <a:fld id="{B0FB7D09-51BA-4925-A4DD-A0E6A91CD06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F77B6D-C2EB-DE75-6EE1-F389EA22B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A40AEA-7685-70B0-65FD-CC363B51B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EC17FB-2F73-4A60-86BF-8CDB2C52F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235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8516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en/photo/945800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21541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43D17-F1B7-C3FA-DA31-421FB1CC64D9}"/>
              </a:ext>
            </a:extLst>
          </p:cNvPr>
          <p:cNvSpPr txBox="1">
            <a:spLocks/>
          </p:cNvSpPr>
          <p:nvPr/>
        </p:nvSpPr>
        <p:spPr>
          <a:xfrm>
            <a:off x="871006" y="2306298"/>
            <a:ext cx="10449987" cy="75654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accent1"/>
                </a:solidFill>
              </a:rPr>
              <a:t>Thank You</a:t>
            </a:r>
          </a:p>
          <a:p>
            <a:pPr algn="ctr"/>
            <a:endParaRPr lang="en-US" dirty="0">
              <a:solidFill>
                <a:schemeClr val="accent1"/>
              </a:solidFill>
            </a:endParaRPr>
          </a:p>
          <a:p>
            <a:pPr algn="ctr"/>
            <a:r>
              <a:rPr lang="en-US" dirty="0">
                <a:solidFill>
                  <a:schemeClr val="accent1"/>
                </a:solidFill>
              </a:rPr>
              <a:t>Any Questions?</a:t>
            </a:r>
          </a:p>
          <a:p>
            <a:pPr algn="ctr"/>
            <a:endParaRPr lang="en-US" dirty="0">
              <a:solidFill>
                <a:schemeClr val="accent1"/>
              </a:solidFill>
            </a:endParaRPr>
          </a:p>
          <a:p>
            <a:pPr algn="ctr"/>
            <a:r>
              <a:rPr lang="en-US" sz="2400" dirty="0">
                <a:solidFill>
                  <a:schemeClr val="accent1"/>
                </a:solidFill>
              </a:rPr>
              <a:t>Steve Cofer</a:t>
            </a:r>
          </a:p>
          <a:p>
            <a:pPr algn="ctr"/>
            <a:r>
              <a:rPr lang="en-US" sz="2400" dirty="0">
                <a:solidFill>
                  <a:schemeClr val="accent1"/>
                </a:solidFill>
              </a:rPr>
              <a:t>Energize Connecticut Evaluation Administrator </a:t>
            </a:r>
          </a:p>
        </p:txBody>
      </p:sp>
    </p:spTree>
    <p:extLst>
      <p:ext uri="{BB962C8B-B14F-4D97-AF65-F5344CB8AC3E}">
        <p14:creationId xmlns:p14="http://schemas.microsoft.com/office/powerpoint/2010/main" val="95832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719AD-2479-3ADE-4268-6FB2DF5D4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F76C3-ABC3-C747-58B6-AFCAEA0F4D37}"/>
              </a:ext>
            </a:extLst>
          </p:cNvPr>
          <p:cNvSpPr txBox="1">
            <a:spLocks/>
          </p:cNvSpPr>
          <p:nvPr/>
        </p:nvSpPr>
        <p:spPr>
          <a:xfrm>
            <a:off x="646633" y="454638"/>
            <a:ext cx="10449987" cy="75654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accent1"/>
                </a:solidFill>
              </a:rPr>
              <a:t>Purpose of the Presentation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6D0DCD8-5F69-EAAD-DB27-63F49D51CE1C}"/>
              </a:ext>
            </a:extLst>
          </p:cNvPr>
          <p:cNvSpPr txBox="1">
            <a:spLocks/>
          </p:cNvSpPr>
          <p:nvPr/>
        </p:nvSpPr>
        <p:spPr>
          <a:xfrm>
            <a:off x="871006" y="1535622"/>
            <a:ext cx="10449987" cy="43535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Steve Cofer, Lead team member for the Evaluation Administrator team.</a:t>
            </a:r>
          </a:p>
          <a:p>
            <a:endParaRPr lang="en-US" sz="1800" dirty="0"/>
          </a:p>
          <a:p>
            <a:r>
              <a:rPr lang="en-US" sz="1800" dirty="0"/>
              <a:t>DEEP requested we present on the intersection between QA/QC and evaluation.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Today’s brief presentation will cover:</a:t>
            </a:r>
          </a:p>
          <a:p>
            <a:pPr lvl="1" fontAlgn="base"/>
            <a:r>
              <a:rPr lang="en-US" sz="1400" dirty="0"/>
              <a:t>Evaluation Administrator and role of evaluation</a:t>
            </a:r>
          </a:p>
          <a:p>
            <a:pPr lvl="1" fontAlgn="base"/>
            <a:r>
              <a:rPr lang="en-US" sz="1400" dirty="0"/>
              <a:t>What evaluation does and does not do</a:t>
            </a:r>
          </a:p>
          <a:p>
            <a:pPr lvl="1" fontAlgn="base"/>
            <a:r>
              <a:rPr lang="en-US" sz="1400" dirty="0"/>
              <a:t>What is QA and QC </a:t>
            </a:r>
          </a:p>
          <a:p>
            <a:pPr lvl="1" fontAlgn="base"/>
            <a:r>
              <a:rPr lang="en-US" sz="1400" dirty="0"/>
              <a:t>Why QA/QC matters for evaluation</a:t>
            </a:r>
          </a:p>
          <a:p>
            <a:pPr lvl="1" fontAlgn="base"/>
            <a:r>
              <a:rPr lang="en-US" sz="1400" dirty="0"/>
              <a:t>Program impacts of strong QA/QC</a:t>
            </a:r>
          </a:p>
          <a:p>
            <a:pPr lvl="1" fontAlgn="base"/>
            <a:r>
              <a:rPr lang="en-US" sz="1400" dirty="0"/>
              <a:t>Upcoming evaluation activities</a:t>
            </a:r>
          </a:p>
          <a:p>
            <a:endParaRPr lang="en-US" sz="1800" dirty="0"/>
          </a:p>
          <a:p>
            <a:pPr marL="685800" lvl="2">
              <a:spcBef>
                <a:spcPts val="1000"/>
              </a:spcBef>
            </a:pPr>
            <a:endParaRPr lang="en-US" sz="1800" dirty="0"/>
          </a:p>
          <a:p>
            <a:pPr lvl="1"/>
            <a:endParaRPr lang="en-US" sz="1200" dirty="0"/>
          </a:p>
          <a:p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797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04515-F87E-01D5-DD3A-7A5985D4B9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FCA32-1963-B569-2D6B-CA66A259B334}"/>
              </a:ext>
            </a:extLst>
          </p:cNvPr>
          <p:cNvSpPr txBox="1">
            <a:spLocks/>
          </p:cNvSpPr>
          <p:nvPr/>
        </p:nvSpPr>
        <p:spPr>
          <a:xfrm>
            <a:off x="646633" y="454638"/>
            <a:ext cx="10658676" cy="75654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accent1"/>
                </a:solidFill>
              </a:rPr>
              <a:t>Energize Connecticut Evaluation Administrator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8BF752-F04B-2EDD-51F3-1E69BF72EA46}"/>
              </a:ext>
            </a:extLst>
          </p:cNvPr>
          <p:cNvSpPr txBox="1">
            <a:spLocks/>
          </p:cNvSpPr>
          <p:nvPr/>
        </p:nvSpPr>
        <p:spPr>
          <a:xfrm>
            <a:off x="871006" y="1535622"/>
            <a:ext cx="10449987" cy="43535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23556A"/>
                </a:solidFill>
              </a:rPr>
              <a:t>State law charges DEEP with the adoption of an independent, comprehensive program evaluation, measurement, and verification process. </a:t>
            </a:r>
          </a:p>
          <a:p>
            <a:pPr marL="0" indent="0">
              <a:buNone/>
            </a:pPr>
            <a:endParaRPr lang="en-US" sz="2400" dirty="0">
              <a:solidFill>
                <a:srgbClr val="23556A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23556A"/>
                </a:solidFill>
              </a:rPr>
              <a:t>The EEB, through its Evaluation Committee, works with consultants who act as an Evaluation Administrator. </a:t>
            </a:r>
            <a:r>
              <a:rPr lang="en-US" sz="2400" dirty="0">
                <a:solidFill>
                  <a:srgbClr val="A6BF4D"/>
                </a:solidFill>
              </a:rPr>
              <a:t>The Evaluation Administrator advises the EEB regarding development of a schedule and plan for evaluations and oversees the implementation of the evaluation process. </a:t>
            </a:r>
          </a:p>
          <a:p>
            <a:pPr marL="0" indent="0">
              <a:buNone/>
            </a:pPr>
            <a:endParaRPr lang="en-US" sz="2400" dirty="0">
              <a:solidFill>
                <a:srgbClr val="A6BF4D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23556A"/>
                </a:solidFill>
              </a:rPr>
              <a:t>We don’t conduct evaluations, we oversee them.</a:t>
            </a:r>
          </a:p>
          <a:p>
            <a:pPr lvl="1"/>
            <a:endParaRPr lang="en-US" sz="1200" dirty="0"/>
          </a:p>
          <a:p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094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41981-65BC-0290-793A-A8AD9ED256B1}"/>
              </a:ext>
            </a:extLst>
          </p:cNvPr>
          <p:cNvSpPr txBox="1">
            <a:spLocks/>
          </p:cNvSpPr>
          <p:nvPr/>
        </p:nvSpPr>
        <p:spPr>
          <a:xfrm>
            <a:off x="646633" y="454638"/>
            <a:ext cx="10449987" cy="75654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accent1"/>
                </a:solidFill>
              </a:rPr>
              <a:t>What Evaluation Does and Does Not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2FBE4-79A0-6FED-D13A-CABE57E72B5D}"/>
              </a:ext>
            </a:extLst>
          </p:cNvPr>
          <p:cNvSpPr txBox="1">
            <a:spLocks/>
          </p:cNvSpPr>
          <p:nvPr/>
        </p:nvSpPr>
        <p:spPr>
          <a:xfrm>
            <a:off x="646633" y="2504451"/>
            <a:ext cx="5029051" cy="43535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Measure energy savings and program impacts. That means verifying installations, reviewing documentation, and analyzing energy use.</a:t>
            </a:r>
          </a:p>
          <a:p>
            <a:pPr marL="0" indent="0">
              <a:buNone/>
            </a:pPr>
            <a:r>
              <a:rPr lang="en-US" sz="1600" dirty="0"/>
              <a:t>We also look at program processes and identify ways programs can improve over time.</a:t>
            </a:r>
          </a:p>
          <a:p>
            <a:pPr marL="0" indent="0">
              <a:buNone/>
            </a:pPr>
            <a:r>
              <a:rPr lang="en-US" sz="1600" dirty="0"/>
              <a:t>Assess data quality.</a:t>
            </a:r>
          </a:p>
          <a:p>
            <a:pPr marL="0" indent="0">
              <a:buNone/>
            </a:pPr>
            <a:r>
              <a:rPr lang="en-US" sz="1600" dirty="0"/>
              <a:t>Provides actionable recommendations to improve program design or delivery.</a:t>
            </a:r>
          </a:p>
          <a:p>
            <a:pPr marL="0" indent="0">
              <a:buNone/>
            </a:pPr>
            <a:r>
              <a:rPr lang="en-US" sz="1600" dirty="0"/>
              <a:t>These results are used by program administrators to understand how well programs are performing.</a:t>
            </a:r>
          </a:p>
          <a:p>
            <a:pPr marL="685800" lvl="2">
              <a:spcBef>
                <a:spcPts val="1000"/>
              </a:spcBef>
            </a:pPr>
            <a:endParaRPr lang="en-US" sz="1800" dirty="0"/>
          </a:p>
          <a:p>
            <a:pPr lvl="1"/>
            <a:endParaRPr lang="en-US" sz="1200" dirty="0"/>
          </a:p>
          <a:p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A721C42-8C53-F68D-E193-00C1BFA5F82F}"/>
              </a:ext>
            </a:extLst>
          </p:cNvPr>
          <p:cNvSpPr txBox="1">
            <a:spLocks/>
          </p:cNvSpPr>
          <p:nvPr/>
        </p:nvSpPr>
        <p:spPr>
          <a:xfrm>
            <a:off x="6420138" y="2485978"/>
            <a:ext cx="5029051" cy="43535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Evaluators do not manage contractors or enforce program requirements. Instead, we independently review the outcomes of program activities.</a:t>
            </a:r>
          </a:p>
          <a:p>
            <a:pPr marL="0" indent="0">
              <a:buNone/>
            </a:pPr>
            <a:r>
              <a:rPr lang="en-US" sz="1600" dirty="0"/>
              <a:t>Evaluation measures what happened, but it relies on program implementation and documentation to do that effectively.</a:t>
            </a:r>
          </a:p>
          <a:p>
            <a:pPr marL="0" indent="0">
              <a:buNone/>
            </a:pPr>
            <a:r>
              <a:rPr lang="en-US" sz="1600" dirty="0"/>
              <a:t>Does not control data or program quality or effectiveness.</a:t>
            </a:r>
          </a:p>
          <a:p>
            <a:pPr marL="0" indent="0">
              <a:buNone/>
            </a:pPr>
            <a:r>
              <a:rPr lang="en-US" sz="1600" dirty="0"/>
              <a:t>Evaluation reflects what happens in the field, it does not create those outcomes.</a:t>
            </a:r>
          </a:p>
          <a:p>
            <a:pPr marL="0" indent="0">
              <a:buNone/>
            </a:pPr>
            <a:r>
              <a:rPr lang="en-US" sz="1600" dirty="0"/>
              <a:t>Does not design or implement programs or its policies and rules.</a:t>
            </a:r>
          </a:p>
          <a:p>
            <a:pPr marL="685800" lvl="2">
              <a:spcBef>
                <a:spcPts val="1000"/>
              </a:spcBef>
            </a:pPr>
            <a:endParaRPr lang="en-US" sz="1800" dirty="0"/>
          </a:p>
          <a:p>
            <a:pPr lvl="1"/>
            <a:endParaRPr lang="en-US" sz="1200" dirty="0"/>
          </a:p>
          <a:p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FBFC61E-E2A4-0913-B71A-709B4A5948F2}"/>
              </a:ext>
            </a:extLst>
          </p:cNvPr>
          <p:cNvSpPr/>
          <p:nvPr/>
        </p:nvSpPr>
        <p:spPr>
          <a:xfrm>
            <a:off x="6096000" y="2727175"/>
            <a:ext cx="167425" cy="167425"/>
          </a:xfrm>
          <a:prstGeom prst="ellipse">
            <a:avLst/>
          </a:prstGeom>
          <a:solidFill>
            <a:srgbClr val="A6BF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368BE98-8080-A8C4-95E1-512C9FEA193C}"/>
              </a:ext>
            </a:extLst>
          </p:cNvPr>
          <p:cNvSpPr/>
          <p:nvPr/>
        </p:nvSpPr>
        <p:spPr>
          <a:xfrm>
            <a:off x="319209" y="2727176"/>
            <a:ext cx="167425" cy="167425"/>
          </a:xfrm>
          <a:prstGeom prst="ellipse">
            <a:avLst/>
          </a:prstGeom>
          <a:solidFill>
            <a:srgbClr val="2355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154FAA1-1100-C7A2-0A96-7ED38EBCABC4}"/>
              </a:ext>
            </a:extLst>
          </p:cNvPr>
          <p:cNvSpPr/>
          <p:nvPr/>
        </p:nvSpPr>
        <p:spPr>
          <a:xfrm>
            <a:off x="1088571" y="1891823"/>
            <a:ext cx="3820886" cy="53053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1F6F2B-F7A4-1F87-F258-0C96B49B27F0}"/>
              </a:ext>
            </a:extLst>
          </p:cNvPr>
          <p:cNvSpPr/>
          <p:nvPr/>
        </p:nvSpPr>
        <p:spPr>
          <a:xfrm>
            <a:off x="6651171" y="1891823"/>
            <a:ext cx="3820886" cy="530535"/>
          </a:xfrm>
          <a:prstGeom prst="rect">
            <a:avLst/>
          </a:prstGeom>
          <a:solidFill>
            <a:srgbClr val="A6BF4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DOES NOT DO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3AEACAE-11A5-4F2D-6C79-38242AD35497}"/>
              </a:ext>
            </a:extLst>
          </p:cNvPr>
          <p:cNvSpPr/>
          <p:nvPr/>
        </p:nvSpPr>
        <p:spPr>
          <a:xfrm>
            <a:off x="6090644" y="3565375"/>
            <a:ext cx="167425" cy="167425"/>
          </a:xfrm>
          <a:prstGeom prst="ellipse">
            <a:avLst/>
          </a:prstGeom>
          <a:solidFill>
            <a:srgbClr val="A6BF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F258728-5CAE-188B-63AE-F51608F72D04}"/>
              </a:ext>
            </a:extLst>
          </p:cNvPr>
          <p:cNvSpPr/>
          <p:nvPr/>
        </p:nvSpPr>
        <p:spPr>
          <a:xfrm>
            <a:off x="6090644" y="4214379"/>
            <a:ext cx="167425" cy="167425"/>
          </a:xfrm>
          <a:prstGeom prst="ellipse">
            <a:avLst/>
          </a:prstGeom>
          <a:solidFill>
            <a:srgbClr val="A6BF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45FD887-BE96-7051-1776-C21F7CB5D3C1}"/>
              </a:ext>
            </a:extLst>
          </p:cNvPr>
          <p:cNvSpPr/>
          <p:nvPr/>
        </p:nvSpPr>
        <p:spPr>
          <a:xfrm>
            <a:off x="6096000" y="4794158"/>
            <a:ext cx="167425" cy="167425"/>
          </a:xfrm>
          <a:prstGeom prst="ellipse">
            <a:avLst/>
          </a:prstGeom>
          <a:solidFill>
            <a:srgbClr val="A6BF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53C69B3-6A4C-1AE4-42A7-8F326A6CCF03}"/>
              </a:ext>
            </a:extLst>
          </p:cNvPr>
          <p:cNvSpPr/>
          <p:nvPr/>
        </p:nvSpPr>
        <p:spPr>
          <a:xfrm>
            <a:off x="6096000" y="5359449"/>
            <a:ext cx="167425" cy="167425"/>
          </a:xfrm>
          <a:prstGeom prst="ellipse">
            <a:avLst/>
          </a:prstGeom>
          <a:solidFill>
            <a:srgbClr val="A6BF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4137D43-C957-ECA1-5ED2-4D33F0B10360}"/>
              </a:ext>
            </a:extLst>
          </p:cNvPr>
          <p:cNvSpPr/>
          <p:nvPr/>
        </p:nvSpPr>
        <p:spPr>
          <a:xfrm>
            <a:off x="345269" y="3481662"/>
            <a:ext cx="167425" cy="167425"/>
          </a:xfrm>
          <a:prstGeom prst="ellipse">
            <a:avLst/>
          </a:prstGeom>
          <a:solidFill>
            <a:srgbClr val="2355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B717AD9-4EAD-F8D8-DEC4-C37A15DE8108}"/>
              </a:ext>
            </a:extLst>
          </p:cNvPr>
          <p:cNvSpPr/>
          <p:nvPr/>
        </p:nvSpPr>
        <p:spPr>
          <a:xfrm>
            <a:off x="345269" y="3950765"/>
            <a:ext cx="167425" cy="167425"/>
          </a:xfrm>
          <a:prstGeom prst="ellipse">
            <a:avLst/>
          </a:prstGeom>
          <a:solidFill>
            <a:srgbClr val="2355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00BEE49-6F3F-7D2E-5A7D-A8557A3793FF}"/>
              </a:ext>
            </a:extLst>
          </p:cNvPr>
          <p:cNvSpPr/>
          <p:nvPr/>
        </p:nvSpPr>
        <p:spPr>
          <a:xfrm>
            <a:off x="355441" y="4381804"/>
            <a:ext cx="167425" cy="167425"/>
          </a:xfrm>
          <a:prstGeom prst="ellipse">
            <a:avLst/>
          </a:prstGeom>
          <a:solidFill>
            <a:srgbClr val="2355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2E400B0-1A42-E82B-125D-3053A796987C}"/>
              </a:ext>
            </a:extLst>
          </p:cNvPr>
          <p:cNvSpPr/>
          <p:nvPr/>
        </p:nvSpPr>
        <p:spPr>
          <a:xfrm>
            <a:off x="355793" y="4961583"/>
            <a:ext cx="167425" cy="167425"/>
          </a:xfrm>
          <a:prstGeom prst="ellipse">
            <a:avLst/>
          </a:prstGeom>
          <a:solidFill>
            <a:srgbClr val="2355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894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9513F-5ECF-7706-83C5-8CE770A97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9BAB9-FEA8-AD0A-8454-D5963ECE7C15}"/>
              </a:ext>
            </a:extLst>
          </p:cNvPr>
          <p:cNvSpPr txBox="1">
            <a:spLocks/>
          </p:cNvSpPr>
          <p:nvPr/>
        </p:nvSpPr>
        <p:spPr>
          <a:xfrm>
            <a:off x="646633" y="454638"/>
            <a:ext cx="10449987" cy="75654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accent1"/>
                </a:solidFill>
              </a:rPr>
              <a:t>Quality Assurance &amp; Quality Control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E8733AC-4770-CA43-172D-465503E415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450623"/>
              </p:ext>
            </p:extLst>
          </p:nvPr>
        </p:nvGraphicFramePr>
        <p:xfrm>
          <a:off x="1199131" y="1723567"/>
          <a:ext cx="9793738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2114">
                  <a:extLst>
                    <a:ext uri="{9D8B030D-6E8A-4147-A177-3AD203B41FA5}">
                      <a16:colId xmlns:a16="http://schemas.microsoft.com/office/drawing/2014/main" val="300230799"/>
                    </a:ext>
                  </a:extLst>
                </a:gridCol>
                <a:gridCol w="4851624">
                  <a:extLst>
                    <a:ext uri="{9D8B030D-6E8A-4147-A177-3AD203B41FA5}">
                      <a16:colId xmlns:a16="http://schemas.microsoft.com/office/drawing/2014/main" val="550872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Quality Assurance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Quality Control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346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lvl="0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Prevents problems</a:t>
                      </a:r>
                    </a:p>
                    <a:p>
                      <a:pPr marL="171450" lvl="0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Happens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before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during work</a:t>
                      </a:r>
                    </a:p>
                    <a:p>
                      <a:pPr marL="171450" lvl="0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Focuses on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processes and standards</a:t>
                      </a:r>
                    </a:p>
                    <a:p>
                      <a:pPr marL="171450" lvl="0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Training, procedures, and system rules</a:t>
                      </a:r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Detects problems</a:t>
                      </a:r>
                    </a:p>
                    <a:p>
                      <a:pPr marL="171450" lvl="0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Happens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after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work is completed</a:t>
                      </a:r>
                    </a:p>
                    <a:p>
                      <a:pPr marL="171450" lvl="0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Focuses on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inspection and verification</a:t>
                      </a:r>
                    </a:p>
                    <a:p>
                      <a:pPr marL="171450" lvl="0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Field inspections, file reviews, etc.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457565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C446883-5390-37A0-84B9-48CE5BF1F4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83688"/>
              </p:ext>
            </p:extLst>
          </p:nvPr>
        </p:nvGraphicFramePr>
        <p:xfrm>
          <a:off x="1199130" y="3950793"/>
          <a:ext cx="9793738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3069">
                  <a:extLst>
                    <a:ext uri="{9D8B030D-6E8A-4147-A177-3AD203B41FA5}">
                      <a16:colId xmlns:a16="http://schemas.microsoft.com/office/drawing/2014/main" val="300230799"/>
                    </a:ext>
                  </a:extLst>
                </a:gridCol>
                <a:gridCol w="4820669">
                  <a:extLst>
                    <a:ext uri="{9D8B030D-6E8A-4147-A177-3AD203B41FA5}">
                      <a16:colId xmlns:a16="http://schemas.microsoft.com/office/drawing/2014/main" val="550872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Quality Assurance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Quality Control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3346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lvl="0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Contractor trainings</a:t>
                      </a:r>
                    </a:p>
                    <a:p>
                      <a:pPr marL="171450" lvl="0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Program installation standards and technical manuals</a:t>
                      </a:r>
                    </a:p>
                    <a:p>
                      <a:pPr marL="171450" lvl="0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Clear measure eligibility rules</a:t>
                      </a:r>
                    </a:p>
                    <a:p>
                      <a:pPr algn="l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lvl="0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Field inspections</a:t>
                      </a:r>
                    </a:p>
                    <a:p>
                      <a:pPr marL="171450" lvl="0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File reviews</a:t>
                      </a:r>
                    </a:p>
                    <a:p>
                      <a:pPr marL="171450" lvl="0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Spot-checking tracking system entries</a:t>
                      </a:r>
                    </a:p>
                    <a:p>
                      <a:pPr marL="171450" lvl="0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4457565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1E0C7EE-8B7F-CEF0-34A4-F45C6F303C6F}"/>
              </a:ext>
            </a:extLst>
          </p:cNvPr>
          <p:cNvSpPr txBox="1">
            <a:spLocks/>
          </p:cNvSpPr>
          <p:nvPr/>
        </p:nvSpPr>
        <p:spPr>
          <a:xfrm>
            <a:off x="1199131" y="1365075"/>
            <a:ext cx="1284365" cy="35849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What it is</a:t>
            </a:r>
            <a:endParaRPr lang="en-US" sz="2400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151966D-5D79-7D8B-0AEB-0827558F3E12}"/>
              </a:ext>
            </a:extLst>
          </p:cNvPr>
          <p:cNvSpPr txBox="1">
            <a:spLocks/>
          </p:cNvSpPr>
          <p:nvPr/>
        </p:nvSpPr>
        <p:spPr>
          <a:xfrm>
            <a:off x="1199130" y="3574874"/>
            <a:ext cx="1284365" cy="35849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Examples</a:t>
            </a:r>
            <a:endParaRPr lang="en-US" sz="2400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400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9B52F-F546-0087-19F2-250870EA0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405A6-DF1B-9582-2D2B-C985437692BB}"/>
              </a:ext>
            </a:extLst>
          </p:cNvPr>
          <p:cNvSpPr txBox="1">
            <a:spLocks/>
          </p:cNvSpPr>
          <p:nvPr/>
        </p:nvSpPr>
        <p:spPr>
          <a:xfrm>
            <a:off x="646633" y="454638"/>
            <a:ext cx="10449987" cy="75654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accent1"/>
                </a:solidFill>
              </a:rPr>
              <a:t>Why QA/QC is Important?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AC44A2-1B2F-00A5-3E19-3C435A53DA4B}"/>
              </a:ext>
            </a:extLst>
          </p:cNvPr>
          <p:cNvSpPr txBox="1"/>
          <p:nvPr/>
        </p:nvSpPr>
        <p:spPr>
          <a:xfrm>
            <a:off x="1951264" y="1598991"/>
            <a:ext cx="8289471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3556A"/>
                </a:solidFill>
              </a:rPr>
              <a:t>QA/QC supports accurate and reliable program results</a:t>
            </a:r>
          </a:p>
          <a:p>
            <a:r>
              <a:rPr lang="en-US" sz="2000" dirty="0">
                <a:solidFill>
                  <a:srgbClr val="23556A"/>
                </a:solidFill>
              </a:rPr>
              <a:t>Ensures installed measures match what is reported</a:t>
            </a:r>
            <a:br>
              <a:rPr lang="en-US" sz="2000" dirty="0">
                <a:solidFill>
                  <a:srgbClr val="23556A"/>
                </a:solidFill>
              </a:rPr>
            </a:br>
            <a:r>
              <a:rPr lang="en-US" sz="2000" dirty="0">
                <a:solidFill>
                  <a:srgbClr val="23556A"/>
                </a:solidFill>
              </a:rPr>
              <a:t>Improves accuracy of energy savings estimates</a:t>
            </a:r>
            <a:br>
              <a:rPr lang="en-US" sz="2000" dirty="0">
                <a:solidFill>
                  <a:srgbClr val="23556A"/>
                </a:solidFill>
              </a:rPr>
            </a:br>
            <a:r>
              <a:rPr lang="en-US" sz="2000" dirty="0">
                <a:solidFill>
                  <a:srgbClr val="23556A"/>
                </a:solidFill>
              </a:rPr>
              <a:t>Reduces data errors and missing information</a:t>
            </a:r>
            <a:br>
              <a:rPr lang="en-US" sz="2000" dirty="0">
                <a:solidFill>
                  <a:srgbClr val="23556A"/>
                </a:solidFill>
              </a:rPr>
            </a:br>
            <a:r>
              <a:rPr lang="en-US" sz="2000" dirty="0">
                <a:solidFill>
                  <a:srgbClr val="23556A"/>
                </a:solidFill>
              </a:rPr>
              <a:t>Supports consistent program delivery across contractors</a:t>
            </a:r>
          </a:p>
          <a:p>
            <a:endParaRPr lang="en-US" sz="2000" dirty="0">
              <a:solidFill>
                <a:srgbClr val="23556A"/>
              </a:solidFill>
            </a:endParaRPr>
          </a:p>
          <a:p>
            <a:endParaRPr lang="en-US" sz="2000" dirty="0">
              <a:solidFill>
                <a:srgbClr val="23556A"/>
              </a:solidFill>
            </a:endParaRPr>
          </a:p>
          <a:p>
            <a:r>
              <a:rPr lang="en-US" sz="2400" b="1" dirty="0">
                <a:solidFill>
                  <a:srgbClr val="A6BF4D"/>
                </a:solidFill>
              </a:rPr>
              <a:t>Strong QA/QC leads to:</a:t>
            </a:r>
          </a:p>
          <a:p>
            <a:r>
              <a:rPr lang="en-US" sz="2000" dirty="0">
                <a:solidFill>
                  <a:srgbClr val="23556A"/>
                </a:solidFill>
              </a:rPr>
              <a:t>Greater alignment between reported and verified savings</a:t>
            </a:r>
            <a:br>
              <a:rPr lang="en-US" sz="2000" dirty="0">
                <a:solidFill>
                  <a:srgbClr val="23556A"/>
                </a:solidFill>
              </a:rPr>
            </a:br>
            <a:r>
              <a:rPr lang="en-US" sz="2000" dirty="0">
                <a:solidFill>
                  <a:srgbClr val="23556A"/>
                </a:solidFill>
              </a:rPr>
              <a:t>Fewer issues identified during evaluation</a:t>
            </a:r>
            <a:br>
              <a:rPr lang="en-US" sz="2000" dirty="0">
                <a:solidFill>
                  <a:srgbClr val="23556A"/>
                </a:solidFill>
              </a:rPr>
            </a:br>
            <a:r>
              <a:rPr lang="en-US" sz="2000" dirty="0">
                <a:solidFill>
                  <a:srgbClr val="23556A"/>
                </a:solidFill>
              </a:rPr>
              <a:t>Increased confidence from regulators and stakeholders</a:t>
            </a:r>
            <a:br>
              <a:rPr lang="en-US" sz="2000" dirty="0">
                <a:solidFill>
                  <a:srgbClr val="23556A"/>
                </a:solidFill>
              </a:rPr>
            </a:br>
            <a:r>
              <a:rPr lang="en-US" sz="2000" dirty="0">
                <a:solidFill>
                  <a:srgbClr val="23556A"/>
                </a:solidFill>
              </a:rPr>
              <a:t>More stable and predictable program performance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B75AA06-9A34-3AA0-E98E-E524C5ADAF73}"/>
              </a:ext>
            </a:extLst>
          </p:cNvPr>
          <p:cNvSpPr/>
          <p:nvPr/>
        </p:nvSpPr>
        <p:spPr>
          <a:xfrm>
            <a:off x="1669038" y="2098367"/>
            <a:ext cx="167425" cy="167425"/>
          </a:xfrm>
          <a:prstGeom prst="ellipse">
            <a:avLst/>
          </a:prstGeom>
          <a:solidFill>
            <a:srgbClr val="2355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D08EE56-2486-66C5-0CFD-3B9F1F3CBFBF}"/>
              </a:ext>
            </a:extLst>
          </p:cNvPr>
          <p:cNvSpPr/>
          <p:nvPr/>
        </p:nvSpPr>
        <p:spPr>
          <a:xfrm>
            <a:off x="1669188" y="2409913"/>
            <a:ext cx="167425" cy="167425"/>
          </a:xfrm>
          <a:prstGeom prst="ellipse">
            <a:avLst/>
          </a:prstGeom>
          <a:solidFill>
            <a:srgbClr val="2355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8BD34F9-1999-AEF3-7CF6-174006153FD9}"/>
              </a:ext>
            </a:extLst>
          </p:cNvPr>
          <p:cNvSpPr/>
          <p:nvPr/>
        </p:nvSpPr>
        <p:spPr>
          <a:xfrm>
            <a:off x="1669038" y="2721459"/>
            <a:ext cx="167425" cy="167425"/>
          </a:xfrm>
          <a:prstGeom prst="ellipse">
            <a:avLst/>
          </a:prstGeom>
          <a:solidFill>
            <a:srgbClr val="2355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A60F91E-9DE3-C024-F940-5E915E457482}"/>
              </a:ext>
            </a:extLst>
          </p:cNvPr>
          <p:cNvSpPr/>
          <p:nvPr/>
        </p:nvSpPr>
        <p:spPr>
          <a:xfrm>
            <a:off x="1669038" y="3033005"/>
            <a:ext cx="167425" cy="167425"/>
          </a:xfrm>
          <a:prstGeom prst="ellipse">
            <a:avLst/>
          </a:prstGeom>
          <a:solidFill>
            <a:srgbClr val="2355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5C84C25-9367-CC53-63C5-19E896CDB803}"/>
              </a:ext>
            </a:extLst>
          </p:cNvPr>
          <p:cNvSpPr/>
          <p:nvPr/>
        </p:nvSpPr>
        <p:spPr>
          <a:xfrm>
            <a:off x="1669037" y="4593521"/>
            <a:ext cx="167425" cy="167425"/>
          </a:xfrm>
          <a:prstGeom prst="ellipse">
            <a:avLst/>
          </a:prstGeom>
          <a:solidFill>
            <a:srgbClr val="A6BF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9236FA0-6F16-781F-FB8C-90E398A6101D}"/>
              </a:ext>
            </a:extLst>
          </p:cNvPr>
          <p:cNvSpPr/>
          <p:nvPr/>
        </p:nvSpPr>
        <p:spPr>
          <a:xfrm>
            <a:off x="1665262" y="4899088"/>
            <a:ext cx="167425" cy="167425"/>
          </a:xfrm>
          <a:prstGeom prst="ellipse">
            <a:avLst/>
          </a:prstGeom>
          <a:solidFill>
            <a:srgbClr val="A6BF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B6CF216-B322-6C8B-AF66-2B0DF2DE87F2}"/>
              </a:ext>
            </a:extLst>
          </p:cNvPr>
          <p:cNvSpPr/>
          <p:nvPr/>
        </p:nvSpPr>
        <p:spPr>
          <a:xfrm>
            <a:off x="1665262" y="5204655"/>
            <a:ext cx="167425" cy="167425"/>
          </a:xfrm>
          <a:prstGeom prst="ellipse">
            <a:avLst/>
          </a:prstGeom>
          <a:solidFill>
            <a:srgbClr val="A6BF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C5CB246-DBE3-4F98-749C-93F8E831C266}"/>
              </a:ext>
            </a:extLst>
          </p:cNvPr>
          <p:cNvSpPr/>
          <p:nvPr/>
        </p:nvSpPr>
        <p:spPr>
          <a:xfrm>
            <a:off x="1669037" y="4287954"/>
            <a:ext cx="167425" cy="167425"/>
          </a:xfrm>
          <a:prstGeom prst="ellipse">
            <a:avLst/>
          </a:prstGeom>
          <a:solidFill>
            <a:srgbClr val="A6BF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336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89715-6932-8A29-0EF1-F19D096934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01D00-3AA9-798A-4E2F-605F2E4211EC}"/>
              </a:ext>
            </a:extLst>
          </p:cNvPr>
          <p:cNvSpPr txBox="1">
            <a:spLocks/>
          </p:cNvSpPr>
          <p:nvPr/>
        </p:nvSpPr>
        <p:spPr>
          <a:xfrm>
            <a:off x="646633" y="454638"/>
            <a:ext cx="10449987" cy="75654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accent1"/>
                </a:solidFill>
              </a:rPr>
              <a:t>Weak or Inconsistent QA/QC Leads To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AB809BA-0ADC-3155-4DE8-AED1DBC4D7B3}"/>
              </a:ext>
            </a:extLst>
          </p:cNvPr>
          <p:cNvSpPr/>
          <p:nvPr/>
        </p:nvSpPr>
        <p:spPr>
          <a:xfrm>
            <a:off x="1654370" y="3261575"/>
            <a:ext cx="167425" cy="167425"/>
          </a:xfrm>
          <a:prstGeom prst="ellipse">
            <a:avLst/>
          </a:prstGeom>
          <a:solidFill>
            <a:srgbClr val="A6BF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51D9104-53AE-886F-50AF-A9DB5E3BC88F}"/>
              </a:ext>
            </a:extLst>
          </p:cNvPr>
          <p:cNvSpPr/>
          <p:nvPr/>
        </p:nvSpPr>
        <p:spPr>
          <a:xfrm>
            <a:off x="1654370" y="3872710"/>
            <a:ext cx="167425" cy="167425"/>
          </a:xfrm>
          <a:prstGeom prst="ellipse">
            <a:avLst/>
          </a:prstGeom>
          <a:solidFill>
            <a:srgbClr val="A6BF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698D63E-7F8D-42B5-04B5-4E8004314E9B}"/>
              </a:ext>
            </a:extLst>
          </p:cNvPr>
          <p:cNvSpPr/>
          <p:nvPr/>
        </p:nvSpPr>
        <p:spPr>
          <a:xfrm>
            <a:off x="1654370" y="2650441"/>
            <a:ext cx="167425" cy="167425"/>
          </a:xfrm>
          <a:prstGeom prst="ellipse">
            <a:avLst/>
          </a:prstGeom>
          <a:solidFill>
            <a:srgbClr val="A6BF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01BB74-0938-D947-610B-BA38FEA3705E}"/>
              </a:ext>
            </a:extLst>
          </p:cNvPr>
          <p:cNvSpPr txBox="1"/>
          <p:nvPr/>
        </p:nvSpPr>
        <p:spPr>
          <a:xfrm>
            <a:off x="1981815" y="2529679"/>
            <a:ext cx="512390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23556A"/>
                </a:solidFill>
              </a:rPr>
              <a:t>Increased review and oversight</a:t>
            </a:r>
          </a:p>
          <a:p>
            <a:endParaRPr lang="en-US" sz="2000" dirty="0">
              <a:solidFill>
                <a:srgbClr val="23556A"/>
              </a:solidFill>
            </a:endParaRPr>
          </a:p>
          <a:p>
            <a:r>
              <a:rPr lang="en-US" sz="2000" dirty="0">
                <a:solidFill>
                  <a:srgbClr val="23556A"/>
                </a:solidFill>
              </a:rPr>
              <a:t>Delays in project processing</a:t>
            </a:r>
          </a:p>
          <a:p>
            <a:endParaRPr lang="en-US" sz="2000" dirty="0">
              <a:solidFill>
                <a:srgbClr val="23556A"/>
              </a:solidFill>
            </a:endParaRPr>
          </a:p>
          <a:p>
            <a:r>
              <a:rPr lang="en-US" sz="2000" dirty="0">
                <a:solidFill>
                  <a:srgbClr val="23556A"/>
                </a:solidFill>
              </a:rPr>
              <a:t>Less certainty in reported program results</a:t>
            </a:r>
          </a:p>
        </p:txBody>
      </p:sp>
      <p:pic>
        <p:nvPicPr>
          <p:cNvPr id="12" name="Picture 11" descr="One red balloon flying away from other white balloons">
            <a:extLst>
              <a:ext uri="{FF2B5EF4-FFF2-40B4-BE49-F238E27FC236}">
                <a16:creationId xmlns:a16="http://schemas.microsoft.com/office/drawing/2014/main" id="{3EC50D26-57C9-69F3-E8E8-F90F3E0F9A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1940" y="1975700"/>
            <a:ext cx="3429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050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555C0-4407-1B1E-93D8-AD2F8C34F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08FC9-018C-9D4E-C1FA-F83B734B106F}"/>
              </a:ext>
            </a:extLst>
          </p:cNvPr>
          <p:cNvSpPr txBox="1">
            <a:spLocks/>
          </p:cNvSpPr>
          <p:nvPr/>
        </p:nvSpPr>
        <p:spPr>
          <a:xfrm>
            <a:off x="646633" y="454638"/>
            <a:ext cx="10449987" cy="75654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accent1"/>
                </a:solidFill>
              </a:rPr>
              <a:t>“Chain Reaction”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77E7B94-7023-9AC0-AF39-A1E8A613C6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07720" y="1397296"/>
            <a:ext cx="2931809" cy="439771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231FA4E-B16C-CE1F-D49F-8309C94E6086}"/>
              </a:ext>
            </a:extLst>
          </p:cNvPr>
          <p:cNvSpPr txBox="1"/>
          <p:nvPr/>
        </p:nvSpPr>
        <p:spPr>
          <a:xfrm>
            <a:off x="4229100" y="3596153"/>
            <a:ext cx="4869180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000" kern="100" dirty="0">
                <a:solidFill>
                  <a:srgbClr val="23556A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Quality Installations + Good </a:t>
            </a:r>
            <a:r>
              <a:rPr lang="en-US" sz="2000" kern="100" dirty="0">
                <a:solidFill>
                  <a:srgbClr val="23556A"/>
                </a:solidFill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2000" kern="100" dirty="0">
                <a:solidFill>
                  <a:srgbClr val="23556A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 =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F4C12CE-FFAE-2416-A982-5D78704BD75F}"/>
              </a:ext>
            </a:extLst>
          </p:cNvPr>
          <p:cNvSpPr txBox="1"/>
          <p:nvPr/>
        </p:nvSpPr>
        <p:spPr>
          <a:xfrm>
            <a:off x="4229100" y="1796560"/>
            <a:ext cx="7155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23556A"/>
                </a:solidFill>
              </a:rPr>
              <a:t>Small improvements in QA/QC can have </a:t>
            </a:r>
            <a:r>
              <a:rPr lang="en-US" sz="2400" b="1" dirty="0">
                <a:solidFill>
                  <a:srgbClr val="23556A"/>
                </a:solidFill>
              </a:rPr>
              <a:t>large downstream impacts</a:t>
            </a:r>
            <a:r>
              <a:rPr lang="en-US" sz="2400" dirty="0">
                <a:solidFill>
                  <a:srgbClr val="23556A"/>
                </a:solidFill>
              </a:rPr>
              <a:t>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0B437D1-F9F7-34DA-2A0F-EB91701AD8EC}"/>
              </a:ext>
            </a:extLst>
          </p:cNvPr>
          <p:cNvSpPr txBox="1"/>
          <p:nvPr/>
        </p:nvSpPr>
        <p:spPr>
          <a:xfrm>
            <a:off x="8313420" y="3212938"/>
            <a:ext cx="3230880" cy="11734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>
              <a:lnSpc>
                <a:spcPct val="107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kern="100" dirty="0">
                <a:solidFill>
                  <a:srgbClr val="23556A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Reliable evaluation results</a:t>
            </a:r>
            <a:endParaRPr lang="en-US" kern="100" dirty="0">
              <a:solidFill>
                <a:srgbClr val="23556A"/>
              </a:solidFill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>
              <a:lnSpc>
                <a:spcPct val="107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kern="100" dirty="0">
                <a:solidFill>
                  <a:srgbClr val="23556A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High confidence in savings</a:t>
            </a:r>
            <a:endParaRPr lang="en-US" kern="100" dirty="0">
              <a:solidFill>
                <a:srgbClr val="23556A"/>
              </a:solidFill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>
              <a:lnSpc>
                <a:spcPct val="107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kern="100" dirty="0">
                <a:solidFill>
                  <a:srgbClr val="23556A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Stable programs</a:t>
            </a:r>
          </a:p>
        </p:txBody>
      </p:sp>
    </p:spTree>
    <p:extLst>
      <p:ext uri="{BB962C8B-B14F-4D97-AF65-F5344CB8AC3E}">
        <p14:creationId xmlns:p14="http://schemas.microsoft.com/office/powerpoint/2010/main" val="4194035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799E19-2C65-6094-B4B4-9E1AC7519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FEED0-F34A-7BC8-4BEE-4AFF8D340FEA}"/>
              </a:ext>
            </a:extLst>
          </p:cNvPr>
          <p:cNvSpPr txBox="1">
            <a:spLocks/>
          </p:cNvSpPr>
          <p:nvPr/>
        </p:nvSpPr>
        <p:spPr>
          <a:xfrm>
            <a:off x="646633" y="454638"/>
            <a:ext cx="10449987" cy="75654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accent1"/>
                </a:solidFill>
              </a:rPr>
              <a:t>Upcoming Evaluation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09BD9-4B08-0BDF-482D-89AF3300F9CA}"/>
              </a:ext>
            </a:extLst>
          </p:cNvPr>
          <p:cNvSpPr txBox="1">
            <a:spLocks/>
          </p:cNvSpPr>
          <p:nvPr/>
        </p:nvSpPr>
        <p:spPr>
          <a:xfrm>
            <a:off x="871006" y="1535622"/>
            <a:ext cx="10449987" cy="43535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There are several residential, commercial and cross-cutting evaluations underway.</a:t>
            </a:r>
          </a:p>
          <a:p>
            <a:r>
              <a:rPr lang="en-US" sz="1800" dirty="0"/>
              <a:t>A few of these evaluations include conducting survey and interviews with members of the contractor network.</a:t>
            </a:r>
          </a:p>
          <a:p>
            <a:r>
              <a:rPr lang="en-US" sz="1800" dirty="0"/>
              <a:t>These are excellent opportunities to provide your feedback. All responses are kept confidential and are aggregated and anonymized.  </a:t>
            </a:r>
            <a:endParaRPr lang="en-US" sz="1400" dirty="0"/>
          </a:p>
          <a:p>
            <a:endParaRPr lang="en-US" sz="1800" dirty="0"/>
          </a:p>
          <a:p>
            <a:pPr marL="685800" lvl="2">
              <a:spcBef>
                <a:spcPts val="1000"/>
              </a:spcBef>
            </a:pPr>
            <a:endParaRPr lang="en-US" sz="1800" dirty="0"/>
          </a:p>
          <a:p>
            <a:pPr lvl="1"/>
            <a:endParaRPr lang="en-US" sz="1200" dirty="0"/>
          </a:p>
          <a:p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473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087EC6A696474F94719A81F31C4BCA" ma:contentTypeVersion="7" ma:contentTypeDescription="Create a new document." ma:contentTypeScope="" ma:versionID="27ebc601073d61adaba02da67e458401">
  <xsd:schema xmlns:xsd="http://www.w3.org/2001/XMLSchema" xmlns:xs="http://www.w3.org/2001/XMLSchema" xmlns:p="http://schemas.microsoft.com/office/2006/metadata/properties" xmlns:ns2="96c4ce9f-ff09-48c2-baed-9b9bac804197" targetNamespace="http://schemas.microsoft.com/office/2006/metadata/properties" ma:root="true" ma:fieldsID="1999a722479d9a0d3a8594d493e2edfd" ns2:_="">
    <xsd:import namespace="96c4ce9f-ff09-48c2-baed-9b9bac8041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c4ce9f-ff09-48c2-baed-9b9bac8041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051882-E03F-4CE5-ACD3-173AB05115A5}">
  <ds:schemaRefs>
    <ds:schemaRef ds:uri="http://purl.org/dc/dcmitype/"/>
    <ds:schemaRef ds:uri="http://purl.org/dc/terms/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96c4ce9f-ff09-48c2-baed-9b9bac804197"/>
  </ds:schemaRefs>
</ds:datastoreItem>
</file>

<file path=customXml/itemProps2.xml><?xml version="1.0" encoding="utf-8"?>
<ds:datastoreItem xmlns:ds="http://schemas.openxmlformats.org/officeDocument/2006/customXml" ds:itemID="{42B8E84C-3420-42A3-A3D6-A4C55F9DC2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c4ce9f-ff09-48c2-baed-9b9bac8041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A4738F0-ED5A-4053-92A7-1F41204140D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6f93930-a15f-4839-bee8-e4fe2922ae67}" enabled="0" method="" siteId="{36f93930-a15f-4839-bee8-e4fe2922ae6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1630</TotalTime>
  <Words>568</Words>
  <Application>Microsoft Office PowerPoint</Application>
  <PresentationFormat>Widescreen</PresentationFormat>
  <Paragraphs>93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Cofer</dc:creator>
  <cp:lastModifiedBy>Steve Cofer</cp:lastModifiedBy>
  <cp:revision>9</cp:revision>
  <dcterms:created xsi:type="dcterms:W3CDTF">2024-03-18T19:56:04Z</dcterms:created>
  <dcterms:modified xsi:type="dcterms:W3CDTF">2026-03-24T21:04:20Z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0x0101002E087EC6A696474F94719A81F31C4BCA</vt:lpwstr>
  </property>
</Properties>
</file>