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76" d="100"/>
          <a:sy n="76" d="100"/>
        </p:scale>
        <p:origin x="20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813DC96-83CA-4CFB-85EE-9E0D435EDE52}" type="datetimeFigureOut">
              <a:rPr lang="en-US" smtClean="0"/>
              <a:t>9/3/2020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3CCF23-8ADF-4F12-8551-D46C5EC3E86D}" type="slidenum">
              <a:rPr lang="en-US" smtClean="0"/>
              <a:t>‹#›</a:t>
            </a:fld>
            <a:endParaRPr lang="en-US"/>
          </a:p>
        </p:txBody>
      </p:sp>
    </p:spTree>
    <p:extLst>
      <p:ext uri="{BB962C8B-B14F-4D97-AF65-F5344CB8AC3E}">
        <p14:creationId xmlns:p14="http://schemas.microsoft.com/office/powerpoint/2010/main" val="372446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13DC96-83CA-4CFB-85EE-9E0D435EDE52}" type="datetimeFigureOut">
              <a:rPr lang="en-US" smtClean="0"/>
              <a:t>9/3/2020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3CCF23-8ADF-4F12-8551-D46C5EC3E86D}" type="slidenum">
              <a:rPr lang="en-US" smtClean="0"/>
              <a:t>‹#›</a:t>
            </a:fld>
            <a:endParaRPr lang="en-US"/>
          </a:p>
        </p:txBody>
      </p:sp>
    </p:spTree>
    <p:extLst>
      <p:ext uri="{BB962C8B-B14F-4D97-AF65-F5344CB8AC3E}">
        <p14:creationId xmlns:p14="http://schemas.microsoft.com/office/powerpoint/2010/main" val="2586734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13DC96-83CA-4CFB-85EE-9E0D435EDE52}" type="datetimeFigureOut">
              <a:rPr lang="en-US" smtClean="0"/>
              <a:t>9/3/2020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3CCF23-8ADF-4F12-8551-D46C5EC3E86D}" type="slidenum">
              <a:rPr lang="en-US" smtClean="0"/>
              <a:t>‹#›</a:t>
            </a:fld>
            <a:endParaRPr lang="en-US"/>
          </a:p>
        </p:txBody>
      </p:sp>
    </p:spTree>
    <p:extLst>
      <p:ext uri="{BB962C8B-B14F-4D97-AF65-F5344CB8AC3E}">
        <p14:creationId xmlns:p14="http://schemas.microsoft.com/office/powerpoint/2010/main" val="398145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13DC96-83CA-4CFB-85EE-9E0D435EDE52}" type="datetimeFigureOut">
              <a:rPr lang="en-US" smtClean="0"/>
              <a:t>9/3/2020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3CCF23-8ADF-4F12-8551-D46C5EC3E86D}" type="slidenum">
              <a:rPr lang="en-US" smtClean="0"/>
              <a:t>‹#›</a:t>
            </a:fld>
            <a:endParaRPr lang="en-US"/>
          </a:p>
        </p:txBody>
      </p:sp>
    </p:spTree>
    <p:extLst>
      <p:ext uri="{BB962C8B-B14F-4D97-AF65-F5344CB8AC3E}">
        <p14:creationId xmlns:p14="http://schemas.microsoft.com/office/powerpoint/2010/main" val="1408386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813DC96-83CA-4CFB-85EE-9E0D435EDE52}" type="datetimeFigureOut">
              <a:rPr lang="en-US" smtClean="0"/>
              <a:t>9/3/2020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3CCF23-8ADF-4F12-8551-D46C5EC3E86D}" type="slidenum">
              <a:rPr lang="en-US" smtClean="0"/>
              <a:t>‹#›</a:t>
            </a:fld>
            <a:endParaRPr lang="en-US"/>
          </a:p>
        </p:txBody>
      </p:sp>
    </p:spTree>
    <p:extLst>
      <p:ext uri="{BB962C8B-B14F-4D97-AF65-F5344CB8AC3E}">
        <p14:creationId xmlns:p14="http://schemas.microsoft.com/office/powerpoint/2010/main" val="2831128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813DC96-83CA-4CFB-85EE-9E0D435EDE52}" type="datetimeFigureOut">
              <a:rPr lang="en-US" smtClean="0"/>
              <a:t>9/3/2020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3CCF23-8ADF-4F12-8551-D46C5EC3E86D}" type="slidenum">
              <a:rPr lang="en-US" smtClean="0"/>
              <a:t>‹#›</a:t>
            </a:fld>
            <a:endParaRPr lang="en-US"/>
          </a:p>
        </p:txBody>
      </p:sp>
    </p:spTree>
    <p:extLst>
      <p:ext uri="{BB962C8B-B14F-4D97-AF65-F5344CB8AC3E}">
        <p14:creationId xmlns:p14="http://schemas.microsoft.com/office/powerpoint/2010/main" val="912242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13DC96-83CA-4CFB-85EE-9E0D435EDE52}" type="datetimeFigureOut">
              <a:rPr lang="en-US" smtClean="0"/>
              <a:t>9/3/2020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3CCF23-8ADF-4F12-8551-D46C5EC3E86D}" type="slidenum">
              <a:rPr lang="en-US" smtClean="0"/>
              <a:t>‹#›</a:t>
            </a:fld>
            <a:endParaRPr lang="en-US"/>
          </a:p>
        </p:txBody>
      </p:sp>
    </p:spTree>
    <p:extLst>
      <p:ext uri="{BB962C8B-B14F-4D97-AF65-F5344CB8AC3E}">
        <p14:creationId xmlns:p14="http://schemas.microsoft.com/office/powerpoint/2010/main" val="2337347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813DC96-83CA-4CFB-85EE-9E0D435EDE52}" type="datetimeFigureOut">
              <a:rPr lang="en-US" smtClean="0"/>
              <a:t>9/3/2020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3CCF23-8ADF-4F12-8551-D46C5EC3E86D}" type="slidenum">
              <a:rPr lang="en-US" smtClean="0"/>
              <a:t>‹#›</a:t>
            </a:fld>
            <a:endParaRPr lang="en-US"/>
          </a:p>
        </p:txBody>
      </p:sp>
    </p:spTree>
    <p:extLst>
      <p:ext uri="{BB962C8B-B14F-4D97-AF65-F5344CB8AC3E}">
        <p14:creationId xmlns:p14="http://schemas.microsoft.com/office/powerpoint/2010/main" val="2625901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13DC96-83CA-4CFB-85EE-9E0D435EDE52}" type="datetimeFigureOut">
              <a:rPr lang="en-US" smtClean="0"/>
              <a:t>9/3/2020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3CCF23-8ADF-4F12-8551-D46C5EC3E86D}" type="slidenum">
              <a:rPr lang="en-US" smtClean="0"/>
              <a:t>‹#›</a:t>
            </a:fld>
            <a:endParaRPr lang="en-US"/>
          </a:p>
        </p:txBody>
      </p:sp>
    </p:spTree>
    <p:extLst>
      <p:ext uri="{BB962C8B-B14F-4D97-AF65-F5344CB8AC3E}">
        <p14:creationId xmlns:p14="http://schemas.microsoft.com/office/powerpoint/2010/main" val="2298335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813DC96-83CA-4CFB-85EE-9E0D435EDE52}" type="datetimeFigureOut">
              <a:rPr lang="en-US" smtClean="0"/>
              <a:t>9/3/2020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3CCF23-8ADF-4F12-8551-D46C5EC3E86D}" type="slidenum">
              <a:rPr lang="en-US" smtClean="0"/>
              <a:t>‹#›</a:t>
            </a:fld>
            <a:endParaRPr lang="en-US"/>
          </a:p>
        </p:txBody>
      </p:sp>
    </p:spTree>
    <p:extLst>
      <p:ext uri="{BB962C8B-B14F-4D97-AF65-F5344CB8AC3E}">
        <p14:creationId xmlns:p14="http://schemas.microsoft.com/office/powerpoint/2010/main" val="441601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813DC96-83CA-4CFB-85EE-9E0D435EDE52}" type="datetimeFigureOut">
              <a:rPr lang="en-US" smtClean="0"/>
              <a:t>9/3/2020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3CCF23-8ADF-4F12-8551-D46C5EC3E86D}" type="slidenum">
              <a:rPr lang="en-US" smtClean="0"/>
              <a:t>‹#›</a:t>
            </a:fld>
            <a:endParaRPr lang="en-US"/>
          </a:p>
        </p:txBody>
      </p:sp>
    </p:spTree>
    <p:extLst>
      <p:ext uri="{BB962C8B-B14F-4D97-AF65-F5344CB8AC3E}">
        <p14:creationId xmlns:p14="http://schemas.microsoft.com/office/powerpoint/2010/main" val="1127703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13DC96-83CA-4CFB-85EE-9E0D435EDE52}" type="datetimeFigureOut">
              <a:rPr lang="en-US" smtClean="0"/>
              <a:t>9/3/2020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3CCF23-8ADF-4F12-8551-D46C5EC3E86D}" type="slidenum">
              <a:rPr lang="en-US" smtClean="0"/>
              <a:t>‹#›</a:t>
            </a:fld>
            <a:endParaRPr lang="en-US"/>
          </a:p>
        </p:txBody>
      </p:sp>
    </p:spTree>
    <p:extLst>
      <p:ext uri="{BB962C8B-B14F-4D97-AF65-F5344CB8AC3E}">
        <p14:creationId xmlns:p14="http://schemas.microsoft.com/office/powerpoint/2010/main" val="3752918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60293" y="1455464"/>
            <a:ext cx="1141647" cy="42085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rot="16200000">
            <a:off x="796720" y="2989172"/>
            <a:ext cx="1268794" cy="584775"/>
          </a:xfrm>
          <a:prstGeom prst="rect">
            <a:avLst/>
          </a:prstGeom>
          <a:noFill/>
        </p:spPr>
        <p:txBody>
          <a:bodyPr wrap="square" rtlCol="0">
            <a:spAutoFit/>
          </a:bodyPr>
          <a:lstStyle/>
          <a:p>
            <a:r>
              <a:rPr lang="en-US" sz="3200" dirty="0"/>
              <a:t>Stage </a:t>
            </a:r>
          </a:p>
        </p:txBody>
      </p:sp>
      <p:sp>
        <p:nvSpPr>
          <p:cNvPr id="6" name="Oval 5"/>
          <p:cNvSpPr/>
          <p:nvPr/>
        </p:nvSpPr>
        <p:spPr>
          <a:xfrm>
            <a:off x="2954208" y="287215"/>
            <a:ext cx="719617" cy="68174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954208" y="1455465"/>
            <a:ext cx="719617" cy="68174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2954208" y="2623715"/>
            <a:ext cx="719617" cy="68174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948799" y="3791965"/>
            <a:ext cx="719617" cy="68174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948799" y="4960215"/>
            <a:ext cx="719617" cy="68174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p:cNvCxnSpPr/>
          <p:nvPr/>
        </p:nvCxnSpPr>
        <p:spPr>
          <a:xfrm flipV="1">
            <a:off x="2001940" y="1807157"/>
            <a:ext cx="946858" cy="12492"/>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2001940" y="2987899"/>
            <a:ext cx="946857" cy="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endCxn id="9" idx="2"/>
          </p:cNvCxnSpPr>
          <p:nvPr/>
        </p:nvCxnSpPr>
        <p:spPr>
          <a:xfrm>
            <a:off x="1999683" y="4132836"/>
            <a:ext cx="949116" cy="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2221068" y="1579059"/>
            <a:ext cx="508601" cy="276999"/>
          </a:xfrm>
          <a:prstGeom prst="rect">
            <a:avLst/>
          </a:prstGeom>
          <a:noFill/>
        </p:spPr>
        <p:txBody>
          <a:bodyPr wrap="square" rtlCol="0">
            <a:spAutoFit/>
          </a:bodyPr>
          <a:lstStyle/>
          <a:p>
            <a:r>
              <a:rPr lang="en-US" sz="1200" dirty="0"/>
              <a:t>12 ft. </a:t>
            </a:r>
          </a:p>
        </p:txBody>
      </p:sp>
      <p:sp>
        <p:nvSpPr>
          <p:cNvPr id="16" name="TextBox 15"/>
          <p:cNvSpPr txBox="1"/>
          <p:nvPr/>
        </p:nvSpPr>
        <p:spPr>
          <a:xfrm>
            <a:off x="2221068" y="2748590"/>
            <a:ext cx="508601" cy="276999"/>
          </a:xfrm>
          <a:prstGeom prst="rect">
            <a:avLst/>
          </a:prstGeom>
          <a:noFill/>
        </p:spPr>
        <p:txBody>
          <a:bodyPr wrap="square" rtlCol="0">
            <a:spAutoFit/>
          </a:bodyPr>
          <a:lstStyle/>
          <a:p>
            <a:r>
              <a:rPr lang="en-US" sz="1200" dirty="0"/>
              <a:t>12 ft. </a:t>
            </a:r>
          </a:p>
        </p:txBody>
      </p:sp>
      <p:sp>
        <p:nvSpPr>
          <p:cNvPr id="17" name="TextBox 16"/>
          <p:cNvSpPr txBox="1"/>
          <p:nvPr/>
        </p:nvSpPr>
        <p:spPr>
          <a:xfrm>
            <a:off x="2219940" y="3909226"/>
            <a:ext cx="508601" cy="276999"/>
          </a:xfrm>
          <a:prstGeom prst="rect">
            <a:avLst/>
          </a:prstGeom>
          <a:noFill/>
        </p:spPr>
        <p:txBody>
          <a:bodyPr wrap="square" rtlCol="0">
            <a:spAutoFit/>
          </a:bodyPr>
          <a:lstStyle/>
          <a:p>
            <a:r>
              <a:rPr lang="en-US" sz="1200" dirty="0"/>
              <a:t>12 ft. </a:t>
            </a:r>
          </a:p>
        </p:txBody>
      </p:sp>
      <p:cxnSp>
        <p:nvCxnSpPr>
          <p:cNvPr id="19" name="Straight Arrow Connector 18"/>
          <p:cNvCxnSpPr/>
          <p:nvPr/>
        </p:nvCxnSpPr>
        <p:spPr>
          <a:xfrm>
            <a:off x="3316716" y="968957"/>
            <a:ext cx="0" cy="48650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7" idx="4"/>
            <a:endCxn id="8" idx="0"/>
          </p:cNvCxnSpPr>
          <p:nvPr/>
        </p:nvCxnSpPr>
        <p:spPr>
          <a:xfrm>
            <a:off x="3314017" y="2137207"/>
            <a:ext cx="0" cy="48650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8" idx="4"/>
          </p:cNvCxnSpPr>
          <p:nvPr/>
        </p:nvCxnSpPr>
        <p:spPr>
          <a:xfrm flipH="1">
            <a:off x="3308608" y="3305457"/>
            <a:ext cx="5409" cy="46926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9" idx="4"/>
            <a:endCxn id="55" idx="0"/>
          </p:cNvCxnSpPr>
          <p:nvPr/>
        </p:nvCxnSpPr>
        <p:spPr>
          <a:xfrm flipH="1">
            <a:off x="3308607" y="4473707"/>
            <a:ext cx="1" cy="52107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Rounded Rectangle 37"/>
          <p:cNvSpPr/>
          <p:nvPr/>
        </p:nvSpPr>
        <p:spPr>
          <a:xfrm>
            <a:off x="3240974" y="316402"/>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ounded Rectangle 39"/>
          <p:cNvSpPr/>
          <p:nvPr/>
        </p:nvSpPr>
        <p:spPr>
          <a:xfrm>
            <a:off x="3243673" y="487726"/>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ounded Rectangle 40"/>
          <p:cNvSpPr/>
          <p:nvPr/>
        </p:nvSpPr>
        <p:spPr>
          <a:xfrm>
            <a:off x="3240974" y="644481"/>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ounded Rectangle 41"/>
          <p:cNvSpPr/>
          <p:nvPr/>
        </p:nvSpPr>
        <p:spPr>
          <a:xfrm>
            <a:off x="3240974" y="819600"/>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ounded Rectangle 42"/>
          <p:cNvSpPr/>
          <p:nvPr/>
        </p:nvSpPr>
        <p:spPr>
          <a:xfrm>
            <a:off x="3240974" y="1501342"/>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ounded Rectangle 43"/>
          <p:cNvSpPr/>
          <p:nvPr/>
        </p:nvSpPr>
        <p:spPr>
          <a:xfrm>
            <a:off x="3240974" y="2002669"/>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ounded Rectangle 44"/>
          <p:cNvSpPr/>
          <p:nvPr/>
        </p:nvSpPr>
        <p:spPr>
          <a:xfrm>
            <a:off x="3240974" y="1856058"/>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ounded Rectangle 45"/>
          <p:cNvSpPr/>
          <p:nvPr/>
        </p:nvSpPr>
        <p:spPr>
          <a:xfrm>
            <a:off x="3240974" y="1676096"/>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ounded Rectangle 46"/>
          <p:cNvSpPr/>
          <p:nvPr/>
        </p:nvSpPr>
        <p:spPr>
          <a:xfrm>
            <a:off x="3240974" y="2660089"/>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ounded Rectangle 47"/>
          <p:cNvSpPr/>
          <p:nvPr/>
        </p:nvSpPr>
        <p:spPr>
          <a:xfrm>
            <a:off x="3240974" y="2830278"/>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ounded Rectangle 48"/>
          <p:cNvSpPr/>
          <p:nvPr/>
        </p:nvSpPr>
        <p:spPr>
          <a:xfrm>
            <a:off x="3240974" y="2987899"/>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ounded Rectangle 49"/>
          <p:cNvSpPr/>
          <p:nvPr/>
        </p:nvSpPr>
        <p:spPr>
          <a:xfrm>
            <a:off x="3240974" y="3158661"/>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ounded Rectangle 50"/>
          <p:cNvSpPr/>
          <p:nvPr/>
        </p:nvSpPr>
        <p:spPr>
          <a:xfrm>
            <a:off x="3240974" y="3814070"/>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ounded Rectangle 51"/>
          <p:cNvSpPr/>
          <p:nvPr/>
        </p:nvSpPr>
        <p:spPr>
          <a:xfrm>
            <a:off x="3240974" y="3990914"/>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ounded Rectangle 52"/>
          <p:cNvSpPr/>
          <p:nvPr/>
        </p:nvSpPr>
        <p:spPr>
          <a:xfrm>
            <a:off x="3240974" y="4164849"/>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ounded Rectangle 53"/>
          <p:cNvSpPr/>
          <p:nvPr/>
        </p:nvSpPr>
        <p:spPr>
          <a:xfrm>
            <a:off x="3240974" y="4333427"/>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ounded Rectangle 54"/>
          <p:cNvSpPr/>
          <p:nvPr/>
        </p:nvSpPr>
        <p:spPr>
          <a:xfrm>
            <a:off x="3240974" y="4994781"/>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ounded Rectangle 55"/>
          <p:cNvSpPr/>
          <p:nvPr/>
        </p:nvSpPr>
        <p:spPr>
          <a:xfrm>
            <a:off x="3240973" y="5160805"/>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ounded Rectangle 56"/>
          <p:cNvSpPr/>
          <p:nvPr/>
        </p:nvSpPr>
        <p:spPr>
          <a:xfrm>
            <a:off x="3240974" y="5315854"/>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ounded Rectangle 57"/>
          <p:cNvSpPr/>
          <p:nvPr/>
        </p:nvSpPr>
        <p:spPr>
          <a:xfrm>
            <a:off x="3240974" y="5493380"/>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2956908" y="6152542"/>
            <a:ext cx="719617" cy="68174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 name="Straight Arrow Connector 60"/>
          <p:cNvCxnSpPr/>
          <p:nvPr/>
        </p:nvCxnSpPr>
        <p:spPr>
          <a:xfrm flipH="1">
            <a:off x="3308605" y="5636927"/>
            <a:ext cx="1" cy="52107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2219938" y="5054162"/>
            <a:ext cx="508601" cy="276999"/>
          </a:xfrm>
          <a:prstGeom prst="rect">
            <a:avLst/>
          </a:prstGeom>
          <a:noFill/>
        </p:spPr>
        <p:txBody>
          <a:bodyPr wrap="square" rtlCol="0">
            <a:spAutoFit/>
          </a:bodyPr>
          <a:lstStyle/>
          <a:p>
            <a:r>
              <a:rPr lang="en-US" sz="1200" dirty="0"/>
              <a:t>12 ft. </a:t>
            </a:r>
          </a:p>
        </p:txBody>
      </p:sp>
      <p:cxnSp>
        <p:nvCxnSpPr>
          <p:cNvPr id="63" name="Straight Arrow Connector 62"/>
          <p:cNvCxnSpPr/>
          <p:nvPr/>
        </p:nvCxnSpPr>
        <p:spPr>
          <a:xfrm>
            <a:off x="1999681" y="5301086"/>
            <a:ext cx="949116" cy="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5" name="Rounded Rectangle 64"/>
          <p:cNvSpPr/>
          <p:nvPr/>
        </p:nvSpPr>
        <p:spPr>
          <a:xfrm>
            <a:off x="3240974" y="5494346"/>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ounded Rectangle 66"/>
          <p:cNvSpPr/>
          <p:nvPr/>
        </p:nvSpPr>
        <p:spPr>
          <a:xfrm>
            <a:off x="3249083" y="6172170"/>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ounded Rectangle 67"/>
          <p:cNvSpPr/>
          <p:nvPr/>
        </p:nvSpPr>
        <p:spPr>
          <a:xfrm>
            <a:off x="3249083" y="6341655"/>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ounded Rectangle 68"/>
          <p:cNvSpPr/>
          <p:nvPr/>
        </p:nvSpPr>
        <p:spPr>
          <a:xfrm>
            <a:off x="3249083" y="6503201"/>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ounded Rectangle 69"/>
          <p:cNvSpPr/>
          <p:nvPr/>
        </p:nvSpPr>
        <p:spPr>
          <a:xfrm>
            <a:off x="3240973" y="6676806"/>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11367776" y="477677"/>
            <a:ext cx="449082" cy="39873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9333373" y="86569"/>
            <a:ext cx="2629576" cy="485448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9389314" y="108958"/>
            <a:ext cx="2530350" cy="4185761"/>
          </a:xfrm>
          <a:prstGeom prst="rect">
            <a:avLst/>
          </a:prstGeom>
          <a:noFill/>
        </p:spPr>
        <p:txBody>
          <a:bodyPr wrap="square" rtlCol="0">
            <a:spAutoFit/>
          </a:bodyPr>
          <a:lstStyle/>
          <a:p>
            <a:r>
              <a:rPr lang="en-US" sz="1400" dirty="0"/>
              <a:t>Key:</a:t>
            </a:r>
          </a:p>
          <a:p>
            <a:endParaRPr lang="en-US" sz="1400" dirty="0"/>
          </a:p>
          <a:p>
            <a:r>
              <a:rPr lang="en-US" sz="1400" dirty="0"/>
              <a:t>Markings on the ground:</a:t>
            </a:r>
          </a:p>
          <a:p>
            <a:endParaRPr lang="en-US" sz="1400" dirty="0"/>
          </a:p>
          <a:p>
            <a:r>
              <a:rPr lang="en-US" sz="1400" dirty="0"/>
              <a:t>Seats:</a:t>
            </a:r>
          </a:p>
          <a:p>
            <a:endParaRPr lang="en-US" sz="1400" dirty="0"/>
          </a:p>
          <a:p>
            <a:r>
              <a:rPr lang="en-US" sz="1400" dirty="0"/>
              <a:t>6 ft. Line: </a:t>
            </a:r>
          </a:p>
          <a:p>
            <a:endParaRPr lang="en-US" sz="1400" dirty="0"/>
          </a:p>
          <a:p>
            <a:r>
              <a:rPr lang="en-US" sz="1400" dirty="0"/>
              <a:t>Note: This chart should be used as an example for spacing purposes only. Group sizes within circles can vary based on event. If event venues prefer to use squares, rectangles, or other shapes to clearly mark where people must sit that is allowed as well. Masks must be worn during the event except while eating/drinking. </a:t>
            </a:r>
          </a:p>
        </p:txBody>
      </p:sp>
      <p:sp>
        <p:nvSpPr>
          <p:cNvPr id="72" name="Rounded Rectangle 71"/>
          <p:cNvSpPr/>
          <p:nvPr/>
        </p:nvSpPr>
        <p:spPr>
          <a:xfrm>
            <a:off x="10048475" y="1016899"/>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4267846" y="424096"/>
            <a:ext cx="468027" cy="44076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ounded Rectangle 74"/>
          <p:cNvSpPr/>
          <p:nvPr/>
        </p:nvSpPr>
        <p:spPr>
          <a:xfrm>
            <a:off x="4432660" y="678799"/>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ounded Rectangle 75"/>
          <p:cNvSpPr/>
          <p:nvPr/>
        </p:nvSpPr>
        <p:spPr>
          <a:xfrm>
            <a:off x="4432660" y="504016"/>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7" name="Straight Arrow Connector 76"/>
          <p:cNvCxnSpPr/>
          <p:nvPr/>
        </p:nvCxnSpPr>
        <p:spPr>
          <a:xfrm flipH="1">
            <a:off x="3671095" y="634190"/>
            <a:ext cx="596751" cy="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a:off x="4500293" y="864202"/>
            <a:ext cx="0" cy="48650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9" name="Oval 78"/>
          <p:cNvSpPr/>
          <p:nvPr/>
        </p:nvSpPr>
        <p:spPr>
          <a:xfrm>
            <a:off x="4266279" y="1348951"/>
            <a:ext cx="468027" cy="44076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0" name="Straight Arrow Connector 79"/>
          <p:cNvCxnSpPr/>
          <p:nvPr/>
        </p:nvCxnSpPr>
        <p:spPr>
          <a:xfrm>
            <a:off x="4500278" y="5516449"/>
            <a:ext cx="0" cy="48650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a:off x="4500278" y="4587084"/>
            <a:ext cx="0" cy="48650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a:off x="4500292" y="2716901"/>
            <a:ext cx="0" cy="48650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a:off x="4500292" y="1796336"/>
            <a:ext cx="0" cy="48650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p:nvPr/>
        </p:nvCxnSpPr>
        <p:spPr>
          <a:xfrm>
            <a:off x="4500278" y="3657506"/>
            <a:ext cx="0" cy="48650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85" name="Oval 84"/>
          <p:cNvSpPr/>
          <p:nvPr/>
        </p:nvSpPr>
        <p:spPr>
          <a:xfrm>
            <a:off x="4266279" y="2282844"/>
            <a:ext cx="468027" cy="44076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4266265" y="3216737"/>
            <a:ext cx="468027" cy="44076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4266265" y="4146822"/>
            <a:ext cx="468027" cy="44076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4266265" y="5075680"/>
            <a:ext cx="468027" cy="44076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4266265" y="6002957"/>
            <a:ext cx="468027" cy="44076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ounded Rectangle 89"/>
          <p:cNvSpPr/>
          <p:nvPr/>
        </p:nvSpPr>
        <p:spPr>
          <a:xfrm>
            <a:off x="4449794" y="4393138"/>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ounded Rectangle 90"/>
          <p:cNvSpPr/>
          <p:nvPr/>
        </p:nvSpPr>
        <p:spPr>
          <a:xfrm>
            <a:off x="4444818" y="5341836"/>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ounded Rectangle 91"/>
          <p:cNvSpPr/>
          <p:nvPr/>
        </p:nvSpPr>
        <p:spPr>
          <a:xfrm>
            <a:off x="4444818" y="5180352"/>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ounded Rectangle 92"/>
          <p:cNvSpPr/>
          <p:nvPr/>
        </p:nvSpPr>
        <p:spPr>
          <a:xfrm>
            <a:off x="4432645" y="4215617"/>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ounded Rectangle 93"/>
          <p:cNvSpPr/>
          <p:nvPr/>
        </p:nvSpPr>
        <p:spPr>
          <a:xfrm>
            <a:off x="4449794" y="3480260"/>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ounded Rectangle 94"/>
          <p:cNvSpPr/>
          <p:nvPr/>
        </p:nvSpPr>
        <p:spPr>
          <a:xfrm>
            <a:off x="4434226" y="3299970"/>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ounded Rectangle 95"/>
          <p:cNvSpPr/>
          <p:nvPr/>
        </p:nvSpPr>
        <p:spPr>
          <a:xfrm>
            <a:off x="4427684" y="2533964"/>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ounded Rectangle 96"/>
          <p:cNvSpPr/>
          <p:nvPr/>
        </p:nvSpPr>
        <p:spPr>
          <a:xfrm>
            <a:off x="4427684" y="2367686"/>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ounded Rectangle 97"/>
          <p:cNvSpPr/>
          <p:nvPr/>
        </p:nvSpPr>
        <p:spPr>
          <a:xfrm>
            <a:off x="4427684" y="1576259"/>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ounded Rectangle 98"/>
          <p:cNvSpPr/>
          <p:nvPr/>
        </p:nvSpPr>
        <p:spPr>
          <a:xfrm>
            <a:off x="4432660" y="1405516"/>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ounded Rectangle 99"/>
          <p:cNvSpPr/>
          <p:nvPr/>
        </p:nvSpPr>
        <p:spPr>
          <a:xfrm>
            <a:off x="4444818" y="6051928"/>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ounded Rectangle 100"/>
          <p:cNvSpPr/>
          <p:nvPr/>
        </p:nvSpPr>
        <p:spPr>
          <a:xfrm>
            <a:off x="4446382" y="6223341"/>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2" name="Straight Arrow Connector 101"/>
          <p:cNvCxnSpPr/>
          <p:nvPr/>
        </p:nvCxnSpPr>
        <p:spPr>
          <a:xfrm flipH="1">
            <a:off x="3658098" y="5311416"/>
            <a:ext cx="596751" cy="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p:nvPr/>
        </p:nvCxnSpPr>
        <p:spPr>
          <a:xfrm flipH="1">
            <a:off x="3662186" y="4104538"/>
            <a:ext cx="596751" cy="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flipH="1">
            <a:off x="3671095" y="2933209"/>
            <a:ext cx="596751" cy="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p:nvPr/>
        </p:nvCxnSpPr>
        <p:spPr>
          <a:xfrm flipH="1">
            <a:off x="3646607" y="1744595"/>
            <a:ext cx="596751" cy="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p:nvPr/>
        </p:nvCxnSpPr>
        <p:spPr>
          <a:xfrm flipH="1">
            <a:off x="3657398" y="6483081"/>
            <a:ext cx="596751" cy="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p:nvPr/>
        </p:nvCxnSpPr>
        <p:spPr>
          <a:xfrm flipH="1">
            <a:off x="10274932" y="1508523"/>
            <a:ext cx="596751" cy="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9" name="Straight Arrow Connector 118"/>
          <p:cNvCxnSpPr/>
          <p:nvPr/>
        </p:nvCxnSpPr>
        <p:spPr>
          <a:xfrm>
            <a:off x="10977729" y="1258088"/>
            <a:ext cx="0" cy="48650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20" name="Oval 119"/>
          <p:cNvSpPr/>
          <p:nvPr/>
        </p:nvSpPr>
        <p:spPr>
          <a:xfrm>
            <a:off x="5347418" y="238139"/>
            <a:ext cx="518196" cy="85375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1" name="Straight Arrow Connector 120"/>
          <p:cNvCxnSpPr/>
          <p:nvPr/>
        </p:nvCxnSpPr>
        <p:spPr>
          <a:xfrm flipH="1">
            <a:off x="4734292" y="643163"/>
            <a:ext cx="596751" cy="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22" name="Rounded Rectangle 121"/>
          <p:cNvSpPr/>
          <p:nvPr/>
        </p:nvSpPr>
        <p:spPr>
          <a:xfrm>
            <a:off x="5538883" y="249772"/>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ounded Rectangle 122"/>
          <p:cNvSpPr/>
          <p:nvPr/>
        </p:nvSpPr>
        <p:spPr>
          <a:xfrm>
            <a:off x="5538883" y="390392"/>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ounded Rectangle 123"/>
          <p:cNvSpPr/>
          <p:nvPr/>
        </p:nvSpPr>
        <p:spPr>
          <a:xfrm>
            <a:off x="5540095" y="942543"/>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ounded Rectangle 124"/>
          <p:cNvSpPr/>
          <p:nvPr/>
        </p:nvSpPr>
        <p:spPr>
          <a:xfrm>
            <a:off x="5544287" y="807153"/>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ounded Rectangle 125"/>
          <p:cNvSpPr/>
          <p:nvPr/>
        </p:nvSpPr>
        <p:spPr>
          <a:xfrm>
            <a:off x="5538883" y="665016"/>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ounded Rectangle 126"/>
          <p:cNvSpPr/>
          <p:nvPr/>
        </p:nvSpPr>
        <p:spPr>
          <a:xfrm>
            <a:off x="5538883" y="524396"/>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8" name="Straight Arrow Connector 127"/>
          <p:cNvCxnSpPr/>
          <p:nvPr/>
        </p:nvCxnSpPr>
        <p:spPr>
          <a:xfrm>
            <a:off x="5606049" y="1073711"/>
            <a:ext cx="0" cy="48650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p:nvPr/>
        </p:nvCxnSpPr>
        <p:spPr>
          <a:xfrm>
            <a:off x="5613076" y="2400581"/>
            <a:ext cx="0" cy="48650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0" name="Straight Arrow Connector 129"/>
          <p:cNvCxnSpPr/>
          <p:nvPr/>
        </p:nvCxnSpPr>
        <p:spPr>
          <a:xfrm>
            <a:off x="5613076" y="3747660"/>
            <a:ext cx="0" cy="48650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p:nvPr/>
        </p:nvCxnSpPr>
        <p:spPr>
          <a:xfrm>
            <a:off x="5613076" y="5120496"/>
            <a:ext cx="0" cy="48650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32" name="Oval 131"/>
          <p:cNvSpPr/>
          <p:nvPr/>
        </p:nvSpPr>
        <p:spPr>
          <a:xfrm>
            <a:off x="5353978" y="1565069"/>
            <a:ext cx="518196" cy="85375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5353978" y="2906138"/>
            <a:ext cx="518196" cy="85375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5347418" y="4250929"/>
            <a:ext cx="518196" cy="85375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5353978" y="5611384"/>
            <a:ext cx="518196" cy="85375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6" name="Straight Arrow Connector 135"/>
          <p:cNvCxnSpPr/>
          <p:nvPr/>
        </p:nvCxnSpPr>
        <p:spPr>
          <a:xfrm flipH="1">
            <a:off x="4745767" y="2004331"/>
            <a:ext cx="596751" cy="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8" name="Straight Arrow Connector 137"/>
          <p:cNvCxnSpPr/>
          <p:nvPr/>
        </p:nvCxnSpPr>
        <p:spPr>
          <a:xfrm flipH="1">
            <a:off x="4753170" y="4715025"/>
            <a:ext cx="596751" cy="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9" name="Straight Arrow Connector 138"/>
          <p:cNvCxnSpPr/>
          <p:nvPr/>
        </p:nvCxnSpPr>
        <p:spPr>
          <a:xfrm flipH="1">
            <a:off x="4764609" y="6147921"/>
            <a:ext cx="596751" cy="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0" name="Straight Arrow Connector 139"/>
          <p:cNvCxnSpPr/>
          <p:nvPr/>
        </p:nvCxnSpPr>
        <p:spPr>
          <a:xfrm flipH="1">
            <a:off x="4757251" y="3462850"/>
            <a:ext cx="596751" cy="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41" name="Rounded Rectangle 140"/>
          <p:cNvSpPr/>
          <p:nvPr/>
        </p:nvSpPr>
        <p:spPr>
          <a:xfrm>
            <a:off x="5538720" y="1579279"/>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ounded Rectangle 141"/>
          <p:cNvSpPr/>
          <p:nvPr/>
        </p:nvSpPr>
        <p:spPr>
          <a:xfrm>
            <a:off x="5538416" y="1723173"/>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ounded Rectangle 142"/>
          <p:cNvSpPr/>
          <p:nvPr/>
        </p:nvSpPr>
        <p:spPr>
          <a:xfrm>
            <a:off x="5538837" y="1862900"/>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ounded Rectangle 143"/>
          <p:cNvSpPr/>
          <p:nvPr/>
        </p:nvSpPr>
        <p:spPr>
          <a:xfrm>
            <a:off x="5545443" y="2002669"/>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ounded Rectangle 144"/>
          <p:cNvSpPr/>
          <p:nvPr/>
        </p:nvSpPr>
        <p:spPr>
          <a:xfrm>
            <a:off x="5545443" y="2144720"/>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ounded Rectangle 145"/>
          <p:cNvSpPr/>
          <p:nvPr/>
        </p:nvSpPr>
        <p:spPr>
          <a:xfrm>
            <a:off x="5538416" y="2277433"/>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ounded Rectangle 146"/>
          <p:cNvSpPr/>
          <p:nvPr/>
        </p:nvSpPr>
        <p:spPr>
          <a:xfrm>
            <a:off x="5536794" y="2933209"/>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ounded Rectangle 147"/>
          <p:cNvSpPr/>
          <p:nvPr/>
        </p:nvSpPr>
        <p:spPr>
          <a:xfrm>
            <a:off x="5533225" y="3073904"/>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ounded Rectangle 148"/>
          <p:cNvSpPr/>
          <p:nvPr/>
        </p:nvSpPr>
        <p:spPr>
          <a:xfrm>
            <a:off x="5540095" y="3219391"/>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ounded Rectangle 149"/>
          <p:cNvSpPr/>
          <p:nvPr/>
        </p:nvSpPr>
        <p:spPr>
          <a:xfrm>
            <a:off x="5533225" y="3360086"/>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ounded Rectangle 150"/>
          <p:cNvSpPr/>
          <p:nvPr/>
        </p:nvSpPr>
        <p:spPr>
          <a:xfrm>
            <a:off x="5540095" y="3493306"/>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ounded Rectangle 151"/>
          <p:cNvSpPr/>
          <p:nvPr/>
        </p:nvSpPr>
        <p:spPr>
          <a:xfrm>
            <a:off x="5543907" y="3623110"/>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ounded Rectangle 152"/>
          <p:cNvSpPr/>
          <p:nvPr/>
        </p:nvSpPr>
        <p:spPr>
          <a:xfrm>
            <a:off x="5546744" y="4267794"/>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ounded Rectangle 153"/>
          <p:cNvSpPr/>
          <p:nvPr/>
        </p:nvSpPr>
        <p:spPr>
          <a:xfrm>
            <a:off x="5547290" y="4411188"/>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ounded Rectangle 154"/>
          <p:cNvSpPr/>
          <p:nvPr/>
        </p:nvSpPr>
        <p:spPr>
          <a:xfrm>
            <a:off x="5546744" y="4547970"/>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ounded Rectangle 155"/>
          <p:cNvSpPr/>
          <p:nvPr/>
        </p:nvSpPr>
        <p:spPr>
          <a:xfrm>
            <a:off x="5540095" y="4701123"/>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ounded Rectangle 156"/>
          <p:cNvSpPr/>
          <p:nvPr/>
        </p:nvSpPr>
        <p:spPr>
          <a:xfrm>
            <a:off x="5533225" y="4844517"/>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Rounded Rectangle 157"/>
          <p:cNvSpPr/>
          <p:nvPr/>
        </p:nvSpPr>
        <p:spPr>
          <a:xfrm>
            <a:off x="5533225" y="4971437"/>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Rounded Rectangle 158"/>
          <p:cNvSpPr/>
          <p:nvPr/>
        </p:nvSpPr>
        <p:spPr>
          <a:xfrm>
            <a:off x="5546744" y="5646457"/>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Rounded Rectangle 159"/>
          <p:cNvSpPr/>
          <p:nvPr/>
        </p:nvSpPr>
        <p:spPr>
          <a:xfrm>
            <a:off x="5546744" y="5786908"/>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Rounded Rectangle 160"/>
          <p:cNvSpPr/>
          <p:nvPr/>
        </p:nvSpPr>
        <p:spPr>
          <a:xfrm>
            <a:off x="5540095" y="5921387"/>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Rounded Rectangle 161"/>
          <p:cNvSpPr/>
          <p:nvPr/>
        </p:nvSpPr>
        <p:spPr>
          <a:xfrm>
            <a:off x="5540095" y="6053094"/>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Rounded Rectangle 162"/>
          <p:cNvSpPr/>
          <p:nvPr/>
        </p:nvSpPr>
        <p:spPr>
          <a:xfrm>
            <a:off x="5547966" y="6196317"/>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Rounded Rectangle 163"/>
          <p:cNvSpPr/>
          <p:nvPr/>
        </p:nvSpPr>
        <p:spPr>
          <a:xfrm>
            <a:off x="5546744" y="6330102"/>
            <a:ext cx="135266" cy="113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94128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91</Words>
  <Application>Microsoft Office PowerPoint</Application>
  <PresentationFormat>Widescreen</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Hyde, Tommy</dc:creator>
  <cp:lastModifiedBy>Watson, Jim</cp:lastModifiedBy>
  <cp:revision>9</cp:revision>
  <dcterms:created xsi:type="dcterms:W3CDTF">2020-08-31T13:26:22Z</dcterms:created>
  <dcterms:modified xsi:type="dcterms:W3CDTF">2020-09-03T12:14:35Z</dcterms:modified>
</cp:coreProperties>
</file>