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 snapToGrid="0">
      <p:cViewPr varScale="1">
        <p:scale>
          <a:sx n="67" d="100"/>
          <a:sy n="67" d="100"/>
        </p:scale>
        <p:origin x="52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6BA3A3-3BB0-4951-874F-4009F7C3B4DC}" type="datetimeFigureOut">
              <a:rPr lang="en-US" smtClean="0"/>
              <a:t>8/17/2020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5E279A-7381-4F6A-AFAC-55DD7B4A84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5389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5217DE-5DFA-4854-B9E8-E6E8967F296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3655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A0A2E-B872-496E-8AE2-7FB50D7F2D92}" type="datetimeFigureOut">
              <a:rPr lang="en-US" smtClean="0"/>
              <a:t>8/17/2020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AA332-BC2E-4C3F-8739-1655F4C750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505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A0A2E-B872-496E-8AE2-7FB50D7F2D92}" type="datetimeFigureOut">
              <a:rPr lang="en-US" smtClean="0"/>
              <a:t>8/17/2020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AA332-BC2E-4C3F-8739-1655F4C750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467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A0A2E-B872-496E-8AE2-7FB50D7F2D92}" type="datetimeFigureOut">
              <a:rPr lang="en-US" smtClean="0"/>
              <a:t>8/17/2020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AA332-BC2E-4C3F-8739-1655F4C750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4080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A0A2E-B872-496E-8AE2-7FB50D7F2D92}" type="datetimeFigureOut">
              <a:rPr lang="en-US" smtClean="0"/>
              <a:t>8/17/2020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AA332-BC2E-4C3F-8739-1655F4C750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365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A0A2E-B872-496E-8AE2-7FB50D7F2D92}" type="datetimeFigureOut">
              <a:rPr lang="en-US" smtClean="0"/>
              <a:t>8/17/2020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AA332-BC2E-4C3F-8739-1655F4C750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401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A0A2E-B872-496E-8AE2-7FB50D7F2D92}" type="datetimeFigureOut">
              <a:rPr lang="en-US" smtClean="0"/>
              <a:t>8/17/2020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AA332-BC2E-4C3F-8739-1655F4C750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992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A0A2E-B872-496E-8AE2-7FB50D7F2D92}" type="datetimeFigureOut">
              <a:rPr lang="en-US" smtClean="0"/>
              <a:t>8/17/2020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AA332-BC2E-4C3F-8739-1655F4C750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598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A0A2E-B872-496E-8AE2-7FB50D7F2D92}" type="datetimeFigureOut">
              <a:rPr lang="en-US" smtClean="0"/>
              <a:t>8/17/2020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AA332-BC2E-4C3F-8739-1655F4C750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190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A0A2E-B872-496E-8AE2-7FB50D7F2D92}" type="datetimeFigureOut">
              <a:rPr lang="en-US" smtClean="0"/>
              <a:t>8/17/2020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AA332-BC2E-4C3F-8739-1655F4C750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36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A0A2E-B872-496E-8AE2-7FB50D7F2D92}" type="datetimeFigureOut">
              <a:rPr lang="en-US" smtClean="0"/>
              <a:t>8/17/2020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AA332-BC2E-4C3F-8739-1655F4C750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440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A0A2E-B872-496E-8AE2-7FB50D7F2D92}" type="datetimeFigureOut">
              <a:rPr lang="en-US" smtClean="0"/>
              <a:t>8/17/2020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AA332-BC2E-4C3F-8739-1655F4C750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168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4A0A2E-B872-496E-8AE2-7FB50D7F2D92}" type="datetimeFigureOut">
              <a:rPr lang="en-US" smtClean="0"/>
              <a:t>8/17/2020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6AA332-BC2E-4C3F-8739-1655F4C750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9126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9911" y="219364"/>
            <a:ext cx="8229600" cy="1143000"/>
          </a:xfrm>
          <a:solidFill>
            <a:schemeClr val="accent1">
              <a:lumMod val="7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Agenda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01488-322E-48E9-9C97-349ED6573FED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150165" y="1713621"/>
            <a:ext cx="8077200" cy="4966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August 19</a:t>
            </a:r>
            <a:r>
              <a:rPr lang="en-US" sz="1600" b="1" baseline="30000" dirty="0"/>
              <a:t>th</a:t>
            </a:r>
            <a:r>
              <a:rPr lang="en-US" sz="1600" b="1" dirty="0"/>
              <a:t> 2020</a:t>
            </a:r>
          </a:p>
          <a:p>
            <a:pPr algn="ctr"/>
            <a:r>
              <a:rPr lang="en-US" sz="1600" b="1" dirty="0"/>
              <a:t>Teams Meeting</a:t>
            </a:r>
          </a:p>
          <a:p>
            <a:pPr algn="ctr"/>
            <a:r>
              <a:rPr lang="en-US" sz="1600" b="1" dirty="0"/>
              <a:t>Conference Call in # 1.866.704.1247  PSWD #1498539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1:00 PM – 2:00 PM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/>
              <a:t>Welcome  -</a:t>
            </a:r>
          </a:p>
          <a:p>
            <a:r>
              <a:rPr lang="en-US" sz="1600" b="1" dirty="0"/>
              <a:t>      Roll Call – New Board Member Recognitions</a:t>
            </a:r>
          </a:p>
          <a:p>
            <a:endParaRPr lang="en-US" sz="1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/>
              <a:t>June 18</a:t>
            </a:r>
            <a:r>
              <a:rPr lang="en-US" sz="1600" b="1" baseline="30000" dirty="0"/>
              <a:t>th</a:t>
            </a:r>
            <a:r>
              <a:rPr lang="en-US" sz="1600" b="1" dirty="0"/>
              <a:t> 2020 Minutes – 1:00 pm– 1:05pm – Vote</a:t>
            </a:r>
          </a:p>
          <a:p>
            <a:endParaRPr lang="en-US" sz="1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sym typeface="Wingdings" panose="05000000000000000000" pitchFamily="2" charset="2"/>
              </a:rPr>
              <a:t>BBA Presentation –  Larry Stewart, BBA Chair &amp; President and Ann Marie Knight,  BBA Executive Director 1:05pm – 1:35pm</a:t>
            </a:r>
          </a:p>
          <a:p>
            <a:endParaRPr lang="en-US" sz="1600" b="1" dirty="0"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/>
              <a:t>Financial Report and PPE update 1:35pm-1:45pm-Sheila Hummel</a:t>
            </a:r>
          </a:p>
          <a:p>
            <a:endParaRPr lang="en-US" sz="1600" b="1" dirty="0"/>
          </a:p>
          <a:p>
            <a:pPr lvl="1"/>
            <a:r>
              <a:rPr lang="en-US" sz="1600" b="1" dirty="0"/>
              <a:t>Other Business </a:t>
            </a:r>
            <a:r>
              <a:rPr lang="en-US" sz="1600" b="1"/>
              <a:t>– 1:50 </a:t>
            </a:r>
            <a:r>
              <a:rPr lang="en-US" sz="1600" b="1" dirty="0"/>
              <a:t>pm- 2:00pm</a:t>
            </a:r>
          </a:p>
          <a:p>
            <a:pPr lvl="1"/>
            <a:r>
              <a:rPr lang="en-US" sz="1600" b="1" dirty="0"/>
              <a:t>	Renaissance Districts - Howard Hill</a:t>
            </a:r>
          </a:p>
          <a:p>
            <a:pPr lvl="1"/>
            <a:endParaRPr lang="en-US" sz="1600" b="1" dirty="0">
              <a:sym typeface="Wingdings" panose="05000000000000000000" pitchFamily="2" charset="2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b="1" dirty="0"/>
              <a:t>Adjourn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85239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83</Words>
  <Application>Microsoft Office PowerPoint</Application>
  <PresentationFormat>Widescreen</PresentationFormat>
  <Paragraphs>20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Agenda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Karnes, Toni</dc:creator>
  <cp:lastModifiedBy>Karnes, Toni</cp:lastModifiedBy>
  <cp:revision>10</cp:revision>
  <dcterms:created xsi:type="dcterms:W3CDTF">2020-06-09T10:54:23Z</dcterms:created>
  <dcterms:modified xsi:type="dcterms:W3CDTF">2020-08-17T12:05:09Z</dcterms:modified>
</cp:coreProperties>
</file>