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A16FC-3DA5-499C-BC8C-1DFB95531C5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A93B5-3E33-41D2-A78E-E993D494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61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3738"/>
            <a:ext cx="62007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0647D-AC72-4DF1-B7A3-EBD67468E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228029-5648-40AF-8408-99AE9A24C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29537-EED6-420D-8A1B-914F3FC3E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9E75-2632-4F04-8772-B6F48B540B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0683-9901-43BF-B2E7-8EB838862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C924F-4F83-403F-9A4B-8E7F0E63B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110F-ABD8-459F-BBF9-AD99DA36F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F0900-E1FF-491C-A088-4D0067453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A948B9-05CC-446A-9A9E-0625AA8A3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E9AD3-4D97-413D-9619-F2294F47C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9E75-2632-4F04-8772-B6F48B540B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CECF85-B080-49EA-93D4-CD761AF84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19A95-5724-4404-A098-7F7A688D4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110F-ABD8-459F-BBF9-AD99DA36F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3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62F75F-9D41-4121-9101-25098B837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083020-620C-47E4-8549-BFBC2F3A9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3DBBB-1D3D-4C47-AFBA-8487A330C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9E75-2632-4F04-8772-B6F48B540B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2D121-7B85-446A-B207-B921A0AEE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20F69-C3A4-4044-9A20-46613BE66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110F-ABD8-459F-BBF9-AD99DA36F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88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F327E-273B-48EC-9032-7A54F819C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325DE-E968-46F7-A1CE-5694E5D0A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DDBF7-2510-4DB2-89C8-268E8A9CF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9E75-2632-4F04-8772-B6F48B540B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CC8E3-661E-4560-AA88-00B1479C8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F231B-7D7D-4C2D-96D0-6EF255D8F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110F-ABD8-459F-BBF9-AD99DA36F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84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6E3EE-0FAE-4A3A-90A3-D2E711D56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F67E6A-3296-4092-ABF0-81F19CAFA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CA698-A6BD-43D3-B9BD-233DAC7A1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9E75-2632-4F04-8772-B6F48B540B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491BA-5D07-4197-93F0-DD5F681A4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77934-12FA-4A3F-B1D4-1B8BC1165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110F-ABD8-459F-BBF9-AD99DA36F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50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635A4-E84A-4F12-9179-97F84B47F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84B8F-A845-475F-9A90-7EAFAA88EE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3A138-72A0-45F7-8690-1C5A4C3B6E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900001-FE62-46BF-AA85-E925A711D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9E75-2632-4F04-8772-B6F48B540B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A330E-ECF0-4FC3-8334-135FF91D3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EFF2E4-8ABF-4DCE-9A34-CC88E6A0C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110F-ABD8-459F-BBF9-AD99DA36F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57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33A5C-EE85-4F2E-8397-C5C395A70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28555F-DBAF-4D12-B0DE-752751EC2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127F4C-AFAC-46B1-B5DB-983DF25B6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2873B8-472B-4920-B14C-3D7912345E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3ACED1-AD76-4182-B1E2-6AD8E61FD9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F5DB26-DC6B-42FD-A020-627CD71EB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9E75-2632-4F04-8772-B6F48B540B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0DD179-018C-4AA3-94E6-FFAE76606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4D674B-ACE9-4C54-9B15-5CB60BF4A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110F-ABD8-459F-BBF9-AD99DA36F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97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B19A1-4935-44F5-BDA9-D11E17A9F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A0C479-C624-482E-B5B8-168260A6D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9E75-2632-4F04-8772-B6F48B540B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310494-AEA2-4928-A234-93FA5B29F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0C4A3F-BE2C-483C-827E-9B6C3C4A6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110F-ABD8-459F-BBF9-AD99DA36F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51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1B7B73-7281-409C-B108-F8F5DC513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9E75-2632-4F04-8772-B6F48B540B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4C4C02-630D-480F-A788-5F999786A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44BCCF-B6A5-49B7-82C6-EE089653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110F-ABD8-459F-BBF9-AD99DA36F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71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5A0FB-4DD3-4907-B454-162BCB07E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F4CC3-D57D-41BC-9834-181349D4C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00568-FD5C-41F4-985D-E69FD5492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C67E90-C2B6-4D5C-9434-6C02388C6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9E75-2632-4F04-8772-B6F48B540B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C6CA6-4903-423C-AFD1-2996494E2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168D4E-222E-4BC9-A769-4DFD49D1D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110F-ABD8-459F-BBF9-AD99DA36F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6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A799A-EE50-461E-84C3-778CCE7F7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B1E2DA-9CBF-4279-9741-F45272490F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55E8F6-60DB-4084-AF4D-DCFE7881E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DDDCED-4861-4291-AC69-7E97C27E5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9E75-2632-4F04-8772-B6F48B540B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D06C0A-4FDA-4040-987E-CE3146800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1FA92A-746B-412B-B4E4-CB3E2E345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110F-ABD8-459F-BBF9-AD99DA36F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0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0D22A2-7A73-4D7F-BE97-372577BAE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4C126-75C3-49A5-AE00-AD52BF684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036C7-C0E0-4723-85BA-1B7B46E6F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79E75-2632-4F04-8772-B6F48B540B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AB373-CC11-4EE5-A82D-DF8C7983B2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8821C-BAC1-429D-A165-32B17F66AD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110F-ABD8-459F-BBF9-AD99DA36F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4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104" y="1241010"/>
            <a:ext cx="7801793" cy="4859225"/>
          </a:xfrm>
          <a:ln>
            <a:noFill/>
          </a:ln>
        </p:spPr>
        <p:txBody>
          <a:bodyPr>
            <a:noAutofit/>
          </a:bodyPr>
          <a:lstStyle/>
          <a:p>
            <a:pPr lvl="0"/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Welcome &amp; Introductions</a:t>
            </a:r>
          </a:p>
          <a:p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September Minutes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(Vote) 1:00pm -1:05pm</a:t>
            </a:r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Work Force Development Presentation – Kelli Valleries –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1:05pm – 1:25pm</a:t>
            </a: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BBA Proposal Discussion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(Vote) – 1:25pm -1:45pm</a:t>
            </a:r>
          </a:p>
          <a:p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Strategic Planning Session November 19</a:t>
            </a:r>
            <a:r>
              <a:rPr lang="en-US" sz="2000" baseline="30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th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 1-4 PM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(Vote) – 1:45pm – 1:55pm</a:t>
            </a: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Financial Report –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1:55pm – 2:00pm</a:t>
            </a: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Program Reports</a:t>
            </a: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Other Business</a:t>
            </a: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Adjourn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8077200" y="6356353"/>
            <a:ext cx="2133600" cy="365125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524002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1524000" y="-48385"/>
            <a:ext cx="9143999" cy="923301"/>
          </a:xfrm>
          <a:prstGeom prst="rect">
            <a:avLst/>
          </a:prstGeom>
          <a:noFill/>
          <a:effectLst/>
        </p:spPr>
        <p:txBody>
          <a:bodyPr vert="horz" wrap="square" lIns="91414" tIns="45706" rIns="91414" bIns="45706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spc="-150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6000" b="1" spc="-150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377378" y="6388105"/>
            <a:ext cx="3086100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2179332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Karnes, Toni</dc:creator>
  <cp:lastModifiedBy>Spencer, Alvetta</cp:lastModifiedBy>
  <cp:revision>1</cp:revision>
  <dcterms:created xsi:type="dcterms:W3CDTF">2020-10-14T16:34:44Z</dcterms:created>
  <dcterms:modified xsi:type="dcterms:W3CDTF">2020-10-14T16:45:30Z</dcterms:modified>
</cp:coreProperties>
</file>