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8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BF7F5-3CE4-45E2-9162-1138F007053F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B5D4B-6FD1-4B3A-BFD2-1840C0ECA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307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4813" y="693738"/>
            <a:ext cx="6200775" cy="3489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847C1-A1B9-4FCA-9811-1B163A57F3B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112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8E9A4-3395-441A-9A36-7EB3500D8B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A8B99-96F1-450B-A48F-212E15FDB4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51CC7-F6C4-4121-8B06-561767EFD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D8E46-D297-4BA8-8FAD-77CE7B9A6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043BB-62C8-4888-83CD-20B5BEB51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09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A723D-CDD4-44E3-85D4-7FB470241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80C3AD-BCE6-4F3D-AA32-8F7BD78AD7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EF08F-450C-4A3E-8273-543FD4790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60210-7F02-4748-A1CD-B6DB8FF36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601D2-3073-4BA2-BB06-9F9DD4B09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6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8C61FB-C17B-4BE4-B10A-902F38E3D8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075785-15A3-4F78-80B2-BEE93E077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819C6-9544-439B-861F-255208ED7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FDFEB-C2AD-4AC5-A0A6-90972EAC5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B878D-3828-46BA-ACBE-D24BF934F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3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7D7D0-CBD2-4029-B4FA-1C6BABFD2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5881A-5D77-493B-AE5F-138AD6210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69D05-A2E3-4643-AD9E-F1E4E97E8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034FA-27D5-4385-9152-4058A1C16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C16B1-0237-4319-9255-87D8D9BEB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7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24096-9A84-4831-9253-621A10D82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C1F00-65A4-46CD-9C89-0EB15D7F7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CD6BC-81BE-4BD6-8B65-B97081201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A3443-8258-44E8-9343-CEDF4EE41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2BE44-0134-4A0F-8C15-CA16460F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7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24586-9991-46E1-9F98-D08D6D7B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6D31B-D062-46CE-9016-7093D0F3F8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3C0759-5D30-4635-A62B-CC2EB8857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2BBF4-A660-4DA3-B2A3-C171F3AB4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D0B313-4BA6-47FB-90C7-9C5B90098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0702-8C72-41FD-BAB8-15AEB3F02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B24FA-7444-419C-A589-57CA5A73A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20955-4D0B-40BA-9A88-B452B50AA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0E5AD3-CFE5-48EB-AF2C-B850F7C1C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06F92D-1748-4F10-9941-0095A1BC94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B3E144-2D00-433D-AF95-2AB218516E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430C6-2B68-4685-8025-324B4E7C9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C0E2CF-A43B-479A-A4BA-F462596D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D21D69-7B44-4B46-9DCD-BF609A5BA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4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10E7D-4126-42E8-8B41-4B6D3CBDF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0156DF-868B-4378-9D06-2CE8DB52D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7FB6B3-E0DA-4402-BFF5-96F7857E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D2CDA5-3453-4237-B48C-CEAAFB4BD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87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5EF158-6D5A-4470-9833-5E8AFEF30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51EC70-D9E8-42F0-A25A-2B8364FE0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8D3AFB-094E-4820-8C44-CB08F4810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22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37039-0A68-4C12-BD02-603795B2B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D3D6D-8363-4CEF-8AA0-BFAA23709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69CAA2-F4B1-48A4-A059-51DDFA6E6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17446-DDAF-481A-8160-596242491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3517D3-CEA8-438D-AB45-D7E79D63D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524F1B-0857-4BC7-A86D-45B088290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1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E8474-FD31-4EF7-AE7D-0DF2ED5C8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D2FE7A-67DA-4A32-8C3B-0DC3EE6A71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CD32D3-D10C-44F4-ACC7-0042CE6C5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FF291-19AA-491B-B41E-87149824D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1B58AD-36A7-4670-ADE6-24B09ABF3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5DD172-03B8-4EDE-83E8-44654EF9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1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6A7A50-26CC-4013-A67D-FCBD07A82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352034-82B8-48DB-B3E4-3207CBA04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ADBDE-8269-47CF-96D5-0AA4674DBF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E3BAB-BCE9-4BEB-AF7D-843DF47362BB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22284-A463-49E5-BF3F-2399B54C9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958B3-61EC-46BC-8596-80818F39B8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9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0329" y="1788009"/>
            <a:ext cx="5851345" cy="3941405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400" dirty="0"/>
              <a:t>Minority Business Initiative Advisory Board Meeting</a:t>
            </a:r>
          </a:p>
          <a:p>
            <a:pPr marL="0" indent="0" algn="ctr">
              <a:buNone/>
            </a:pPr>
            <a:r>
              <a:rPr lang="en-US" sz="1400" dirty="0"/>
              <a:t>November 18, 2021</a:t>
            </a:r>
          </a:p>
          <a:p>
            <a:pPr marL="0" indent="0" algn="ctr">
              <a:buNone/>
            </a:pPr>
            <a:r>
              <a:rPr lang="en-US" sz="1400" dirty="0"/>
              <a:t>1:00 PM– 2:00 PM</a:t>
            </a:r>
          </a:p>
          <a:p>
            <a:pPr marL="0" indent="0" algn="ctr">
              <a:buNone/>
            </a:pPr>
            <a:r>
              <a:rPr lang="en-US" sz="1400" dirty="0"/>
              <a:t>Meeting to be held Virtually through Teams</a:t>
            </a:r>
          </a:p>
          <a:p>
            <a:pPr lvl="0"/>
            <a:r>
              <a:rPr lang="en-US" sz="1400" dirty="0"/>
              <a:t>Welcome &amp; Introductions</a:t>
            </a:r>
          </a:p>
          <a:p>
            <a:pPr lvl="0"/>
            <a:r>
              <a:rPr lang="en-US" sz="1400" dirty="0"/>
              <a:t> October minutes </a:t>
            </a:r>
            <a:r>
              <a:rPr lang="en-US" sz="1400" b="1" dirty="0"/>
              <a:t>(Vote) </a:t>
            </a:r>
            <a:r>
              <a:rPr lang="en-US" sz="1400" dirty="0"/>
              <a:t>1:00pm -1:05pm</a:t>
            </a:r>
          </a:p>
          <a:p>
            <a:pPr lvl="0"/>
            <a:r>
              <a:rPr lang="en-US" sz="1400" dirty="0"/>
              <a:t>HEDCO MBRLF – Presentation and Discussion: </a:t>
            </a:r>
            <a:r>
              <a:rPr lang="en-US" sz="1400"/>
              <a:t>– 1:05pm – 1:45pm</a:t>
            </a:r>
            <a:endParaRPr lang="en-US" sz="1400" dirty="0"/>
          </a:p>
          <a:p>
            <a:pPr lvl="0"/>
            <a:r>
              <a:rPr lang="en-US" sz="1400" dirty="0"/>
              <a:t>Update on Staff for the MBI Program- 1:45pm-1:50pm</a:t>
            </a:r>
          </a:p>
          <a:p>
            <a:pPr lvl="0"/>
            <a:r>
              <a:rPr lang="en-US" sz="1400" dirty="0"/>
              <a:t>Financial Report –1:50pm  – 1:55pm</a:t>
            </a:r>
          </a:p>
          <a:p>
            <a:pPr lvl="0"/>
            <a:r>
              <a:rPr lang="en-US" sz="1400" dirty="0"/>
              <a:t>Other Business: 1:55pm-2:00pm </a:t>
            </a:r>
          </a:p>
          <a:p>
            <a:pPr lvl="0"/>
            <a:r>
              <a:rPr lang="en-US" sz="1400" dirty="0"/>
              <a:t>Adjourn </a:t>
            </a:r>
          </a:p>
          <a:p>
            <a:pPr marL="0" indent="0">
              <a:buNone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lvl="0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1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7581900" y="5624515"/>
            <a:ext cx="1600200" cy="273844"/>
          </a:xfrm>
          <a:prstGeom prst="rect">
            <a:avLst/>
          </a:prstGeom>
        </p:spPr>
        <p:txBody>
          <a:bodyPr/>
          <a:lstStyle/>
          <a:p>
            <a:fld id="{2B70CA19-E557-4A49-82F2-1AEF7843B790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667002" y="890202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endParaRPr 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2667002" y="820962"/>
            <a:ext cx="6857999" cy="692477"/>
          </a:xfrm>
          <a:prstGeom prst="rect">
            <a:avLst/>
          </a:prstGeom>
          <a:noFill/>
          <a:effectLst/>
        </p:spPr>
        <p:txBody>
          <a:bodyPr vert="horz" wrap="square" lIns="68561" tIns="34280" rIns="68561" bIns="3428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500" spc="-113" dirty="0">
                <a:solidFill>
                  <a:schemeClr val="bg1"/>
                </a:solidFill>
                <a:effectLst>
                  <a:glow rad="241300">
                    <a:schemeClr val="tx1">
                      <a:alpha val="16000"/>
                    </a:schemeClr>
                  </a:glow>
                </a:effectLst>
                <a:highlight>
                  <a:srgbClr val="000080"/>
                </a:highlight>
                <a:latin typeface="Bookman Old Style" panose="02050604050505020204" pitchFamily="18" charset="0"/>
                <a:ea typeface="Calibri" charset="0"/>
                <a:cs typeface="Calibri" charset="0"/>
              </a:rPr>
              <a:t>Agenda </a:t>
            </a:r>
            <a:endParaRPr lang="en-US" sz="4500" b="1" spc="-113" dirty="0">
              <a:solidFill>
                <a:schemeClr val="bg1"/>
              </a:solidFill>
              <a:effectLst>
                <a:glow rad="241300">
                  <a:schemeClr val="tx1">
                    <a:alpha val="16000"/>
                  </a:schemeClr>
                </a:glow>
              </a:effectLst>
              <a:highlight>
                <a:srgbClr val="000080"/>
              </a:highlight>
              <a:latin typeface="Bookman Old Style" panose="02050604050505020204" pitchFamily="18" charset="0"/>
              <a:ea typeface="Calibri" charset="0"/>
              <a:cs typeface="Calibri" charset="0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057035" y="5648329"/>
            <a:ext cx="2314575" cy="273844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0918046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1712</TotalTime>
  <Words>69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Karnes, Toni</dc:creator>
  <cp:lastModifiedBy>Spencer, Alvetta</cp:lastModifiedBy>
  <cp:revision>14</cp:revision>
  <dcterms:created xsi:type="dcterms:W3CDTF">2021-06-07T16:53:33Z</dcterms:created>
  <dcterms:modified xsi:type="dcterms:W3CDTF">2021-11-17T17:21:47Z</dcterms:modified>
</cp:coreProperties>
</file>