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11481-FF8B-45B1-BF02-631165E9F442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1565B-F903-4F85-A824-AC9FB1F15C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41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045AD-FFDE-4EBC-9E50-CB7B2C5A5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34193F-92EE-45DE-BCAC-225D139E20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7F593-CF7E-4AA0-AF4C-BAE278CBD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82241-DBAE-4570-ABFD-FABFBAF4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CD035-4CC8-411E-9A62-AAD1D890A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5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EA6A-47E4-4F36-A67E-2466CA35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62650B-E52D-4D0D-B6A6-5D8538045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61F6F-B921-4C0B-8320-80B7BEB7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E6B23-FF1C-4FA3-B63E-623BBB5A1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4F8E1-7273-4A72-804D-A74CDEE85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1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C304AF-F937-47D0-8BC2-3A8186CF05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DE300-5A95-4DB6-A84D-50D888A40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306C0-2D50-401A-939F-C18488ECC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61224-B030-44F1-9E53-E353FD09A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514FA-5935-49ED-9A9A-DEE01DD0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40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080F2-A059-45C5-B6A9-378983063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2012C-1F5E-475E-8538-4161B4048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39613-F159-4785-A208-EFFF96C89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3F00F-1A2E-470A-8B1D-4C6790F0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F8553-B9E3-4553-A2F9-FC7B5023E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6D955-72CF-4FDD-B359-88DF1AC3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B589D-F66F-4386-BC25-88EE5F7B7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7A403-3F04-4100-A2A4-92522588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7B677-A3C9-4411-AE66-9FD8F9FB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9B00C-DBBF-4FF8-9A55-3E279EEE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23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5559-3146-41FF-9928-E96B6B7EF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D6B2B-6C11-4D41-83A1-F1F40C681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DEEDE-A530-4210-95D1-875B4D50B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13D7A-BBD1-46B5-854A-03592D2DF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B1987-53EF-408D-8B0E-60417F6A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C22F9-E556-47E7-B1D0-22576247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7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707A6-450F-4E9F-8109-ED0CDDAC1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FB25D-9F90-46A9-9307-C5DE1D04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AEAD1-E599-4A6E-9E8E-71642A8AB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78E06-4254-4571-803E-E036853801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73DB61-DAB7-4B0F-98A7-C3CB757BC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742A87-DB75-4B8C-A7DF-5E587AF75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46A5D-AB81-4B8B-AE73-99FC7D96E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C43E2F-7691-4EF0-9D4D-DAE44891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3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D629-0B40-43BD-A5C1-3D5554704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2D4C9E-D864-48CC-B7D4-084A17635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4A6BEF-908E-4748-BE18-8D4E22C94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18BF5F-2285-4856-BB16-EFAC7B99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3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A3914-C4D6-42EA-BD3D-93F63A351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830461-C238-47D1-9DEE-AE5A8B66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DF7A5-D117-434C-82D1-2E36EC5D2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55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9CD66-D05E-4E0A-A618-6988666CC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E8E85-925E-4768-9C4B-C760A022F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8EC3E-636B-4AE5-A918-7DBBF9941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3ED44-3B92-49F4-84C7-3EB6E6C1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C39F19-E9DD-47C5-8959-4C396D747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406EB-A221-4895-BBF2-3465ACDB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8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52525-1B7F-4EEE-B92F-6F0A7261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3A8B24-BC9B-4F92-AD7E-257FE622EC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47DFC-3238-4DEC-B4FD-7C33A7113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2C909-703D-4DA0-A633-9855BEDB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98BC0-8B5B-448F-9F2B-C6942DD4C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AD2D0-3C97-4D1D-A487-4E401F9D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7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10FB4-B091-4168-A422-6268ADD8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D0C3A-6329-4AE9-91E8-71113536D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68EA0-C0E1-491B-B28E-F5AA8B5EDA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5A954-47BD-4D73-B1F7-4C6F4C6B8CFD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709A6-EB3D-4D0F-9901-1DFF55CA8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6B5F1-D1C6-4817-AA74-0B06944E15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8C98A-78B3-4F6E-9192-374A9EFE51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104" y="1241010"/>
            <a:ext cx="7801793" cy="5255207"/>
          </a:xfrm>
          <a:ln>
            <a:noFill/>
          </a:ln>
        </p:spPr>
        <p:txBody>
          <a:bodyPr>
            <a:noAutofit/>
          </a:bodyPr>
          <a:lstStyle/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en-US" sz="1400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400" dirty="0"/>
              <a:t>March 18, 2021</a:t>
            </a:r>
          </a:p>
          <a:p>
            <a:pPr marL="0" indent="0" algn="ctr">
              <a:buNone/>
            </a:pPr>
            <a:r>
              <a:rPr lang="en-US" sz="1400" dirty="0"/>
              <a:t>1:00 PM– 2:30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200" dirty="0"/>
              <a:t>Welcome &amp; Introductions</a:t>
            </a:r>
          </a:p>
          <a:p>
            <a:pPr lvl="0"/>
            <a:r>
              <a:rPr lang="en-US" sz="1200" dirty="0"/>
              <a:t>January Minutes </a:t>
            </a:r>
            <a:r>
              <a:rPr lang="en-US" sz="1200" b="1" dirty="0"/>
              <a:t>(Vote) 1:00 -1:05</a:t>
            </a:r>
            <a:endParaRPr lang="en-US" sz="1200" dirty="0"/>
          </a:p>
          <a:p>
            <a:pPr lvl="0"/>
            <a:r>
              <a:rPr lang="en-US" sz="1200" dirty="0"/>
              <a:t>Board Meeting Protocols -</a:t>
            </a:r>
            <a:r>
              <a:rPr lang="en-US" sz="1200" b="1" dirty="0"/>
              <a:t>1:05 – 1:15 (Vote)</a:t>
            </a:r>
          </a:p>
          <a:p>
            <a:r>
              <a:rPr lang="en-US" sz="1200" dirty="0"/>
              <a:t>Financial Report –</a:t>
            </a:r>
            <a:r>
              <a:rPr lang="en-US" sz="1200" b="1" dirty="0"/>
              <a:t>1:15 – 1:20</a:t>
            </a:r>
            <a:endParaRPr lang="en-US" sz="1200" dirty="0"/>
          </a:p>
          <a:p>
            <a:pPr lvl="0"/>
            <a:r>
              <a:rPr lang="en-US" sz="1200" dirty="0"/>
              <a:t>Sub-committee Updates– Discussion</a:t>
            </a:r>
            <a:r>
              <a:rPr lang="en-US" sz="1200" b="1" dirty="0"/>
              <a:t> -1:20-1:45 (Vote)</a:t>
            </a:r>
            <a:endParaRPr lang="en-US" sz="1200" dirty="0"/>
          </a:p>
          <a:p>
            <a:pPr lvl="1"/>
            <a:r>
              <a:rPr lang="en-US" sz="1200" dirty="0"/>
              <a:t>Minority Contractors- </a:t>
            </a:r>
          </a:p>
          <a:p>
            <a:pPr lvl="1"/>
            <a:r>
              <a:rPr lang="en-US" sz="1200" dirty="0"/>
              <a:t>Workforce Development</a:t>
            </a:r>
          </a:p>
          <a:p>
            <a:pPr lvl="0"/>
            <a:r>
              <a:rPr lang="en-US" sz="1200" dirty="0"/>
              <a:t>Program Reports  </a:t>
            </a:r>
          </a:p>
          <a:p>
            <a:pPr lvl="0"/>
            <a:r>
              <a:rPr lang="en-US" sz="1200" dirty="0"/>
              <a:t>Other Business – </a:t>
            </a:r>
            <a:r>
              <a:rPr lang="en-US" sz="1200" b="1" dirty="0"/>
              <a:t>1:45- 1:50</a:t>
            </a:r>
          </a:p>
          <a:p>
            <a:pPr lvl="1"/>
            <a:r>
              <a:rPr lang="en-US" sz="800" b="1" dirty="0"/>
              <a:t> </a:t>
            </a:r>
            <a:r>
              <a:rPr lang="en-US" sz="1200" dirty="0"/>
              <a:t>March Meeting Guests – Representatives from DAS, DOT &amp; OPM</a:t>
            </a:r>
          </a:p>
          <a:p>
            <a:pPr lvl="1"/>
            <a:r>
              <a:rPr lang="en-US" sz="1200" dirty="0"/>
              <a:t>Covid 19 Update – David Lehman</a:t>
            </a:r>
          </a:p>
          <a:p>
            <a:pPr lvl="0"/>
            <a:r>
              <a:rPr lang="en-US" sz="1200" dirty="0"/>
              <a:t>Adjourn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8077200" y="6356353"/>
            <a:ext cx="2133600" cy="365125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52400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1524000" y="-48385"/>
            <a:ext cx="9143999" cy="923301"/>
          </a:xfrm>
          <a:prstGeom prst="rect">
            <a:avLst/>
          </a:prstGeom>
          <a:noFill/>
          <a:effectLst/>
        </p:spPr>
        <p:txBody>
          <a:bodyPr vert="horz" wrap="square" lIns="91414" tIns="45706" rIns="91414" bIns="45706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spc="-150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6000" b="1" spc="-150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377378" y="6388105"/>
            <a:ext cx="30861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2179332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93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9</cp:revision>
  <dcterms:created xsi:type="dcterms:W3CDTF">2021-01-20T13:29:20Z</dcterms:created>
  <dcterms:modified xsi:type="dcterms:W3CDTF">2021-03-15T13:10:47Z</dcterms:modified>
</cp:coreProperties>
</file>