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0329" y="1788009"/>
            <a:ext cx="5851345" cy="394140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August 19, 2021</a:t>
            </a:r>
          </a:p>
          <a:p>
            <a:pPr marL="0" indent="0" algn="ctr">
              <a:buNone/>
            </a:pPr>
            <a:r>
              <a:rPr lang="en-US" sz="1400" dirty="0"/>
              <a:t>1:00 PM– 2:00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400" dirty="0"/>
              <a:t>Welcome &amp; Introductions</a:t>
            </a:r>
          </a:p>
          <a:p>
            <a:pPr lvl="0"/>
            <a:r>
              <a:rPr lang="en-US" sz="1400" dirty="0"/>
              <a:t> July Minutes </a:t>
            </a:r>
            <a:r>
              <a:rPr lang="en-US" sz="1400" b="1" dirty="0"/>
              <a:t>(Vote) 1:00 -1:05</a:t>
            </a:r>
            <a:endParaRPr lang="en-US" sz="1400" dirty="0"/>
          </a:p>
          <a:p>
            <a:pPr lvl="0"/>
            <a:r>
              <a:rPr lang="en-US" sz="1400" dirty="0"/>
              <a:t>HEDCO Underwriting Process – Presentation – </a:t>
            </a:r>
            <a:r>
              <a:rPr lang="en-US" sz="1400" b="1" dirty="0"/>
              <a:t>Kim Hawkins, HEDCO </a:t>
            </a:r>
            <a:r>
              <a:rPr lang="en-US" sz="1400" dirty="0"/>
              <a:t>Executive Director – </a:t>
            </a:r>
            <a:r>
              <a:rPr lang="en-US" sz="1400" b="1" dirty="0"/>
              <a:t>1:05 – 1:35</a:t>
            </a:r>
          </a:p>
          <a:p>
            <a:pPr lvl="0"/>
            <a:r>
              <a:rPr lang="en-US" sz="1400" dirty="0"/>
              <a:t>Economic Summit Update</a:t>
            </a:r>
            <a:r>
              <a:rPr lang="en-US" sz="1400" b="1" dirty="0"/>
              <a:t>– 1:35 – 1:45 Anne Marie Knight</a:t>
            </a:r>
          </a:p>
          <a:p>
            <a:pPr lvl="0"/>
            <a:r>
              <a:rPr lang="en-US" sz="1400" dirty="0"/>
              <a:t>Financial Report –</a:t>
            </a:r>
            <a:r>
              <a:rPr lang="en-US" sz="1400" b="1" dirty="0"/>
              <a:t>1:45 – 1:50</a:t>
            </a:r>
            <a:endParaRPr lang="en-US" sz="1400" dirty="0"/>
          </a:p>
          <a:p>
            <a:pPr lvl="0"/>
            <a:r>
              <a:rPr lang="en-US" sz="1400" dirty="0"/>
              <a:t>Other Business – </a:t>
            </a:r>
            <a:r>
              <a:rPr lang="en-US" sz="1400" b="1" dirty="0"/>
              <a:t>1:50 – 2:00</a:t>
            </a:r>
          </a:p>
          <a:p>
            <a:pPr lvl="1"/>
            <a:r>
              <a:rPr lang="en-US" sz="1200" dirty="0"/>
              <a:t>Program Reporting Components – George Mathanool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84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8</cp:revision>
  <dcterms:created xsi:type="dcterms:W3CDTF">2021-06-07T16:53:33Z</dcterms:created>
  <dcterms:modified xsi:type="dcterms:W3CDTF">2021-08-17T12:33:21Z</dcterms:modified>
</cp:coreProperties>
</file>