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98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889"/>
    <a:srgbClr val="1D4971"/>
    <a:srgbClr val="13ADA6"/>
    <a:srgbClr val="225686"/>
    <a:srgbClr val="FFFF99"/>
    <a:srgbClr val="F9B36D"/>
    <a:srgbClr val="6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3792" autoAdjust="0"/>
  </p:normalViewPr>
  <p:slideViewPr>
    <p:cSldViewPr snapToGrid="0">
      <p:cViewPr varScale="1">
        <p:scale>
          <a:sx n="87" d="100"/>
          <a:sy n="87" d="100"/>
        </p:scale>
        <p:origin x="15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6AF1F-21FB-40E1-A201-640053B6BBB9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0FA87-0265-435E-A34B-E3F51FC687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30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029FA7-5333-4614-8DB5-7B41758733D6}" type="datetimeFigureOut">
              <a:rPr lang="en-US" smtClean="0"/>
              <a:t>3/16/2022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23843C-A195-4DC4-A890-9FA339581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5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3738"/>
            <a:ext cx="46513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3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A08-A85B-49BF-BBDB-99C74B87A574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42190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DB70-4A72-4327-8C5D-0F7D62988BC7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5433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7075-6CAC-46C4-A59F-F9123C6CF9BF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1256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DAD3-FB34-4D57-BF4E-3DE73A0CB026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7244" y="6511710"/>
            <a:ext cx="2057400" cy="365125"/>
          </a:xfrm>
        </p:spPr>
        <p:txBody>
          <a:bodyPr/>
          <a:lstStyle>
            <a:lvl1pPr>
              <a:defRPr sz="700"/>
            </a:lvl1pPr>
          </a:lstStyle>
          <a:p>
            <a:fld id="{70B85423-5C35-453A-9023-8AA37C7568F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896644"/>
          </a:xfrm>
          <a:prstGeom prst="rect">
            <a:avLst/>
          </a:prstGeom>
          <a:solidFill>
            <a:srgbClr val="1C3C6D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77" y="6428758"/>
            <a:ext cx="1190442" cy="36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34407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1895-24E2-40F1-831E-6488F5155978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5244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9B79-51DE-49C5-A838-946CC0D1BB3A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213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C14A-88B5-496D-BFDF-1E001C45FD60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9316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1C64-ACCD-49C2-9B60-144A0D784E08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8278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5F5F-330C-4C07-A799-1E945D7994C5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818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9586-A62B-4D17-8B77-57BA3F749DB4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00285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3601-9939-43D8-98CC-62448F89764D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756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C9F5C-DE57-4EDF-A3A5-2430CF91C017}" type="datetime1">
              <a:rPr lang="en-US" smtClean="0"/>
              <a:t>3/16/2022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wipe dir="r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324" y="1992361"/>
            <a:ext cx="6028549" cy="4325311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00" b="1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200" dirty="0"/>
              <a:t>March 17, 2022</a:t>
            </a:r>
          </a:p>
          <a:p>
            <a:pPr marL="0" indent="0" algn="ctr">
              <a:buNone/>
            </a:pPr>
            <a:r>
              <a:rPr lang="en-US" sz="1200" dirty="0"/>
              <a:t>1:00 PM– 2:30 PM</a:t>
            </a:r>
          </a:p>
          <a:p>
            <a:pPr marL="0" indent="0" algn="ctr">
              <a:buNone/>
            </a:pPr>
            <a:r>
              <a:rPr lang="en-US" sz="1200" b="1" dirty="0"/>
              <a:t>Meeting to be held Virtually through Teams</a:t>
            </a:r>
          </a:p>
          <a:p>
            <a:pPr marL="0" indent="0" algn="ctr">
              <a:buNone/>
            </a:pPr>
            <a:endParaRPr lang="en-US" sz="1200" b="1" dirty="0"/>
          </a:p>
          <a:p>
            <a:pPr lvl="0"/>
            <a:r>
              <a:rPr lang="en-US" sz="1200" dirty="0"/>
              <a:t> February  Minutes </a:t>
            </a:r>
            <a:r>
              <a:rPr lang="en-US" sz="1200" b="1" dirty="0"/>
              <a:t>(Vote)- </a:t>
            </a:r>
            <a:r>
              <a:rPr lang="en-US" sz="1200" dirty="0"/>
              <a:t>1:00pm -1:05pm</a:t>
            </a:r>
          </a:p>
          <a:p>
            <a:pPr lvl="0"/>
            <a:r>
              <a:rPr lang="en-US" sz="1200" dirty="0"/>
              <a:t>Update on the MBI dedicated staff- 1:05pm-1:15pm- George Norfleet</a:t>
            </a:r>
          </a:p>
          <a:p>
            <a:pPr lvl="0"/>
            <a:r>
              <a:rPr lang="en-US" sz="1200" dirty="0"/>
              <a:t>HEDCO update 1:15pm-1:30pm-(Kim Hawkins &amp; Sheila Hummel)</a:t>
            </a:r>
          </a:p>
          <a:p>
            <a:pPr lvl="0"/>
            <a:r>
              <a:rPr lang="en-US" sz="1200" dirty="0"/>
              <a:t>Update and Discussion on the Minority &amp; Community Committee–   1:30pm -2:15pm (Group Discussion )</a:t>
            </a:r>
          </a:p>
          <a:p>
            <a:pPr lvl="0"/>
            <a:r>
              <a:rPr lang="en-US" sz="1200" dirty="0"/>
              <a:t>Financial Report –2:15pm – 2:25pm (Sheila) </a:t>
            </a:r>
          </a:p>
          <a:p>
            <a:pPr lvl="0"/>
            <a:r>
              <a:rPr lang="en-US" sz="1200" dirty="0"/>
              <a:t>Other Business – 2:25pm – 2:30pm </a:t>
            </a:r>
          </a:p>
          <a:p>
            <a:pPr lvl="0"/>
            <a:r>
              <a:rPr lang="en-US" sz="1200" dirty="0"/>
              <a:t>Adjourn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5686425" y="5075636"/>
            <a:ext cx="1200150" cy="205383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98639" y="1784546"/>
            <a:ext cx="103939" cy="20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</a:tabLst>
            </a:pPr>
            <a:endParaRPr 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099451" y="1369095"/>
            <a:ext cx="5143499" cy="519358"/>
          </a:xfrm>
          <a:prstGeom prst="rect">
            <a:avLst/>
          </a:prstGeom>
          <a:noFill/>
          <a:effectLst/>
        </p:spPr>
        <p:txBody>
          <a:bodyPr vert="horz" wrap="square" lIns="51421" tIns="25710" rIns="51421" bIns="2571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75" spc="-85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3375" b="1" spc="-85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5292777" y="5093497"/>
            <a:ext cx="1735931" cy="205383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0163942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36100</TotalTime>
  <Words>88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Molina-Rios, Carmen</dc:creator>
  <cp:lastModifiedBy>Spencer, Alvetta</cp:lastModifiedBy>
  <cp:revision>1340</cp:revision>
  <cp:lastPrinted>2022-02-14T19:26:38Z</cp:lastPrinted>
  <dcterms:modified xsi:type="dcterms:W3CDTF">2022-03-16T17:57:40Z</dcterms:modified>
</cp:coreProperties>
</file>