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90" d="100"/>
          <a:sy n="90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A1F37-F968-4968-AA9F-8FA6063B44E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EBF18-4720-45FA-97A3-C5A8B3C1D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86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3738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2CB0D-3B01-46F4-AB01-7FE5A1E63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F63C35-3C76-48B3-9291-BC8A4DE77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FBDC1-E18D-4327-A744-5138C9532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35EBC-83CA-4180-90D8-85274AF9B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42889-E475-43C8-9482-56E71B8F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46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C66F-86DC-4E31-A521-F13F0C85E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A7BA5-D34A-48BF-91D8-502CFCBEC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A401A-E90F-495F-935C-ABCEF5190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72356-8635-4127-9F9F-512F4FE3B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75CA6-D86C-44DA-9D9B-2BD6C6F3C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7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B41AEE-C207-44CB-BAD7-0A28EA5376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864907-8896-4230-BA71-E67B247BE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B97EB-5EE7-4AA7-89E4-480233728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74E64-951B-430F-BFE4-DA10A807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41B1F-3744-4E0A-B5C8-910487182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69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19AF7-4550-4AEF-B365-C3DDA4890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85ABD-0468-4C7F-8C9F-09B9887DE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E3F25-9D93-4B92-99BB-7CB3815F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2E4EB-9F58-47D2-85F9-CD49F6C46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2ABA5-87DF-43B0-9618-8497189B3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8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D5E0A-5B61-4CCB-9890-93F9B7CCC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6511B5-B4BE-4ADB-80B9-82B5DDC2B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A27C2-09DB-49AB-870B-68F44BD13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1406E-8586-4F9A-A730-B8DE9B872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503B9-F15E-4DEB-AE0D-E2C725BB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1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20AF5-1897-4626-BDE4-BF32AC794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AE6F6-6E05-43F2-BF7E-BEAC37636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11D664-E953-4159-BB37-280CC1204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29A7E2-05FF-496F-9A1E-BCE237960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0A276-95F1-4515-96C6-F7C97D497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CDD62-107C-458F-9558-B19A057E2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C03D0-F1E2-49A0-99C0-83CCD3CDA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00183-A96D-4F0E-A922-F95B68409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2289E7-1D37-432F-9B43-045FB362F2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2BFDB5-D306-42F8-B897-82D93A3BC2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214CA-172B-4788-9601-0FECC5CA1D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4CCE42-1533-4FB7-8105-5ADBB039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3FC437-BB7D-4A8E-8C6D-304F4B026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BFA3F-77F3-44D6-B222-1E9FBC765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7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855DF-5713-462F-8FDD-8158EB80E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7D510C-0040-4A51-9D54-E20FF9841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8903E8-B00B-4909-91F7-FFD64A6EE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E29143-347C-48B6-B8F8-8EE1CF67C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6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BDD74-3E3F-49D1-90D5-650D6601B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7A99D3-1E9C-4107-90FD-ADB07BD77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072DBA-CE99-4D73-98FD-6622939B3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1CBE2-E49B-4CC2-802A-00207BD7D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56385-7138-4EA5-B7CC-38C8FB1E3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46FE9C-ED26-4853-A105-F4ED09936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DB7827-7BE7-4606-B17A-271772453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97734-1338-47D1-AFAB-3506AFE9A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BEAF9-352B-4851-858D-A939C4D4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8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F4D42-BB03-450E-874D-A68E095BC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F30622-520C-4D39-B679-83F228009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66238-48BD-4C59-9EC0-FDAA27091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FF703-B344-4B7F-B81F-2570C0927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040BC-25BC-4D70-A738-5A49D1644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68AA9-315E-4830-BE9F-FE216F7B3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2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A465A4-C605-4D97-BE69-14FE711C3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39CEE-A225-4839-8BBD-215ED557F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DC8E1-0CEA-4FE8-A07E-090941279F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72CCD-2835-4218-9DC8-3C97EC31DC1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4DD0F-04EA-480F-ABA8-AD50A08DAC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DCADD-0928-47BB-916B-A151DA8A3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B341F-4C95-49A3-ACA3-4755DA19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6222" y="1309799"/>
            <a:ext cx="4918365" cy="4854322"/>
          </a:xfrm>
          <a:solidFill>
            <a:schemeClr val="bg1"/>
          </a:solidFill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n-US" sz="1100" dirty="0"/>
              <a:t>Minority Business Initiative Advisory Board Meeting</a:t>
            </a:r>
          </a:p>
          <a:p>
            <a:pPr algn="ctr"/>
            <a:r>
              <a:rPr lang="en-US" sz="1100" dirty="0"/>
              <a:t>September 16, 2021</a:t>
            </a:r>
          </a:p>
          <a:p>
            <a:pPr algn="ctr"/>
            <a:r>
              <a:rPr lang="en-US" sz="1100" dirty="0"/>
              <a:t>1:00 PM– 2:00 PM</a:t>
            </a:r>
          </a:p>
          <a:p>
            <a:pPr algn="ctr"/>
            <a:r>
              <a:rPr lang="en-US" sz="1100" dirty="0"/>
              <a:t>Meeting to be held Virtually through Teams</a:t>
            </a:r>
          </a:p>
          <a:p>
            <a:pPr lvl="0"/>
            <a:r>
              <a:rPr lang="en-US" sz="1100" b="1" dirty="0"/>
              <a:t>Welcome</a:t>
            </a:r>
            <a:r>
              <a:rPr lang="en-US" sz="1100" dirty="0"/>
              <a:t> </a:t>
            </a:r>
          </a:p>
          <a:p>
            <a:pPr lvl="0"/>
            <a:r>
              <a:rPr lang="en-US" sz="1100" dirty="0"/>
              <a:t> August Minutes </a:t>
            </a:r>
            <a:r>
              <a:rPr lang="en-US" sz="1100" b="1" dirty="0"/>
              <a:t>(Vote) 1:00pm  -1:05pm</a:t>
            </a:r>
          </a:p>
          <a:p>
            <a:pPr lvl="0"/>
            <a:r>
              <a:rPr lang="en-US" sz="1100" b="1" dirty="0"/>
              <a:t>Economic Summit (Vote) 1:05pm -1:15pm </a:t>
            </a:r>
          </a:p>
          <a:p>
            <a:r>
              <a:rPr lang="en-US" sz="1100" b="1" dirty="0"/>
              <a:t>Brief overview of  the following </a:t>
            </a:r>
            <a:r>
              <a:rPr lang="en-US" sz="1100" b="1" dirty="0">
                <a:solidFill>
                  <a:srgbClr val="FF0000"/>
                </a:solidFill>
              </a:rPr>
              <a:t>NEW</a:t>
            </a:r>
            <a:r>
              <a:rPr lang="en-US" sz="1100" b="1" dirty="0"/>
              <a:t>  programs/Initiatives   by  </a:t>
            </a:r>
          </a:p>
          <a:p>
            <a:r>
              <a:rPr lang="en-US" sz="1100" b="1" dirty="0"/>
              <a:t>Commissioner Lehman and Deputy Commissioner Thames 1:15pm-1:50pm</a:t>
            </a:r>
            <a:endParaRPr lang="en-US" sz="1100" dirty="0"/>
          </a:p>
          <a:p>
            <a:pPr marL="171450" indent="-171450"/>
            <a:r>
              <a:rPr lang="en-US" sz="1100" b="1" dirty="0"/>
              <a:t>Small Business Recovery</a:t>
            </a:r>
          </a:p>
          <a:p>
            <a:pPr marL="171450" indent="-171450"/>
            <a:r>
              <a:rPr lang="en-US" sz="1100" b="1" dirty="0"/>
              <a:t>Communities Challenge</a:t>
            </a:r>
          </a:p>
          <a:p>
            <a:pPr marL="171450" indent="-171450"/>
            <a:r>
              <a:rPr lang="en-US" sz="1100" b="1" dirty="0"/>
              <a:t>Innovation Corridor</a:t>
            </a:r>
          </a:p>
          <a:p>
            <a:pPr marL="171450" indent="-171450"/>
            <a:r>
              <a:rPr lang="en-US" sz="1100" b="1" dirty="0"/>
              <a:t>Social Equity Council </a:t>
            </a:r>
          </a:p>
          <a:p>
            <a:pPr marL="171450" indent="-171450"/>
            <a:r>
              <a:rPr lang="en-US" sz="1100" b="1" dirty="0"/>
              <a:t>Community Investment Fund</a:t>
            </a:r>
          </a:p>
          <a:p>
            <a:pPr lvl="0"/>
            <a:r>
              <a:rPr lang="en-US" sz="1100" dirty="0"/>
              <a:t>Financial Report –</a:t>
            </a:r>
            <a:r>
              <a:rPr lang="en-US" sz="1100" b="1" dirty="0"/>
              <a:t>1:50pm – 1:55pm</a:t>
            </a:r>
            <a:endParaRPr lang="en-US" sz="1100" dirty="0"/>
          </a:p>
          <a:p>
            <a:pPr lvl="0"/>
            <a:r>
              <a:rPr lang="en-US" sz="1050" dirty="0"/>
              <a:t>Other Business – </a:t>
            </a:r>
            <a:r>
              <a:rPr lang="en-US" sz="1050" b="1" dirty="0"/>
              <a:t>1:55pm – 2:00pm</a:t>
            </a:r>
          </a:p>
          <a:p>
            <a:pPr lvl="0"/>
            <a:r>
              <a:rPr lang="en-US" sz="1050"/>
              <a:t>Adjourn </a:t>
            </a:r>
            <a:r>
              <a:rPr lang="en-US" sz="1125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10134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3EC870-0DD9-40E3-AAAD-57751F415A6B}" type="slidenum">
              <a:rPr lang="en-US" smtClean="0"/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524253" y="1524869"/>
            <a:ext cx="103939" cy="20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</a:tabLst>
            </a:pPr>
            <a:endParaRPr 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3524253" y="693879"/>
            <a:ext cx="5143499" cy="519358"/>
          </a:xfrm>
          <a:prstGeom prst="rect">
            <a:avLst/>
          </a:prstGeom>
          <a:noFill/>
          <a:effectLst/>
        </p:spPr>
        <p:txBody>
          <a:bodyPr vert="horz" wrap="square" lIns="51421" tIns="25710" rIns="51421" bIns="2571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75" spc="-85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3375" b="1" spc="-85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18046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87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Hummel, Sheila S</dc:creator>
  <cp:lastModifiedBy>Spencer, Alvetta</cp:lastModifiedBy>
  <cp:revision>3</cp:revision>
  <dcterms:created xsi:type="dcterms:W3CDTF">2021-09-13T16:27:58Z</dcterms:created>
  <dcterms:modified xsi:type="dcterms:W3CDTF">2021-09-13T17:42:41Z</dcterms:modified>
</cp:coreProperties>
</file>