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F7F5-3CE4-45E2-9162-1138F007053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5D4B-6FD1-4B3A-BFD2-1840C0EC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0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E9A4-3395-441A-9A36-7EB3500D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A8B99-96F1-450B-A48F-212E15FDB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1CC7-F6C4-4121-8B06-561767E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D8E46-D297-4BA8-8FAD-77CE7B9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43BB-62C8-4888-83CD-20B5BEB5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723D-CDD4-44E3-85D4-7FB47024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C3AD-BCE6-4F3D-AA32-8F7BD78AD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F08F-450C-4A3E-8273-543FD479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60210-7F02-4748-A1CD-B6DB8FF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01D2-3073-4BA2-BB06-9F9DD4B0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8C61FB-C17B-4BE4-B10A-902F38E3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5785-15A3-4F78-80B2-BEE93E07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19C6-9544-439B-861F-255208ED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DFEB-C2AD-4AC5-A0A6-90972EAC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878D-3828-46BA-ACBE-D24BF93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D7D0-CBD2-4029-B4FA-1C6BABFD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881A-5D77-493B-AE5F-138AD62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69D05-A2E3-4643-AD9E-F1E4E97E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34FA-27D5-4385-9152-4058A1C1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16B1-0237-4319-9255-87D8D9B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4096-9A84-4831-9253-621A10D8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1F00-65A4-46CD-9C89-0EB15D7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D6BC-81BE-4BD6-8B65-B9708120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3443-8258-44E8-9343-CEDF4EE4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2BE44-0134-4A0F-8C15-CA16460F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4586-9991-46E1-9F98-D08D6D7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D31B-D062-46CE-9016-7093D0F3F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C0759-5D30-4635-A62B-CC2EB885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BF4-A660-4DA3-B2A3-C171F3AB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B313-4BA6-47FB-90C7-9C5B9009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0702-8C72-41FD-BAB8-15AEB3F0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24FA-7444-419C-A589-57CA5A73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20955-4D0B-40BA-9A88-B452B50A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5AD3-CFE5-48EB-AF2C-B850F7C1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6F92D-1748-4F10-9941-0095A1BC9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3E144-2D00-433D-AF95-2AB21851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430C6-2B68-4685-8025-324B4E7C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0E2CF-A43B-479A-A4BA-F462596D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1D69-7B44-4B46-9DCD-BF609A5B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E7D-4126-42E8-8B41-4B6D3CB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156DF-868B-4378-9D06-2CE8DB52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B6B3-E0DA-4402-BFF5-96F7857E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2CDA5-3453-4237-B48C-CEAAFB4B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EF158-6D5A-4470-9833-5E8AFE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1EC70-D9E8-42F0-A25A-2B8364FE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3AFB-094E-4820-8C44-CB08F481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7039-0A68-4C12-BD02-603795B2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D6D-8363-4CEF-8AA0-BFAA2370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9CAA2-F4B1-48A4-A059-51DDFA6E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7446-DDAF-481A-8160-59624249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517D3-CEA8-438D-AB45-D7E79D63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24F1B-0857-4BC7-A86D-45B08829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8474-FD31-4EF7-AE7D-0DF2ED5C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2FE7A-67DA-4A32-8C3B-0DC3EE6A7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2D3-D10C-44F4-ACC7-0042CE6C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FF291-19AA-491B-B41E-87149824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8AD-36A7-4670-ADE6-24B09ABF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DD172-03B8-4EDE-83E8-44654EF9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7A50-26CC-4013-A67D-FCBD07A8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52034-82B8-48DB-B3E4-3207CBA0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DBDE-8269-47CF-96D5-0AA4674D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3BAB-BCE9-4BEB-AF7D-843DF47362BB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22284-A463-49E5-BF3F-2399B54C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58B3-61EC-46BC-8596-80818F39B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0329" y="1788009"/>
            <a:ext cx="5851345" cy="394140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" dirty="0"/>
              <a:t>Minority Business Initiative Advisory Board  Special Meeting</a:t>
            </a:r>
          </a:p>
          <a:p>
            <a:pPr marL="0" indent="0" algn="ctr">
              <a:buNone/>
            </a:pPr>
            <a:r>
              <a:rPr lang="en-US" sz="1400" dirty="0"/>
              <a:t>August 2, 2021</a:t>
            </a:r>
          </a:p>
          <a:p>
            <a:pPr marL="0" indent="0" algn="ctr">
              <a:buNone/>
            </a:pPr>
            <a:r>
              <a:rPr lang="en-US" sz="1400" dirty="0"/>
              <a:t>3:30 PM– 4:30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400" dirty="0"/>
              <a:t>Welcome &amp; Introductions</a:t>
            </a:r>
          </a:p>
          <a:p>
            <a:pPr lvl="0"/>
            <a:r>
              <a:rPr lang="en-US" sz="1400" dirty="0"/>
              <a:t>MBI Economic Summit –</a:t>
            </a:r>
          </a:p>
          <a:p>
            <a:pPr lvl="1"/>
            <a:r>
              <a:rPr lang="en-US" sz="1400" dirty="0"/>
              <a:t>Additional Need of $24,000 (Vote)</a:t>
            </a:r>
          </a:p>
          <a:p>
            <a:pPr lvl="1"/>
            <a:r>
              <a:rPr lang="en-US" sz="1400" dirty="0"/>
              <a:t>Summit Theme and Outline (Vote)</a:t>
            </a:r>
          </a:p>
          <a:p>
            <a:pPr lvl="0"/>
            <a:r>
              <a:rPr lang="en-US" sz="1400" dirty="0"/>
              <a:t>BBA Additional funds $200,00 (Vote)</a:t>
            </a:r>
          </a:p>
          <a:p>
            <a:pPr lvl="0"/>
            <a:r>
              <a:rPr lang="en-US" sz="1400" dirty="0"/>
              <a:t>Other Business</a:t>
            </a:r>
          </a:p>
          <a:p>
            <a:pPr lvl="0"/>
            <a:r>
              <a:rPr lang="en-US" sz="1400" dirty="0"/>
              <a:t>Adjourn 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81900" y="5624515"/>
            <a:ext cx="1600200" cy="273844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67002" y="89020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667002" y="820962"/>
            <a:ext cx="6857999" cy="692477"/>
          </a:xfrm>
          <a:prstGeom prst="rect">
            <a:avLst/>
          </a:prstGeom>
          <a:noFill/>
          <a:effectLst/>
        </p:spPr>
        <p:txBody>
          <a:bodyPr vert="horz" wrap="square" lIns="68561" tIns="34280" rIns="68561" bIns="3428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spc="-113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4500" b="1" spc="-113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7035" y="5648329"/>
            <a:ext cx="2314575" cy="273844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6</cp:revision>
  <dcterms:created xsi:type="dcterms:W3CDTF">2021-06-07T16:53:33Z</dcterms:created>
  <dcterms:modified xsi:type="dcterms:W3CDTF">2021-07-29T18:20:09Z</dcterms:modified>
</cp:coreProperties>
</file>