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6"/>
  </p:notesMasterIdLst>
  <p:handoutMasterIdLst>
    <p:handoutMasterId r:id="rId7"/>
  </p:handoutMasterIdLst>
  <p:sldIdLst>
    <p:sldId id="989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5889"/>
    <a:srgbClr val="1D4971"/>
    <a:srgbClr val="13ADA6"/>
    <a:srgbClr val="225686"/>
    <a:srgbClr val="FFFF99"/>
    <a:srgbClr val="F9B36D"/>
    <a:srgbClr val="609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144E9F-3B64-48B8-B6DD-A92DE1604F66}" v="7" dt="2022-06-15T17:27:36.057"/>
    <p1510:client id="{175343D0-226D-4619-95E2-689EE9C6E663}" vWet="4" dt="2022-06-14T02:24:51.1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64" autoAdjust="0"/>
    <p:restoredTop sz="93792" autoAdjust="0"/>
  </p:normalViewPr>
  <p:slideViewPr>
    <p:cSldViewPr snapToGrid="0">
      <p:cViewPr varScale="1">
        <p:scale>
          <a:sx n="83" d="100"/>
          <a:sy n="83" d="100"/>
        </p:scale>
        <p:origin x="135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6AF1F-21FB-40E1-A201-640053B6BBB9}" type="datetimeFigureOut">
              <a:rPr lang="en-US" smtClean="0"/>
              <a:t>6/15/2022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0FA87-0265-435E-A34B-E3F51FC687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330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2029FA7-5333-4614-8DB5-7B41758733D6}" type="datetimeFigureOut">
              <a:rPr lang="en-US" smtClean="0"/>
              <a:t>6/15/2022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823843C-A195-4DC4-A890-9FA3395811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050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3738"/>
            <a:ext cx="4651375" cy="34893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847C1-A1B9-4FCA-9811-1B163A57F3B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53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0A08-A85B-49BF-BBDB-99C74B87A574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042190"/>
      </p:ext>
    </p:extLst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DB70-4A72-4327-8C5D-0F7D62988BC7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105433"/>
      </p:ext>
    </p:extLst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7075-6CAC-46C4-A59F-F9123C6CF9BF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512563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DAD3-FB34-4D57-BF4E-3DE73A0CB026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7244" y="6511710"/>
            <a:ext cx="2057400" cy="365125"/>
          </a:xfrm>
        </p:spPr>
        <p:txBody>
          <a:bodyPr/>
          <a:lstStyle>
            <a:lvl1pPr>
              <a:defRPr sz="700"/>
            </a:lvl1pPr>
          </a:lstStyle>
          <a:p>
            <a:fld id="{70B85423-5C35-453A-9023-8AA37C7568F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1"/>
            <a:ext cx="9144000" cy="896644"/>
          </a:xfrm>
          <a:prstGeom prst="rect">
            <a:avLst/>
          </a:prstGeom>
          <a:solidFill>
            <a:srgbClr val="1C3C6D"/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0477" y="6428758"/>
            <a:ext cx="1190442" cy="363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434407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1895-24E2-40F1-831E-6488F5155978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852445"/>
      </p:ext>
    </p:extLst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9B79-51DE-49C5-A838-946CC0D1BB3A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32138"/>
      </p:ext>
    </p:extLst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C14A-88B5-496D-BFDF-1E001C45FD60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493167"/>
      </p:ext>
    </p:extLst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81C64-ACCD-49C2-9B60-144A0D784E08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282786"/>
      </p:ext>
    </p:extLst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5F5F-330C-4C07-A799-1E945D7994C5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108187"/>
      </p:ext>
    </p:extLst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09586-A62B-4D17-8B77-57BA3F749DB4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600285"/>
      </p:ext>
    </p:extLst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43601-9939-43D8-98CC-62448F89764D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237569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C9F5C-DE57-4EDF-A3A5-2430CF91C017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775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spd="slow">
    <p:wipe dir="r"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710" y="1836660"/>
            <a:ext cx="6613236" cy="4730395"/>
          </a:xfrm>
          <a:ln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200" b="1" dirty="0"/>
              <a:t>Minority Business Initiative Advisory Board Meeting</a:t>
            </a:r>
          </a:p>
          <a:p>
            <a:pPr marL="0" indent="0" algn="ctr">
              <a:buNone/>
            </a:pPr>
            <a:r>
              <a:rPr lang="en-US" sz="1200" dirty="0"/>
              <a:t>June 16, 2022</a:t>
            </a:r>
          </a:p>
          <a:p>
            <a:pPr marL="0" indent="0" algn="ctr">
              <a:buNone/>
            </a:pPr>
            <a:r>
              <a:rPr lang="en-US" sz="1200" dirty="0"/>
              <a:t>1:00 PM– 2:00 PM</a:t>
            </a:r>
          </a:p>
          <a:p>
            <a:pPr marL="0" indent="0" algn="ctr">
              <a:buNone/>
            </a:pPr>
            <a:r>
              <a:rPr lang="en-US" sz="1200" b="1" dirty="0"/>
              <a:t>Meeting to be held Virtually through Teams</a:t>
            </a:r>
          </a:p>
          <a:p>
            <a:pPr marL="0" indent="0" algn="ctr">
              <a:buNone/>
            </a:pPr>
            <a:endParaRPr lang="en-US" sz="1200" b="1" dirty="0"/>
          </a:p>
          <a:p>
            <a:pPr lvl="0"/>
            <a:r>
              <a:rPr lang="en-US" sz="1200" dirty="0"/>
              <a:t> May Minutes </a:t>
            </a:r>
            <a:r>
              <a:rPr lang="en-US" sz="1200" b="1" dirty="0"/>
              <a:t>(Vote) - </a:t>
            </a:r>
            <a:r>
              <a:rPr lang="en-US" sz="1200" dirty="0"/>
              <a:t>1:00PM – 1:05PM</a:t>
            </a:r>
          </a:p>
          <a:p>
            <a:pPr lvl="0"/>
            <a:r>
              <a:rPr lang="en-US" sz="1200" dirty="0"/>
              <a:t>Review of MBI 1.0 - 1:05PM – 1:25PM</a:t>
            </a:r>
          </a:p>
          <a:p>
            <a:pPr lvl="1"/>
            <a:r>
              <a:rPr lang="en-US" sz="1200" dirty="0"/>
              <a:t>Organizations Launched</a:t>
            </a:r>
          </a:p>
          <a:p>
            <a:pPr lvl="1"/>
            <a:r>
              <a:rPr lang="en-US" sz="1200" dirty="0"/>
              <a:t>Organizations Supported</a:t>
            </a:r>
          </a:p>
          <a:p>
            <a:r>
              <a:rPr lang="en-US" sz="1200" dirty="0"/>
              <a:t>Look Ahead to MBI 2.0 – 1:25PM – 1:40PM</a:t>
            </a:r>
          </a:p>
          <a:p>
            <a:pPr lvl="1"/>
            <a:r>
              <a:rPr lang="en-US" sz="1200" dirty="0"/>
              <a:t>Introduction of new dedicated staff Gerry Garcia</a:t>
            </a:r>
          </a:p>
          <a:p>
            <a:pPr lvl="1"/>
            <a:r>
              <a:rPr lang="en-US" sz="1200" dirty="0"/>
              <a:t>Collaboration with targeted municipalities</a:t>
            </a:r>
          </a:p>
          <a:p>
            <a:pPr lvl="1"/>
            <a:r>
              <a:rPr lang="en-US" sz="1200" dirty="0"/>
              <a:t>Data-driven focus with KPIs TBD by MBI</a:t>
            </a:r>
          </a:p>
          <a:p>
            <a:pPr lvl="0"/>
            <a:r>
              <a:rPr lang="en-US" sz="1200" dirty="0"/>
              <a:t>Financial Report –1:40PM – 1:50PM (Sheila) </a:t>
            </a:r>
          </a:p>
          <a:p>
            <a:pPr lvl="0"/>
            <a:r>
              <a:rPr lang="en-US" sz="1200" dirty="0"/>
              <a:t>Other Business – 1:50PM – 2:00PM </a:t>
            </a:r>
          </a:p>
          <a:p>
            <a:pPr lvl="0"/>
            <a:r>
              <a:rPr lang="en-US" sz="1200" dirty="0"/>
              <a:t>Adjourn 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</a:p>
          <a:p>
            <a:pPr lvl="0"/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0"/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1"/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5686425" y="5075636"/>
            <a:ext cx="1200150" cy="205383"/>
          </a:xfrm>
          <a:prstGeom prst="rect">
            <a:avLst/>
          </a:prstGeom>
        </p:spPr>
        <p:txBody>
          <a:bodyPr/>
          <a:lstStyle/>
          <a:p>
            <a:fld id="{2B70CA19-E557-4A49-82F2-1AEF7843B790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3598639" y="1784546"/>
            <a:ext cx="103939" cy="207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51435" tIns="25718" rIns="51435" bIns="25718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57175" algn="l"/>
              </a:tabLst>
            </a:pPr>
            <a:endParaRPr lang="en-US" sz="101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2000250" y="1057623"/>
            <a:ext cx="5143499" cy="519358"/>
          </a:xfrm>
          <a:prstGeom prst="rect">
            <a:avLst/>
          </a:prstGeom>
          <a:noFill/>
          <a:effectLst/>
        </p:spPr>
        <p:txBody>
          <a:bodyPr vert="horz" wrap="square" lIns="51421" tIns="25710" rIns="51421" bIns="2571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75" spc="-85" dirty="0">
                <a:solidFill>
                  <a:schemeClr val="bg1"/>
                </a:solidFill>
                <a:effectLst>
                  <a:glow rad="241300">
                    <a:schemeClr val="tx1">
                      <a:alpha val="16000"/>
                    </a:schemeClr>
                  </a:glow>
                </a:effectLst>
                <a:highlight>
                  <a:srgbClr val="000080"/>
                </a:highlight>
                <a:latin typeface="Bookman Old Style" panose="02050604050505020204" pitchFamily="18" charset="0"/>
                <a:ea typeface="Calibri" charset="0"/>
                <a:cs typeface="Calibri" charset="0"/>
              </a:rPr>
              <a:t>Agenda </a:t>
            </a:r>
            <a:endParaRPr lang="en-US" sz="3375" b="1" spc="-85" dirty="0">
              <a:solidFill>
                <a:schemeClr val="bg1"/>
              </a:solidFill>
              <a:effectLst>
                <a:glow rad="241300">
                  <a:schemeClr val="tx1">
                    <a:alpha val="16000"/>
                  </a:schemeClr>
                </a:glow>
              </a:effectLst>
              <a:highlight>
                <a:srgbClr val="000080"/>
              </a:highlight>
              <a:latin typeface="Bookman Old Style" panose="02050604050505020204" pitchFamily="18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639425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17A826C874DD4AAB8C721D1BF9CBE8" ma:contentTypeVersion="5" ma:contentTypeDescription="Create a new document." ma:contentTypeScope="" ma:versionID="5a65ed659ab9ab42944eae3d9b7e0a4a">
  <xsd:schema xmlns:xsd="http://www.w3.org/2001/XMLSchema" xmlns:xs="http://www.w3.org/2001/XMLSchema" xmlns:p="http://schemas.microsoft.com/office/2006/metadata/properties" xmlns:ns3="edfddca0-9d4a-4f28-b553-e277af134752" xmlns:ns4="50a66cce-4af7-4a80-a6eb-1f7d61d35939" targetNamespace="http://schemas.microsoft.com/office/2006/metadata/properties" ma:root="true" ma:fieldsID="fe78168090bfa83f9e2be7fae3a0390b" ns3:_="" ns4:_="">
    <xsd:import namespace="edfddca0-9d4a-4f28-b553-e277af134752"/>
    <xsd:import namespace="50a66cce-4af7-4a80-a6eb-1f7d61d3593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ddca0-9d4a-4f28-b553-e277af1347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a66cce-4af7-4a80-a6eb-1f7d61d3593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95A83DA-A7AE-4F08-97E9-C4B960085484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edfddca0-9d4a-4f28-b553-e277af134752"/>
    <ds:schemaRef ds:uri="50a66cce-4af7-4a80-a6eb-1f7d61d35939"/>
    <ds:schemaRef ds:uri="http://schemas.microsoft.com/office/2006/metadata/propertie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C4E084E-6ABC-4EDA-AE5C-722939DE2E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A69D39-D3AD-419C-97F9-923E9B8712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fddca0-9d4a-4f28-b553-e277af134752"/>
    <ds:schemaRef ds:uri="50a66cce-4af7-4a80-a6eb-1f7d61d359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40559</TotalTime>
  <Words>91</Words>
  <Application>Microsoft Office PowerPoint</Application>
  <PresentationFormat>On-screen Show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Molina-Rios, Carmen</dc:creator>
  <cp:lastModifiedBy>Spencer, Alvetta</cp:lastModifiedBy>
  <cp:revision>1372</cp:revision>
  <cp:lastPrinted>2022-06-13T20:24:10Z</cp:lastPrinted>
  <dcterms:modified xsi:type="dcterms:W3CDTF">2022-06-15T18:08:12Z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0x0101000817A826C874DD4AAB8C721D1BF9CBE8</vt:lpwstr>
  </property>
</Properties>
</file>