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989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889"/>
    <a:srgbClr val="1D4971"/>
    <a:srgbClr val="13ADA6"/>
    <a:srgbClr val="225686"/>
    <a:srgbClr val="FFFF99"/>
    <a:srgbClr val="F9B36D"/>
    <a:srgbClr val="609E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3792" autoAdjust="0"/>
  </p:normalViewPr>
  <p:slideViewPr>
    <p:cSldViewPr snapToGrid="0">
      <p:cViewPr varScale="1">
        <p:scale>
          <a:sx n="87" d="100"/>
          <a:sy n="87" d="100"/>
        </p:scale>
        <p:origin x="14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1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6AF1F-21FB-40E1-A201-640053B6BBB9}" type="datetimeFigureOut">
              <a:rPr lang="en-US" smtClean="0"/>
              <a:t>6/15/2022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829676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0FA87-0265-435E-A34B-E3F51FC687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330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2029FA7-5333-4614-8DB5-7B41758733D6}" type="datetimeFigureOut">
              <a:rPr lang="en-US" smtClean="0"/>
              <a:t>6/15/2022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823843C-A195-4DC4-A890-9FA3395811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5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79513" y="693738"/>
            <a:ext cx="46513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53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0A08-A85B-49BF-BBDB-99C74B87A574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042190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5DB70-4A72-4327-8C5D-0F7D62988BC7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543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27075-6CAC-46C4-A59F-F9123C6CF9BF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51256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9DAD3-FB34-4D57-BF4E-3DE73A0CB026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7244" y="6511710"/>
            <a:ext cx="2057400" cy="365125"/>
          </a:xfrm>
        </p:spPr>
        <p:txBody>
          <a:bodyPr/>
          <a:lstStyle>
            <a:lvl1pPr>
              <a:defRPr sz="700"/>
            </a:lvl1pPr>
          </a:lstStyle>
          <a:p>
            <a:fld id="{70B85423-5C35-453A-9023-8AA37C7568F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"/>
            <a:ext cx="9144000" cy="896644"/>
          </a:xfrm>
          <a:prstGeom prst="rect">
            <a:avLst/>
          </a:prstGeom>
          <a:solidFill>
            <a:srgbClr val="1C3C6D"/>
          </a:solidFill>
          <a:ln>
            <a:noFill/>
          </a:ln>
          <a:effectLst>
            <a:outerShdw blurRad="50800" dist="762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20477" y="6428758"/>
            <a:ext cx="1190442" cy="36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434407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1895-24E2-40F1-831E-6488F5155978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52445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9B79-51DE-49C5-A838-946CC0D1BB3A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2138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C14A-88B5-496D-BFDF-1E001C45FD60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493167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81C64-ACCD-49C2-9B60-144A0D784E08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82786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55F5F-330C-4C07-A799-1E945D7994C5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0818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09586-A62B-4D17-8B77-57BA3F749DB4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60028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43601-9939-43D8-98CC-62448F89764D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July 6, 2018 MIF meeting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37569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C9F5C-DE57-4EDF-A3A5-2430CF91C017}" type="datetime1">
              <a:rPr lang="en-US" smtClean="0"/>
              <a:t>6/15/2022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July 6, 2018 MIF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85423-5C35-453A-9023-8AA37C7568F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77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wipe dir="r"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324" y="2236127"/>
            <a:ext cx="5795859" cy="408154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200" b="1" dirty="0"/>
              <a:t>Minority Business Initiative Advisory Board Meeting</a:t>
            </a:r>
          </a:p>
          <a:p>
            <a:pPr marL="0" indent="0" algn="ctr">
              <a:buNone/>
            </a:pPr>
            <a:r>
              <a:rPr lang="en-US" sz="1200" dirty="0"/>
              <a:t>May 19, 2022</a:t>
            </a:r>
          </a:p>
          <a:p>
            <a:pPr marL="0" indent="0" algn="ctr">
              <a:buNone/>
            </a:pPr>
            <a:r>
              <a:rPr lang="en-US" sz="1200" dirty="0"/>
              <a:t>1:00 PM– 2:30 PM</a:t>
            </a:r>
          </a:p>
          <a:p>
            <a:pPr marL="0" indent="0" algn="ctr">
              <a:buNone/>
            </a:pPr>
            <a:r>
              <a:rPr lang="en-US" sz="1200" b="1" dirty="0"/>
              <a:t>Meeting to be held Virtually </a:t>
            </a:r>
            <a:r>
              <a:rPr lang="en-US" sz="1200" b="1"/>
              <a:t>through Teams</a:t>
            </a:r>
          </a:p>
          <a:p>
            <a:pPr marL="0" indent="0" algn="ctr">
              <a:buNone/>
            </a:pPr>
            <a:endParaRPr lang="en-US" sz="1200" b="1" dirty="0"/>
          </a:p>
          <a:p>
            <a:pPr lvl="0"/>
            <a:r>
              <a:rPr lang="en-US" sz="1200" dirty="0"/>
              <a:t> April  Minutes </a:t>
            </a:r>
            <a:r>
              <a:rPr lang="en-US" sz="1200" b="1" dirty="0"/>
              <a:t>(Vote)- </a:t>
            </a:r>
            <a:r>
              <a:rPr lang="en-US" sz="1200" dirty="0"/>
              <a:t>1:00pm -1:05pm</a:t>
            </a:r>
          </a:p>
          <a:p>
            <a:r>
              <a:rPr lang="en-US" sz="1200" dirty="0"/>
              <a:t> Discussion on the Direction of  the MBI Board(past, present &amp; future)– Deputy Commissioner Robertson and Sheila Hummel- 1:05pm -1:30pm</a:t>
            </a:r>
          </a:p>
          <a:p>
            <a:pPr lvl="0"/>
            <a:r>
              <a:rPr lang="en-US" sz="1200" dirty="0"/>
              <a:t>Discussion on the Non-Profit- Prosperity Foundation. 1:30pm-2:15pm – Howard Hill </a:t>
            </a:r>
          </a:p>
          <a:p>
            <a:pPr lvl="0"/>
            <a:r>
              <a:rPr lang="en-US" sz="1200" dirty="0"/>
              <a:t>Financial Report –2:15pm – 2:25pm (Sheila) </a:t>
            </a:r>
          </a:p>
          <a:p>
            <a:pPr lvl="0"/>
            <a:r>
              <a:rPr lang="en-US" sz="1200" dirty="0"/>
              <a:t>Other Business – 2:25pm – 2:30pm </a:t>
            </a:r>
          </a:p>
          <a:p>
            <a:pPr lvl="0"/>
            <a:r>
              <a:rPr lang="en-US" sz="1200" dirty="0"/>
              <a:t>Adjourn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125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5686425" y="5075636"/>
            <a:ext cx="1200150" cy="205383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3598639" y="1784546"/>
            <a:ext cx="103939" cy="207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51435" tIns="25718" rIns="51435" bIns="25718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57175" algn="l"/>
              </a:tabLst>
            </a:pPr>
            <a:endParaRPr 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1508324" y="1317302"/>
            <a:ext cx="5143499" cy="519358"/>
          </a:xfrm>
          <a:prstGeom prst="rect">
            <a:avLst/>
          </a:prstGeom>
          <a:noFill/>
          <a:effectLst/>
        </p:spPr>
        <p:txBody>
          <a:bodyPr vert="horz" wrap="square" lIns="51421" tIns="25710" rIns="51421" bIns="2571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375" spc="-85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3375" b="1" spc="-85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5292777" y="5093497"/>
            <a:ext cx="1735931" cy="205383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0163942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37831</TotalTime>
  <Words>88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Molina-Rios, Carmen</dc:creator>
  <cp:lastModifiedBy>Spencer, Alvetta</cp:lastModifiedBy>
  <cp:revision>1366</cp:revision>
  <cp:lastPrinted>2022-02-14T19:26:38Z</cp:lastPrinted>
  <dcterms:modified xsi:type="dcterms:W3CDTF">2022-06-15T18:24:58Z</dcterms:modified>
</cp:coreProperties>
</file>