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4"/>
  </p:sldMasterIdLst>
  <p:notesMasterIdLst>
    <p:notesMasterId r:id="rId19"/>
  </p:notesMasterIdLst>
  <p:handoutMasterIdLst>
    <p:handoutMasterId r:id="rId20"/>
  </p:handoutMasterIdLst>
  <p:sldIdLst>
    <p:sldId id="256" r:id="rId5"/>
    <p:sldId id="257" r:id="rId6"/>
    <p:sldId id="258" r:id="rId7"/>
    <p:sldId id="266" r:id="rId8"/>
    <p:sldId id="260" r:id="rId9"/>
    <p:sldId id="267" r:id="rId10"/>
    <p:sldId id="268" r:id="rId11"/>
    <p:sldId id="269" r:id="rId12"/>
    <p:sldId id="272" r:id="rId13"/>
    <p:sldId id="273" r:id="rId14"/>
    <p:sldId id="274" r:id="rId15"/>
    <p:sldId id="275" r:id="rId16"/>
    <p:sldId id="270"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A66EF9-7389-19F7-E9C9-C511D30242DD}" v="1" dt="2025-11-05T16:22:29.969"/>
  </p1510:revLst>
</p1510:revInfo>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2092" autoAdjust="0"/>
  </p:normalViewPr>
  <p:slideViewPr>
    <p:cSldViewPr snapToGrid="0">
      <p:cViewPr varScale="1">
        <p:scale>
          <a:sx n="31" d="100"/>
          <a:sy n="31" d="100"/>
        </p:scale>
        <p:origin x="1208" y="32"/>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6E3D59-A042-4023-8189-47231A39B88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878E12D-ED01-4F9B-9BBB-C9DDB69E746F}">
      <dgm:prSet phldrT="[Text]"/>
      <dgm:spPr/>
      <dgm:t>
        <a:bodyPr/>
        <a:lstStyle/>
        <a:p>
          <a:r>
            <a:rPr lang="en-US" dirty="0"/>
            <a:t>Aquatic Activity</a:t>
          </a:r>
        </a:p>
      </dgm:t>
    </dgm:pt>
    <dgm:pt modelId="{B6765216-69C0-47D3-9317-FC6FEFE6B77C}" type="parTrans" cxnId="{17E85560-46FE-4326-8626-6BD3838AE41A}">
      <dgm:prSet/>
      <dgm:spPr/>
      <dgm:t>
        <a:bodyPr/>
        <a:lstStyle/>
        <a:p>
          <a:endParaRPr lang="en-US"/>
        </a:p>
      </dgm:t>
    </dgm:pt>
    <dgm:pt modelId="{E130BD99-BCA1-4A08-9CEE-E6E10EFB3C85}" type="sibTrans" cxnId="{17E85560-46FE-4326-8626-6BD3838AE41A}">
      <dgm:prSet/>
      <dgm:spPr/>
      <dgm:t>
        <a:bodyPr/>
        <a:lstStyle/>
        <a:p>
          <a:endParaRPr lang="en-US"/>
        </a:p>
      </dgm:t>
    </dgm:pt>
    <dgm:pt modelId="{14320694-FDCB-4CE1-A0A3-F794121925F2}">
      <dgm:prSet phldrT="[Text]"/>
      <dgm:spPr/>
      <dgm:t>
        <a:bodyPr/>
        <a:lstStyle/>
        <a:p>
          <a:r>
            <a:rPr lang="en-US" dirty="0"/>
            <a:t>means </a:t>
          </a:r>
          <a:r>
            <a:rPr lang="en-US" u="sng" dirty="0"/>
            <a:t>all water-related activities</a:t>
          </a:r>
          <a:r>
            <a:rPr lang="en-US" dirty="0"/>
            <a:t> including swimming, boating, fishing, hot tubs, water parks </a:t>
          </a:r>
          <a:r>
            <a:rPr lang="en-US" u="sng" dirty="0"/>
            <a:t>and</a:t>
          </a:r>
          <a:r>
            <a:rPr lang="en-US" dirty="0"/>
            <a:t> those activities that take place near to water</a:t>
          </a:r>
        </a:p>
      </dgm:t>
    </dgm:pt>
    <dgm:pt modelId="{9C6BD553-372A-4023-9C3A-A604BDD7F421}" type="parTrans" cxnId="{93DE1729-27D3-4FB1-8B9F-B2751D5E348C}">
      <dgm:prSet/>
      <dgm:spPr/>
      <dgm:t>
        <a:bodyPr/>
        <a:lstStyle/>
        <a:p>
          <a:endParaRPr lang="en-US"/>
        </a:p>
      </dgm:t>
    </dgm:pt>
    <dgm:pt modelId="{BE9CE228-3BBD-4158-B1E6-387C1FE6EE5A}" type="sibTrans" cxnId="{93DE1729-27D3-4FB1-8B9F-B2751D5E348C}">
      <dgm:prSet/>
      <dgm:spPr/>
      <dgm:t>
        <a:bodyPr/>
        <a:lstStyle/>
        <a:p>
          <a:endParaRPr lang="en-US"/>
        </a:p>
      </dgm:t>
    </dgm:pt>
    <dgm:pt modelId="{14F35DF5-D08A-4313-8E88-926E19F3AF31}" type="pres">
      <dgm:prSet presAssocID="{CC6E3D59-A042-4023-8189-47231A39B882}" presName="vert0" presStyleCnt="0">
        <dgm:presLayoutVars>
          <dgm:dir/>
          <dgm:animOne val="branch"/>
          <dgm:animLvl val="lvl"/>
        </dgm:presLayoutVars>
      </dgm:prSet>
      <dgm:spPr/>
    </dgm:pt>
    <dgm:pt modelId="{3DC1150D-208B-49BA-9EC5-856D3AC433F6}" type="pres">
      <dgm:prSet presAssocID="{7878E12D-ED01-4F9B-9BBB-C9DDB69E746F}" presName="thickLine" presStyleLbl="alignNode1" presStyleIdx="0" presStyleCnt="1"/>
      <dgm:spPr/>
    </dgm:pt>
    <dgm:pt modelId="{58A932B0-4738-4B1F-B48A-3F6B1FF51536}" type="pres">
      <dgm:prSet presAssocID="{7878E12D-ED01-4F9B-9BBB-C9DDB69E746F}" presName="horz1" presStyleCnt="0"/>
      <dgm:spPr/>
    </dgm:pt>
    <dgm:pt modelId="{BA2BB82D-7AB9-4A74-8729-18A94704EFC7}" type="pres">
      <dgm:prSet presAssocID="{7878E12D-ED01-4F9B-9BBB-C9DDB69E746F}" presName="tx1" presStyleLbl="revTx" presStyleIdx="0" presStyleCnt="2"/>
      <dgm:spPr/>
    </dgm:pt>
    <dgm:pt modelId="{CD8925F9-DED3-46F8-B906-40F19366147A}" type="pres">
      <dgm:prSet presAssocID="{7878E12D-ED01-4F9B-9BBB-C9DDB69E746F}" presName="vert1" presStyleCnt="0"/>
      <dgm:spPr/>
    </dgm:pt>
    <dgm:pt modelId="{D1121DAF-8D4E-4B6E-8E08-EDDC04BB3C37}" type="pres">
      <dgm:prSet presAssocID="{14320694-FDCB-4CE1-A0A3-F794121925F2}" presName="vertSpace2a" presStyleCnt="0"/>
      <dgm:spPr/>
    </dgm:pt>
    <dgm:pt modelId="{A5B95B5F-C72F-4775-8332-A921183BA8C5}" type="pres">
      <dgm:prSet presAssocID="{14320694-FDCB-4CE1-A0A3-F794121925F2}" presName="horz2" presStyleCnt="0"/>
      <dgm:spPr/>
    </dgm:pt>
    <dgm:pt modelId="{5E65A221-E3B7-4623-8049-D9688C51B7DE}" type="pres">
      <dgm:prSet presAssocID="{14320694-FDCB-4CE1-A0A3-F794121925F2}" presName="horzSpace2" presStyleCnt="0"/>
      <dgm:spPr/>
    </dgm:pt>
    <dgm:pt modelId="{38B9E588-45C1-415F-8075-0E95EF3314B5}" type="pres">
      <dgm:prSet presAssocID="{14320694-FDCB-4CE1-A0A3-F794121925F2}" presName="tx2" presStyleLbl="revTx" presStyleIdx="1" presStyleCnt="2"/>
      <dgm:spPr/>
    </dgm:pt>
    <dgm:pt modelId="{9A4F8E6F-5309-4B7A-A670-EC2CAC93F1AF}" type="pres">
      <dgm:prSet presAssocID="{14320694-FDCB-4CE1-A0A3-F794121925F2}" presName="vert2" presStyleCnt="0"/>
      <dgm:spPr/>
    </dgm:pt>
    <dgm:pt modelId="{437D4BA7-C7D0-4EF5-8168-7D1ACEC6E9C8}" type="pres">
      <dgm:prSet presAssocID="{14320694-FDCB-4CE1-A0A3-F794121925F2}" presName="thinLine2b" presStyleLbl="callout" presStyleIdx="0" presStyleCnt="1"/>
      <dgm:spPr/>
    </dgm:pt>
    <dgm:pt modelId="{4D72A020-1D4E-4D31-837E-48A6D376269E}" type="pres">
      <dgm:prSet presAssocID="{14320694-FDCB-4CE1-A0A3-F794121925F2}" presName="vertSpace2b" presStyleCnt="0"/>
      <dgm:spPr/>
    </dgm:pt>
  </dgm:ptLst>
  <dgm:cxnLst>
    <dgm:cxn modelId="{93DE1729-27D3-4FB1-8B9F-B2751D5E348C}" srcId="{7878E12D-ED01-4F9B-9BBB-C9DDB69E746F}" destId="{14320694-FDCB-4CE1-A0A3-F794121925F2}" srcOrd="0" destOrd="0" parTransId="{9C6BD553-372A-4023-9C3A-A604BDD7F421}" sibTransId="{BE9CE228-3BBD-4158-B1E6-387C1FE6EE5A}"/>
    <dgm:cxn modelId="{17E85560-46FE-4326-8626-6BD3838AE41A}" srcId="{CC6E3D59-A042-4023-8189-47231A39B882}" destId="{7878E12D-ED01-4F9B-9BBB-C9DDB69E746F}" srcOrd="0" destOrd="0" parTransId="{B6765216-69C0-47D3-9317-FC6FEFE6B77C}" sibTransId="{E130BD99-BCA1-4A08-9CEE-E6E10EFB3C85}"/>
    <dgm:cxn modelId="{1361567C-FA8E-4FA4-8C2D-77BF59DEA933}" type="presOf" srcId="{7878E12D-ED01-4F9B-9BBB-C9DDB69E746F}" destId="{BA2BB82D-7AB9-4A74-8729-18A94704EFC7}" srcOrd="0" destOrd="0" presId="urn:microsoft.com/office/officeart/2008/layout/LinedList"/>
    <dgm:cxn modelId="{DDBE1D7E-D469-45BB-9712-F1643CD8D0A0}" type="presOf" srcId="{14320694-FDCB-4CE1-A0A3-F794121925F2}" destId="{38B9E588-45C1-415F-8075-0E95EF3314B5}" srcOrd="0" destOrd="0" presId="urn:microsoft.com/office/officeart/2008/layout/LinedList"/>
    <dgm:cxn modelId="{B576F38A-8C7A-4174-BB52-FEA60BEE2DBB}" type="presOf" srcId="{CC6E3D59-A042-4023-8189-47231A39B882}" destId="{14F35DF5-D08A-4313-8E88-926E19F3AF31}" srcOrd="0" destOrd="0" presId="urn:microsoft.com/office/officeart/2008/layout/LinedList"/>
    <dgm:cxn modelId="{DCB491B3-C441-40F2-A295-A21FAC38377D}" type="presParOf" srcId="{14F35DF5-D08A-4313-8E88-926E19F3AF31}" destId="{3DC1150D-208B-49BA-9EC5-856D3AC433F6}" srcOrd="0" destOrd="0" presId="urn:microsoft.com/office/officeart/2008/layout/LinedList"/>
    <dgm:cxn modelId="{7336ED10-1E18-420A-9D4A-189788A5880B}" type="presParOf" srcId="{14F35DF5-D08A-4313-8E88-926E19F3AF31}" destId="{58A932B0-4738-4B1F-B48A-3F6B1FF51536}" srcOrd="1" destOrd="0" presId="urn:microsoft.com/office/officeart/2008/layout/LinedList"/>
    <dgm:cxn modelId="{18BDD491-9A24-408C-9B7C-3D8E482D4EBA}" type="presParOf" srcId="{58A932B0-4738-4B1F-B48A-3F6B1FF51536}" destId="{BA2BB82D-7AB9-4A74-8729-18A94704EFC7}" srcOrd="0" destOrd="0" presId="urn:microsoft.com/office/officeart/2008/layout/LinedList"/>
    <dgm:cxn modelId="{786A78D5-A99B-4F66-AC73-AF2DE289ACC8}" type="presParOf" srcId="{58A932B0-4738-4B1F-B48A-3F6B1FF51536}" destId="{CD8925F9-DED3-46F8-B906-40F19366147A}" srcOrd="1" destOrd="0" presId="urn:microsoft.com/office/officeart/2008/layout/LinedList"/>
    <dgm:cxn modelId="{60DD3D98-8C22-4FF6-919A-AE20B3C811CB}" type="presParOf" srcId="{CD8925F9-DED3-46F8-B906-40F19366147A}" destId="{D1121DAF-8D4E-4B6E-8E08-EDDC04BB3C37}" srcOrd="0" destOrd="0" presId="urn:microsoft.com/office/officeart/2008/layout/LinedList"/>
    <dgm:cxn modelId="{BCBFC715-F743-4299-A06E-A0139545A711}" type="presParOf" srcId="{CD8925F9-DED3-46F8-B906-40F19366147A}" destId="{A5B95B5F-C72F-4775-8332-A921183BA8C5}" srcOrd="1" destOrd="0" presId="urn:microsoft.com/office/officeart/2008/layout/LinedList"/>
    <dgm:cxn modelId="{D20AA2EE-550F-4B8E-B009-EBE927432674}" type="presParOf" srcId="{A5B95B5F-C72F-4775-8332-A921183BA8C5}" destId="{5E65A221-E3B7-4623-8049-D9688C51B7DE}" srcOrd="0" destOrd="0" presId="urn:microsoft.com/office/officeart/2008/layout/LinedList"/>
    <dgm:cxn modelId="{F4C0A989-5C67-4349-B049-DACB239D9C70}" type="presParOf" srcId="{A5B95B5F-C72F-4775-8332-A921183BA8C5}" destId="{38B9E588-45C1-415F-8075-0E95EF3314B5}" srcOrd="1" destOrd="0" presId="urn:microsoft.com/office/officeart/2008/layout/LinedList"/>
    <dgm:cxn modelId="{59D00FFF-70BE-4CB5-9BAE-84691A6FDF8E}" type="presParOf" srcId="{A5B95B5F-C72F-4775-8332-A921183BA8C5}" destId="{9A4F8E6F-5309-4B7A-A670-EC2CAC93F1AF}" srcOrd="2" destOrd="0" presId="urn:microsoft.com/office/officeart/2008/layout/LinedList"/>
    <dgm:cxn modelId="{8E229046-F107-4D15-ACEC-23DD50F778D6}" type="presParOf" srcId="{CD8925F9-DED3-46F8-B906-40F19366147A}" destId="{437D4BA7-C7D0-4EF5-8168-7D1ACEC6E9C8}" srcOrd="2" destOrd="0" presId="urn:microsoft.com/office/officeart/2008/layout/LinedList"/>
    <dgm:cxn modelId="{F218742B-7D33-450E-BC4A-707DFC5611FB}" type="presParOf" srcId="{CD8925F9-DED3-46F8-B906-40F19366147A}" destId="{4D72A020-1D4E-4D31-837E-48A6D376269E}"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EE6567-20AB-4E58-A353-78FB85B5D94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2980F34-FF41-41D1-98FD-D1B33DE3199C}">
      <dgm:prSet phldrT="[Text]"/>
      <dgm:spPr/>
      <dgm:t>
        <a:bodyPr/>
        <a:lstStyle/>
        <a:p>
          <a:r>
            <a:rPr lang="en-US" dirty="0"/>
            <a:t>Near To Water</a:t>
          </a:r>
        </a:p>
      </dgm:t>
    </dgm:pt>
    <dgm:pt modelId="{86CF8D4D-56C1-4F87-9CAF-0B2F60EA3DC6}" type="parTrans" cxnId="{BCC392B4-9848-4E2C-B130-93C3D059E5A6}">
      <dgm:prSet/>
      <dgm:spPr/>
      <dgm:t>
        <a:bodyPr/>
        <a:lstStyle/>
        <a:p>
          <a:endParaRPr lang="en-US"/>
        </a:p>
      </dgm:t>
    </dgm:pt>
    <dgm:pt modelId="{CB8D1E14-FB64-4FB3-BFCC-19A1D64F5684}" type="sibTrans" cxnId="{BCC392B4-9848-4E2C-B130-93C3D059E5A6}">
      <dgm:prSet/>
      <dgm:spPr/>
      <dgm:t>
        <a:bodyPr/>
        <a:lstStyle/>
        <a:p>
          <a:endParaRPr lang="en-US"/>
        </a:p>
      </dgm:t>
    </dgm:pt>
    <dgm:pt modelId="{B01AB4AF-2AD6-4E5A-8829-1B583FFA7B04}">
      <dgm:prSet phldrT="[Text]"/>
      <dgm:spPr/>
      <dgm:t>
        <a:bodyPr/>
        <a:lstStyle/>
        <a:p>
          <a:pPr>
            <a:buNone/>
          </a:pPr>
          <a:r>
            <a:rPr lang="en-US" dirty="0"/>
            <a:t>means aquatic activities at any location where there is a body of water at the intended destination that is open and accessible to individuals.  This means that there are no barriers to prevent access such as secure fencing or padlocked gates. Contact with the water may, or may not be intended. Bodies of water include, but are not limited to, streams, creeks, oceans, lakes, ponds, pools, hot tubs, wading pools, or natural or man-made water areas. Near to water</a:t>
          </a:r>
          <a:r>
            <a:rPr lang="en-US" b="1" dirty="0"/>
            <a:t> </a:t>
          </a:r>
          <a:r>
            <a:rPr lang="en-US" dirty="0"/>
            <a:t>activities include, but are not limited to, picnics in a park where there is water, feeding ducks at a pond, unrestricted access to backyard wading or swimming pools or hot tubs, or walks on the beach.</a:t>
          </a:r>
        </a:p>
      </dgm:t>
    </dgm:pt>
    <dgm:pt modelId="{9AA63980-D05F-47FF-9CD1-A5C2F14170F3}" type="parTrans" cxnId="{EA67643D-6326-4A5B-A4D4-272A7AB2E4B7}">
      <dgm:prSet/>
      <dgm:spPr/>
      <dgm:t>
        <a:bodyPr/>
        <a:lstStyle/>
        <a:p>
          <a:endParaRPr lang="en-US"/>
        </a:p>
      </dgm:t>
    </dgm:pt>
    <dgm:pt modelId="{527EEF47-2FEF-48D8-9B38-33B12BED3AFF}" type="sibTrans" cxnId="{EA67643D-6326-4A5B-A4D4-272A7AB2E4B7}">
      <dgm:prSet/>
      <dgm:spPr/>
      <dgm:t>
        <a:bodyPr/>
        <a:lstStyle/>
        <a:p>
          <a:endParaRPr lang="en-US"/>
        </a:p>
      </dgm:t>
    </dgm:pt>
    <dgm:pt modelId="{588BA07C-8B79-4F35-8537-FBF769934C3C}" type="pres">
      <dgm:prSet presAssocID="{93EE6567-20AB-4E58-A353-78FB85B5D947}" presName="vert0" presStyleCnt="0">
        <dgm:presLayoutVars>
          <dgm:dir/>
          <dgm:animOne val="branch"/>
          <dgm:animLvl val="lvl"/>
        </dgm:presLayoutVars>
      </dgm:prSet>
      <dgm:spPr/>
    </dgm:pt>
    <dgm:pt modelId="{4E456080-58ED-4E1F-857E-EEB19DD41540}" type="pres">
      <dgm:prSet presAssocID="{D2980F34-FF41-41D1-98FD-D1B33DE3199C}" presName="thickLine" presStyleLbl="alignNode1" presStyleIdx="0" presStyleCnt="1"/>
      <dgm:spPr/>
    </dgm:pt>
    <dgm:pt modelId="{1BE214F4-6CF2-4FED-9589-2CA17B93178E}" type="pres">
      <dgm:prSet presAssocID="{D2980F34-FF41-41D1-98FD-D1B33DE3199C}" presName="horz1" presStyleCnt="0"/>
      <dgm:spPr/>
    </dgm:pt>
    <dgm:pt modelId="{56935433-8439-46B0-B774-117F408EF36A}" type="pres">
      <dgm:prSet presAssocID="{D2980F34-FF41-41D1-98FD-D1B33DE3199C}" presName="tx1" presStyleLbl="revTx" presStyleIdx="0" presStyleCnt="2"/>
      <dgm:spPr/>
    </dgm:pt>
    <dgm:pt modelId="{92011285-C193-4162-9A76-D85651F742BF}" type="pres">
      <dgm:prSet presAssocID="{D2980F34-FF41-41D1-98FD-D1B33DE3199C}" presName="vert1" presStyleCnt="0"/>
      <dgm:spPr/>
    </dgm:pt>
    <dgm:pt modelId="{8D5D3FF0-A4E3-42AE-B703-1C189E453852}" type="pres">
      <dgm:prSet presAssocID="{B01AB4AF-2AD6-4E5A-8829-1B583FFA7B04}" presName="vertSpace2a" presStyleCnt="0"/>
      <dgm:spPr/>
    </dgm:pt>
    <dgm:pt modelId="{FCBC8396-87A1-4CEF-88DE-A4FBEEC2C10B}" type="pres">
      <dgm:prSet presAssocID="{B01AB4AF-2AD6-4E5A-8829-1B583FFA7B04}" presName="horz2" presStyleCnt="0"/>
      <dgm:spPr/>
    </dgm:pt>
    <dgm:pt modelId="{73F62852-F072-44EB-8F2D-8FA46A89986E}" type="pres">
      <dgm:prSet presAssocID="{B01AB4AF-2AD6-4E5A-8829-1B583FFA7B04}" presName="horzSpace2" presStyleCnt="0"/>
      <dgm:spPr/>
    </dgm:pt>
    <dgm:pt modelId="{535BD16B-CAF8-4C09-AFF7-E938A08531D2}" type="pres">
      <dgm:prSet presAssocID="{B01AB4AF-2AD6-4E5A-8829-1B583FFA7B04}" presName="tx2" presStyleLbl="revTx" presStyleIdx="1" presStyleCnt="2"/>
      <dgm:spPr/>
    </dgm:pt>
    <dgm:pt modelId="{3019D202-2AA2-40A7-8C39-45F4F597D906}" type="pres">
      <dgm:prSet presAssocID="{B01AB4AF-2AD6-4E5A-8829-1B583FFA7B04}" presName="vert2" presStyleCnt="0"/>
      <dgm:spPr/>
    </dgm:pt>
    <dgm:pt modelId="{12F1829A-3D8D-410A-9623-66FB75323BA4}" type="pres">
      <dgm:prSet presAssocID="{B01AB4AF-2AD6-4E5A-8829-1B583FFA7B04}" presName="thinLine2b" presStyleLbl="callout" presStyleIdx="0" presStyleCnt="1"/>
      <dgm:spPr/>
    </dgm:pt>
    <dgm:pt modelId="{1BC69362-BB37-4F43-8F10-39691ABE79F3}" type="pres">
      <dgm:prSet presAssocID="{B01AB4AF-2AD6-4E5A-8829-1B583FFA7B04}" presName="vertSpace2b" presStyleCnt="0"/>
      <dgm:spPr/>
    </dgm:pt>
  </dgm:ptLst>
  <dgm:cxnLst>
    <dgm:cxn modelId="{DE01ED14-FAAD-4103-8559-A4514D71699D}" type="presOf" srcId="{93EE6567-20AB-4E58-A353-78FB85B5D947}" destId="{588BA07C-8B79-4F35-8537-FBF769934C3C}" srcOrd="0" destOrd="0" presId="urn:microsoft.com/office/officeart/2008/layout/LinedList"/>
    <dgm:cxn modelId="{86D9B41D-9179-4954-B9D0-0EB111EB47BA}" type="presOf" srcId="{D2980F34-FF41-41D1-98FD-D1B33DE3199C}" destId="{56935433-8439-46B0-B774-117F408EF36A}" srcOrd="0" destOrd="0" presId="urn:microsoft.com/office/officeart/2008/layout/LinedList"/>
    <dgm:cxn modelId="{EA67643D-6326-4A5B-A4D4-272A7AB2E4B7}" srcId="{D2980F34-FF41-41D1-98FD-D1B33DE3199C}" destId="{B01AB4AF-2AD6-4E5A-8829-1B583FFA7B04}" srcOrd="0" destOrd="0" parTransId="{9AA63980-D05F-47FF-9CD1-A5C2F14170F3}" sibTransId="{527EEF47-2FEF-48D8-9B38-33B12BED3AFF}"/>
    <dgm:cxn modelId="{1AC3279B-AC3A-4BA4-9EBA-B4F452C42762}" type="presOf" srcId="{B01AB4AF-2AD6-4E5A-8829-1B583FFA7B04}" destId="{535BD16B-CAF8-4C09-AFF7-E938A08531D2}" srcOrd="0" destOrd="0" presId="urn:microsoft.com/office/officeart/2008/layout/LinedList"/>
    <dgm:cxn modelId="{BCC392B4-9848-4E2C-B130-93C3D059E5A6}" srcId="{93EE6567-20AB-4E58-A353-78FB85B5D947}" destId="{D2980F34-FF41-41D1-98FD-D1B33DE3199C}" srcOrd="0" destOrd="0" parTransId="{86CF8D4D-56C1-4F87-9CAF-0B2F60EA3DC6}" sibTransId="{CB8D1E14-FB64-4FB3-BFCC-19A1D64F5684}"/>
    <dgm:cxn modelId="{6FF9C58A-2F3D-46FD-A8D5-532E5568EC48}" type="presParOf" srcId="{588BA07C-8B79-4F35-8537-FBF769934C3C}" destId="{4E456080-58ED-4E1F-857E-EEB19DD41540}" srcOrd="0" destOrd="0" presId="urn:microsoft.com/office/officeart/2008/layout/LinedList"/>
    <dgm:cxn modelId="{1A9EA812-1B13-4431-8013-4611934BA16F}" type="presParOf" srcId="{588BA07C-8B79-4F35-8537-FBF769934C3C}" destId="{1BE214F4-6CF2-4FED-9589-2CA17B93178E}" srcOrd="1" destOrd="0" presId="urn:microsoft.com/office/officeart/2008/layout/LinedList"/>
    <dgm:cxn modelId="{46C76D0E-DAD9-427D-A9E7-AB384BB16B1C}" type="presParOf" srcId="{1BE214F4-6CF2-4FED-9589-2CA17B93178E}" destId="{56935433-8439-46B0-B774-117F408EF36A}" srcOrd="0" destOrd="0" presId="urn:microsoft.com/office/officeart/2008/layout/LinedList"/>
    <dgm:cxn modelId="{41F8CD85-9EAA-4B0B-9093-B34F83852E39}" type="presParOf" srcId="{1BE214F4-6CF2-4FED-9589-2CA17B93178E}" destId="{92011285-C193-4162-9A76-D85651F742BF}" srcOrd="1" destOrd="0" presId="urn:microsoft.com/office/officeart/2008/layout/LinedList"/>
    <dgm:cxn modelId="{498368BF-DAC1-468D-908F-779799047FE9}" type="presParOf" srcId="{92011285-C193-4162-9A76-D85651F742BF}" destId="{8D5D3FF0-A4E3-42AE-B703-1C189E453852}" srcOrd="0" destOrd="0" presId="urn:microsoft.com/office/officeart/2008/layout/LinedList"/>
    <dgm:cxn modelId="{6FCC0664-315F-421B-AD29-E6801F4EFF47}" type="presParOf" srcId="{92011285-C193-4162-9A76-D85651F742BF}" destId="{FCBC8396-87A1-4CEF-88DE-A4FBEEC2C10B}" srcOrd="1" destOrd="0" presId="urn:microsoft.com/office/officeart/2008/layout/LinedList"/>
    <dgm:cxn modelId="{AA2F4517-2F6B-466F-8AC0-6469078515A8}" type="presParOf" srcId="{FCBC8396-87A1-4CEF-88DE-A4FBEEC2C10B}" destId="{73F62852-F072-44EB-8F2D-8FA46A89986E}" srcOrd="0" destOrd="0" presId="urn:microsoft.com/office/officeart/2008/layout/LinedList"/>
    <dgm:cxn modelId="{8A094E3B-2AAD-4025-98AC-DBED43D0B4F3}" type="presParOf" srcId="{FCBC8396-87A1-4CEF-88DE-A4FBEEC2C10B}" destId="{535BD16B-CAF8-4C09-AFF7-E938A08531D2}" srcOrd="1" destOrd="0" presId="urn:microsoft.com/office/officeart/2008/layout/LinedList"/>
    <dgm:cxn modelId="{289F79D6-8689-42D4-AE94-8E524A18F98A}" type="presParOf" srcId="{FCBC8396-87A1-4CEF-88DE-A4FBEEC2C10B}" destId="{3019D202-2AA2-40A7-8C39-45F4F597D906}" srcOrd="2" destOrd="0" presId="urn:microsoft.com/office/officeart/2008/layout/LinedList"/>
    <dgm:cxn modelId="{2809065E-CB17-4C7F-B796-D23EB245EDD9}" type="presParOf" srcId="{92011285-C193-4162-9A76-D85651F742BF}" destId="{12F1829A-3D8D-410A-9623-66FB75323BA4}" srcOrd="2" destOrd="0" presId="urn:microsoft.com/office/officeart/2008/layout/LinedList"/>
    <dgm:cxn modelId="{EA9B1C35-AA4D-4E3E-900C-2E1820647BDE}" type="presParOf" srcId="{92011285-C193-4162-9A76-D85651F742BF}" destId="{1BC69362-BB37-4F43-8F10-39691ABE79F3}"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6E3D59-A042-4023-8189-47231A39B88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40D1762-B29C-4795-A694-FF7E228D7A9E}">
      <dgm:prSet/>
      <dgm:spPr/>
      <dgm:t>
        <a:bodyPr/>
        <a:lstStyle/>
        <a:p>
          <a:r>
            <a:rPr lang="en-US" dirty="0"/>
            <a:t>While Bathing</a:t>
          </a:r>
        </a:p>
      </dgm:t>
    </dgm:pt>
    <dgm:pt modelId="{D8E03483-6961-4BCD-8AB2-2EA7805006BB}" type="parTrans" cxnId="{A3D9E242-C039-457D-BF18-E50534A12C9B}">
      <dgm:prSet/>
      <dgm:spPr/>
      <dgm:t>
        <a:bodyPr/>
        <a:lstStyle/>
        <a:p>
          <a:endParaRPr lang="en-US"/>
        </a:p>
      </dgm:t>
    </dgm:pt>
    <dgm:pt modelId="{63903E79-38A2-4445-B0FD-313A889EA012}" type="sibTrans" cxnId="{A3D9E242-C039-457D-BF18-E50534A12C9B}">
      <dgm:prSet/>
      <dgm:spPr/>
      <dgm:t>
        <a:bodyPr/>
        <a:lstStyle/>
        <a:p>
          <a:endParaRPr lang="en-US"/>
        </a:p>
      </dgm:t>
    </dgm:pt>
    <dgm:pt modelId="{44E8ED2A-A084-4CFF-823A-BE1D29BD050A}">
      <dgm:prSet/>
      <dgm:spPr/>
      <dgm:t>
        <a:bodyPr/>
        <a:lstStyle/>
        <a:p>
          <a:pPr>
            <a:buNone/>
          </a:pPr>
          <a:r>
            <a:rPr lang="en-US" b="1" dirty="0"/>
            <a:t>Know the level of supervision and support that each individual needs to remain safe</a:t>
          </a:r>
          <a:r>
            <a:rPr lang="en-US" dirty="0"/>
            <a:t>. </a:t>
          </a:r>
        </a:p>
      </dgm:t>
    </dgm:pt>
    <dgm:pt modelId="{E073161A-52CB-4473-B9B7-59E2E455C50B}" type="parTrans" cxnId="{D96250AC-4124-438C-9A47-ADE1E2DDF6A5}">
      <dgm:prSet/>
      <dgm:spPr/>
      <dgm:t>
        <a:bodyPr/>
        <a:lstStyle/>
        <a:p>
          <a:endParaRPr lang="en-US"/>
        </a:p>
      </dgm:t>
    </dgm:pt>
    <dgm:pt modelId="{A6233A8F-AE47-403B-94D9-22C94DB0E6AC}" type="sibTrans" cxnId="{D96250AC-4124-438C-9A47-ADE1E2DDF6A5}">
      <dgm:prSet/>
      <dgm:spPr/>
      <dgm:t>
        <a:bodyPr/>
        <a:lstStyle/>
        <a:p>
          <a:endParaRPr lang="en-US"/>
        </a:p>
      </dgm:t>
    </dgm:pt>
    <dgm:pt modelId="{98DE1E21-5D2E-40B1-8C5C-E0727A8C90FB}">
      <dgm:prSet/>
      <dgm:spPr/>
      <dgm:t>
        <a:bodyPr/>
        <a:lstStyle/>
        <a:p>
          <a:pPr>
            <a:buNone/>
          </a:pPr>
          <a:r>
            <a:rPr lang="en-US" b="1" dirty="0"/>
            <a:t>Make specific staff assignments</a:t>
          </a:r>
          <a:endParaRPr lang="en-US" dirty="0"/>
        </a:p>
      </dgm:t>
    </dgm:pt>
    <dgm:pt modelId="{19484E42-F5A7-4B92-B61D-D13A794496DB}" type="parTrans" cxnId="{1BB80A8E-316D-4786-9B61-27F4B47AEBB3}">
      <dgm:prSet/>
      <dgm:spPr/>
      <dgm:t>
        <a:bodyPr/>
        <a:lstStyle/>
        <a:p>
          <a:endParaRPr lang="en-US"/>
        </a:p>
      </dgm:t>
    </dgm:pt>
    <dgm:pt modelId="{C9E123BD-F786-4835-B653-FAE1C41A6757}" type="sibTrans" cxnId="{1BB80A8E-316D-4786-9B61-27F4B47AEBB3}">
      <dgm:prSet/>
      <dgm:spPr/>
      <dgm:t>
        <a:bodyPr/>
        <a:lstStyle/>
        <a:p>
          <a:endParaRPr lang="en-US"/>
        </a:p>
      </dgm:t>
    </dgm:pt>
    <dgm:pt modelId="{218CC98C-60BA-43A6-B302-CC6EF2DF91AE}">
      <dgm:prSet/>
      <dgm:spPr/>
      <dgm:t>
        <a:bodyPr/>
        <a:lstStyle/>
        <a:p>
          <a:pPr>
            <a:buNone/>
          </a:pPr>
          <a:r>
            <a:rPr lang="en-US" b="1" dirty="0"/>
            <a:t>Eliminate distractions and interruptions that interfere with supervision responsibilities</a:t>
          </a:r>
          <a:r>
            <a:rPr lang="en-US" dirty="0"/>
            <a:t>. Bathing </a:t>
          </a:r>
        </a:p>
      </dgm:t>
    </dgm:pt>
    <dgm:pt modelId="{C7AAE3DF-CF37-42D2-A36B-5655D543E0DB}" type="parTrans" cxnId="{95E7BA9D-D4CD-495E-A8B0-8680BD6D16EA}">
      <dgm:prSet/>
      <dgm:spPr/>
      <dgm:t>
        <a:bodyPr/>
        <a:lstStyle/>
        <a:p>
          <a:endParaRPr lang="en-US"/>
        </a:p>
      </dgm:t>
    </dgm:pt>
    <dgm:pt modelId="{414E55C2-C484-48D3-8949-960C2E75EC2B}" type="sibTrans" cxnId="{95E7BA9D-D4CD-495E-A8B0-8680BD6D16EA}">
      <dgm:prSet/>
      <dgm:spPr/>
      <dgm:t>
        <a:bodyPr/>
        <a:lstStyle/>
        <a:p>
          <a:endParaRPr lang="en-US"/>
        </a:p>
      </dgm:t>
    </dgm:pt>
    <dgm:pt modelId="{63D504BE-E72F-48E4-8457-550CCF369C5E}">
      <dgm:prSet/>
      <dgm:spPr/>
      <dgm:t>
        <a:bodyPr/>
        <a:lstStyle/>
        <a:p>
          <a:pPr>
            <a:buNone/>
          </a:pPr>
          <a:r>
            <a:rPr lang="en-US" b="1" dirty="0"/>
            <a:t>Take special precautions with individuals who have seizure conditions</a:t>
          </a:r>
          <a:endParaRPr lang="en-US" dirty="0"/>
        </a:p>
      </dgm:t>
    </dgm:pt>
    <dgm:pt modelId="{9DA8C40B-F38C-4B23-948E-8635D6665E01}" type="parTrans" cxnId="{7B4709C2-F7D5-4C98-9899-E0241F1B433F}">
      <dgm:prSet/>
      <dgm:spPr/>
      <dgm:t>
        <a:bodyPr/>
        <a:lstStyle/>
        <a:p>
          <a:endParaRPr lang="en-US"/>
        </a:p>
      </dgm:t>
    </dgm:pt>
    <dgm:pt modelId="{94CF2861-B3C4-4E67-B92E-11E7569AA91D}" type="sibTrans" cxnId="{7B4709C2-F7D5-4C98-9899-E0241F1B433F}">
      <dgm:prSet/>
      <dgm:spPr/>
      <dgm:t>
        <a:bodyPr/>
        <a:lstStyle/>
        <a:p>
          <a:endParaRPr lang="en-US"/>
        </a:p>
      </dgm:t>
    </dgm:pt>
    <dgm:pt modelId="{7A0DC41A-E529-4E77-85FA-D651EDBD6397}">
      <dgm:prSet/>
      <dgm:spPr/>
      <dgm:t>
        <a:bodyPr/>
        <a:lstStyle/>
        <a:p>
          <a:pPr>
            <a:buNone/>
          </a:pPr>
          <a:r>
            <a:rPr lang="en-US" b="1" dirty="0"/>
            <a:t>Avoid thinking that nothing bad can happen in a minute or two</a:t>
          </a:r>
          <a:r>
            <a:rPr lang="en-US" dirty="0"/>
            <a:t>. </a:t>
          </a:r>
        </a:p>
      </dgm:t>
    </dgm:pt>
    <dgm:pt modelId="{36166A73-90FE-495A-80AC-C1FB12A20436}" type="parTrans" cxnId="{FBD93F82-45E9-4AE9-9DFF-56D928563A77}">
      <dgm:prSet/>
      <dgm:spPr/>
      <dgm:t>
        <a:bodyPr/>
        <a:lstStyle/>
        <a:p>
          <a:endParaRPr lang="en-US"/>
        </a:p>
      </dgm:t>
    </dgm:pt>
    <dgm:pt modelId="{AE7689FF-E8C0-4D0E-86EF-23753DD49918}" type="sibTrans" cxnId="{FBD93F82-45E9-4AE9-9DFF-56D928563A77}">
      <dgm:prSet/>
      <dgm:spPr/>
      <dgm:t>
        <a:bodyPr/>
        <a:lstStyle/>
        <a:p>
          <a:endParaRPr lang="en-US"/>
        </a:p>
      </dgm:t>
    </dgm:pt>
    <dgm:pt modelId="{906ABE62-6CB5-43A4-87CA-1EBDCDD81480}">
      <dgm:prSet/>
      <dgm:spPr/>
      <dgm:t>
        <a:bodyPr/>
        <a:lstStyle/>
        <a:p>
          <a:pPr>
            <a:buNone/>
          </a:pPr>
          <a:r>
            <a:rPr lang="en-US" b="1" dirty="0"/>
            <a:t>Drain the bathtub or sink right away</a:t>
          </a:r>
          <a:endParaRPr lang="en-US" dirty="0"/>
        </a:p>
      </dgm:t>
    </dgm:pt>
    <dgm:pt modelId="{3EA9A058-CCE9-4D45-A426-945EFBB3A81B}" type="parTrans" cxnId="{3C4E33C7-F721-44A5-AC9F-C7B7A68F49D7}">
      <dgm:prSet/>
      <dgm:spPr/>
      <dgm:t>
        <a:bodyPr/>
        <a:lstStyle/>
        <a:p>
          <a:endParaRPr lang="en-US"/>
        </a:p>
      </dgm:t>
    </dgm:pt>
    <dgm:pt modelId="{87E69D2A-5D7B-4E2E-B9A0-F7FBDA720697}" type="sibTrans" cxnId="{3C4E33C7-F721-44A5-AC9F-C7B7A68F49D7}">
      <dgm:prSet/>
      <dgm:spPr/>
      <dgm:t>
        <a:bodyPr/>
        <a:lstStyle/>
        <a:p>
          <a:endParaRPr lang="en-US"/>
        </a:p>
      </dgm:t>
    </dgm:pt>
    <dgm:pt modelId="{04CD5077-8C05-4405-8B2F-75CF492DE9DD}">
      <dgm:prSet phldr="0"/>
      <dgm:spPr/>
      <dgm:t>
        <a:bodyPr/>
        <a:lstStyle/>
        <a:p>
          <a:pPr rtl="0"/>
          <a:r>
            <a:rPr lang="en-US" b="1" dirty="0">
              <a:latin typeface="Georgia"/>
            </a:rPr>
            <a:t>Gather all items needed for hygiene prior</a:t>
          </a:r>
        </a:p>
      </dgm:t>
    </dgm:pt>
    <dgm:pt modelId="{8AE4807F-A26C-48B5-A612-A2175AE14F2C}" type="parTrans" cxnId="{8ED6F049-41F6-40E7-B7AC-C969397D8B22}">
      <dgm:prSet/>
      <dgm:spPr/>
    </dgm:pt>
    <dgm:pt modelId="{D648A24C-8544-4E21-9655-11CDD617196B}" type="sibTrans" cxnId="{8ED6F049-41F6-40E7-B7AC-C969397D8B22}">
      <dgm:prSet/>
      <dgm:spPr/>
    </dgm:pt>
    <dgm:pt modelId="{14F35DF5-D08A-4313-8E88-926E19F3AF31}" type="pres">
      <dgm:prSet presAssocID="{CC6E3D59-A042-4023-8189-47231A39B882}" presName="vert0" presStyleCnt="0">
        <dgm:presLayoutVars>
          <dgm:dir/>
          <dgm:animOne val="branch"/>
          <dgm:animLvl val="lvl"/>
        </dgm:presLayoutVars>
      </dgm:prSet>
      <dgm:spPr/>
    </dgm:pt>
    <dgm:pt modelId="{28BB9518-B76D-41C1-A64D-436510B67CA3}" type="pres">
      <dgm:prSet presAssocID="{640D1762-B29C-4795-A694-FF7E228D7A9E}" presName="thickLine" presStyleLbl="alignNode1" presStyleIdx="0" presStyleCnt="1"/>
      <dgm:spPr/>
    </dgm:pt>
    <dgm:pt modelId="{F386CA6C-1C5C-4A0B-AD22-ACB62FE8BDB9}" type="pres">
      <dgm:prSet presAssocID="{640D1762-B29C-4795-A694-FF7E228D7A9E}" presName="horz1" presStyleCnt="0"/>
      <dgm:spPr/>
    </dgm:pt>
    <dgm:pt modelId="{02D71F5F-B10F-4E9C-8ADA-C9B06EA72D9C}" type="pres">
      <dgm:prSet presAssocID="{640D1762-B29C-4795-A694-FF7E228D7A9E}" presName="tx1" presStyleLbl="revTx" presStyleIdx="0" presStyleCnt="8"/>
      <dgm:spPr/>
    </dgm:pt>
    <dgm:pt modelId="{F972A39A-881B-4A05-B12E-03D67146E0CA}" type="pres">
      <dgm:prSet presAssocID="{640D1762-B29C-4795-A694-FF7E228D7A9E}" presName="vert1" presStyleCnt="0"/>
      <dgm:spPr/>
    </dgm:pt>
    <dgm:pt modelId="{2690369B-6401-4200-A8DA-8BDF7B6D33C6}" type="pres">
      <dgm:prSet presAssocID="{04CD5077-8C05-4405-8B2F-75CF492DE9DD}" presName="vertSpace2a" presStyleCnt="0"/>
      <dgm:spPr/>
    </dgm:pt>
    <dgm:pt modelId="{2D19030F-DB0A-4843-897D-F3740B73C598}" type="pres">
      <dgm:prSet presAssocID="{04CD5077-8C05-4405-8B2F-75CF492DE9DD}" presName="horz2" presStyleCnt="0"/>
      <dgm:spPr/>
    </dgm:pt>
    <dgm:pt modelId="{224DE47B-57F0-4766-B231-E309A9F8DE2D}" type="pres">
      <dgm:prSet presAssocID="{04CD5077-8C05-4405-8B2F-75CF492DE9DD}" presName="horzSpace2" presStyleCnt="0"/>
      <dgm:spPr/>
    </dgm:pt>
    <dgm:pt modelId="{A104C1B1-1726-4A2A-99CB-8F7FFC8FCA2A}" type="pres">
      <dgm:prSet presAssocID="{04CD5077-8C05-4405-8B2F-75CF492DE9DD}" presName="tx2" presStyleLbl="revTx" presStyleIdx="1" presStyleCnt="8"/>
      <dgm:spPr/>
    </dgm:pt>
    <dgm:pt modelId="{F59207C1-74C6-40E0-9CE1-694B71000F47}" type="pres">
      <dgm:prSet presAssocID="{04CD5077-8C05-4405-8B2F-75CF492DE9DD}" presName="vert2" presStyleCnt="0"/>
      <dgm:spPr/>
    </dgm:pt>
    <dgm:pt modelId="{9C4E7168-15E5-47AB-A486-AADFB6BE7107}" type="pres">
      <dgm:prSet presAssocID="{04CD5077-8C05-4405-8B2F-75CF492DE9DD}" presName="thinLine2b" presStyleLbl="callout" presStyleIdx="0" presStyleCnt="7"/>
      <dgm:spPr/>
    </dgm:pt>
    <dgm:pt modelId="{9D5A12BD-2B12-4C33-9F93-5BA72B2A71BC}" type="pres">
      <dgm:prSet presAssocID="{04CD5077-8C05-4405-8B2F-75CF492DE9DD}" presName="vertSpace2b" presStyleCnt="0"/>
      <dgm:spPr/>
    </dgm:pt>
    <dgm:pt modelId="{9CFABFDE-F336-4EB4-AF29-34725963C6A9}" type="pres">
      <dgm:prSet presAssocID="{44E8ED2A-A084-4CFF-823A-BE1D29BD050A}" presName="horz2" presStyleCnt="0"/>
      <dgm:spPr/>
    </dgm:pt>
    <dgm:pt modelId="{72EF249B-512E-4B4A-BA61-F63139B5076E}" type="pres">
      <dgm:prSet presAssocID="{44E8ED2A-A084-4CFF-823A-BE1D29BD050A}" presName="horzSpace2" presStyleCnt="0"/>
      <dgm:spPr/>
    </dgm:pt>
    <dgm:pt modelId="{C98E61D3-D0AA-4021-A19B-3E6D304271E4}" type="pres">
      <dgm:prSet presAssocID="{44E8ED2A-A084-4CFF-823A-BE1D29BD050A}" presName="tx2" presStyleLbl="revTx" presStyleIdx="2" presStyleCnt="8"/>
      <dgm:spPr/>
    </dgm:pt>
    <dgm:pt modelId="{14C531DB-1CDA-4A80-B880-A7E643753459}" type="pres">
      <dgm:prSet presAssocID="{44E8ED2A-A084-4CFF-823A-BE1D29BD050A}" presName="vert2" presStyleCnt="0"/>
      <dgm:spPr/>
    </dgm:pt>
    <dgm:pt modelId="{1B3CA344-A975-4FDC-ADEB-89617C173D2A}" type="pres">
      <dgm:prSet presAssocID="{44E8ED2A-A084-4CFF-823A-BE1D29BD050A}" presName="thinLine2b" presStyleLbl="callout" presStyleIdx="1" presStyleCnt="7"/>
      <dgm:spPr/>
    </dgm:pt>
    <dgm:pt modelId="{0CA80F03-6D9B-43E9-A6E6-82A037A0ABB5}" type="pres">
      <dgm:prSet presAssocID="{44E8ED2A-A084-4CFF-823A-BE1D29BD050A}" presName="vertSpace2b" presStyleCnt="0"/>
      <dgm:spPr/>
    </dgm:pt>
    <dgm:pt modelId="{8C0D3F2C-A259-4280-9206-36F0E3C14276}" type="pres">
      <dgm:prSet presAssocID="{98DE1E21-5D2E-40B1-8C5C-E0727A8C90FB}" presName="horz2" presStyleCnt="0"/>
      <dgm:spPr/>
    </dgm:pt>
    <dgm:pt modelId="{A043ABBA-91C7-400B-A43C-F86EAAB3E0A5}" type="pres">
      <dgm:prSet presAssocID="{98DE1E21-5D2E-40B1-8C5C-E0727A8C90FB}" presName="horzSpace2" presStyleCnt="0"/>
      <dgm:spPr/>
    </dgm:pt>
    <dgm:pt modelId="{70E48111-2962-4FF1-8D5C-6616E96C41A4}" type="pres">
      <dgm:prSet presAssocID="{98DE1E21-5D2E-40B1-8C5C-E0727A8C90FB}" presName="tx2" presStyleLbl="revTx" presStyleIdx="3" presStyleCnt="8"/>
      <dgm:spPr/>
    </dgm:pt>
    <dgm:pt modelId="{867F03BE-44CB-4C28-A22C-4AD226417048}" type="pres">
      <dgm:prSet presAssocID="{98DE1E21-5D2E-40B1-8C5C-E0727A8C90FB}" presName="vert2" presStyleCnt="0"/>
      <dgm:spPr/>
    </dgm:pt>
    <dgm:pt modelId="{6C7F9455-C4F1-43D4-96AF-98356FF77635}" type="pres">
      <dgm:prSet presAssocID="{98DE1E21-5D2E-40B1-8C5C-E0727A8C90FB}" presName="thinLine2b" presStyleLbl="callout" presStyleIdx="2" presStyleCnt="7"/>
      <dgm:spPr/>
    </dgm:pt>
    <dgm:pt modelId="{B76E7542-32B6-4849-ADA2-6277A286CA82}" type="pres">
      <dgm:prSet presAssocID="{98DE1E21-5D2E-40B1-8C5C-E0727A8C90FB}" presName="vertSpace2b" presStyleCnt="0"/>
      <dgm:spPr/>
    </dgm:pt>
    <dgm:pt modelId="{943D539A-8CA0-456D-8EAA-E0691BDD68CC}" type="pres">
      <dgm:prSet presAssocID="{218CC98C-60BA-43A6-B302-CC6EF2DF91AE}" presName="horz2" presStyleCnt="0"/>
      <dgm:spPr/>
    </dgm:pt>
    <dgm:pt modelId="{8611F3FB-ED3A-4355-AE82-A6C8CD71BC3F}" type="pres">
      <dgm:prSet presAssocID="{218CC98C-60BA-43A6-B302-CC6EF2DF91AE}" presName="horzSpace2" presStyleCnt="0"/>
      <dgm:spPr/>
    </dgm:pt>
    <dgm:pt modelId="{3448AE57-650A-47B0-9963-4C076F2F91D9}" type="pres">
      <dgm:prSet presAssocID="{218CC98C-60BA-43A6-B302-CC6EF2DF91AE}" presName="tx2" presStyleLbl="revTx" presStyleIdx="4" presStyleCnt="8"/>
      <dgm:spPr/>
    </dgm:pt>
    <dgm:pt modelId="{8D932DBC-6A99-4456-8502-36400E1DAF45}" type="pres">
      <dgm:prSet presAssocID="{218CC98C-60BA-43A6-B302-CC6EF2DF91AE}" presName="vert2" presStyleCnt="0"/>
      <dgm:spPr/>
    </dgm:pt>
    <dgm:pt modelId="{702DAFB9-EEA1-474E-909B-79AB23FF5550}" type="pres">
      <dgm:prSet presAssocID="{218CC98C-60BA-43A6-B302-CC6EF2DF91AE}" presName="thinLine2b" presStyleLbl="callout" presStyleIdx="3" presStyleCnt="7"/>
      <dgm:spPr/>
    </dgm:pt>
    <dgm:pt modelId="{8CE478E9-E108-4309-9EDE-DEDD3C3D139A}" type="pres">
      <dgm:prSet presAssocID="{218CC98C-60BA-43A6-B302-CC6EF2DF91AE}" presName="vertSpace2b" presStyleCnt="0"/>
      <dgm:spPr/>
    </dgm:pt>
    <dgm:pt modelId="{29A76F69-E1AC-420F-8379-FB52ECDDC6D6}" type="pres">
      <dgm:prSet presAssocID="{63D504BE-E72F-48E4-8457-550CCF369C5E}" presName="horz2" presStyleCnt="0"/>
      <dgm:spPr/>
    </dgm:pt>
    <dgm:pt modelId="{DF32D365-DB68-41C7-BDDE-410F24473160}" type="pres">
      <dgm:prSet presAssocID="{63D504BE-E72F-48E4-8457-550CCF369C5E}" presName="horzSpace2" presStyleCnt="0"/>
      <dgm:spPr/>
    </dgm:pt>
    <dgm:pt modelId="{50C587C6-A99D-403B-9A6C-1FBADB3F997A}" type="pres">
      <dgm:prSet presAssocID="{63D504BE-E72F-48E4-8457-550CCF369C5E}" presName="tx2" presStyleLbl="revTx" presStyleIdx="5" presStyleCnt="8"/>
      <dgm:spPr/>
    </dgm:pt>
    <dgm:pt modelId="{D8C9E2D8-4312-49FB-B077-8F5539D1FF4B}" type="pres">
      <dgm:prSet presAssocID="{63D504BE-E72F-48E4-8457-550CCF369C5E}" presName="vert2" presStyleCnt="0"/>
      <dgm:spPr/>
    </dgm:pt>
    <dgm:pt modelId="{4EF823A0-5DE6-493F-A63C-59FE7987BF28}" type="pres">
      <dgm:prSet presAssocID="{63D504BE-E72F-48E4-8457-550CCF369C5E}" presName="thinLine2b" presStyleLbl="callout" presStyleIdx="4" presStyleCnt="7"/>
      <dgm:spPr/>
    </dgm:pt>
    <dgm:pt modelId="{27C970CA-A3C8-450D-AC63-6E5DB35584CD}" type="pres">
      <dgm:prSet presAssocID="{63D504BE-E72F-48E4-8457-550CCF369C5E}" presName="vertSpace2b" presStyleCnt="0"/>
      <dgm:spPr/>
    </dgm:pt>
    <dgm:pt modelId="{72DD9752-D428-45A0-B3BF-9F038EEBF9AF}" type="pres">
      <dgm:prSet presAssocID="{7A0DC41A-E529-4E77-85FA-D651EDBD6397}" presName="horz2" presStyleCnt="0"/>
      <dgm:spPr/>
    </dgm:pt>
    <dgm:pt modelId="{715C9591-A30D-4B88-8FE7-0FF2AA144A2A}" type="pres">
      <dgm:prSet presAssocID="{7A0DC41A-E529-4E77-85FA-D651EDBD6397}" presName="horzSpace2" presStyleCnt="0"/>
      <dgm:spPr/>
    </dgm:pt>
    <dgm:pt modelId="{1525968D-8417-4696-AE5B-49DB02ABCAC0}" type="pres">
      <dgm:prSet presAssocID="{7A0DC41A-E529-4E77-85FA-D651EDBD6397}" presName="tx2" presStyleLbl="revTx" presStyleIdx="6" presStyleCnt="8"/>
      <dgm:spPr/>
    </dgm:pt>
    <dgm:pt modelId="{D9B239F1-F601-41E6-81BB-7108C8D4813E}" type="pres">
      <dgm:prSet presAssocID="{7A0DC41A-E529-4E77-85FA-D651EDBD6397}" presName="vert2" presStyleCnt="0"/>
      <dgm:spPr/>
    </dgm:pt>
    <dgm:pt modelId="{922690B6-D1AF-423B-9F49-BCB5C6C63670}" type="pres">
      <dgm:prSet presAssocID="{7A0DC41A-E529-4E77-85FA-D651EDBD6397}" presName="thinLine2b" presStyleLbl="callout" presStyleIdx="5" presStyleCnt="7"/>
      <dgm:spPr/>
    </dgm:pt>
    <dgm:pt modelId="{984357B3-B68B-4D97-A343-864A01C9335F}" type="pres">
      <dgm:prSet presAssocID="{7A0DC41A-E529-4E77-85FA-D651EDBD6397}" presName="vertSpace2b" presStyleCnt="0"/>
      <dgm:spPr/>
    </dgm:pt>
    <dgm:pt modelId="{97660635-B5DF-49B6-84CB-6AFE7C5F9FFA}" type="pres">
      <dgm:prSet presAssocID="{906ABE62-6CB5-43A4-87CA-1EBDCDD81480}" presName="horz2" presStyleCnt="0"/>
      <dgm:spPr/>
    </dgm:pt>
    <dgm:pt modelId="{DF8AE4FA-58A4-47F4-81D3-BE49FEF73D37}" type="pres">
      <dgm:prSet presAssocID="{906ABE62-6CB5-43A4-87CA-1EBDCDD81480}" presName="horzSpace2" presStyleCnt="0"/>
      <dgm:spPr/>
    </dgm:pt>
    <dgm:pt modelId="{CEAFF0D2-AA5A-494A-9111-8862175E0647}" type="pres">
      <dgm:prSet presAssocID="{906ABE62-6CB5-43A4-87CA-1EBDCDD81480}" presName="tx2" presStyleLbl="revTx" presStyleIdx="7" presStyleCnt="8"/>
      <dgm:spPr/>
    </dgm:pt>
    <dgm:pt modelId="{9619EE5F-D405-4E2D-B464-C63DB7B6CAEF}" type="pres">
      <dgm:prSet presAssocID="{906ABE62-6CB5-43A4-87CA-1EBDCDD81480}" presName="vert2" presStyleCnt="0"/>
      <dgm:spPr/>
    </dgm:pt>
    <dgm:pt modelId="{9BA5C90D-DFDA-48FA-8A1F-C292170B2A28}" type="pres">
      <dgm:prSet presAssocID="{906ABE62-6CB5-43A4-87CA-1EBDCDD81480}" presName="thinLine2b" presStyleLbl="callout" presStyleIdx="6" presStyleCnt="7"/>
      <dgm:spPr/>
    </dgm:pt>
    <dgm:pt modelId="{7E32C645-8E14-455B-9644-4B695704106D}" type="pres">
      <dgm:prSet presAssocID="{906ABE62-6CB5-43A4-87CA-1EBDCDD81480}" presName="vertSpace2b" presStyleCnt="0"/>
      <dgm:spPr/>
    </dgm:pt>
  </dgm:ptLst>
  <dgm:cxnLst>
    <dgm:cxn modelId="{D43F6206-74F6-4CEF-82F1-C1F1008CC699}" type="presOf" srcId="{7A0DC41A-E529-4E77-85FA-D651EDBD6397}" destId="{1525968D-8417-4696-AE5B-49DB02ABCAC0}" srcOrd="0" destOrd="0" presId="urn:microsoft.com/office/officeart/2008/layout/LinedList"/>
    <dgm:cxn modelId="{C7A22930-0D8A-49FB-BD7F-E201E17D55F1}" type="presOf" srcId="{44E8ED2A-A084-4CFF-823A-BE1D29BD050A}" destId="{C98E61D3-D0AA-4021-A19B-3E6D304271E4}" srcOrd="0" destOrd="0" presId="urn:microsoft.com/office/officeart/2008/layout/LinedList"/>
    <dgm:cxn modelId="{A3D9E242-C039-457D-BF18-E50534A12C9B}" srcId="{CC6E3D59-A042-4023-8189-47231A39B882}" destId="{640D1762-B29C-4795-A694-FF7E228D7A9E}" srcOrd="0" destOrd="0" parTransId="{D8E03483-6961-4BCD-8AB2-2EA7805006BB}" sibTransId="{63903E79-38A2-4445-B0FD-313A889EA012}"/>
    <dgm:cxn modelId="{8ED6F049-41F6-40E7-B7AC-C969397D8B22}" srcId="{640D1762-B29C-4795-A694-FF7E228D7A9E}" destId="{04CD5077-8C05-4405-8B2F-75CF492DE9DD}" srcOrd="0" destOrd="0" parTransId="{8AE4807F-A26C-48B5-A612-A2175AE14F2C}" sibTransId="{D648A24C-8544-4E21-9655-11CDD617196B}"/>
    <dgm:cxn modelId="{D888947A-92AC-46CB-9412-22D8B4FDF148}" type="presOf" srcId="{04CD5077-8C05-4405-8B2F-75CF492DE9DD}" destId="{A104C1B1-1726-4A2A-99CB-8F7FFC8FCA2A}" srcOrd="0" destOrd="0" presId="urn:microsoft.com/office/officeart/2008/layout/LinedList"/>
    <dgm:cxn modelId="{FBD93F82-45E9-4AE9-9DFF-56D928563A77}" srcId="{640D1762-B29C-4795-A694-FF7E228D7A9E}" destId="{7A0DC41A-E529-4E77-85FA-D651EDBD6397}" srcOrd="5" destOrd="0" parTransId="{36166A73-90FE-495A-80AC-C1FB12A20436}" sibTransId="{AE7689FF-E8C0-4D0E-86EF-23753DD49918}"/>
    <dgm:cxn modelId="{B576F38A-8C7A-4174-BB52-FEA60BEE2DBB}" type="presOf" srcId="{CC6E3D59-A042-4023-8189-47231A39B882}" destId="{14F35DF5-D08A-4313-8E88-926E19F3AF31}" srcOrd="0" destOrd="0" presId="urn:microsoft.com/office/officeart/2008/layout/LinedList"/>
    <dgm:cxn modelId="{1BB80A8E-316D-4786-9B61-27F4B47AEBB3}" srcId="{640D1762-B29C-4795-A694-FF7E228D7A9E}" destId="{98DE1E21-5D2E-40B1-8C5C-E0727A8C90FB}" srcOrd="2" destOrd="0" parTransId="{19484E42-F5A7-4B92-B61D-D13A794496DB}" sibTransId="{C9E123BD-F786-4835-B653-FAE1C41A6757}"/>
    <dgm:cxn modelId="{61456896-50D3-41DA-AEFF-B58A5810D0A8}" type="presOf" srcId="{98DE1E21-5D2E-40B1-8C5C-E0727A8C90FB}" destId="{70E48111-2962-4FF1-8D5C-6616E96C41A4}" srcOrd="0" destOrd="0" presId="urn:microsoft.com/office/officeart/2008/layout/LinedList"/>
    <dgm:cxn modelId="{95E7BA9D-D4CD-495E-A8B0-8680BD6D16EA}" srcId="{640D1762-B29C-4795-A694-FF7E228D7A9E}" destId="{218CC98C-60BA-43A6-B302-CC6EF2DF91AE}" srcOrd="3" destOrd="0" parTransId="{C7AAE3DF-CF37-42D2-A36B-5655D543E0DB}" sibTransId="{414E55C2-C484-48D3-8949-960C2E75EC2B}"/>
    <dgm:cxn modelId="{789F389E-C352-47B5-9E50-D71876798396}" type="presOf" srcId="{63D504BE-E72F-48E4-8457-550CCF369C5E}" destId="{50C587C6-A99D-403B-9A6C-1FBADB3F997A}" srcOrd="0" destOrd="0" presId="urn:microsoft.com/office/officeart/2008/layout/LinedList"/>
    <dgm:cxn modelId="{AF6B05A7-EE85-48E1-9FC7-259D508F2583}" type="presOf" srcId="{218CC98C-60BA-43A6-B302-CC6EF2DF91AE}" destId="{3448AE57-650A-47B0-9963-4C076F2F91D9}" srcOrd="0" destOrd="0" presId="urn:microsoft.com/office/officeart/2008/layout/LinedList"/>
    <dgm:cxn modelId="{D96250AC-4124-438C-9A47-ADE1E2DDF6A5}" srcId="{640D1762-B29C-4795-A694-FF7E228D7A9E}" destId="{44E8ED2A-A084-4CFF-823A-BE1D29BD050A}" srcOrd="1" destOrd="0" parTransId="{E073161A-52CB-4473-B9B7-59E2E455C50B}" sibTransId="{A6233A8F-AE47-403B-94D9-22C94DB0E6AC}"/>
    <dgm:cxn modelId="{7B4709C2-F7D5-4C98-9899-E0241F1B433F}" srcId="{640D1762-B29C-4795-A694-FF7E228D7A9E}" destId="{63D504BE-E72F-48E4-8457-550CCF369C5E}" srcOrd="4" destOrd="0" parTransId="{9DA8C40B-F38C-4B23-948E-8635D6665E01}" sibTransId="{94CF2861-B3C4-4E67-B92E-11E7569AA91D}"/>
    <dgm:cxn modelId="{3C4E33C7-F721-44A5-AC9F-C7B7A68F49D7}" srcId="{640D1762-B29C-4795-A694-FF7E228D7A9E}" destId="{906ABE62-6CB5-43A4-87CA-1EBDCDD81480}" srcOrd="6" destOrd="0" parTransId="{3EA9A058-CCE9-4D45-A426-945EFBB3A81B}" sibTransId="{87E69D2A-5D7B-4E2E-B9A0-F7FBDA720697}"/>
    <dgm:cxn modelId="{A816A8E6-D22D-4BFF-B09D-26022402BC79}" type="presOf" srcId="{906ABE62-6CB5-43A4-87CA-1EBDCDD81480}" destId="{CEAFF0D2-AA5A-494A-9111-8862175E0647}" srcOrd="0" destOrd="0" presId="urn:microsoft.com/office/officeart/2008/layout/LinedList"/>
    <dgm:cxn modelId="{1DFD46EF-EEF9-4EF0-97E5-4F9D84CF233F}" type="presOf" srcId="{640D1762-B29C-4795-A694-FF7E228D7A9E}" destId="{02D71F5F-B10F-4E9C-8ADA-C9B06EA72D9C}" srcOrd="0" destOrd="0" presId="urn:microsoft.com/office/officeart/2008/layout/LinedList"/>
    <dgm:cxn modelId="{5DC377BC-34C8-4CDC-AD57-600A0C4E31CE}" type="presParOf" srcId="{14F35DF5-D08A-4313-8E88-926E19F3AF31}" destId="{28BB9518-B76D-41C1-A64D-436510B67CA3}" srcOrd="0" destOrd="0" presId="urn:microsoft.com/office/officeart/2008/layout/LinedList"/>
    <dgm:cxn modelId="{40CF6779-11E0-42C4-8578-04F812E62435}" type="presParOf" srcId="{14F35DF5-D08A-4313-8E88-926E19F3AF31}" destId="{F386CA6C-1C5C-4A0B-AD22-ACB62FE8BDB9}" srcOrd="1" destOrd="0" presId="urn:microsoft.com/office/officeart/2008/layout/LinedList"/>
    <dgm:cxn modelId="{76242F3E-F547-4F9F-9524-D972994C5E96}" type="presParOf" srcId="{F386CA6C-1C5C-4A0B-AD22-ACB62FE8BDB9}" destId="{02D71F5F-B10F-4E9C-8ADA-C9B06EA72D9C}" srcOrd="0" destOrd="0" presId="urn:microsoft.com/office/officeart/2008/layout/LinedList"/>
    <dgm:cxn modelId="{73E5D17D-1840-4A72-BB4D-C4D1F3A0DE6A}" type="presParOf" srcId="{F386CA6C-1C5C-4A0B-AD22-ACB62FE8BDB9}" destId="{F972A39A-881B-4A05-B12E-03D67146E0CA}" srcOrd="1" destOrd="0" presId="urn:microsoft.com/office/officeart/2008/layout/LinedList"/>
    <dgm:cxn modelId="{434C55EB-1D3D-47C7-AA8F-BD56A57E5C13}" type="presParOf" srcId="{F972A39A-881B-4A05-B12E-03D67146E0CA}" destId="{2690369B-6401-4200-A8DA-8BDF7B6D33C6}" srcOrd="0" destOrd="0" presId="urn:microsoft.com/office/officeart/2008/layout/LinedList"/>
    <dgm:cxn modelId="{694F55EB-3A6D-464C-BF80-E0E7187C191E}" type="presParOf" srcId="{F972A39A-881B-4A05-B12E-03D67146E0CA}" destId="{2D19030F-DB0A-4843-897D-F3740B73C598}" srcOrd="1" destOrd="0" presId="urn:microsoft.com/office/officeart/2008/layout/LinedList"/>
    <dgm:cxn modelId="{18B2EEF8-367C-412C-9595-D15C097191BD}" type="presParOf" srcId="{2D19030F-DB0A-4843-897D-F3740B73C598}" destId="{224DE47B-57F0-4766-B231-E309A9F8DE2D}" srcOrd="0" destOrd="0" presId="urn:microsoft.com/office/officeart/2008/layout/LinedList"/>
    <dgm:cxn modelId="{78F1EC04-1BB9-47C1-A3A6-343D9E3E15AA}" type="presParOf" srcId="{2D19030F-DB0A-4843-897D-F3740B73C598}" destId="{A104C1B1-1726-4A2A-99CB-8F7FFC8FCA2A}" srcOrd="1" destOrd="0" presId="urn:microsoft.com/office/officeart/2008/layout/LinedList"/>
    <dgm:cxn modelId="{F89CD024-A8D2-43D3-914B-59CAD061FFEC}" type="presParOf" srcId="{2D19030F-DB0A-4843-897D-F3740B73C598}" destId="{F59207C1-74C6-40E0-9CE1-694B71000F47}" srcOrd="2" destOrd="0" presId="urn:microsoft.com/office/officeart/2008/layout/LinedList"/>
    <dgm:cxn modelId="{C1715ED7-4420-400F-928A-F3105FEB8C07}" type="presParOf" srcId="{F972A39A-881B-4A05-B12E-03D67146E0CA}" destId="{9C4E7168-15E5-47AB-A486-AADFB6BE7107}" srcOrd="2" destOrd="0" presId="urn:microsoft.com/office/officeart/2008/layout/LinedList"/>
    <dgm:cxn modelId="{EF85526A-088D-4F45-B352-76F36012D75A}" type="presParOf" srcId="{F972A39A-881B-4A05-B12E-03D67146E0CA}" destId="{9D5A12BD-2B12-4C33-9F93-5BA72B2A71BC}" srcOrd="3" destOrd="0" presId="urn:microsoft.com/office/officeart/2008/layout/LinedList"/>
    <dgm:cxn modelId="{6FE9CEEA-3898-4A3C-A803-6A8E9A8BC6FD}" type="presParOf" srcId="{F972A39A-881B-4A05-B12E-03D67146E0CA}" destId="{9CFABFDE-F336-4EB4-AF29-34725963C6A9}" srcOrd="4" destOrd="0" presId="urn:microsoft.com/office/officeart/2008/layout/LinedList"/>
    <dgm:cxn modelId="{098F4C34-2D8D-4173-B48F-336116E60256}" type="presParOf" srcId="{9CFABFDE-F336-4EB4-AF29-34725963C6A9}" destId="{72EF249B-512E-4B4A-BA61-F63139B5076E}" srcOrd="0" destOrd="0" presId="urn:microsoft.com/office/officeart/2008/layout/LinedList"/>
    <dgm:cxn modelId="{DA4E0180-9E4E-4354-9194-AF1DDC880ABF}" type="presParOf" srcId="{9CFABFDE-F336-4EB4-AF29-34725963C6A9}" destId="{C98E61D3-D0AA-4021-A19B-3E6D304271E4}" srcOrd="1" destOrd="0" presId="urn:microsoft.com/office/officeart/2008/layout/LinedList"/>
    <dgm:cxn modelId="{D53FB981-08AA-4DC8-A67F-17AC76214DCD}" type="presParOf" srcId="{9CFABFDE-F336-4EB4-AF29-34725963C6A9}" destId="{14C531DB-1CDA-4A80-B880-A7E643753459}" srcOrd="2" destOrd="0" presId="urn:microsoft.com/office/officeart/2008/layout/LinedList"/>
    <dgm:cxn modelId="{9596A562-8ADE-4DF5-A992-112DD56DE812}" type="presParOf" srcId="{F972A39A-881B-4A05-B12E-03D67146E0CA}" destId="{1B3CA344-A975-4FDC-ADEB-89617C173D2A}" srcOrd="5" destOrd="0" presId="urn:microsoft.com/office/officeart/2008/layout/LinedList"/>
    <dgm:cxn modelId="{FD2E3CB1-5639-43EE-8DD4-71D3B1A6FA41}" type="presParOf" srcId="{F972A39A-881B-4A05-B12E-03D67146E0CA}" destId="{0CA80F03-6D9B-43E9-A6E6-82A037A0ABB5}" srcOrd="6" destOrd="0" presId="urn:microsoft.com/office/officeart/2008/layout/LinedList"/>
    <dgm:cxn modelId="{7D343B48-2428-4570-BFFF-5F6B86C6CFC4}" type="presParOf" srcId="{F972A39A-881B-4A05-B12E-03D67146E0CA}" destId="{8C0D3F2C-A259-4280-9206-36F0E3C14276}" srcOrd="7" destOrd="0" presId="urn:microsoft.com/office/officeart/2008/layout/LinedList"/>
    <dgm:cxn modelId="{3DEEF767-C23A-4E95-AA64-FE30EA0C8D72}" type="presParOf" srcId="{8C0D3F2C-A259-4280-9206-36F0E3C14276}" destId="{A043ABBA-91C7-400B-A43C-F86EAAB3E0A5}" srcOrd="0" destOrd="0" presId="urn:microsoft.com/office/officeart/2008/layout/LinedList"/>
    <dgm:cxn modelId="{24AD5266-99E2-468D-9639-FBBB73599460}" type="presParOf" srcId="{8C0D3F2C-A259-4280-9206-36F0E3C14276}" destId="{70E48111-2962-4FF1-8D5C-6616E96C41A4}" srcOrd="1" destOrd="0" presId="urn:microsoft.com/office/officeart/2008/layout/LinedList"/>
    <dgm:cxn modelId="{7ED2CFBE-7156-46BE-8999-ED937DDEF713}" type="presParOf" srcId="{8C0D3F2C-A259-4280-9206-36F0E3C14276}" destId="{867F03BE-44CB-4C28-A22C-4AD226417048}" srcOrd="2" destOrd="0" presId="urn:microsoft.com/office/officeart/2008/layout/LinedList"/>
    <dgm:cxn modelId="{9C9CE8EC-B115-47BD-B774-E6CC6F01170D}" type="presParOf" srcId="{F972A39A-881B-4A05-B12E-03D67146E0CA}" destId="{6C7F9455-C4F1-43D4-96AF-98356FF77635}" srcOrd="8" destOrd="0" presId="urn:microsoft.com/office/officeart/2008/layout/LinedList"/>
    <dgm:cxn modelId="{C35ADF1B-0361-4C92-BE1A-352CC0DC1760}" type="presParOf" srcId="{F972A39A-881B-4A05-B12E-03D67146E0CA}" destId="{B76E7542-32B6-4849-ADA2-6277A286CA82}" srcOrd="9" destOrd="0" presId="urn:microsoft.com/office/officeart/2008/layout/LinedList"/>
    <dgm:cxn modelId="{69F58F46-C402-43CF-8987-1726FDD2773A}" type="presParOf" srcId="{F972A39A-881B-4A05-B12E-03D67146E0CA}" destId="{943D539A-8CA0-456D-8EAA-E0691BDD68CC}" srcOrd="10" destOrd="0" presId="urn:microsoft.com/office/officeart/2008/layout/LinedList"/>
    <dgm:cxn modelId="{21F8638F-32F9-4045-ADD6-9768C2EEBCF5}" type="presParOf" srcId="{943D539A-8CA0-456D-8EAA-E0691BDD68CC}" destId="{8611F3FB-ED3A-4355-AE82-A6C8CD71BC3F}" srcOrd="0" destOrd="0" presId="urn:microsoft.com/office/officeart/2008/layout/LinedList"/>
    <dgm:cxn modelId="{1FE65B20-2752-4423-8391-E42CDCA0CE1F}" type="presParOf" srcId="{943D539A-8CA0-456D-8EAA-E0691BDD68CC}" destId="{3448AE57-650A-47B0-9963-4C076F2F91D9}" srcOrd="1" destOrd="0" presId="urn:microsoft.com/office/officeart/2008/layout/LinedList"/>
    <dgm:cxn modelId="{E7AA371E-D075-4F0E-9D2E-C1308E7485ED}" type="presParOf" srcId="{943D539A-8CA0-456D-8EAA-E0691BDD68CC}" destId="{8D932DBC-6A99-4456-8502-36400E1DAF45}" srcOrd="2" destOrd="0" presId="urn:microsoft.com/office/officeart/2008/layout/LinedList"/>
    <dgm:cxn modelId="{C25E3C01-B35A-417E-8A47-C5CA21A75A94}" type="presParOf" srcId="{F972A39A-881B-4A05-B12E-03D67146E0CA}" destId="{702DAFB9-EEA1-474E-909B-79AB23FF5550}" srcOrd="11" destOrd="0" presId="urn:microsoft.com/office/officeart/2008/layout/LinedList"/>
    <dgm:cxn modelId="{B8757358-0FE0-4730-9D9C-CCD4E49BBA02}" type="presParOf" srcId="{F972A39A-881B-4A05-B12E-03D67146E0CA}" destId="{8CE478E9-E108-4309-9EDE-DEDD3C3D139A}" srcOrd="12" destOrd="0" presId="urn:microsoft.com/office/officeart/2008/layout/LinedList"/>
    <dgm:cxn modelId="{84C8AE59-9040-49E3-9BD6-4BBAB99C3027}" type="presParOf" srcId="{F972A39A-881B-4A05-B12E-03D67146E0CA}" destId="{29A76F69-E1AC-420F-8379-FB52ECDDC6D6}" srcOrd="13" destOrd="0" presId="urn:microsoft.com/office/officeart/2008/layout/LinedList"/>
    <dgm:cxn modelId="{656DC6AB-3625-4902-9A3F-65DEB81CBA4C}" type="presParOf" srcId="{29A76F69-E1AC-420F-8379-FB52ECDDC6D6}" destId="{DF32D365-DB68-41C7-BDDE-410F24473160}" srcOrd="0" destOrd="0" presId="urn:microsoft.com/office/officeart/2008/layout/LinedList"/>
    <dgm:cxn modelId="{87200A10-6811-4EAB-B5D6-C973D3004019}" type="presParOf" srcId="{29A76F69-E1AC-420F-8379-FB52ECDDC6D6}" destId="{50C587C6-A99D-403B-9A6C-1FBADB3F997A}" srcOrd="1" destOrd="0" presId="urn:microsoft.com/office/officeart/2008/layout/LinedList"/>
    <dgm:cxn modelId="{B9179663-6E87-483A-A142-84A481CE78F3}" type="presParOf" srcId="{29A76F69-E1AC-420F-8379-FB52ECDDC6D6}" destId="{D8C9E2D8-4312-49FB-B077-8F5539D1FF4B}" srcOrd="2" destOrd="0" presId="urn:microsoft.com/office/officeart/2008/layout/LinedList"/>
    <dgm:cxn modelId="{88110F8C-91AE-4743-855F-8C2C13044EED}" type="presParOf" srcId="{F972A39A-881B-4A05-B12E-03D67146E0CA}" destId="{4EF823A0-5DE6-493F-A63C-59FE7987BF28}" srcOrd="14" destOrd="0" presId="urn:microsoft.com/office/officeart/2008/layout/LinedList"/>
    <dgm:cxn modelId="{400CBB54-FF81-4267-ABB8-F39567F6F6BD}" type="presParOf" srcId="{F972A39A-881B-4A05-B12E-03D67146E0CA}" destId="{27C970CA-A3C8-450D-AC63-6E5DB35584CD}" srcOrd="15" destOrd="0" presId="urn:microsoft.com/office/officeart/2008/layout/LinedList"/>
    <dgm:cxn modelId="{C04B4E57-7804-4244-8A34-595D662F6A4C}" type="presParOf" srcId="{F972A39A-881B-4A05-B12E-03D67146E0CA}" destId="{72DD9752-D428-45A0-B3BF-9F038EEBF9AF}" srcOrd="16" destOrd="0" presId="urn:microsoft.com/office/officeart/2008/layout/LinedList"/>
    <dgm:cxn modelId="{F3E361B1-88BE-45AC-94AE-959C7124ECE0}" type="presParOf" srcId="{72DD9752-D428-45A0-B3BF-9F038EEBF9AF}" destId="{715C9591-A30D-4B88-8FE7-0FF2AA144A2A}" srcOrd="0" destOrd="0" presId="urn:microsoft.com/office/officeart/2008/layout/LinedList"/>
    <dgm:cxn modelId="{EFB8F278-5AF6-4292-BDBD-03CED351B33A}" type="presParOf" srcId="{72DD9752-D428-45A0-B3BF-9F038EEBF9AF}" destId="{1525968D-8417-4696-AE5B-49DB02ABCAC0}" srcOrd="1" destOrd="0" presId="urn:microsoft.com/office/officeart/2008/layout/LinedList"/>
    <dgm:cxn modelId="{2D9EF6BA-5A2C-46CA-A9AA-DB7E35D4376D}" type="presParOf" srcId="{72DD9752-D428-45A0-B3BF-9F038EEBF9AF}" destId="{D9B239F1-F601-41E6-81BB-7108C8D4813E}" srcOrd="2" destOrd="0" presId="urn:microsoft.com/office/officeart/2008/layout/LinedList"/>
    <dgm:cxn modelId="{D79F6207-4AD6-479F-AC06-3E7986F01853}" type="presParOf" srcId="{F972A39A-881B-4A05-B12E-03D67146E0CA}" destId="{922690B6-D1AF-423B-9F49-BCB5C6C63670}" srcOrd="17" destOrd="0" presId="urn:microsoft.com/office/officeart/2008/layout/LinedList"/>
    <dgm:cxn modelId="{B55754FF-418A-4BC8-BE4B-5E7254F2E823}" type="presParOf" srcId="{F972A39A-881B-4A05-B12E-03D67146E0CA}" destId="{984357B3-B68B-4D97-A343-864A01C9335F}" srcOrd="18" destOrd="0" presId="urn:microsoft.com/office/officeart/2008/layout/LinedList"/>
    <dgm:cxn modelId="{C87E301F-A2E2-421A-BF36-E3432AD5AF2F}" type="presParOf" srcId="{F972A39A-881B-4A05-B12E-03D67146E0CA}" destId="{97660635-B5DF-49B6-84CB-6AFE7C5F9FFA}" srcOrd="19" destOrd="0" presId="urn:microsoft.com/office/officeart/2008/layout/LinedList"/>
    <dgm:cxn modelId="{69DF903D-A0C5-4FA4-83E9-5211D3246848}" type="presParOf" srcId="{97660635-B5DF-49B6-84CB-6AFE7C5F9FFA}" destId="{DF8AE4FA-58A4-47F4-81D3-BE49FEF73D37}" srcOrd="0" destOrd="0" presId="urn:microsoft.com/office/officeart/2008/layout/LinedList"/>
    <dgm:cxn modelId="{340E8EA2-A50E-4B40-B41D-713120470110}" type="presParOf" srcId="{97660635-B5DF-49B6-84CB-6AFE7C5F9FFA}" destId="{CEAFF0D2-AA5A-494A-9111-8862175E0647}" srcOrd="1" destOrd="0" presId="urn:microsoft.com/office/officeart/2008/layout/LinedList"/>
    <dgm:cxn modelId="{CA18D771-F582-4586-8FFB-F70C51CE536D}" type="presParOf" srcId="{97660635-B5DF-49B6-84CB-6AFE7C5F9FFA}" destId="{9619EE5F-D405-4E2D-B464-C63DB7B6CAEF}" srcOrd="2" destOrd="0" presId="urn:microsoft.com/office/officeart/2008/layout/LinedList"/>
    <dgm:cxn modelId="{6C558818-2548-4B61-82ED-BAEA0BF27CEC}" type="presParOf" srcId="{F972A39A-881B-4A05-B12E-03D67146E0CA}" destId="{9BA5C90D-DFDA-48FA-8A1F-C292170B2A28}" srcOrd="20" destOrd="0" presId="urn:microsoft.com/office/officeart/2008/layout/LinedList"/>
    <dgm:cxn modelId="{02CE2043-001C-41AA-AF01-EA9B98B52893}" type="presParOf" srcId="{F972A39A-881B-4A05-B12E-03D67146E0CA}" destId="{7E32C645-8E14-455B-9644-4B695704106D}" srcOrd="2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C6E3D59-A042-4023-8189-47231A39B88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40D1762-B29C-4795-A694-FF7E228D7A9E}">
      <dgm:prSet/>
      <dgm:spPr/>
      <dgm:t>
        <a:bodyPr/>
        <a:lstStyle/>
        <a:p>
          <a:r>
            <a:rPr lang="en-US" dirty="0"/>
            <a:t>Aquatic Activities</a:t>
          </a:r>
        </a:p>
      </dgm:t>
    </dgm:pt>
    <dgm:pt modelId="{D8E03483-6961-4BCD-8AB2-2EA7805006BB}" type="parTrans" cxnId="{A3D9E242-C039-457D-BF18-E50534A12C9B}">
      <dgm:prSet/>
      <dgm:spPr/>
      <dgm:t>
        <a:bodyPr/>
        <a:lstStyle/>
        <a:p>
          <a:endParaRPr lang="en-US"/>
        </a:p>
      </dgm:t>
    </dgm:pt>
    <dgm:pt modelId="{63903E79-38A2-4445-B0FD-313A889EA012}" type="sibTrans" cxnId="{A3D9E242-C039-457D-BF18-E50534A12C9B}">
      <dgm:prSet/>
      <dgm:spPr/>
      <dgm:t>
        <a:bodyPr/>
        <a:lstStyle/>
        <a:p>
          <a:endParaRPr lang="en-US"/>
        </a:p>
      </dgm:t>
    </dgm:pt>
    <dgm:pt modelId="{44E8ED2A-A084-4CFF-823A-BE1D29BD050A}">
      <dgm:prSet/>
      <dgm:spPr/>
      <dgm:t>
        <a:bodyPr/>
        <a:lstStyle/>
        <a:p>
          <a:pPr>
            <a:buNone/>
          </a:pPr>
          <a:r>
            <a:rPr lang="en-US" b="1" dirty="0"/>
            <a:t>Refer to the level of supervision needed in the individual’s Aquatic Screening</a:t>
          </a:r>
          <a:endParaRPr lang="en-US" dirty="0"/>
        </a:p>
      </dgm:t>
    </dgm:pt>
    <dgm:pt modelId="{E073161A-52CB-4473-B9B7-59E2E455C50B}" type="parTrans" cxnId="{D96250AC-4124-438C-9A47-ADE1E2DDF6A5}">
      <dgm:prSet/>
      <dgm:spPr/>
      <dgm:t>
        <a:bodyPr/>
        <a:lstStyle/>
        <a:p>
          <a:endParaRPr lang="en-US"/>
        </a:p>
      </dgm:t>
    </dgm:pt>
    <dgm:pt modelId="{A6233A8F-AE47-403B-94D9-22C94DB0E6AC}" type="sibTrans" cxnId="{D96250AC-4124-438C-9A47-ADE1E2DDF6A5}">
      <dgm:prSet/>
      <dgm:spPr/>
      <dgm:t>
        <a:bodyPr/>
        <a:lstStyle/>
        <a:p>
          <a:endParaRPr lang="en-US"/>
        </a:p>
      </dgm:t>
    </dgm:pt>
    <dgm:pt modelId="{98DE1E21-5D2E-40B1-8C5C-E0727A8C90FB}">
      <dgm:prSet/>
      <dgm:spPr/>
      <dgm:t>
        <a:bodyPr/>
        <a:lstStyle/>
        <a:p>
          <a:pPr>
            <a:buNone/>
          </a:pPr>
          <a:r>
            <a:rPr lang="en-US" b="1" dirty="0"/>
            <a:t>Know each individual’s swimming abilities.</a:t>
          </a:r>
          <a:r>
            <a:rPr lang="en-US" dirty="0"/>
            <a:t> </a:t>
          </a:r>
        </a:p>
      </dgm:t>
    </dgm:pt>
    <dgm:pt modelId="{19484E42-F5A7-4B92-B61D-D13A794496DB}" type="parTrans" cxnId="{1BB80A8E-316D-4786-9B61-27F4B47AEBB3}">
      <dgm:prSet/>
      <dgm:spPr/>
      <dgm:t>
        <a:bodyPr/>
        <a:lstStyle/>
        <a:p>
          <a:endParaRPr lang="en-US"/>
        </a:p>
      </dgm:t>
    </dgm:pt>
    <dgm:pt modelId="{C9E123BD-F786-4835-B653-FAE1C41A6757}" type="sibTrans" cxnId="{1BB80A8E-316D-4786-9B61-27F4B47AEBB3}">
      <dgm:prSet/>
      <dgm:spPr/>
      <dgm:t>
        <a:bodyPr/>
        <a:lstStyle/>
        <a:p>
          <a:endParaRPr lang="en-US"/>
        </a:p>
      </dgm:t>
    </dgm:pt>
    <dgm:pt modelId="{218CC98C-60BA-43A6-B302-CC6EF2DF91AE}">
      <dgm:prSet/>
      <dgm:spPr/>
      <dgm:t>
        <a:bodyPr/>
        <a:lstStyle/>
        <a:p>
          <a:pPr>
            <a:buNone/>
          </a:pPr>
          <a:r>
            <a:rPr lang="en-US" b="1" dirty="0"/>
            <a:t>Make specific staff assignments.</a:t>
          </a:r>
          <a:r>
            <a:rPr lang="en-US" dirty="0"/>
            <a:t> </a:t>
          </a:r>
        </a:p>
      </dgm:t>
    </dgm:pt>
    <dgm:pt modelId="{C7AAE3DF-CF37-42D2-A36B-5655D543E0DB}" type="parTrans" cxnId="{95E7BA9D-D4CD-495E-A8B0-8680BD6D16EA}">
      <dgm:prSet/>
      <dgm:spPr/>
      <dgm:t>
        <a:bodyPr/>
        <a:lstStyle/>
        <a:p>
          <a:endParaRPr lang="en-US"/>
        </a:p>
      </dgm:t>
    </dgm:pt>
    <dgm:pt modelId="{414E55C2-C484-48D3-8949-960C2E75EC2B}" type="sibTrans" cxnId="{95E7BA9D-D4CD-495E-A8B0-8680BD6D16EA}">
      <dgm:prSet/>
      <dgm:spPr/>
      <dgm:t>
        <a:bodyPr/>
        <a:lstStyle/>
        <a:p>
          <a:endParaRPr lang="en-US"/>
        </a:p>
      </dgm:t>
    </dgm:pt>
    <dgm:pt modelId="{63D504BE-E72F-48E4-8457-550CCF369C5E}">
      <dgm:prSet/>
      <dgm:spPr/>
      <dgm:t>
        <a:bodyPr/>
        <a:lstStyle/>
        <a:p>
          <a:pPr>
            <a:buNone/>
          </a:pPr>
          <a:r>
            <a:rPr lang="en-US" b="1" dirty="0"/>
            <a:t>Take special precautions with individuals who have seizure conditions</a:t>
          </a:r>
          <a:endParaRPr lang="en-US" dirty="0"/>
        </a:p>
      </dgm:t>
    </dgm:pt>
    <dgm:pt modelId="{9DA8C40B-F38C-4B23-948E-8635D6665E01}" type="parTrans" cxnId="{7B4709C2-F7D5-4C98-9899-E0241F1B433F}">
      <dgm:prSet/>
      <dgm:spPr/>
      <dgm:t>
        <a:bodyPr/>
        <a:lstStyle/>
        <a:p>
          <a:endParaRPr lang="en-US"/>
        </a:p>
      </dgm:t>
    </dgm:pt>
    <dgm:pt modelId="{94CF2861-B3C4-4E67-B92E-11E7569AA91D}" type="sibTrans" cxnId="{7B4709C2-F7D5-4C98-9899-E0241F1B433F}">
      <dgm:prSet/>
      <dgm:spPr/>
      <dgm:t>
        <a:bodyPr/>
        <a:lstStyle/>
        <a:p>
          <a:endParaRPr lang="en-US"/>
        </a:p>
      </dgm:t>
    </dgm:pt>
    <dgm:pt modelId="{7A0DC41A-E529-4E77-85FA-D651EDBD6397}">
      <dgm:prSet/>
      <dgm:spPr/>
      <dgm:t>
        <a:bodyPr/>
        <a:lstStyle/>
        <a:p>
          <a:pPr>
            <a:buNone/>
          </a:pPr>
          <a:r>
            <a:rPr lang="en-US" b="1"/>
            <a:t>Make sure floatation devices and lifesaving vests are used properly.</a:t>
          </a:r>
          <a:r>
            <a:rPr lang="en-US"/>
            <a:t> </a:t>
          </a:r>
          <a:endParaRPr lang="en-US" dirty="0"/>
        </a:p>
      </dgm:t>
    </dgm:pt>
    <dgm:pt modelId="{36166A73-90FE-495A-80AC-C1FB12A20436}" type="parTrans" cxnId="{FBD93F82-45E9-4AE9-9DFF-56D928563A77}">
      <dgm:prSet/>
      <dgm:spPr/>
      <dgm:t>
        <a:bodyPr/>
        <a:lstStyle/>
        <a:p>
          <a:endParaRPr lang="en-US"/>
        </a:p>
      </dgm:t>
    </dgm:pt>
    <dgm:pt modelId="{AE7689FF-E8C0-4D0E-86EF-23753DD49918}" type="sibTrans" cxnId="{FBD93F82-45E9-4AE9-9DFF-56D928563A77}">
      <dgm:prSet/>
      <dgm:spPr/>
      <dgm:t>
        <a:bodyPr/>
        <a:lstStyle/>
        <a:p>
          <a:endParaRPr lang="en-US"/>
        </a:p>
      </dgm:t>
    </dgm:pt>
    <dgm:pt modelId="{120C1300-3557-4829-851B-8D64C91F26FE}">
      <dgm:prSet/>
      <dgm:spPr/>
      <dgm:t>
        <a:bodyPr/>
        <a:lstStyle/>
        <a:p>
          <a:pPr>
            <a:buNone/>
          </a:pPr>
          <a:r>
            <a:rPr lang="en-US" b="1"/>
            <a:t>Obey all posted rules and signs and only allow swimming in designated areas of a pond, lake, river, or ocean.</a:t>
          </a:r>
          <a:r>
            <a:rPr lang="en-US"/>
            <a:t> </a:t>
          </a:r>
          <a:endParaRPr lang="en-US" dirty="0"/>
        </a:p>
      </dgm:t>
    </dgm:pt>
    <dgm:pt modelId="{7AAEA0D7-0D9A-4266-AD85-03F92A779167}" type="parTrans" cxnId="{15DD8A68-A509-499A-99F6-1F4D199C2F86}">
      <dgm:prSet/>
      <dgm:spPr/>
    </dgm:pt>
    <dgm:pt modelId="{F9AFB187-DA80-43D4-BC18-A20EE49342BC}" type="sibTrans" cxnId="{15DD8A68-A509-499A-99F6-1F4D199C2F86}">
      <dgm:prSet/>
      <dgm:spPr/>
    </dgm:pt>
    <dgm:pt modelId="{C1C0E1E6-FB20-4B62-BC24-B1D52CBBD085}">
      <dgm:prSet/>
      <dgm:spPr/>
      <dgm:t>
        <a:bodyPr/>
        <a:lstStyle/>
        <a:p>
          <a:pPr>
            <a:buNone/>
          </a:pPr>
          <a:r>
            <a:rPr lang="en-US" b="1"/>
            <a:t>Have a cellular phone available so assistance can be requested quickly in emergencies.</a:t>
          </a:r>
          <a:r>
            <a:rPr lang="en-US"/>
            <a:t> </a:t>
          </a:r>
          <a:endParaRPr lang="en-US" dirty="0"/>
        </a:p>
      </dgm:t>
    </dgm:pt>
    <dgm:pt modelId="{CC6BB5F1-CC0A-43DA-AB1F-3082AB9B2055}" type="parTrans" cxnId="{23464E37-098F-4D14-848A-C9C0EA33C629}">
      <dgm:prSet/>
      <dgm:spPr/>
    </dgm:pt>
    <dgm:pt modelId="{4EC2C9D2-A56A-4367-867E-DE93DDB7CC94}" type="sibTrans" cxnId="{23464E37-098F-4D14-848A-C9C0EA33C629}">
      <dgm:prSet/>
      <dgm:spPr/>
    </dgm:pt>
    <dgm:pt modelId="{19DB6F31-EC29-44AB-B4D3-8F0533E8DBEB}">
      <dgm:prSet/>
      <dgm:spPr/>
      <dgm:t>
        <a:bodyPr/>
        <a:lstStyle/>
        <a:p>
          <a:pPr>
            <a:buNone/>
          </a:pPr>
          <a:r>
            <a:rPr lang="en-US" b="1"/>
            <a:t>Know the weather conditions and location of underwater hazards before allowing an individual to enter a body of water.</a:t>
          </a:r>
          <a:r>
            <a:rPr lang="en-US"/>
            <a:t> </a:t>
          </a:r>
          <a:endParaRPr lang="en-US" dirty="0"/>
        </a:p>
      </dgm:t>
    </dgm:pt>
    <dgm:pt modelId="{697E3481-8AED-41A9-B1BE-FDE54699A170}" type="parTrans" cxnId="{CE1F9454-AABA-4F87-BCEC-A1E3363861B8}">
      <dgm:prSet/>
      <dgm:spPr/>
    </dgm:pt>
    <dgm:pt modelId="{7A7B8207-FC55-4886-8F67-7F37372E9C68}" type="sibTrans" cxnId="{CE1F9454-AABA-4F87-BCEC-A1E3363861B8}">
      <dgm:prSet/>
      <dgm:spPr/>
    </dgm:pt>
    <dgm:pt modelId="{EF3F2F17-BF09-4F1D-8BD3-A385C8C079AA}">
      <dgm:prSet/>
      <dgm:spPr/>
      <dgm:t>
        <a:bodyPr/>
        <a:lstStyle/>
        <a:p>
          <a:pPr>
            <a:buFont typeface="+mj-lt"/>
            <a:buAutoNum type="arabicPeriod"/>
          </a:pPr>
          <a:r>
            <a:rPr lang="en-US" b="1"/>
            <a:t>Know CPR and basic life saving techniques.</a:t>
          </a:r>
          <a:r>
            <a:rPr lang="en-US"/>
            <a:t> </a:t>
          </a:r>
          <a:endParaRPr lang="en-US" dirty="0"/>
        </a:p>
      </dgm:t>
    </dgm:pt>
    <dgm:pt modelId="{B5491829-C77C-45D5-B987-ACB441882DFA}" type="parTrans" cxnId="{E880B4C9-BAC8-45EA-A021-452E867D92E8}">
      <dgm:prSet/>
      <dgm:spPr/>
    </dgm:pt>
    <dgm:pt modelId="{276E0B4F-0A7F-4FAE-BDF7-25FA75D8820A}" type="sibTrans" cxnId="{E880B4C9-BAC8-45EA-A021-452E867D92E8}">
      <dgm:prSet/>
      <dgm:spPr/>
    </dgm:pt>
    <dgm:pt modelId="{14F35DF5-D08A-4313-8E88-926E19F3AF31}" type="pres">
      <dgm:prSet presAssocID="{CC6E3D59-A042-4023-8189-47231A39B882}" presName="vert0" presStyleCnt="0">
        <dgm:presLayoutVars>
          <dgm:dir/>
          <dgm:animOne val="branch"/>
          <dgm:animLvl val="lvl"/>
        </dgm:presLayoutVars>
      </dgm:prSet>
      <dgm:spPr/>
    </dgm:pt>
    <dgm:pt modelId="{28BB9518-B76D-41C1-A64D-436510B67CA3}" type="pres">
      <dgm:prSet presAssocID="{640D1762-B29C-4795-A694-FF7E228D7A9E}" presName="thickLine" presStyleLbl="alignNode1" presStyleIdx="0" presStyleCnt="1"/>
      <dgm:spPr/>
    </dgm:pt>
    <dgm:pt modelId="{F386CA6C-1C5C-4A0B-AD22-ACB62FE8BDB9}" type="pres">
      <dgm:prSet presAssocID="{640D1762-B29C-4795-A694-FF7E228D7A9E}" presName="horz1" presStyleCnt="0"/>
      <dgm:spPr/>
    </dgm:pt>
    <dgm:pt modelId="{02D71F5F-B10F-4E9C-8ADA-C9B06EA72D9C}" type="pres">
      <dgm:prSet presAssocID="{640D1762-B29C-4795-A694-FF7E228D7A9E}" presName="tx1" presStyleLbl="revTx" presStyleIdx="0" presStyleCnt="10"/>
      <dgm:spPr/>
    </dgm:pt>
    <dgm:pt modelId="{F972A39A-881B-4A05-B12E-03D67146E0CA}" type="pres">
      <dgm:prSet presAssocID="{640D1762-B29C-4795-A694-FF7E228D7A9E}" presName="vert1" presStyleCnt="0"/>
      <dgm:spPr/>
    </dgm:pt>
    <dgm:pt modelId="{F07FEC6B-4711-4DBE-A40B-D8CA460A1C31}" type="pres">
      <dgm:prSet presAssocID="{44E8ED2A-A084-4CFF-823A-BE1D29BD050A}" presName="vertSpace2a" presStyleCnt="0"/>
      <dgm:spPr/>
    </dgm:pt>
    <dgm:pt modelId="{9CFABFDE-F336-4EB4-AF29-34725963C6A9}" type="pres">
      <dgm:prSet presAssocID="{44E8ED2A-A084-4CFF-823A-BE1D29BD050A}" presName="horz2" presStyleCnt="0"/>
      <dgm:spPr/>
    </dgm:pt>
    <dgm:pt modelId="{72EF249B-512E-4B4A-BA61-F63139B5076E}" type="pres">
      <dgm:prSet presAssocID="{44E8ED2A-A084-4CFF-823A-BE1D29BD050A}" presName="horzSpace2" presStyleCnt="0"/>
      <dgm:spPr/>
    </dgm:pt>
    <dgm:pt modelId="{C98E61D3-D0AA-4021-A19B-3E6D304271E4}" type="pres">
      <dgm:prSet presAssocID="{44E8ED2A-A084-4CFF-823A-BE1D29BD050A}" presName="tx2" presStyleLbl="revTx" presStyleIdx="1" presStyleCnt="10"/>
      <dgm:spPr/>
    </dgm:pt>
    <dgm:pt modelId="{14C531DB-1CDA-4A80-B880-A7E643753459}" type="pres">
      <dgm:prSet presAssocID="{44E8ED2A-A084-4CFF-823A-BE1D29BD050A}" presName="vert2" presStyleCnt="0"/>
      <dgm:spPr/>
    </dgm:pt>
    <dgm:pt modelId="{1B3CA344-A975-4FDC-ADEB-89617C173D2A}" type="pres">
      <dgm:prSet presAssocID="{44E8ED2A-A084-4CFF-823A-BE1D29BD050A}" presName="thinLine2b" presStyleLbl="callout" presStyleIdx="0" presStyleCnt="9"/>
      <dgm:spPr/>
    </dgm:pt>
    <dgm:pt modelId="{0CA80F03-6D9B-43E9-A6E6-82A037A0ABB5}" type="pres">
      <dgm:prSet presAssocID="{44E8ED2A-A084-4CFF-823A-BE1D29BD050A}" presName="vertSpace2b" presStyleCnt="0"/>
      <dgm:spPr/>
    </dgm:pt>
    <dgm:pt modelId="{8C0D3F2C-A259-4280-9206-36F0E3C14276}" type="pres">
      <dgm:prSet presAssocID="{98DE1E21-5D2E-40B1-8C5C-E0727A8C90FB}" presName="horz2" presStyleCnt="0"/>
      <dgm:spPr/>
    </dgm:pt>
    <dgm:pt modelId="{A043ABBA-91C7-400B-A43C-F86EAAB3E0A5}" type="pres">
      <dgm:prSet presAssocID="{98DE1E21-5D2E-40B1-8C5C-E0727A8C90FB}" presName="horzSpace2" presStyleCnt="0"/>
      <dgm:spPr/>
    </dgm:pt>
    <dgm:pt modelId="{70E48111-2962-4FF1-8D5C-6616E96C41A4}" type="pres">
      <dgm:prSet presAssocID="{98DE1E21-5D2E-40B1-8C5C-E0727A8C90FB}" presName="tx2" presStyleLbl="revTx" presStyleIdx="2" presStyleCnt="10"/>
      <dgm:spPr/>
    </dgm:pt>
    <dgm:pt modelId="{867F03BE-44CB-4C28-A22C-4AD226417048}" type="pres">
      <dgm:prSet presAssocID="{98DE1E21-5D2E-40B1-8C5C-E0727A8C90FB}" presName="vert2" presStyleCnt="0"/>
      <dgm:spPr/>
    </dgm:pt>
    <dgm:pt modelId="{6C7F9455-C4F1-43D4-96AF-98356FF77635}" type="pres">
      <dgm:prSet presAssocID="{98DE1E21-5D2E-40B1-8C5C-E0727A8C90FB}" presName="thinLine2b" presStyleLbl="callout" presStyleIdx="1" presStyleCnt="9"/>
      <dgm:spPr/>
    </dgm:pt>
    <dgm:pt modelId="{B76E7542-32B6-4849-ADA2-6277A286CA82}" type="pres">
      <dgm:prSet presAssocID="{98DE1E21-5D2E-40B1-8C5C-E0727A8C90FB}" presName="vertSpace2b" presStyleCnt="0"/>
      <dgm:spPr/>
    </dgm:pt>
    <dgm:pt modelId="{943D539A-8CA0-456D-8EAA-E0691BDD68CC}" type="pres">
      <dgm:prSet presAssocID="{218CC98C-60BA-43A6-B302-CC6EF2DF91AE}" presName="horz2" presStyleCnt="0"/>
      <dgm:spPr/>
    </dgm:pt>
    <dgm:pt modelId="{8611F3FB-ED3A-4355-AE82-A6C8CD71BC3F}" type="pres">
      <dgm:prSet presAssocID="{218CC98C-60BA-43A6-B302-CC6EF2DF91AE}" presName="horzSpace2" presStyleCnt="0"/>
      <dgm:spPr/>
    </dgm:pt>
    <dgm:pt modelId="{3448AE57-650A-47B0-9963-4C076F2F91D9}" type="pres">
      <dgm:prSet presAssocID="{218CC98C-60BA-43A6-B302-CC6EF2DF91AE}" presName="tx2" presStyleLbl="revTx" presStyleIdx="3" presStyleCnt="10"/>
      <dgm:spPr/>
    </dgm:pt>
    <dgm:pt modelId="{8D932DBC-6A99-4456-8502-36400E1DAF45}" type="pres">
      <dgm:prSet presAssocID="{218CC98C-60BA-43A6-B302-CC6EF2DF91AE}" presName="vert2" presStyleCnt="0"/>
      <dgm:spPr/>
    </dgm:pt>
    <dgm:pt modelId="{702DAFB9-EEA1-474E-909B-79AB23FF5550}" type="pres">
      <dgm:prSet presAssocID="{218CC98C-60BA-43A6-B302-CC6EF2DF91AE}" presName="thinLine2b" presStyleLbl="callout" presStyleIdx="2" presStyleCnt="9"/>
      <dgm:spPr/>
    </dgm:pt>
    <dgm:pt modelId="{8CE478E9-E108-4309-9EDE-DEDD3C3D139A}" type="pres">
      <dgm:prSet presAssocID="{218CC98C-60BA-43A6-B302-CC6EF2DF91AE}" presName="vertSpace2b" presStyleCnt="0"/>
      <dgm:spPr/>
    </dgm:pt>
    <dgm:pt modelId="{29A76F69-E1AC-420F-8379-FB52ECDDC6D6}" type="pres">
      <dgm:prSet presAssocID="{63D504BE-E72F-48E4-8457-550CCF369C5E}" presName="horz2" presStyleCnt="0"/>
      <dgm:spPr/>
    </dgm:pt>
    <dgm:pt modelId="{DF32D365-DB68-41C7-BDDE-410F24473160}" type="pres">
      <dgm:prSet presAssocID="{63D504BE-E72F-48E4-8457-550CCF369C5E}" presName="horzSpace2" presStyleCnt="0"/>
      <dgm:spPr/>
    </dgm:pt>
    <dgm:pt modelId="{50C587C6-A99D-403B-9A6C-1FBADB3F997A}" type="pres">
      <dgm:prSet presAssocID="{63D504BE-E72F-48E4-8457-550CCF369C5E}" presName="tx2" presStyleLbl="revTx" presStyleIdx="4" presStyleCnt="10"/>
      <dgm:spPr/>
    </dgm:pt>
    <dgm:pt modelId="{D8C9E2D8-4312-49FB-B077-8F5539D1FF4B}" type="pres">
      <dgm:prSet presAssocID="{63D504BE-E72F-48E4-8457-550CCF369C5E}" presName="vert2" presStyleCnt="0"/>
      <dgm:spPr/>
    </dgm:pt>
    <dgm:pt modelId="{4EF823A0-5DE6-493F-A63C-59FE7987BF28}" type="pres">
      <dgm:prSet presAssocID="{63D504BE-E72F-48E4-8457-550CCF369C5E}" presName="thinLine2b" presStyleLbl="callout" presStyleIdx="3" presStyleCnt="9"/>
      <dgm:spPr/>
    </dgm:pt>
    <dgm:pt modelId="{27C970CA-A3C8-450D-AC63-6E5DB35584CD}" type="pres">
      <dgm:prSet presAssocID="{63D504BE-E72F-48E4-8457-550CCF369C5E}" presName="vertSpace2b" presStyleCnt="0"/>
      <dgm:spPr/>
    </dgm:pt>
    <dgm:pt modelId="{72DD9752-D428-45A0-B3BF-9F038EEBF9AF}" type="pres">
      <dgm:prSet presAssocID="{7A0DC41A-E529-4E77-85FA-D651EDBD6397}" presName="horz2" presStyleCnt="0"/>
      <dgm:spPr/>
    </dgm:pt>
    <dgm:pt modelId="{715C9591-A30D-4B88-8FE7-0FF2AA144A2A}" type="pres">
      <dgm:prSet presAssocID="{7A0DC41A-E529-4E77-85FA-D651EDBD6397}" presName="horzSpace2" presStyleCnt="0"/>
      <dgm:spPr/>
    </dgm:pt>
    <dgm:pt modelId="{1525968D-8417-4696-AE5B-49DB02ABCAC0}" type="pres">
      <dgm:prSet presAssocID="{7A0DC41A-E529-4E77-85FA-D651EDBD6397}" presName="tx2" presStyleLbl="revTx" presStyleIdx="5" presStyleCnt="10"/>
      <dgm:spPr/>
    </dgm:pt>
    <dgm:pt modelId="{D9B239F1-F601-41E6-81BB-7108C8D4813E}" type="pres">
      <dgm:prSet presAssocID="{7A0DC41A-E529-4E77-85FA-D651EDBD6397}" presName="vert2" presStyleCnt="0"/>
      <dgm:spPr/>
    </dgm:pt>
    <dgm:pt modelId="{922690B6-D1AF-423B-9F49-BCB5C6C63670}" type="pres">
      <dgm:prSet presAssocID="{7A0DC41A-E529-4E77-85FA-D651EDBD6397}" presName="thinLine2b" presStyleLbl="callout" presStyleIdx="4" presStyleCnt="9"/>
      <dgm:spPr/>
    </dgm:pt>
    <dgm:pt modelId="{984357B3-B68B-4D97-A343-864A01C9335F}" type="pres">
      <dgm:prSet presAssocID="{7A0DC41A-E529-4E77-85FA-D651EDBD6397}" presName="vertSpace2b" presStyleCnt="0"/>
      <dgm:spPr/>
    </dgm:pt>
    <dgm:pt modelId="{BC836BB8-22F2-471B-9BB8-A93F514096B9}" type="pres">
      <dgm:prSet presAssocID="{120C1300-3557-4829-851B-8D64C91F26FE}" presName="horz2" presStyleCnt="0"/>
      <dgm:spPr/>
    </dgm:pt>
    <dgm:pt modelId="{37CFFE88-0834-4855-88FE-EC704B7123DE}" type="pres">
      <dgm:prSet presAssocID="{120C1300-3557-4829-851B-8D64C91F26FE}" presName="horzSpace2" presStyleCnt="0"/>
      <dgm:spPr/>
    </dgm:pt>
    <dgm:pt modelId="{36221015-0D63-4EFF-9E50-1E57E1CE6A93}" type="pres">
      <dgm:prSet presAssocID="{120C1300-3557-4829-851B-8D64C91F26FE}" presName="tx2" presStyleLbl="revTx" presStyleIdx="6" presStyleCnt="10"/>
      <dgm:spPr/>
    </dgm:pt>
    <dgm:pt modelId="{4B5F7A93-A302-460C-9518-32BD206F0209}" type="pres">
      <dgm:prSet presAssocID="{120C1300-3557-4829-851B-8D64C91F26FE}" presName="vert2" presStyleCnt="0"/>
      <dgm:spPr/>
    </dgm:pt>
    <dgm:pt modelId="{300ADF97-6212-49F8-BE24-D13231109E27}" type="pres">
      <dgm:prSet presAssocID="{120C1300-3557-4829-851B-8D64C91F26FE}" presName="thinLine2b" presStyleLbl="callout" presStyleIdx="5" presStyleCnt="9"/>
      <dgm:spPr/>
    </dgm:pt>
    <dgm:pt modelId="{D127A28D-1589-4C5C-B4F9-58BD27EF522C}" type="pres">
      <dgm:prSet presAssocID="{120C1300-3557-4829-851B-8D64C91F26FE}" presName="vertSpace2b" presStyleCnt="0"/>
      <dgm:spPr/>
    </dgm:pt>
    <dgm:pt modelId="{7334C19F-B784-4CBF-B749-20D903F31F5D}" type="pres">
      <dgm:prSet presAssocID="{C1C0E1E6-FB20-4B62-BC24-B1D52CBBD085}" presName="horz2" presStyleCnt="0"/>
      <dgm:spPr/>
    </dgm:pt>
    <dgm:pt modelId="{C578437D-091E-4921-9785-3761ABBF50BD}" type="pres">
      <dgm:prSet presAssocID="{C1C0E1E6-FB20-4B62-BC24-B1D52CBBD085}" presName="horzSpace2" presStyleCnt="0"/>
      <dgm:spPr/>
    </dgm:pt>
    <dgm:pt modelId="{EAC92968-F4D9-434E-A8B8-B0F33D07C4C1}" type="pres">
      <dgm:prSet presAssocID="{C1C0E1E6-FB20-4B62-BC24-B1D52CBBD085}" presName="tx2" presStyleLbl="revTx" presStyleIdx="7" presStyleCnt="10"/>
      <dgm:spPr/>
    </dgm:pt>
    <dgm:pt modelId="{F7EF536E-1DD2-49C0-860C-D2DA0A413F22}" type="pres">
      <dgm:prSet presAssocID="{C1C0E1E6-FB20-4B62-BC24-B1D52CBBD085}" presName="vert2" presStyleCnt="0"/>
      <dgm:spPr/>
    </dgm:pt>
    <dgm:pt modelId="{EF4C03F3-B888-484D-8344-0173F525F043}" type="pres">
      <dgm:prSet presAssocID="{C1C0E1E6-FB20-4B62-BC24-B1D52CBBD085}" presName="thinLine2b" presStyleLbl="callout" presStyleIdx="6" presStyleCnt="9"/>
      <dgm:spPr/>
    </dgm:pt>
    <dgm:pt modelId="{92641B05-A9E8-4584-BCE1-E70726FDDE40}" type="pres">
      <dgm:prSet presAssocID="{C1C0E1E6-FB20-4B62-BC24-B1D52CBBD085}" presName="vertSpace2b" presStyleCnt="0"/>
      <dgm:spPr/>
    </dgm:pt>
    <dgm:pt modelId="{9DA8435C-5753-4400-8A47-6F768098EACA}" type="pres">
      <dgm:prSet presAssocID="{19DB6F31-EC29-44AB-B4D3-8F0533E8DBEB}" presName="horz2" presStyleCnt="0"/>
      <dgm:spPr/>
    </dgm:pt>
    <dgm:pt modelId="{A666BF4D-B2A0-403F-B394-A711E5B7A47B}" type="pres">
      <dgm:prSet presAssocID="{19DB6F31-EC29-44AB-B4D3-8F0533E8DBEB}" presName="horzSpace2" presStyleCnt="0"/>
      <dgm:spPr/>
    </dgm:pt>
    <dgm:pt modelId="{88A70CEF-F8F7-4843-8C97-E3E67CB3F309}" type="pres">
      <dgm:prSet presAssocID="{19DB6F31-EC29-44AB-B4D3-8F0533E8DBEB}" presName="tx2" presStyleLbl="revTx" presStyleIdx="8" presStyleCnt="10"/>
      <dgm:spPr/>
    </dgm:pt>
    <dgm:pt modelId="{C7C153D4-BC17-4F77-ADD0-2AAFE92B0D3A}" type="pres">
      <dgm:prSet presAssocID="{19DB6F31-EC29-44AB-B4D3-8F0533E8DBEB}" presName="vert2" presStyleCnt="0"/>
      <dgm:spPr/>
    </dgm:pt>
    <dgm:pt modelId="{8C676E31-15D9-4DFB-84C4-E769F4E46E33}" type="pres">
      <dgm:prSet presAssocID="{19DB6F31-EC29-44AB-B4D3-8F0533E8DBEB}" presName="thinLine2b" presStyleLbl="callout" presStyleIdx="7" presStyleCnt="9"/>
      <dgm:spPr/>
    </dgm:pt>
    <dgm:pt modelId="{38677367-C967-4ABF-9911-A170753DBAEF}" type="pres">
      <dgm:prSet presAssocID="{19DB6F31-EC29-44AB-B4D3-8F0533E8DBEB}" presName="vertSpace2b" presStyleCnt="0"/>
      <dgm:spPr/>
    </dgm:pt>
    <dgm:pt modelId="{F52907F3-E35C-46B8-9716-F78C390255C5}" type="pres">
      <dgm:prSet presAssocID="{EF3F2F17-BF09-4F1D-8BD3-A385C8C079AA}" presName="horz2" presStyleCnt="0"/>
      <dgm:spPr/>
    </dgm:pt>
    <dgm:pt modelId="{93ECAB79-DC9F-480D-ACD5-CC5605EE17A1}" type="pres">
      <dgm:prSet presAssocID="{EF3F2F17-BF09-4F1D-8BD3-A385C8C079AA}" presName="horzSpace2" presStyleCnt="0"/>
      <dgm:spPr/>
    </dgm:pt>
    <dgm:pt modelId="{0E9D2823-5BD1-443A-B851-1E48B4FF8972}" type="pres">
      <dgm:prSet presAssocID="{EF3F2F17-BF09-4F1D-8BD3-A385C8C079AA}" presName="tx2" presStyleLbl="revTx" presStyleIdx="9" presStyleCnt="10"/>
      <dgm:spPr/>
    </dgm:pt>
    <dgm:pt modelId="{456B95DB-5883-45DA-953D-81540BD68CD0}" type="pres">
      <dgm:prSet presAssocID="{EF3F2F17-BF09-4F1D-8BD3-A385C8C079AA}" presName="vert2" presStyleCnt="0"/>
      <dgm:spPr/>
    </dgm:pt>
    <dgm:pt modelId="{65817B8B-E4B0-49D8-AB38-A2F5B053C589}" type="pres">
      <dgm:prSet presAssocID="{EF3F2F17-BF09-4F1D-8BD3-A385C8C079AA}" presName="thinLine2b" presStyleLbl="callout" presStyleIdx="8" presStyleCnt="9"/>
      <dgm:spPr/>
    </dgm:pt>
    <dgm:pt modelId="{4031A10C-F38A-4D05-878D-1E952851AD0C}" type="pres">
      <dgm:prSet presAssocID="{EF3F2F17-BF09-4F1D-8BD3-A385C8C079AA}" presName="vertSpace2b" presStyleCnt="0"/>
      <dgm:spPr/>
    </dgm:pt>
  </dgm:ptLst>
  <dgm:cxnLst>
    <dgm:cxn modelId="{F5A3E41B-D628-4ED4-BCDF-03FC092A9265}" type="presOf" srcId="{7A0DC41A-E529-4E77-85FA-D651EDBD6397}" destId="{1525968D-8417-4696-AE5B-49DB02ABCAC0}" srcOrd="0" destOrd="0" presId="urn:microsoft.com/office/officeart/2008/layout/LinedList"/>
    <dgm:cxn modelId="{8DBCB633-712D-4AD1-A7A3-013F72ACC8F0}" type="presOf" srcId="{19DB6F31-EC29-44AB-B4D3-8F0533E8DBEB}" destId="{88A70CEF-F8F7-4843-8C97-E3E67CB3F309}" srcOrd="0" destOrd="0" presId="urn:microsoft.com/office/officeart/2008/layout/LinedList"/>
    <dgm:cxn modelId="{23464E37-098F-4D14-848A-C9C0EA33C629}" srcId="{640D1762-B29C-4795-A694-FF7E228D7A9E}" destId="{C1C0E1E6-FB20-4B62-BC24-B1D52CBBD085}" srcOrd="6" destOrd="0" parTransId="{CC6BB5F1-CC0A-43DA-AB1F-3082AB9B2055}" sibTransId="{4EC2C9D2-A56A-4367-867E-DE93DDB7CC94}"/>
    <dgm:cxn modelId="{A3D9E242-C039-457D-BF18-E50534A12C9B}" srcId="{CC6E3D59-A042-4023-8189-47231A39B882}" destId="{640D1762-B29C-4795-A694-FF7E228D7A9E}" srcOrd="0" destOrd="0" parTransId="{D8E03483-6961-4BCD-8AB2-2EA7805006BB}" sibTransId="{63903E79-38A2-4445-B0FD-313A889EA012}"/>
    <dgm:cxn modelId="{15DD8A68-A509-499A-99F6-1F4D199C2F86}" srcId="{640D1762-B29C-4795-A694-FF7E228D7A9E}" destId="{120C1300-3557-4829-851B-8D64C91F26FE}" srcOrd="5" destOrd="0" parTransId="{7AAEA0D7-0D9A-4266-AD85-03F92A779167}" sibTransId="{F9AFB187-DA80-43D4-BC18-A20EE49342BC}"/>
    <dgm:cxn modelId="{29C7BC53-2B7F-4BC7-8014-57C5CB504DC6}" type="presOf" srcId="{63D504BE-E72F-48E4-8457-550CCF369C5E}" destId="{50C587C6-A99D-403B-9A6C-1FBADB3F997A}" srcOrd="0" destOrd="0" presId="urn:microsoft.com/office/officeart/2008/layout/LinedList"/>
    <dgm:cxn modelId="{CE1F9454-AABA-4F87-BCEC-A1E3363861B8}" srcId="{640D1762-B29C-4795-A694-FF7E228D7A9E}" destId="{19DB6F31-EC29-44AB-B4D3-8F0533E8DBEB}" srcOrd="7" destOrd="0" parTransId="{697E3481-8AED-41A9-B1BE-FDE54699A170}" sibTransId="{7A7B8207-FC55-4886-8F67-7F37372E9C68}"/>
    <dgm:cxn modelId="{0DB36A5A-881C-4F85-AC13-2ECB11DDD78C}" type="presOf" srcId="{44E8ED2A-A084-4CFF-823A-BE1D29BD050A}" destId="{C98E61D3-D0AA-4021-A19B-3E6D304271E4}" srcOrd="0" destOrd="0" presId="urn:microsoft.com/office/officeart/2008/layout/LinedList"/>
    <dgm:cxn modelId="{FBD93F82-45E9-4AE9-9DFF-56D928563A77}" srcId="{640D1762-B29C-4795-A694-FF7E228D7A9E}" destId="{7A0DC41A-E529-4E77-85FA-D651EDBD6397}" srcOrd="4" destOrd="0" parTransId="{36166A73-90FE-495A-80AC-C1FB12A20436}" sibTransId="{AE7689FF-E8C0-4D0E-86EF-23753DD49918}"/>
    <dgm:cxn modelId="{BAFF8886-89B9-4A03-901C-4283D1A3E7A1}" type="presOf" srcId="{C1C0E1E6-FB20-4B62-BC24-B1D52CBBD085}" destId="{EAC92968-F4D9-434E-A8B8-B0F33D07C4C1}" srcOrd="0" destOrd="0" presId="urn:microsoft.com/office/officeart/2008/layout/LinedList"/>
    <dgm:cxn modelId="{B576F38A-8C7A-4174-BB52-FEA60BEE2DBB}" type="presOf" srcId="{CC6E3D59-A042-4023-8189-47231A39B882}" destId="{14F35DF5-D08A-4313-8E88-926E19F3AF31}" srcOrd="0" destOrd="0" presId="urn:microsoft.com/office/officeart/2008/layout/LinedList"/>
    <dgm:cxn modelId="{1BB80A8E-316D-4786-9B61-27F4B47AEBB3}" srcId="{640D1762-B29C-4795-A694-FF7E228D7A9E}" destId="{98DE1E21-5D2E-40B1-8C5C-E0727A8C90FB}" srcOrd="1" destOrd="0" parTransId="{19484E42-F5A7-4B92-B61D-D13A794496DB}" sibTransId="{C9E123BD-F786-4835-B653-FAE1C41A6757}"/>
    <dgm:cxn modelId="{95E7BA9D-D4CD-495E-A8B0-8680BD6D16EA}" srcId="{640D1762-B29C-4795-A694-FF7E228D7A9E}" destId="{218CC98C-60BA-43A6-B302-CC6EF2DF91AE}" srcOrd="2" destOrd="0" parTransId="{C7AAE3DF-CF37-42D2-A36B-5655D543E0DB}" sibTransId="{414E55C2-C484-48D3-8949-960C2E75EC2B}"/>
    <dgm:cxn modelId="{BC2B14A2-98E3-4C7D-9390-405420BA2EE2}" type="presOf" srcId="{120C1300-3557-4829-851B-8D64C91F26FE}" destId="{36221015-0D63-4EFF-9E50-1E57E1CE6A93}" srcOrd="0" destOrd="0" presId="urn:microsoft.com/office/officeart/2008/layout/LinedList"/>
    <dgm:cxn modelId="{D96250AC-4124-438C-9A47-ADE1E2DDF6A5}" srcId="{640D1762-B29C-4795-A694-FF7E228D7A9E}" destId="{44E8ED2A-A084-4CFF-823A-BE1D29BD050A}" srcOrd="0" destOrd="0" parTransId="{E073161A-52CB-4473-B9B7-59E2E455C50B}" sibTransId="{A6233A8F-AE47-403B-94D9-22C94DB0E6AC}"/>
    <dgm:cxn modelId="{D24390B1-DF23-4E8E-B754-09DC8E78936A}" type="presOf" srcId="{98DE1E21-5D2E-40B1-8C5C-E0727A8C90FB}" destId="{70E48111-2962-4FF1-8D5C-6616E96C41A4}" srcOrd="0" destOrd="0" presId="urn:microsoft.com/office/officeart/2008/layout/LinedList"/>
    <dgm:cxn modelId="{6C547EB2-914F-4C07-909B-AF2808CE51C5}" type="presOf" srcId="{640D1762-B29C-4795-A694-FF7E228D7A9E}" destId="{02D71F5F-B10F-4E9C-8ADA-C9B06EA72D9C}" srcOrd="0" destOrd="0" presId="urn:microsoft.com/office/officeart/2008/layout/LinedList"/>
    <dgm:cxn modelId="{7B4709C2-F7D5-4C98-9899-E0241F1B433F}" srcId="{640D1762-B29C-4795-A694-FF7E228D7A9E}" destId="{63D504BE-E72F-48E4-8457-550CCF369C5E}" srcOrd="3" destOrd="0" parTransId="{9DA8C40B-F38C-4B23-948E-8635D6665E01}" sibTransId="{94CF2861-B3C4-4E67-B92E-11E7569AA91D}"/>
    <dgm:cxn modelId="{E880B4C9-BAC8-45EA-A021-452E867D92E8}" srcId="{640D1762-B29C-4795-A694-FF7E228D7A9E}" destId="{EF3F2F17-BF09-4F1D-8BD3-A385C8C079AA}" srcOrd="8" destOrd="0" parTransId="{B5491829-C77C-45D5-B987-ACB441882DFA}" sibTransId="{276E0B4F-0A7F-4FAE-BDF7-25FA75D8820A}"/>
    <dgm:cxn modelId="{234A2AD9-FCB1-4F3C-98B4-C9C62621470D}" type="presOf" srcId="{EF3F2F17-BF09-4F1D-8BD3-A385C8C079AA}" destId="{0E9D2823-5BD1-443A-B851-1E48B4FF8972}" srcOrd="0" destOrd="0" presId="urn:microsoft.com/office/officeart/2008/layout/LinedList"/>
    <dgm:cxn modelId="{68ED7EE3-9DE0-4E0A-898C-BE87574BB247}" type="presOf" srcId="{218CC98C-60BA-43A6-B302-CC6EF2DF91AE}" destId="{3448AE57-650A-47B0-9963-4C076F2F91D9}" srcOrd="0" destOrd="0" presId="urn:microsoft.com/office/officeart/2008/layout/LinedList"/>
    <dgm:cxn modelId="{1570DF92-FE75-4042-B511-729AEF1561EB}" type="presParOf" srcId="{14F35DF5-D08A-4313-8E88-926E19F3AF31}" destId="{28BB9518-B76D-41C1-A64D-436510B67CA3}" srcOrd="0" destOrd="0" presId="urn:microsoft.com/office/officeart/2008/layout/LinedList"/>
    <dgm:cxn modelId="{A1698A22-BE05-4F11-A4B7-1D21ECC38A88}" type="presParOf" srcId="{14F35DF5-D08A-4313-8E88-926E19F3AF31}" destId="{F386CA6C-1C5C-4A0B-AD22-ACB62FE8BDB9}" srcOrd="1" destOrd="0" presId="urn:microsoft.com/office/officeart/2008/layout/LinedList"/>
    <dgm:cxn modelId="{43FF4FBC-78FB-4572-8000-C9A6E0AF4A73}" type="presParOf" srcId="{F386CA6C-1C5C-4A0B-AD22-ACB62FE8BDB9}" destId="{02D71F5F-B10F-4E9C-8ADA-C9B06EA72D9C}" srcOrd="0" destOrd="0" presId="urn:microsoft.com/office/officeart/2008/layout/LinedList"/>
    <dgm:cxn modelId="{2B561A4B-5878-4AE6-93C9-DA27CB092A56}" type="presParOf" srcId="{F386CA6C-1C5C-4A0B-AD22-ACB62FE8BDB9}" destId="{F972A39A-881B-4A05-B12E-03D67146E0CA}" srcOrd="1" destOrd="0" presId="urn:microsoft.com/office/officeart/2008/layout/LinedList"/>
    <dgm:cxn modelId="{5E382DC9-6C21-47C3-B5B7-0B3A1D2B62F2}" type="presParOf" srcId="{F972A39A-881B-4A05-B12E-03D67146E0CA}" destId="{F07FEC6B-4711-4DBE-A40B-D8CA460A1C31}" srcOrd="0" destOrd="0" presId="urn:microsoft.com/office/officeart/2008/layout/LinedList"/>
    <dgm:cxn modelId="{DCF1644B-EF56-419D-8C44-BF2A7976C448}" type="presParOf" srcId="{F972A39A-881B-4A05-B12E-03D67146E0CA}" destId="{9CFABFDE-F336-4EB4-AF29-34725963C6A9}" srcOrd="1" destOrd="0" presId="urn:microsoft.com/office/officeart/2008/layout/LinedList"/>
    <dgm:cxn modelId="{A90ECB25-3508-4EE7-AAB7-520662FA9DC3}" type="presParOf" srcId="{9CFABFDE-F336-4EB4-AF29-34725963C6A9}" destId="{72EF249B-512E-4B4A-BA61-F63139B5076E}" srcOrd="0" destOrd="0" presId="urn:microsoft.com/office/officeart/2008/layout/LinedList"/>
    <dgm:cxn modelId="{591B1910-BED4-4475-9E60-54B44456C473}" type="presParOf" srcId="{9CFABFDE-F336-4EB4-AF29-34725963C6A9}" destId="{C98E61D3-D0AA-4021-A19B-3E6D304271E4}" srcOrd="1" destOrd="0" presId="urn:microsoft.com/office/officeart/2008/layout/LinedList"/>
    <dgm:cxn modelId="{60DB054F-AC4D-4ADA-B505-2161B7694F7D}" type="presParOf" srcId="{9CFABFDE-F336-4EB4-AF29-34725963C6A9}" destId="{14C531DB-1CDA-4A80-B880-A7E643753459}" srcOrd="2" destOrd="0" presId="urn:microsoft.com/office/officeart/2008/layout/LinedList"/>
    <dgm:cxn modelId="{E16045EA-7480-459D-8934-3C01546C6FDA}" type="presParOf" srcId="{F972A39A-881B-4A05-B12E-03D67146E0CA}" destId="{1B3CA344-A975-4FDC-ADEB-89617C173D2A}" srcOrd="2" destOrd="0" presId="urn:microsoft.com/office/officeart/2008/layout/LinedList"/>
    <dgm:cxn modelId="{C918C1BC-2B46-413C-B3A8-AF7525D1F65F}" type="presParOf" srcId="{F972A39A-881B-4A05-B12E-03D67146E0CA}" destId="{0CA80F03-6D9B-43E9-A6E6-82A037A0ABB5}" srcOrd="3" destOrd="0" presId="urn:microsoft.com/office/officeart/2008/layout/LinedList"/>
    <dgm:cxn modelId="{B84BA946-053A-4D75-8300-565DB3BB87D6}" type="presParOf" srcId="{F972A39A-881B-4A05-B12E-03D67146E0CA}" destId="{8C0D3F2C-A259-4280-9206-36F0E3C14276}" srcOrd="4" destOrd="0" presId="urn:microsoft.com/office/officeart/2008/layout/LinedList"/>
    <dgm:cxn modelId="{7054A818-6672-49F1-B069-726912CCA811}" type="presParOf" srcId="{8C0D3F2C-A259-4280-9206-36F0E3C14276}" destId="{A043ABBA-91C7-400B-A43C-F86EAAB3E0A5}" srcOrd="0" destOrd="0" presId="urn:microsoft.com/office/officeart/2008/layout/LinedList"/>
    <dgm:cxn modelId="{890D97C5-C92F-4786-B326-34F777F1A195}" type="presParOf" srcId="{8C0D3F2C-A259-4280-9206-36F0E3C14276}" destId="{70E48111-2962-4FF1-8D5C-6616E96C41A4}" srcOrd="1" destOrd="0" presId="urn:microsoft.com/office/officeart/2008/layout/LinedList"/>
    <dgm:cxn modelId="{95CE3702-7AF9-48ED-B83F-9D2AAD6C1B61}" type="presParOf" srcId="{8C0D3F2C-A259-4280-9206-36F0E3C14276}" destId="{867F03BE-44CB-4C28-A22C-4AD226417048}" srcOrd="2" destOrd="0" presId="urn:microsoft.com/office/officeart/2008/layout/LinedList"/>
    <dgm:cxn modelId="{D4577264-3786-4128-84B5-9C2473F75A33}" type="presParOf" srcId="{F972A39A-881B-4A05-B12E-03D67146E0CA}" destId="{6C7F9455-C4F1-43D4-96AF-98356FF77635}" srcOrd="5" destOrd="0" presId="urn:microsoft.com/office/officeart/2008/layout/LinedList"/>
    <dgm:cxn modelId="{37ED71C1-8DDD-4AF9-ACE9-053E86382307}" type="presParOf" srcId="{F972A39A-881B-4A05-B12E-03D67146E0CA}" destId="{B76E7542-32B6-4849-ADA2-6277A286CA82}" srcOrd="6" destOrd="0" presId="urn:microsoft.com/office/officeart/2008/layout/LinedList"/>
    <dgm:cxn modelId="{D634970A-DD57-44AA-A93A-BA5176ACD485}" type="presParOf" srcId="{F972A39A-881B-4A05-B12E-03D67146E0CA}" destId="{943D539A-8CA0-456D-8EAA-E0691BDD68CC}" srcOrd="7" destOrd="0" presId="urn:microsoft.com/office/officeart/2008/layout/LinedList"/>
    <dgm:cxn modelId="{6E386414-CB2E-4A9C-90DC-6DC9A80DA714}" type="presParOf" srcId="{943D539A-8CA0-456D-8EAA-E0691BDD68CC}" destId="{8611F3FB-ED3A-4355-AE82-A6C8CD71BC3F}" srcOrd="0" destOrd="0" presId="urn:microsoft.com/office/officeart/2008/layout/LinedList"/>
    <dgm:cxn modelId="{E8DA0EAE-17BA-4A4F-9B42-64463BCDBF7A}" type="presParOf" srcId="{943D539A-8CA0-456D-8EAA-E0691BDD68CC}" destId="{3448AE57-650A-47B0-9963-4C076F2F91D9}" srcOrd="1" destOrd="0" presId="urn:microsoft.com/office/officeart/2008/layout/LinedList"/>
    <dgm:cxn modelId="{C5CFE992-15F3-48E0-B99B-F78D912D6ED6}" type="presParOf" srcId="{943D539A-8CA0-456D-8EAA-E0691BDD68CC}" destId="{8D932DBC-6A99-4456-8502-36400E1DAF45}" srcOrd="2" destOrd="0" presId="urn:microsoft.com/office/officeart/2008/layout/LinedList"/>
    <dgm:cxn modelId="{4CD0C49D-591A-42E4-BE38-37ACFBBCFAB5}" type="presParOf" srcId="{F972A39A-881B-4A05-B12E-03D67146E0CA}" destId="{702DAFB9-EEA1-474E-909B-79AB23FF5550}" srcOrd="8" destOrd="0" presId="urn:microsoft.com/office/officeart/2008/layout/LinedList"/>
    <dgm:cxn modelId="{95ED48DA-E2F2-46B0-8135-FF905262218B}" type="presParOf" srcId="{F972A39A-881B-4A05-B12E-03D67146E0CA}" destId="{8CE478E9-E108-4309-9EDE-DEDD3C3D139A}" srcOrd="9" destOrd="0" presId="urn:microsoft.com/office/officeart/2008/layout/LinedList"/>
    <dgm:cxn modelId="{AD8D54A5-A0F9-4D1F-A5A0-AEBFFF4D367B}" type="presParOf" srcId="{F972A39A-881B-4A05-B12E-03D67146E0CA}" destId="{29A76F69-E1AC-420F-8379-FB52ECDDC6D6}" srcOrd="10" destOrd="0" presId="urn:microsoft.com/office/officeart/2008/layout/LinedList"/>
    <dgm:cxn modelId="{2D21A1FC-5907-44D1-94B5-6F20F895D2CD}" type="presParOf" srcId="{29A76F69-E1AC-420F-8379-FB52ECDDC6D6}" destId="{DF32D365-DB68-41C7-BDDE-410F24473160}" srcOrd="0" destOrd="0" presId="urn:microsoft.com/office/officeart/2008/layout/LinedList"/>
    <dgm:cxn modelId="{BE92FBF6-0AAE-40CC-8CC0-4E8B3D17872E}" type="presParOf" srcId="{29A76F69-E1AC-420F-8379-FB52ECDDC6D6}" destId="{50C587C6-A99D-403B-9A6C-1FBADB3F997A}" srcOrd="1" destOrd="0" presId="urn:microsoft.com/office/officeart/2008/layout/LinedList"/>
    <dgm:cxn modelId="{4653E26B-D81F-4BE5-A691-0FE984E94D60}" type="presParOf" srcId="{29A76F69-E1AC-420F-8379-FB52ECDDC6D6}" destId="{D8C9E2D8-4312-49FB-B077-8F5539D1FF4B}" srcOrd="2" destOrd="0" presId="urn:microsoft.com/office/officeart/2008/layout/LinedList"/>
    <dgm:cxn modelId="{D12F8C44-987E-49CC-A8FA-EE8D1B4BE7B2}" type="presParOf" srcId="{F972A39A-881B-4A05-B12E-03D67146E0CA}" destId="{4EF823A0-5DE6-493F-A63C-59FE7987BF28}" srcOrd="11" destOrd="0" presId="urn:microsoft.com/office/officeart/2008/layout/LinedList"/>
    <dgm:cxn modelId="{C0E2C768-3817-485E-AD0B-EA00E04B8F0E}" type="presParOf" srcId="{F972A39A-881B-4A05-B12E-03D67146E0CA}" destId="{27C970CA-A3C8-450D-AC63-6E5DB35584CD}" srcOrd="12" destOrd="0" presId="urn:microsoft.com/office/officeart/2008/layout/LinedList"/>
    <dgm:cxn modelId="{EDF707A6-4849-4901-B382-613D9B37F3C8}" type="presParOf" srcId="{F972A39A-881B-4A05-B12E-03D67146E0CA}" destId="{72DD9752-D428-45A0-B3BF-9F038EEBF9AF}" srcOrd="13" destOrd="0" presId="urn:microsoft.com/office/officeart/2008/layout/LinedList"/>
    <dgm:cxn modelId="{57686CD0-2652-411A-9278-FD6B6A42D6DA}" type="presParOf" srcId="{72DD9752-D428-45A0-B3BF-9F038EEBF9AF}" destId="{715C9591-A30D-4B88-8FE7-0FF2AA144A2A}" srcOrd="0" destOrd="0" presId="urn:microsoft.com/office/officeart/2008/layout/LinedList"/>
    <dgm:cxn modelId="{3921E976-00FA-4746-AC14-F57C75D7F1D3}" type="presParOf" srcId="{72DD9752-D428-45A0-B3BF-9F038EEBF9AF}" destId="{1525968D-8417-4696-AE5B-49DB02ABCAC0}" srcOrd="1" destOrd="0" presId="urn:microsoft.com/office/officeart/2008/layout/LinedList"/>
    <dgm:cxn modelId="{27653701-CE69-49CA-AA68-BFB24E8100D6}" type="presParOf" srcId="{72DD9752-D428-45A0-B3BF-9F038EEBF9AF}" destId="{D9B239F1-F601-41E6-81BB-7108C8D4813E}" srcOrd="2" destOrd="0" presId="urn:microsoft.com/office/officeart/2008/layout/LinedList"/>
    <dgm:cxn modelId="{2C606DEE-7873-42AD-B3C7-8B4586EE6A23}" type="presParOf" srcId="{F972A39A-881B-4A05-B12E-03D67146E0CA}" destId="{922690B6-D1AF-423B-9F49-BCB5C6C63670}" srcOrd="14" destOrd="0" presId="urn:microsoft.com/office/officeart/2008/layout/LinedList"/>
    <dgm:cxn modelId="{0CC923EC-D639-48F4-B893-EDBA784FD7E1}" type="presParOf" srcId="{F972A39A-881B-4A05-B12E-03D67146E0CA}" destId="{984357B3-B68B-4D97-A343-864A01C9335F}" srcOrd="15" destOrd="0" presId="urn:microsoft.com/office/officeart/2008/layout/LinedList"/>
    <dgm:cxn modelId="{40399E58-F979-4F45-AB52-DF550661C45C}" type="presParOf" srcId="{F972A39A-881B-4A05-B12E-03D67146E0CA}" destId="{BC836BB8-22F2-471B-9BB8-A93F514096B9}" srcOrd="16" destOrd="0" presId="urn:microsoft.com/office/officeart/2008/layout/LinedList"/>
    <dgm:cxn modelId="{EACBA2AD-799F-4948-9256-70CBE85DAD1C}" type="presParOf" srcId="{BC836BB8-22F2-471B-9BB8-A93F514096B9}" destId="{37CFFE88-0834-4855-88FE-EC704B7123DE}" srcOrd="0" destOrd="0" presId="urn:microsoft.com/office/officeart/2008/layout/LinedList"/>
    <dgm:cxn modelId="{784C0B44-26A6-4499-A6A2-396C033B0BDA}" type="presParOf" srcId="{BC836BB8-22F2-471B-9BB8-A93F514096B9}" destId="{36221015-0D63-4EFF-9E50-1E57E1CE6A93}" srcOrd="1" destOrd="0" presId="urn:microsoft.com/office/officeart/2008/layout/LinedList"/>
    <dgm:cxn modelId="{6D8E2BA5-7897-4BAC-9A78-FCFFAC690E55}" type="presParOf" srcId="{BC836BB8-22F2-471B-9BB8-A93F514096B9}" destId="{4B5F7A93-A302-460C-9518-32BD206F0209}" srcOrd="2" destOrd="0" presId="urn:microsoft.com/office/officeart/2008/layout/LinedList"/>
    <dgm:cxn modelId="{11D54152-7E7B-4DEE-8EEC-0D447A760D78}" type="presParOf" srcId="{F972A39A-881B-4A05-B12E-03D67146E0CA}" destId="{300ADF97-6212-49F8-BE24-D13231109E27}" srcOrd="17" destOrd="0" presId="urn:microsoft.com/office/officeart/2008/layout/LinedList"/>
    <dgm:cxn modelId="{46AFC07E-7569-4D0E-9F48-FBC9E6405322}" type="presParOf" srcId="{F972A39A-881B-4A05-B12E-03D67146E0CA}" destId="{D127A28D-1589-4C5C-B4F9-58BD27EF522C}" srcOrd="18" destOrd="0" presId="urn:microsoft.com/office/officeart/2008/layout/LinedList"/>
    <dgm:cxn modelId="{CD6E3BEE-0E67-4598-94B4-8F660745D020}" type="presParOf" srcId="{F972A39A-881B-4A05-B12E-03D67146E0CA}" destId="{7334C19F-B784-4CBF-B749-20D903F31F5D}" srcOrd="19" destOrd="0" presId="urn:microsoft.com/office/officeart/2008/layout/LinedList"/>
    <dgm:cxn modelId="{CDBCA3C4-8385-46DA-A779-18D67FFCF899}" type="presParOf" srcId="{7334C19F-B784-4CBF-B749-20D903F31F5D}" destId="{C578437D-091E-4921-9785-3761ABBF50BD}" srcOrd="0" destOrd="0" presId="urn:microsoft.com/office/officeart/2008/layout/LinedList"/>
    <dgm:cxn modelId="{EDE85725-B2AC-4D70-98C6-47FB955EBBEA}" type="presParOf" srcId="{7334C19F-B784-4CBF-B749-20D903F31F5D}" destId="{EAC92968-F4D9-434E-A8B8-B0F33D07C4C1}" srcOrd="1" destOrd="0" presId="urn:microsoft.com/office/officeart/2008/layout/LinedList"/>
    <dgm:cxn modelId="{4525C4E6-4AE6-497C-8DF5-E3CB7BFC389A}" type="presParOf" srcId="{7334C19F-B784-4CBF-B749-20D903F31F5D}" destId="{F7EF536E-1DD2-49C0-860C-D2DA0A413F22}" srcOrd="2" destOrd="0" presId="urn:microsoft.com/office/officeart/2008/layout/LinedList"/>
    <dgm:cxn modelId="{4CE2C6D5-BB10-44AA-AB5B-5C85CDB16CF5}" type="presParOf" srcId="{F972A39A-881B-4A05-B12E-03D67146E0CA}" destId="{EF4C03F3-B888-484D-8344-0173F525F043}" srcOrd="20" destOrd="0" presId="urn:microsoft.com/office/officeart/2008/layout/LinedList"/>
    <dgm:cxn modelId="{1F62F189-69A8-4362-BD44-A3910940DA72}" type="presParOf" srcId="{F972A39A-881B-4A05-B12E-03D67146E0CA}" destId="{92641B05-A9E8-4584-BCE1-E70726FDDE40}" srcOrd="21" destOrd="0" presId="urn:microsoft.com/office/officeart/2008/layout/LinedList"/>
    <dgm:cxn modelId="{B753C7ED-F94C-4700-B196-6EFEE5E85BF4}" type="presParOf" srcId="{F972A39A-881B-4A05-B12E-03D67146E0CA}" destId="{9DA8435C-5753-4400-8A47-6F768098EACA}" srcOrd="22" destOrd="0" presId="urn:microsoft.com/office/officeart/2008/layout/LinedList"/>
    <dgm:cxn modelId="{3EE2047C-A924-4E58-8289-F0D8C20834B2}" type="presParOf" srcId="{9DA8435C-5753-4400-8A47-6F768098EACA}" destId="{A666BF4D-B2A0-403F-B394-A711E5B7A47B}" srcOrd="0" destOrd="0" presId="urn:microsoft.com/office/officeart/2008/layout/LinedList"/>
    <dgm:cxn modelId="{52D2133E-BC2D-4B74-9767-75AD0E6B3F6A}" type="presParOf" srcId="{9DA8435C-5753-4400-8A47-6F768098EACA}" destId="{88A70CEF-F8F7-4843-8C97-E3E67CB3F309}" srcOrd="1" destOrd="0" presId="urn:microsoft.com/office/officeart/2008/layout/LinedList"/>
    <dgm:cxn modelId="{D62BD9D1-5C0C-4722-B2E8-5DE03D1B70F6}" type="presParOf" srcId="{9DA8435C-5753-4400-8A47-6F768098EACA}" destId="{C7C153D4-BC17-4F77-ADD0-2AAFE92B0D3A}" srcOrd="2" destOrd="0" presId="urn:microsoft.com/office/officeart/2008/layout/LinedList"/>
    <dgm:cxn modelId="{A86A7DA5-16FD-47DC-B5FB-8515B8208C8B}" type="presParOf" srcId="{F972A39A-881B-4A05-B12E-03D67146E0CA}" destId="{8C676E31-15D9-4DFB-84C4-E769F4E46E33}" srcOrd="23" destOrd="0" presId="urn:microsoft.com/office/officeart/2008/layout/LinedList"/>
    <dgm:cxn modelId="{EA5988D8-5F29-4205-A277-B439F0081DC9}" type="presParOf" srcId="{F972A39A-881B-4A05-B12E-03D67146E0CA}" destId="{38677367-C967-4ABF-9911-A170753DBAEF}" srcOrd="24" destOrd="0" presId="urn:microsoft.com/office/officeart/2008/layout/LinedList"/>
    <dgm:cxn modelId="{11514D15-C51D-4655-A583-047B2BB978AF}" type="presParOf" srcId="{F972A39A-881B-4A05-B12E-03D67146E0CA}" destId="{F52907F3-E35C-46B8-9716-F78C390255C5}" srcOrd="25" destOrd="0" presId="urn:microsoft.com/office/officeart/2008/layout/LinedList"/>
    <dgm:cxn modelId="{D19DF80F-2451-4217-80A9-2BF249C2B27D}" type="presParOf" srcId="{F52907F3-E35C-46B8-9716-F78C390255C5}" destId="{93ECAB79-DC9F-480D-ACD5-CC5605EE17A1}" srcOrd="0" destOrd="0" presId="urn:microsoft.com/office/officeart/2008/layout/LinedList"/>
    <dgm:cxn modelId="{3CB2554C-E56F-4D47-9084-9532482CFF31}" type="presParOf" srcId="{F52907F3-E35C-46B8-9716-F78C390255C5}" destId="{0E9D2823-5BD1-443A-B851-1E48B4FF8972}" srcOrd="1" destOrd="0" presId="urn:microsoft.com/office/officeart/2008/layout/LinedList"/>
    <dgm:cxn modelId="{077AD875-ADCC-4114-BA92-180AC0BF22C7}" type="presParOf" srcId="{F52907F3-E35C-46B8-9716-F78C390255C5}" destId="{456B95DB-5883-45DA-953D-81540BD68CD0}" srcOrd="2" destOrd="0" presId="urn:microsoft.com/office/officeart/2008/layout/LinedList"/>
    <dgm:cxn modelId="{CADB646D-F938-4993-99A3-537F54C08B0C}" type="presParOf" srcId="{F972A39A-881B-4A05-B12E-03D67146E0CA}" destId="{65817B8B-E4B0-49D8-AB38-A2F5B053C589}" srcOrd="26" destOrd="0" presId="urn:microsoft.com/office/officeart/2008/layout/LinedList"/>
    <dgm:cxn modelId="{4B85F230-33F3-4213-AA36-EA386C32719C}" type="presParOf" srcId="{F972A39A-881B-4A05-B12E-03D67146E0CA}" destId="{4031A10C-F38A-4D05-878D-1E952851AD0C}" srcOrd="27"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C6E3D59-A042-4023-8189-47231A39B88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80017A5-4689-4603-A740-F89C412F1A0B}">
      <dgm:prSet/>
      <dgm:spPr/>
      <dgm:t>
        <a:bodyPr/>
        <a:lstStyle/>
        <a:p>
          <a:r>
            <a:rPr lang="en-US" dirty="0"/>
            <a:t>Documentation </a:t>
          </a:r>
        </a:p>
      </dgm:t>
    </dgm:pt>
    <dgm:pt modelId="{8B30243F-C8ED-42BD-9A8A-AF1DA8DAE72E}" type="parTrans" cxnId="{CED10A3D-6996-4641-A766-B5EBCA2D889C}">
      <dgm:prSet/>
      <dgm:spPr/>
      <dgm:t>
        <a:bodyPr/>
        <a:lstStyle/>
        <a:p>
          <a:endParaRPr lang="en-US"/>
        </a:p>
      </dgm:t>
    </dgm:pt>
    <dgm:pt modelId="{C65C7CE4-6C5A-47A5-9DE9-9A770D5B42FF}" type="sibTrans" cxnId="{CED10A3D-6996-4641-A766-B5EBCA2D889C}">
      <dgm:prSet/>
      <dgm:spPr/>
      <dgm:t>
        <a:bodyPr/>
        <a:lstStyle/>
        <a:p>
          <a:endParaRPr lang="en-US"/>
        </a:p>
      </dgm:t>
    </dgm:pt>
    <dgm:pt modelId="{576C6B32-7E21-411B-99AD-ACE470BE7625}">
      <dgm:prSet custT="1"/>
      <dgm:spPr/>
      <dgm:t>
        <a:bodyPr/>
        <a:lstStyle/>
        <a:p>
          <a:pPr>
            <a:buFont typeface="+mj-lt"/>
            <a:buAutoNum type="arabicPeriod"/>
          </a:pPr>
          <a:r>
            <a:rPr lang="en-US" sz="4400" dirty="0"/>
            <a:t>Any incident during bathing or an aquatic activity requires an incident report (255)</a:t>
          </a:r>
        </a:p>
      </dgm:t>
    </dgm:pt>
    <dgm:pt modelId="{45F17DD1-3F76-46CD-91A4-A6A599DC1315}" type="parTrans" cxnId="{0D34D1FF-ED0F-41D6-BF5E-F76D357D887D}">
      <dgm:prSet/>
      <dgm:spPr/>
      <dgm:t>
        <a:bodyPr/>
        <a:lstStyle/>
        <a:p>
          <a:endParaRPr lang="en-US"/>
        </a:p>
      </dgm:t>
    </dgm:pt>
    <dgm:pt modelId="{14BEA1B3-D637-4959-AED7-547EA024195E}" type="sibTrans" cxnId="{0D34D1FF-ED0F-41D6-BF5E-F76D357D887D}">
      <dgm:prSet/>
      <dgm:spPr/>
      <dgm:t>
        <a:bodyPr/>
        <a:lstStyle/>
        <a:p>
          <a:endParaRPr lang="en-US"/>
        </a:p>
      </dgm:t>
    </dgm:pt>
    <dgm:pt modelId="{14F35DF5-D08A-4313-8E88-926E19F3AF31}" type="pres">
      <dgm:prSet presAssocID="{CC6E3D59-A042-4023-8189-47231A39B882}" presName="vert0" presStyleCnt="0">
        <dgm:presLayoutVars>
          <dgm:dir/>
          <dgm:animOne val="branch"/>
          <dgm:animLvl val="lvl"/>
        </dgm:presLayoutVars>
      </dgm:prSet>
      <dgm:spPr/>
    </dgm:pt>
    <dgm:pt modelId="{88D73A9B-5177-43FC-A951-3F82677B5547}" type="pres">
      <dgm:prSet presAssocID="{A80017A5-4689-4603-A740-F89C412F1A0B}" presName="thickLine" presStyleLbl="alignNode1" presStyleIdx="0" presStyleCnt="1"/>
      <dgm:spPr/>
    </dgm:pt>
    <dgm:pt modelId="{EC316A9C-3039-4C38-BD3B-855F31998EFC}" type="pres">
      <dgm:prSet presAssocID="{A80017A5-4689-4603-A740-F89C412F1A0B}" presName="horz1" presStyleCnt="0"/>
      <dgm:spPr/>
    </dgm:pt>
    <dgm:pt modelId="{8C77B4D0-4147-4CD4-89C8-8EAA31FE9E09}" type="pres">
      <dgm:prSet presAssocID="{A80017A5-4689-4603-A740-F89C412F1A0B}" presName="tx1" presStyleLbl="revTx" presStyleIdx="0" presStyleCnt="2"/>
      <dgm:spPr/>
    </dgm:pt>
    <dgm:pt modelId="{DCC52E26-D09A-4AB3-8074-62776847CA31}" type="pres">
      <dgm:prSet presAssocID="{A80017A5-4689-4603-A740-F89C412F1A0B}" presName="vert1" presStyleCnt="0"/>
      <dgm:spPr/>
    </dgm:pt>
    <dgm:pt modelId="{BB0F8AB2-C91C-4A47-BDF9-C68F376F47A2}" type="pres">
      <dgm:prSet presAssocID="{576C6B32-7E21-411B-99AD-ACE470BE7625}" presName="vertSpace2a" presStyleCnt="0"/>
      <dgm:spPr/>
    </dgm:pt>
    <dgm:pt modelId="{702FD5C9-05C3-4791-9175-53C4C6DE2E9E}" type="pres">
      <dgm:prSet presAssocID="{576C6B32-7E21-411B-99AD-ACE470BE7625}" presName="horz2" presStyleCnt="0"/>
      <dgm:spPr/>
    </dgm:pt>
    <dgm:pt modelId="{865764AC-27C9-4F7F-AE60-A80BB83CE9CB}" type="pres">
      <dgm:prSet presAssocID="{576C6B32-7E21-411B-99AD-ACE470BE7625}" presName="horzSpace2" presStyleCnt="0"/>
      <dgm:spPr/>
    </dgm:pt>
    <dgm:pt modelId="{BF60233C-1012-4FFF-BE53-35E04A491ABE}" type="pres">
      <dgm:prSet presAssocID="{576C6B32-7E21-411B-99AD-ACE470BE7625}" presName="tx2" presStyleLbl="revTx" presStyleIdx="1" presStyleCnt="2"/>
      <dgm:spPr/>
    </dgm:pt>
    <dgm:pt modelId="{A1ECFC29-32EF-4FA0-9367-B59B3242D70C}" type="pres">
      <dgm:prSet presAssocID="{576C6B32-7E21-411B-99AD-ACE470BE7625}" presName="vert2" presStyleCnt="0"/>
      <dgm:spPr/>
    </dgm:pt>
    <dgm:pt modelId="{525805A4-18C1-49FC-9ECC-E6AF1F3D70BF}" type="pres">
      <dgm:prSet presAssocID="{576C6B32-7E21-411B-99AD-ACE470BE7625}" presName="thinLine2b" presStyleLbl="callout" presStyleIdx="0" presStyleCnt="1"/>
      <dgm:spPr/>
    </dgm:pt>
    <dgm:pt modelId="{66404100-C9B8-4E72-BFEF-8CC2E6DC5618}" type="pres">
      <dgm:prSet presAssocID="{576C6B32-7E21-411B-99AD-ACE470BE7625}" presName="vertSpace2b" presStyleCnt="0"/>
      <dgm:spPr/>
    </dgm:pt>
  </dgm:ptLst>
  <dgm:cxnLst>
    <dgm:cxn modelId="{CA99CB2F-026C-4D69-AA38-442FE5851346}" type="presOf" srcId="{576C6B32-7E21-411B-99AD-ACE470BE7625}" destId="{BF60233C-1012-4FFF-BE53-35E04A491ABE}" srcOrd="0" destOrd="0" presId="urn:microsoft.com/office/officeart/2008/layout/LinedList"/>
    <dgm:cxn modelId="{CED10A3D-6996-4641-A766-B5EBCA2D889C}" srcId="{CC6E3D59-A042-4023-8189-47231A39B882}" destId="{A80017A5-4689-4603-A740-F89C412F1A0B}" srcOrd="0" destOrd="0" parTransId="{8B30243F-C8ED-42BD-9A8A-AF1DA8DAE72E}" sibTransId="{C65C7CE4-6C5A-47A5-9DE9-9A770D5B42FF}"/>
    <dgm:cxn modelId="{B576F38A-8C7A-4174-BB52-FEA60BEE2DBB}" type="presOf" srcId="{CC6E3D59-A042-4023-8189-47231A39B882}" destId="{14F35DF5-D08A-4313-8E88-926E19F3AF31}" srcOrd="0" destOrd="0" presId="urn:microsoft.com/office/officeart/2008/layout/LinedList"/>
    <dgm:cxn modelId="{CE93B2E2-EA8A-48D4-AD1C-2BC99E210256}" type="presOf" srcId="{A80017A5-4689-4603-A740-F89C412F1A0B}" destId="{8C77B4D0-4147-4CD4-89C8-8EAA31FE9E09}" srcOrd="0" destOrd="0" presId="urn:microsoft.com/office/officeart/2008/layout/LinedList"/>
    <dgm:cxn modelId="{0D34D1FF-ED0F-41D6-BF5E-F76D357D887D}" srcId="{A80017A5-4689-4603-A740-F89C412F1A0B}" destId="{576C6B32-7E21-411B-99AD-ACE470BE7625}" srcOrd="0" destOrd="0" parTransId="{45F17DD1-3F76-46CD-91A4-A6A599DC1315}" sibTransId="{14BEA1B3-D637-4959-AED7-547EA024195E}"/>
    <dgm:cxn modelId="{E6EBF12A-FB0F-4D15-B502-E105D36E0106}" type="presParOf" srcId="{14F35DF5-D08A-4313-8E88-926E19F3AF31}" destId="{88D73A9B-5177-43FC-A951-3F82677B5547}" srcOrd="0" destOrd="0" presId="urn:microsoft.com/office/officeart/2008/layout/LinedList"/>
    <dgm:cxn modelId="{CA7DBAFF-3AAD-432E-B250-F33B8D496C5F}" type="presParOf" srcId="{14F35DF5-D08A-4313-8E88-926E19F3AF31}" destId="{EC316A9C-3039-4C38-BD3B-855F31998EFC}" srcOrd="1" destOrd="0" presId="urn:microsoft.com/office/officeart/2008/layout/LinedList"/>
    <dgm:cxn modelId="{3A42D0E2-479E-4E3D-B17D-C112AF081501}" type="presParOf" srcId="{EC316A9C-3039-4C38-BD3B-855F31998EFC}" destId="{8C77B4D0-4147-4CD4-89C8-8EAA31FE9E09}" srcOrd="0" destOrd="0" presId="urn:microsoft.com/office/officeart/2008/layout/LinedList"/>
    <dgm:cxn modelId="{9E698D48-BC6F-46E2-93E0-181D34EFBCEC}" type="presParOf" srcId="{EC316A9C-3039-4C38-BD3B-855F31998EFC}" destId="{DCC52E26-D09A-4AB3-8074-62776847CA31}" srcOrd="1" destOrd="0" presId="urn:microsoft.com/office/officeart/2008/layout/LinedList"/>
    <dgm:cxn modelId="{96549252-CD33-43DF-B095-C2D51D2727A5}" type="presParOf" srcId="{DCC52E26-D09A-4AB3-8074-62776847CA31}" destId="{BB0F8AB2-C91C-4A47-BDF9-C68F376F47A2}" srcOrd="0" destOrd="0" presId="urn:microsoft.com/office/officeart/2008/layout/LinedList"/>
    <dgm:cxn modelId="{834D88A3-0B02-4DF2-B9A8-55E3B005BB01}" type="presParOf" srcId="{DCC52E26-D09A-4AB3-8074-62776847CA31}" destId="{702FD5C9-05C3-4791-9175-53C4C6DE2E9E}" srcOrd="1" destOrd="0" presId="urn:microsoft.com/office/officeart/2008/layout/LinedList"/>
    <dgm:cxn modelId="{E10C468B-8090-4956-95F0-7083501C0FD4}" type="presParOf" srcId="{702FD5C9-05C3-4791-9175-53C4C6DE2E9E}" destId="{865764AC-27C9-4F7F-AE60-A80BB83CE9CB}" srcOrd="0" destOrd="0" presId="urn:microsoft.com/office/officeart/2008/layout/LinedList"/>
    <dgm:cxn modelId="{4DDB8B4C-A974-4429-AD41-952C07F7F26A}" type="presParOf" srcId="{702FD5C9-05C3-4791-9175-53C4C6DE2E9E}" destId="{BF60233C-1012-4FFF-BE53-35E04A491ABE}" srcOrd="1" destOrd="0" presId="urn:microsoft.com/office/officeart/2008/layout/LinedList"/>
    <dgm:cxn modelId="{477ADC65-57B3-43ED-943D-CCEE063C6C6A}" type="presParOf" srcId="{702FD5C9-05C3-4791-9175-53C4C6DE2E9E}" destId="{A1ECFC29-32EF-4FA0-9367-B59B3242D70C}" srcOrd="2" destOrd="0" presId="urn:microsoft.com/office/officeart/2008/layout/LinedList"/>
    <dgm:cxn modelId="{23973727-DFDB-4AFA-A41F-D8A61EEC585D}" type="presParOf" srcId="{DCC52E26-D09A-4AB3-8074-62776847CA31}" destId="{525805A4-18C1-49FC-9ECC-E6AF1F3D70BF}" srcOrd="2" destOrd="0" presId="urn:microsoft.com/office/officeart/2008/layout/LinedList"/>
    <dgm:cxn modelId="{3DD071D1-65D1-4319-B444-86B178824464}" type="presParOf" srcId="{DCC52E26-D09A-4AB3-8074-62776847CA31}" destId="{66404100-C9B8-4E72-BFEF-8CC2E6DC5618}"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C6E3D59-A042-4023-8189-47231A39B88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80017A5-4689-4603-A740-F89C412F1A0B}">
      <dgm:prSet custT="1"/>
      <dgm:spPr/>
      <dgm:t>
        <a:bodyPr/>
        <a:lstStyle/>
        <a:p>
          <a:pPr>
            <a:buFont typeface="+mj-lt"/>
            <a:buAutoNum type="arabicPeriod"/>
          </a:pPr>
          <a:r>
            <a:rPr lang="en-US" dirty="0"/>
            <a:t>Notification</a:t>
          </a:r>
        </a:p>
      </dgm:t>
    </dgm:pt>
    <dgm:pt modelId="{8B30243F-C8ED-42BD-9A8A-AF1DA8DAE72E}" type="parTrans" cxnId="{CED10A3D-6996-4641-A766-B5EBCA2D889C}">
      <dgm:prSet/>
      <dgm:spPr/>
      <dgm:t>
        <a:bodyPr/>
        <a:lstStyle/>
        <a:p>
          <a:endParaRPr lang="en-US"/>
        </a:p>
      </dgm:t>
    </dgm:pt>
    <dgm:pt modelId="{C65C7CE4-6C5A-47A5-9DE9-9A770D5B42FF}" type="sibTrans" cxnId="{CED10A3D-6996-4641-A766-B5EBCA2D889C}">
      <dgm:prSet/>
      <dgm:spPr/>
      <dgm:t>
        <a:bodyPr/>
        <a:lstStyle/>
        <a:p>
          <a:endParaRPr lang="en-US"/>
        </a:p>
      </dgm:t>
    </dgm:pt>
    <dgm:pt modelId="{7C2535C2-0D2F-415C-9F92-F6BDBBAFAB4A}">
      <dgm:prSet custT="1"/>
      <dgm:spPr/>
      <dgm:t>
        <a:bodyPr/>
        <a:lstStyle/>
        <a:p>
          <a:pPr>
            <a:buFont typeface="Arial" panose="020B0604020202020204" pitchFamily="34" charset="0"/>
            <a:buChar char="•"/>
          </a:pPr>
          <a:r>
            <a:rPr lang="en-US" sz="3600" dirty="0"/>
            <a:t>1. Call 911</a:t>
          </a:r>
        </a:p>
        <a:p>
          <a:pPr>
            <a:buFont typeface="Arial" panose="020B0604020202020204" pitchFamily="34" charset="0"/>
            <a:buChar char="•"/>
          </a:pPr>
          <a:r>
            <a:rPr lang="en-US" sz="3600" dirty="0"/>
            <a:t>2. Notify the Supervisor</a:t>
          </a:r>
        </a:p>
        <a:p>
          <a:pPr>
            <a:buFont typeface="Arial" panose="020B0604020202020204" pitchFamily="34" charset="0"/>
            <a:buChar char="•"/>
          </a:pPr>
          <a:r>
            <a:rPr lang="en-US" sz="3600" dirty="0"/>
            <a:t>3. The supervisor will notify the manager/manager on call</a:t>
          </a:r>
          <a:endParaRPr lang="en-US" dirty="0"/>
        </a:p>
      </dgm:t>
    </dgm:pt>
    <dgm:pt modelId="{2ACC0B55-F63B-4517-AB7C-E9CCAA4C4315}" type="parTrans" cxnId="{6EAF9850-7044-4894-95EB-77D62F715103}">
      <dgm:prSet/>
      <dgm:spPr/>
      <dgm:t>
        <a:bodyPr/>
        <a:lstStyle/>
        <a:p>
          <a:endParaRPr lang="en-US"/>
        </a:p>
      </dgm:t>
    </dgm:pt>
    <dgm:pt modelId="{6A6F10B8-1CA6-4C31-91C7-472EB7701D0A}" type="sibTrans" cxnId="{6EAF9850-7044-4894-95EB-77D62F715103}">
      <dgm:prSet/>
      <dgm:spPr/>
      <dgm:t>
        <a:bodyPr/>
        <a:lstStyle/>
        <a:p>
          <a:endParaRPr lang="en-US"/>
        </a:p>
      </dgm:t>
    </dgm:pt>
    <dgm:pt modelId="{14F35DF5-D08A-4313-8E88-926E19F3AF31}" type="pres">
      <dgm:prSet presAssocID="{CC6E3D59-A042-4023-8189-47231A39B882}" presName="vert0" presStyleCnt="0">
        <dgm:presLayoutVars>
          <dgm:dir/>
          <dgm:animOne val="branch"/>
          <dgm:animLvl val="lvl"/>
        </dgm:presLayoutVars>
      </dgm:prSet>
      <dgm:spPr/>
    </dgm:pt>
    <dgm:pt modelId="{88D73A9B-5177-43FC-A951-3F82677B5547}" type="pres">
      <dgm:prSet presAssocID="{A80017A5-4689-4603-A740-F89C412F1A0B}" presName="thickLine" presStyleLbl="alignNode1" presStyleIdx="0" presStyleCnt="1"/>
      <dgm:spPr/>
    </dgm:pt>
    <dgm:pt modelId="{EC316A9C-3039-4C38-BD3B-855F31998EFC}" type="pres">
      <dgm:prSet presAssocID="{A80017A5-4689-4603-A740-F89C412F1A0B}" presName="horz1" presStyleCnt="0"/>
      <dgm:spPr/>
    </dgm:pt>
    <dgm:pt modelId="{8C77B4D0-4147-4CD4-89C8-8EAA31FE9E09}" type="pres">
      <dgm:prSet presAssocID="{A80017A5-4689-4603-A740-F89C412F1A0B}" presName="tx1" presStyleLbl="revTx" presStyleIdx="0" presStyleCnt="2" custScaleX="226203"/>
      <dgm:spPr/>
    </dgm:pt>
    <dgm:pt modelId="{DCC52E26-D09A-4AB3-8074-62776847CA31}" type="pres">
      <dgm:prSet presAssocID="{A80017A5-4689-4603-A740-F89C412F1A0B}" presName="vert1" presStyleCnt="0"/>
      <dgm:spPr/>
    </dgm:pt>
    <dgm:pt modelId="{E6F1067B-002B-48FD-965A-9C3DC12A4AC7}" type="pres">
      <dgm:prSet presAssocID="{7C2535C2-0D2F-415C-9F92-F6BDBBAFAB4A}" presName="vertSpace2a" presStyleCnt="0"/>
      <dgm:spPr/>
    </dgm:pt>
    <dgm:pt modelId="{99D5C4CA-EF9A-49BE-A7B9-6BB215E21DCA}" type="pres">
      <dgm:prSet presAssocID="{7C2535C2-0D2F-415C-9F92-F6BDBBAFAB4A}" presName="horz2" presStyleCnt="0"/>
      <dgm:spPr/>
    </dgm:pt>
    <dgm:pt modelId="{BF2EF3E9-1F52-448C-B875-7D719852EF13}" type="pres">
      <dgm:prSet presAssocID="{7C2535C2-0D2F-415C-9F92-F6BDBBAFAB4A}" presName="horzSpace2" presStyleCnt="0"/>
      <dgm:spPr/>
    </dgm:pt>
    <dgm:pt modelId="{218AD771-BB5F-4549-B41B-7C0FE82FE4DD}" type="pres">
      <dgm:prSet presAssocID="{7C2535C2-0D2F-415C-9F92-F6BDBBAFAB4A}" presName="tx2" presStyleLbl="revTx" presStyleIdx="1" presStyleCnt="2"/>
      <dgm:spPr/>
    </dgm:pt>
    <dgm:pt modelId="{7B1B5127-AF3D-4294-8457-64A3646FE927}" type="pres">
      <dgm:prSet presAssocID="{7C2535C2-0D2F-415C-9F92-F6BDBBAFAB4A}" presName="vert2" presStyleCnt="0"/>
      <dgm:spPr/>
    </dgm:pt>
    <dgm:pt modelId="{D1A8E53B-9C47-43BF-80D8-8CF50803FA0D}" type="pres">
      <dgm:prSet presAssocID="{7C2535C2-0D2F-415C-9F92-F6BDBBAFAB4A}" presName="thinLine2b" presStyleLbl="callout" presStyleIdx="0" presStyleCnt="1"/>
      <dgm:spPr/>
    </dgm:pt>
    <dgm:pt modelId="{1267F66C-A66B-4F9B-9ED1-00847A46D805}" type="pres">
      <dgm:prSet presAssocID="{7C2535C2-0D2F-415C-9F92-F6BDBBAFAB4A}" presName="vertSpace2b" presStyleCnt="0"/>
      <dgm:spPr/>
    </dgm:pt>
  </dgm:ptLst>
  <dgm:cxnLst>
    <dgm:cxn modelId="{CED10A3D-6996-4641-A766-B5EBCA2D889C}" srcId="{CC6E3D59-A042-4023-8189-47231A39B882}" destId="{A80017A5-4689-4603-A740-F89C412F1A0B}" srcOrd="0" destOrd="0" parTransId="{8B30243F-C8ED-42BD-9A8A-AF1DA8DAE72E}" sibTransId="{C65C7CE4-6C5A-47A5-9DE9-9A770D5B42FF}"/>
    <dgm:cxn modelId="{6EAF9850-7044-4894-95EB-77D62F715103}" srcId="{A80017A5-4689-4603-A740-F89C412F1A0B}" destId="{7C2535C2-0D2F-415C-9F92-F6BDBBAFAB4A}" srcOrd="0" destOrd="0" parTransId="{2ACC0B55-F63B-4517-AB7C-E9CCAA4C4315}" sibTransId="{6A6F10B8-1CA6-4C31-91C7-472EB7701D0A}"/>
    <dgm:cxn modelId="{B576F38A-8C7A-4174-BB52-FEA60BEE2DBB}" type="presOf" srcId="{CC6E3D59-A042-4023-8189-47231A39B882}" destId="{14F35DF5-D08A-4313-8E88-926E19F3AF31}" srcOrd="0" destOrd="0" presId="urn:microsoft.com/office/officeart/2008/layout/LinedList"/>
    <dgm:cxn modelId="{9F594DB6-780A-4133-8CBD-86ACCB535D08}" type="presOf" srcId="{7C2535C2-0D2F-415C-9F92-F6BDBBAFAB4A}" destId="{218AD771-BB5F-4549-B41B-7C0FE82FE4DD}" srcOrd="0" destOrd="0" presId="urn:microsoft.com/office/officeart/2008/layout/LinedList"/>
    <dgm:cxn modelId="{CE93B2E2-EA8A-48D4-AD1C-2BC99E210256}" type="presOf" srcId="{A80017A5-4689-4603-A740-F89C412F1A0B}" destId="{8C77B4D0-4147-4CD4-89C8-8EAA31FE9E09}" srcOrd="0" destOrd="0" presId="urn:microsoft.com/office/officeart/2008/layout/LinedList"/>
    <dgm:cxn modelId="{E6EBF12A-FB0F-4D15-B502-E105D36E0106}" type="presParOf" srcId="{14F35DF5-D08A-4313-8E88-926E19F3AF31}" destId="{88D73A9B-5177-43FC-A951-3F82677B5547}" srcOrd="0" destOrd="0" presId="urn:microsoft.com/office/officeart/2008/layout/LinedList"/>
    <dgm:cxn modelId="{CA7DBAFF-3AAD-432E-B250-F33B8D496C5F}" type="presParOf" srcId="{14F35DF5-D08A-4313-8E88-926E19F3AF31}" destId="{EC316A9C-3039-4C38-BD3B-855F31998EFC}" srcOrd="1" destOrd="0" presId="urn:microsoft.com/office/officeart/2008/layout/LinedList"/>
    <dgm:cxn modelId="{3A42D0E2-479E-4E3D-B17D-C112AF081501}" type="presParOf" srcId="{EC316A9C-3039-4C38-BD3B-855F31998EFC}" destId="{8C77B4D0-4147-4CD4-89C8-8EAA31FE9E09}" srcOrd="0" destOrd="0" presId="urn:microsoft.com/office/officeart/2008/layout/LinedList"/>
    <dgm:cxn modelId="{9E698D48-BC6F-46E2-93E0-181D34EFBCEC}" type="presParOf" srcId="{EC316A9C-3039-4C38-BD3B-855F31998EFC}" destId="{DCC52E26-D09A-4AB3-8074-62776847CA31}" srcOrd="1" destOrd="0" presId="urn:microsoft.com/office/officeart/2008/layout/LinedList"/>
    <dgm:cxn modelId="{B5F84249-28F5-4D53-8863-F5B14C0B4B49}" type="presParOf" srcId="{DCC52E26-D09A-4AB3-8074-62776847CA31}" destId="{E6F1067B-002B-48FD-965A-9C3DC12A4AC7}" srcOrd="0" destOrd="0" presId="urn:microsoft.com/office/officeart/2008/layout/LinedList"/>
    <dgm:cxn modelId="{17E6885C-176B-446A-AE6A-369E6BD8D296}" type="presParOf" srcId="{DCC52E26-D09A-4AB3-8074-62776847CA31}" destId="{99D5C4CA-EF9A-49BE-A7B9-6BB215E21DCA}" srcOrd="1" destOrd="0" presId="urn:microsoft.com/office/officeart/2008/layout/LinedList"/>
    <dgm:cxn modelId="{65222A5F-87A6-4B6A-9F75-BB698E06A4BB}" type="presParOf" srcId="{99D5C4CA-EF9A-49BE-A7B9-6BB215E21DCA}" destId="{BF2EF3E9-1F52-448C-B875-7D719852EF13}" srcOrd="0" destOrd="0" presId="urn:microsoft.com/office/officeart/2008/layout/LinedList"/>
    <dgm:cxn modelId="{54BFA53C-5DC3-4FF9-9A89-83C074167004}" type="presParOf" srcId="{99D5C4CA-EF9A-49BE-A7B9-6BB215E21DCA}" destId="{218AD771-BB5F-4549-B41B-7C0FE82FE4DD}" srcOrd="1" destOrd="0" presId="urn:microsoft.com/office/officeart/2008/layout/LinedList"/>
    <dgm:cxn modelId="{84FD70B0-925B-4A53-8BC6-05069263C976}" type="presParOf" srcId="{99D5C4CA-EF9A-49BE-A7B9-6BB215E21DCA}" destId="{7B1B5127-AF3D-4294-8457-64A3646FE927}" srcOrd="2" destOrd="0" presId="urn:microsoft.com/office/officeart/2008/layout/LinedList"/>
    <dgm:cxn modelId="{BF1D7F3E-210F-49F4-91E0-CD0EB19757B1}" type="presParOf" srcId="{DCC52E26-D09A-4AB3-8074-62776847CA31}" destId="{D1A8E53B-9C47-43BF-80D8-8CF50803FA0D}" srcOrd="2" destOrd="0" presId="urn:microsoft.com/office/officeart/2008/layout/LinedList"/>
    <dgm:cxn modelId="{2945ABDA-C8C7-4ECE-BE73-D2CF6E737FA0}" type="presParOf" srcId="{DCC52E26-D09A-4AB3-8074-62776847CA31}" destId="{1267F66C-A66B-4F9B-9ED1-00847A46D805}"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C1150D-208B-49BA-9EC5-856D3AC433F6}">
      <dsp:nvSpPr>
        <dsp:cNvPr id="0" name=""/>
        <dsp:cNvSpPr/>
      </dsp:nvSpPr>
      <dsp:spPr>
        <a:xfrm>
          <a:off x="0" y="0"/>
          <a:ext cx="11658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2BB82D-7AB9-4A74-8729-18A94704EFC7}">
      <dsp:nvSpPr>
        <dsp:cNvPr id="0" name=""/>
        <dsp:cNvSpPr/>
      </dsp:nvSpPr>
      <dsp:spPr>
        <a:xfrm>
          <a:off x="0" y="0"/>
          <a:ext cx="2331720" cy="5909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US" sz="4500" kern="1200" dirty="0"/>
            <a:t>Aquatic Activity</a:t>
          </a:r>
        </a:p>
      </dsp:txBody>
      <dsp:txXfrm>
        <a:off x="0" y="0"/>
        <a:ext cx="2331720" cy="5909734"/>
      </dsp:txXfrm>
    </dsp:sp>
    <dsp:sp modelId="{38B9E588-45C1-415F-8075-0E95EF3314B5}">
      <dsp:nvSpPr>
        <dsp:cNvPr id="0" name=""/>
        <dsp:cNvSpPr/>
      </dsp:nvSpPr>
      <dsp:spPr>
        <a:xfrm>
          <a:off x="2506599" y="268361"/>
          <a:ext cx="9152001" cy="5367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0" tIns="209550" rIns="209550" bIns="209550" numCol="1" spcCol="1270" anchor="t" anchorCtr="0">
          <a:noAutofit/>
        </a:bodyPr>
        <a:lstStyle/>
        <a:p>
          <a:pPr marL="0" lvl="0" indent="0" algn="l" defTabSz="2444750">
            <a:lnSpc>
              <a:spcPct val="90000"/>
            </a:lnSpc>
            <a:spcBef>
              <a:spcPct val="0"/>
            </a:spcBef>
            <a:spcAft>
              <a:spcPct val="35000"/>
            </a:spcAft>
            <a:buNone/>
          </a:pPr>
          <a:r>
            <a:rPr lang="en-US" sz="5500" kern="1200" dirty="0"/>
            <a:t>means </a:t>
          </a:r>
          <a:r>
            <a:rPr lang="en-US" sz="5500" u="sng" kern="1200" dirty="0"/>
            <a:t>all water-related activities</a:t>
          </a:r>
          <a:r>
            <a:rPr lang="en-US" sz="5500" kern="1200" dirty="0"/>
            <a:t> including swimming, boating, fishing, hot tubs, water parks </a:t>
          </a:r>
          <a:r>
            <a:rPr lang="en-US" sz="5500" u="sng" kern="1200" dirty="0"/>
            <a:t>and</a:t>
          </a:r>
          <a:r>
            <a:rPr lang="en-US" sz="5500" kern="1200" dirty="0"/>
            <a:t> those activities that take place near to water</a:t>
          </a:r>
        </a:p>
      </dsp:txBody>
      <dsp:txXfrm>
        <a:off x="2506599" y="268361"/>
        <a:ext cx="9152001" cy="5367238"/>
      </dsp:txXfrm>
    </dsp:sp>
    <dsp:sp modelId="{437D4BA7-C7D0-4EF5-8168-7D1ACEC6E9C8}">
      <dsp:nvSpPr>
        <dsp:cNvPr id="0" name=""/>
        <dsp:cNvSpPr/>
      </dsp:nvSpPr>
      <dsp:spPr>
        <a:xfrm>
          <a:off x="2331720" y="5635600"/>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56080-58ED-4E1F-857E-EEB19DD41540}">
      <dsp:nvSpPr>
        <dsp:cNvPr id="0" name=""/>
        <dsp:cNvSpPr/>
      </dsp:nvSpPr>
      <dsp:spPr>
        <a:xfrm>
          <a:off x="0" y="0"/>
          <a:ext cx="12192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935433-8439-46B0-B774-117F408EF36A}">
      <dsp:nvSpPr>
        <dsp:cNvPr id="0" name=""/>
        <dsp:cNvSpPr/>
      </dsp:nvSpPr>
      <dsp:spPr>
        <a:xfrm>
          <a:off x="0" y="0"/>
          <a:ext cx="2438400"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7170" tIns="217170" rIns="217170" bIns="217170" numCol="1" spcCol="1270" anchor="t" anchorCtr="0">
          <a:noAutofit/>
        </a:bodyPr>
        <a:lstStyle/>
        <a:p>
          <a:pPr marL="0" lvl="0" indent="0" algn="l" defTabSz="2533650">
            <a:lnSpc>
              <a:spcPct val="90000"/>
            </a:lnSpc>
            <a:spcBef>
              <a:spcPct val="0"/>
            </a:spcBef>
            <a:spcAft>
              <a:spcPct val="35000"/>
            </a:spcAft>
            <a:buNone/>
          </a:pPr>
          <a:r>
            <a:rPr lang="en-US" sz="5700" kern="1200" dirty="0"/>
            <a:t>Near To Water</a:t>
          </a:r>
        </a:p>
      </dsp:txBody>
      <dsp:txXfrm>
        <a:off x="0" y="0"/>
        <a:ext cx="2438400" cy="6858000"/>
      </dsp:txXfrm>
    </dsp:sp>
    <dsp:sp modelId="{535BD16B-CAF8-4C09-AFF7-E938A08531D2}">
      <dsp:nvSpPr>
        <dsp:cNvPr id="0" name=""/>
        <dsp:cNvSpPr/>
      </dsp:nvSpPr>
      <dsp:spPr>
        <a:xfrm>
          <a:off x="2621280" y="311422"/>
          <a:ext cx="9570720" cy="62284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means aquatic activities at any location where there is a body of water at the intended destination that is open and accessible to individuals.  This means that there are no barriers to prevent access such as secure fencing or padlocked gates. Contact with the water may, or may not be intended. Bodies of water include, but are not limited to, streams, creeks, oceans, lakes, ponds, pools, hot tubs, wading pools, or natural or man-made water areas. Near to water</a:t>
          </a:r>
          <a:r>
            <a:rPr lang="en-US" sz="3200" b="1" kern="1200" dirty="0"/>
            <a:t> </a:t>
          </a:r>
          <a:r>
            <a:rPr lang="en-US" sz="3200" kern="1200" dirty="0"/>
            <a:t>activities include, but are not limited to, picnics in a park where there is water, feeding ducks at a pond, unrestricted access to backyard wading or swimming pools or hot tubs, or walks on the beach.</a:t>
          </a:r>
        </a:p>
      </dsp:txBody>
      <dsp:txXfrm>
        <a:off x="2621280" y="311422"/>
        <a:ext cx="9570720" cy="6228457"/>
      </dsp:txXfrm>
    </dsp:sp>
    <dsp:sp modelId="{12F1829A-3D8D-410A-9623-66FB75323BA4}">
      <dsp:nvSpPr>
        <dsp:cNvPr id="0" name=""/>
        <dsp:cNvSpPr/>
      </dsp:nvSpPr>
      <dsp:spPr>
        <a:xfrm>
          <a:off x="2438399" y="6539879"/>
          <a:ext cx="97536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BB9518-B76D-41C1-A64D-436510B67CA3}">
      <dsp:nvSpPr>
        <dsp:cNvPr id="0" name=""/>
        <dsp:cNvSpPr/>
      </dsp:nvSpPr>
      <dsp:spPr>
        <a:xfrm>
          <a:off x="0" y="0"/>
          <a:ext cx="11658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D71F5F-B10F-4E9C-8ADA-C9B06EA72D9C}">
      <dsp:nvSpPr>
        <dsp:cNvPr id="0" name=""/>
        <dsp:cNvSpPr/>
      </dsp:nvSpPr>
      <dsp:spPr>
        <a:xfrm>
          <a:off x="0" y="0"/>
          <a:ext cx="2331720" cy="5909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US" sz="4500" kern="1200" dirty="0"/>
            <a:t>While Bathing</a:t>
          </a:r>
        </a:p>
      </dsp:txBody>
      <dsp:txXfrm>
        <a:off x="0" y="0"/>
        <a:ext cx="2331720" cy="5909734"/>
      </dsp:txXfrm>
    </dsp:sp>
    <dsp:sp modelId="{A104C1B1-1726-4A2A-99CB-8F7FFC8FCA2A}">
      <dsp:nvSpPr>
        <dsp:cNvPr id="0" name=""/>
        <dsp:cNvSpPr/>
      </dsp:nvSpPr>
      <dsp:spPr>
        <a:xfrm>
          <a:off x="2506599" y="39893"/>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en-US" sz="2300" b="1" kern="1200" dirty="0">
              <a:latin typeface="Georgia"/>
            </a:rPr>
            <a:t>Gather all items needed for hygiene prior</a:t>
          </a:r>
        </a:p>
      </dsp:txBody>
      <dsp:txXfrm>
        <a:off x="2506599" y="39893"/>
        <a:ext cx="9152001" cy="797871"/>
      </dsp:txXfrm>
    </dsp:sp>
    <dsp:sp modelId="{9C4E7168-15E5-47AB-A486-AADFB6BE7107}">
      <dsp:nvSpPr>
        <dsp:cNvPr id="0" name=""/>
        <dsp:cNvSpPr/>
      </dsp:nvSpPr>
      <dsp:spPr>
        <a:xfrm>
          <a:off x="2331720" y="837765"/>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98E61D3-D0AA-4021-A19B-3E6D304271E4}">
      <dsp:nvSpPr>
        <dsp:cNvPr id="0" name=""/>
        <dsp:cNvSpPr/>
      </dsp:nvSpPr>
      <dsp:spPr>
        <a:xfrm>
          <a:off x="2506599" y="877658"/>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Know the level of supervision and support that each individual needs to remain safe</a:t>
          </a:r>
          <a:r>
            <a:rPr lang="en-US" sz="2300" kern="1200" dirty="0"/>
            <a:t>. </a:t>
          </a:r>
        </a:p>
      </dsp:txBody>
      <dsp:txXfrm>
        <a:off x="2506599" y="877658"/>
        <a:ext cx="9152001" cy="797871"/>
      </dsp:txXfrm>
    </dsp:sp>
    <dsp:sp modelId="{1B3CA344-A975-4FDC-ADEB-89617C173D2A}">
      <dsp:nvSpPr>
        <dsp:cNvPr id="0" name=""/>
        <dsp:cNvSpPr/>
      </dsp:nvSpPr>
      <dsp:spPr>
        <a:xfrm>
          <a:off x="2331720" y="1675530"/>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E48111-2962-4FF1-8D5C-6616E96C41A4}">
      <dsp:nvSpPr>
        <dsp:cNvPr id="0" name=""/>
        <dsp:cNvSpPr/>
      </dsp:nvSpPr>
      <dsp:spPr>
        <a:xfrm>
          <a:off x="2506599" y="1715424"/>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Make specific staff assignments</a:t>
          </a:r>
          <a:endParaRPr lang="en-US" sz="2300" kern="1200" dirty="0"/>
        </a:p>
      </dsp:txBody>
      <dsp:txXfrm>
        <a:off x="2506599" y="1715424"/>
        <a:ext cx="9152001" cy="797871"/>
      </dsp:txXfrm>
    </dsp:sp>
    <dsp:sp modelId="{6C7F9455-C4F1-43D4-96AF-98356FF77635}">
      <dsp:nvSpPr>
        <dsp:cNvPr id="0" name=""/>
        <dsp:cNvSpPr/>
      </dsp:nvSpPr>
      <dsp:spPr>
        <a:xfrm>
          <a:off x="2331720" y="2513296"/>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48AE57-650A-47B0-9963-4C076F2F91D9}">
      <dsp:nvSpPr>
        <dsp:cNvPr id="0" name=""/>
        <dsp:cNvSpPr/>
      </dsp:nvSpPr>
      <dsp:spPr>
        <a:xfrm>
          <a:off x="2506599" y="2553189"/>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Eliminate distractions and interruptions that interfere with supervision responsibilities</a:t>
          </a:r>
          <a:r>
            <a:rPr lang="en-US" sz="2300" kern="1200" dirty="0"/>
            <a:t>. Bathing </a:t>
          </a:r>
        </a:p>
      </dsp:txBody>
      <dsp:txXfrm>
        <a:off x="2506599" y="2553189"/>
        <a:ext cx="9152001" cy="797871"/>
      </dsp:txXfrm>
    </dsp:sp>
    <dsp:sp modelId="{702DAFB9-EEA1-474E-909B-79AB23FF5550}">
      <dsp:nvSpPr>
        <dsp:cNvPr id="0" name=""/>
        <dsp:cNvSpPr/>
      </dsp:nvSpPr>
      <dsp:spPr>
        <a:xfrm>
          <a:off x="2331720" y="3351061"/>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C587C6-A99D-403B-9A6C-1FBADB3F997A}">
      <dsp:nvSpPr>
        <dsp:cNvPr id="0" name=""/>
        <dsp:cNvSpPr/>
      </dsp:nvSpPr>
      <dsp:spPr>
        <a:xfrm>
          <a:off x="2506599" y="3390955"/>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Take special precautions with individuals who have seizure conditions</a:t>
          </a:r>
          <a:endParaRPr lang="en-US" sz="2300" kern="1200" dirty="0"/>
        </a:p>
      </dsp:txBody>
      <dsp:txXfrm>
        <a:off x="2506599" y="3390955"/>
        <a:ext cx="9152001" cy="797871"/>
      </dsp:txXfrm>
    </dsp:sp>
    <dsp:sp modelId="{4EF823A0-5DE6-493F-A63C-59FE7987BF28}">
      <dsp:nvSpPr>
        <dsp:cNvPr id="0" name=""/>
        <dsp:cNvSpPr/>
      </dsp:nvSpPr>
      <dsp:spPr>
        <a:xfrm>
          <a:off x="2331720" y="4188826"/>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25968D-8417-4696-AE5B-49DB02ABCAC0}">
      <dsp:nvSpPr>
        <dsp:cNvPr id="0" name=""/>
        <dsp:cNvSpPr/>
      </dsp:nvSpPr>
      <dsp:spPr>
        <a:xfrm>
          <a:off x="2506599" y="4228720"/>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Avoid thinking that nothing bad can happen in a minute or two</a:t>
          </a:r>
          <a:r>
            <a:rPr lang="en-US" sz="2300" kern="1200" dirty="0"/>
            <a:t>. </a:t>
          </a:r>
        </a:p>
      </dsp:txBody>
      <dsp:txXfrm>
        <a:off x="2506599" y="4228720"/>
        <a:ext cx="9152001" cy="797871"/>
      </dsp:txXfrm>
    </dsp:sp>
    <dsp:sp modelId="{922690B6-D1AF-423B-9F49-BCB5C6C63670}">
      <dsp:nvSpPr>
        <dsp:cNvPr id="0" name=""/>
        <dsp:cNvSpPr/>
      </dsp:nvSpPr>
      <dsp:spPr>
        <a:xfrm>
          <a:off x="2331720" y="5026592"/>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AFF0D2-AA5A-494A-9111-8862175E0647}">
      <dsp:nvSpPr>
        <dsp:cNvPr id="0" name=""/>
        <dsp:cNvSpPr/>
      </dsp:nvSpPr>
      <dsp:spPr>
        <a:xfrm>
          <a:off x="2506599" y="5066485"/>
          <a:ext cx="9152001" cy="797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Drain the bathtub or sink right away</a:t>
          </a:r>
          <a:endParaRPr lang="en-US" sz="2300" kern="1200" dirty="0"/>
        </a:p>
      </dsp:txBody>
      <dsp:txXfrm>
        <a:off x="2506599" y="5066485"/>
        <a:ext cx="9152001" cy="797871"/>
      </dsp:txXfrm>
    </dsp:sp>
    <dsp:sp modelId="{9BA5C90D-DFDA-48FA-8A1F-C292170B2A28}">
      <dsp:nvSpPr>
        <dsp:cNvPr id="0" name=""/>
        <dsp:cNvSpPr/>
      </dsp:nvSpPr>
      <dsp:spPr>
        <a:xfrm>
          <a:off x="2331720" y="5864357"/>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BB9518-B76D-41C1-A64D-436510B67CA3}">
      <dsp:nvSpPr>
        <dsp:cNvPr id="0" name=""/>
        <dsp:cNvSpPr/>
      </dsp:nvSpPr>
      <dsp:spPr>
        <a:xfrm>
          <a:off x="0" y="0"/>
          <a:ext cx="11658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D71F5F-B10F-4E9C-8ADA-C9B06EA72D9C}">
      <dsp:nvSpPr>
        <dsp:cNvPr id="0" name=""/>
        <dsp:cNvSpPr/>
      </dsp:nvSpPr>
      <dsp:spPr>
        <a:xfrm>
          <a:off x="0" y="0"/>
          <a:ext cx="2331720" cy="5909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dirty="0"/>
            <a:t>Aquatic Activities</a:t>
          </a:r>
        </a:p>
      </dsp:txBody>
      <dsp:txXfrm>
        <a:off x="0" y="0"/>
        <a:ext cx="2331720" cy="5909734"/>
      </dsp:txXfrm>
    </dsp:sp>
    <dsp:sp modelId="{C98E61D3-D0AA-4021-A19B-3E6D304271E4}">
      <dsp:nvSpPr>
        <dsp:cNvPr id="0" name=""/>
        <dsp:cNvSpPr/>
      </dsp:nvSpPr>
      <dsp:spPr>
        <a:xfrm>
          <a:off x="2506599" y="31092"/>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Refer to the level of supervision needed in the individual’s Aquatic Screening</a:t>
          </a:r>
          <a:endParaRPr lang="en-US" sz="1800" kern="1200" dirty="0"/>
        </a:p>
      </dsp:txBody>
      <dsp:txXfrm>
        <a:off x="2506599" y="31092"/>
        <a:ext cx="9152001" cy="621849"/>
      </dsp:txXfrm>
    </dsp:sp>
    <dsp:sp modelId="{1B3CA344-A975-4FDC-ADEB-89617C173D2A}">
      <dsp:nvSpPr>
        <dsp:cNvPr id="0" name=""/>
        <dsp:cNvSpPr/>
      </dsp:nvSpPr>
      <dsp:spPr>
        <a:xfrm>
          <a:off x="2331720" y="652941"/>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E48111-2962-4FF1-8D5C-6616E96C41A4}">
      <dsp:nvSpPr>
        <dsp:cNvPr id="0" name=""/>
        <dsp:cNvSpPr/>
      </dsp:nvSpPr>
      <dsp:spPr>
        <a:xfrm>
          <a:off x="2506599" y="684034"/>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Know each individual’s swimming abilities.</a:t>
          </a:r>
          <a:r>
            <a:rPr lang="en-US" sz="1800" kern="1200" dirty="0"/>
            <a:t> </a:t>
          </a:r>
        </a:p>
      </dsp:txBody>
      <dsp:txXfrm>
        <a:off x="2506599" y="684034"/>
        <a:ext cx="9152001" cy="621849"/>
      </dsp:txXfrm>
    </dsp:sp>
    <dsp:sp modelId="{6C7F9455-C4F1-43D4-96AF-98356FF77635}">
      <dsp:nvSpPr>
        <dsp:cNvPr id="0" name=""/>
        <dsp:cNvSpPr/>
      </dsp:nvSpPr>
      <dsp:spPr>
        <a:xfrm>
          <a:off x="2331720" y="1305883"/>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48AE57-650A-47B0-9963-4C076F2F91D9}">
      <dsp:nvSpPr>
        <dsp:cNvPr id="0" name=""/>
        <dsp:cNvSpPr/>
      </dsp:nvSpPr>
      <dsp:spPr>
        <a:xfrm>
          <a:off x="2506599" y="1336976"/>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Make specific staff assignments.</a:t>
          </a:r>
          <a:r>
            <a:rPr lang="en-US" sz="1800" kern="1200" dirty="0"/>
            <a:t> </a:t>
          </a:r>
        </a:p>
      </dsp:txBody>
      <dsp:txXfrm>
        <a:off x="2506599" y="1336976"/>
        <a:ext cx="9152001" cy="621849"/>
      </dsp:txXfrm>
    </dsp:sp>
    <dsp:sp modelId="{702DAFB9-EEA1-474E-909B-79AB23FF5550}">
      <dsp:nvSpPr>
        <dsp:cNvPr id="0" name=""/>
        <dsp:cNvSpPr/>
      </dsp:nvSpPr>
      <dsp:spPr>
        <a:xfrm>
          <a:off x="2331720" y="1958825"/>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C587C6-A99D-403B-9A6C-1FBADB3F997A}">
      <dsp:nvSpPr>
        <dsp:cNvPr id="0" name=""/>
        <dsp:cNvSpPr/>
      </dsp:nvSpPr>
      <dsp:spPr>
        <a:xfrm>
          <a:off x="2506599" y="1989918"/>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Take special precautions with individuals who have seizure conditions</a:t>
          </a:r>
          <a:endParaRPr lang="en-US" sz="1800" kern="1200" dirty="0"/>
        </a:p>
      </dsp:txBody>
      <dsp:txXfrm>
        <a:off x="2506599" y="1989918"/>
        <a:ext cx="9152001" cy="621849"/>
      </dsp:txXfrm>
    </dsp:sp>
    <dsp:sp modelId="{4EF823A0-5DE6-493F-A63C-59FE7987BF28}">
      <dsp:nvSpPr>
        <dsp:cNvPr id="0" name=""/>
        <dsp:cNvSpPr/>
      </dsp:nvSpPr>
      <dsp:spPr>
        <a:xfrm>
          <a:off x="2331720" y="2611767"/>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25968D-8417-4696-AE5B-49DB02ABCAC0}">
      <dsp:nvSpPr>
        <dsp:cNvPr id="0" name=""/>
        <dsp:cNvSpPr/>
      </dsp:nvSpPr>
      <dsp:spPr>
        <a:xfrm>
          <a:off x="2506599" y="2642860"/>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Make sure floatation devices and lifesaving vests are used properly.</a:t>
          </a:r>
          <a:r>
            <a:rPr lang="en-US" sz="1800" kern="1200"/>
            <a:t> </a:t>
          </a:r>
          <a:endParaRPr lang="en-US" sz="1800" kern="1200" dirty="0"/>
        </a:p>
      </dsp:txBody>
      <dsp:txXfrm>
        <a:off x="2506599" y="2642860"/>
        <a:ext cx="9152001" cy="621849"/>
      </dsp:txXfrm>
    </dsp:sp>
    <dsp:sp modelId="{922690B6-D1AF-423B-9F49-BCB5C6C63670}">
      <dsp:nvSpPr>
        <dsp:cNvPr id="0" name=""/>
        <dsp:cNvSpPr/>
      </dsp:nvSpPr>
      <dsp:spPr>
        <a:xfrm>
          <a:off x="2331720" y="3264709"/>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221015-0D63-4EFF-9E50-1E57E1CE6A93}">
      <dsp:nvSpPr>
        <dsp:cNvPr id="0" name=""/>
        <dsp:cNvSpPr/>
      </dsp:nvSpPr>
      <dsp:spPr>
        <a:xfrm>
          <a:off x="2506599" y="3295802"/>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Obey all posted rules and signs and only allow swimming in designated areas of a pond, lake, river, or ocean.</a:t>
          </a:r>
          <a:r>
            <a:rPr lang="en-US" sz="1800" kern="1200"/>
            <a:t> </a:t>
          </a:r>
          <a:endParaRPr lang="en-US" sz="1800" kern="1200" dirty="0"/>
        </a:p>
      </dsp:txBody>
      <dsp:txXfrm>
        <a:off x="2506599" y="3295802"/>
        <a:ext cx="9152001" cy="621849"/>
      </dsp:txXfrm>
    </dsp:sp>
    <dsp:sp modelId="{300ADF97-6212-49F8-BE24-D13231109E27}">
      <dsp:nvSpPr>
        <dsp:cNvPr id="0" name=""/>
        <dsp:cNvSpPr/>
      </dsp:nvSpPr>
      <dsp:spPr>
        <a:xfrm>
          <a:off x="2331720" y="3917651"/>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C92968-F4D9-434E-A8B8-B0F33D07C4C1}">
      <dsp:nvSpPr>
        <dsp:cNvPr id="0" name=""/>
        <dsp:cNvSpPr/>
      </dsp:nvSpPr>
      <dsp:spPr>
        <a:xfrm>
          <a:off x="2506599" y="3948744"/>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Have a cellular phone available so assistance can be requested quickly in emergencies.</a:t>
          </a:r>
          <a:r>
            <a:rPr lang="en-US" sz="1800" kern="1200"/>
            <a:t> </a:t>
          </a:r>
          <a:endParaRPr lang="en-US" sz="1800" kern="1200" dirty="0"/>
        </a:p>
      </dsp:txBody>
      <dsp:txXfrm>
        <a:off x="2506599" y="3948744"/>
        <a:ext cx="9152001" cy="621849"/>
      </dsp:txXfrm>
    </dsp:sp>
    <dsp:sp modelId="{EF4C03F3-B888-484D-8344-0173F525F043}">
      <dsp:nvSpPr>
        <dsp:cNvPr id="0" name=""/>
        <dsp:cNvSpPr/>
      </dsp:nvSpPr>
      <dsp:spPr>
        <a:xfrm>
          <a:off x="2331720" y="4570593"/>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8A70CEF-F8F7-4843-8C97-E3E67CB3F309}">
      <dsp:nvSpPr>
        <dsp:cNvPr id="0" name=""/>
        <dsp:cNvSpPr/>
      </dsp:nvSpPr>
      <dsp:spPr>
        <a:xfrm>
          <a:off x="2506599" y="4601685"/>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Know the weather conditions and location of underwater hazards before allowing an individual to enter a body of water.</a:t>
          </a:r>
          <a:r>
            <a:rPr lang="en-US" sz="1800" kern="1200"/>
            <a:t> </a:t>
          </a:r>
          <a:endParaRPr lang="en-US" sz="1800" kern="1200" dirty="0"/>
        </a:p>
      </dsp:txBody>
      <dsp:txXfrm>
        <a:off x="2506599" y="4601685"/>
        <a:ext cx="9152001" cy="621849"/>
      </dsp:txXfrm>
    </dsp:sp>
    <dsp:sp modelId="{8C676E31-15D9-4DFB-84C4-E769F4E46E33}">
      <dsp:nvSpPr>
        <dsp:cNvPr id="0" name=""/>
        <dsp:cNvSpPr/>
      </dsp:nvSpPr>
      <dsp:spPr>
        <a:xfrm>
          <a:off x="2331720" y="5223535"/>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9D2823-5BD1-443A-B851-1E48B4FF8972}">
      <dsp:nvSpPr>
        <dsp:cNvPr id="0" name=""/>
        <dsp:cNvSpPr/>
      </dsp:nvSpPr>
      <dsp:spPr>
        <a:xfrm>
          <a:off x="2506599" y="5254627"/>
          <a:ext cx="9152001" cy="621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Font typeface="+mj-lt"/>
            <a:buNone/>
          </a:pPr>
          <a:r>
            <a:rPr lang="en-US" sz="1800" b="1" kern="1200"/>
            <a:t>Know CPR and basic life saving techniques.</a:t>
          </a:r>
          <a:r>
            <a:rPr lang="en-US" sz="1800" kern="1200"/>
            <a:t> </a:t>
          </a:r>
          <a:endParaRPr lang="en-US" sz="1800" kern="1200" dirty="0"/>
        </a:p>
      </dsp:txBody>
      <dsp:txXfrm>
        <a:off x="2506599" y="5254627"/>
        <a:ext cx="9152001" cy="621849"/>
      </dsp:txXfrm>
    </dsp:sp>
    <dsp:sp modelId="{65817B8B-E4B0-49D8-AB38-A2F5B053C589}">
      <dsp:nvSpPr>
        <dsp:cNvPr id="0" name=""/>
        <dsp:cNvSpPr/>
      </dsp:nvSpPr>
      <dsp:spPr>
        <a:xfrm>
          <a:off x="2331720" y="5876477"/>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73A9B-5177-43FC-A951-3F82677B5547}">
      <dsp:nvSpPr>
        <dsp:cNvPr id="0" name=""/>
        <dsp:cNvSpPr/>
      </dsp:nvSpPr>
      <dsp:spPr>
        <a:xfrm>
          <a:off x="0" y="0"/>
          <a:ext cx="11658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77B4D0-4147-4CD4-89C8-8EAA31FE9E09}">
      <dsp:nvSpPr>
        <dsp:cNvPr id="0" name=""/>
        <dsp:cNvSpPr/>
      </dsp:nvSpPr>
      <dsp:spPr>
        <a:xfrm>
          <a:off x="0" y="0"/>
          <a:ext cx="2331720" cy="5909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Documentation </a:t>
          </a:r>
        </a:p>
      </dsp:txBody>
      <dsp:txXfrm>
        <a:off x="0" y="0"/>
        <a:ext cx="2331720" cy="5909734"/>
      </dsp:txXfrm>
    </dsp:sp>
    <dsp:sp modelId="{BF60233C-1012-4FFF-BE53-35E04A491ABE}">
      <dsp:nvSpPr>
        <dsp:cNvPr id="0" name=""/>
        <dsp:cNvSpPr/>
      </dsp:nvSpPr>
      <dsp:spPr>
        <a:xfrm>
          <a:off x="2506599" y="268361"/>
          <a:ext cx="9152001" cy="5367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0" lvl="0" indent="0" algn="l" defTabSz="1955800">
            <a:lnSpc>
              <a:spcPct val="90000"/>
            </a:lnSpc>
            <a:spcBef>
              <a:spcPct val="0"/>
            </a:spcBef>
            <a:spcAft>
              <a:spcPct val="35000"/>
            </a:spcAft>
            <a:buFont typeface="+mj-lt"/>
            <a:buNone/>
          </a:pPr>
          <a:r>
            <a:rPr lang="en-US" sz="4400" kern="1200" dirty="0"/>
            <a:t>Any incident during bathing or an aquatic activity requires an incident report (255)</a:t>
          </a:r>
        </a:p>
      </dsp:txBody>
      <dsp:txXfrm>
        <a:off x="2506599" y="268361"/>
        <a:ext cx="9152001" cy="5367238"/>
      </dsp:txXfrm>
    </dsp:sp>
    <dsp:sp modelId="{525805A4-18C1-49FC-9ECC-E6AF1F3D70BF}">
      <dsp:nvSpPr>
        <dsp:cNvPr id="0" name=""/>
        <dsp:cNvSpPr/>
      </dsp:nvSpPr>
      <dsp:spPr>
        <a:xfrm>
          <a:off x="2331720" y="5635600"/>
          <a:ext cx="93268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73A9B-5177-43FC-A951-3F82677B5547}">
      <dsp:nvSpPr>
        <dsp:cNvPr id="0" name=""/>
        <dsp:cNvSpPr/>
      </dsp:nvSpPr>
      <dsp:spPr>
        <a:xfrm>
          <a:off x="0" y="0"/>
          <a:ext cx="11658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77B4D0-4147-4CD4-89C8-8EAA31FE9E09}">
      <dsp:nvSpPr>
        <dsp:cNvPr id="0" name=""/>
        <dsp:cNvSpPr/>
      </dsp:nvSpPr>
      <dsp:spPr>
        <a:xfrm>
          <a:off x="0" y="0"/>
          <a:ext cx="4208204" cy="5909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Font typeface="+mj-lt"/>
            <a:buNone/>
          </a:pPr>
          <a:r>
            <a:rPr lang="en-US" sz="3600" kern="1200" dirty="0"/>
            <a:t>Notification</a:t>
          </a:r>
        </a:p>
      </dsp:txBody>
      <dsp:txXfrm>
        <a:off x="0" y="0"/>
        <a:ext cx="4208204" cy="5909734"/>
      </dsp:txXfrm>
    </dsp:sp>
    <dsp:sp modelId="{218AD771-BB5F-4549-B41B-7C0FE82FE4DD}">
      <dsp:nvSpPr>
        <dsp:cNvPr id="0" name=""/>
        <dsp:cNvSpPr/>
      </dsp:nvSpPr>
      <dsp:spPr>
        <a:xfrm>
          <a:off x="4347732" y="268361"/>
          <a:ext cx="7301938" cy="5367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Font typeface="Arial" panose="020B0604020202020204" pitchFamily="34" charset="0"/>
            <a:buNone/>
          </a:pPr>
          <a:r>
            <a:rPr lang="en-US" sz="3600" kern="1200" dirty="0"/>
            <a:t>1. Call 911</a:t>
          </a:r>
        </a:p>
        <a:p>
          <a:pPr marL="0" lvl="0" indent="0" algn="l" defTabSz="1600200">
            <a:lnSpc>
              <a:spcPct val="90000"/>
            </a:lnSpc>
            <a:spcBef>
              <a:spcPct val="0"/>
            </a:spcBef>
            <a:spcAft>
              <a:spcPct val="35000"/>
            </a:spcAft>
            <a:buFont typeface="Arial" panose="020B0604020202020204" pitchFamily="34" charset="0"/>
            <a:buNone/>
          </a:pPr>
          <a:r>
            <a:rPr lang="en-US" sz="3600" kern="1200" dirty="0"/>
            <a:t>2. Notify the Supervisor</a:t>
          </a:r>
        </a:p>
        <a:p>
          <a:pPr marL="0" lvl="0" indent="0" algn="l" defTabSz="1600200">
            <a:lnSpc>
              <a:spcPct val="90000"/>
            </a:lnSpc>
            <a:spcBef>
              <a:spcPct val="0"/>
            </a:spcBef>
            <a:spcAft>
              <a:spcPct val="35000"/>
            </a:spcAft>
            <a:buFont typeface="Arial" panose="020B0604020202020204" pitchFamily="34" charset="0"/>
            <a:buNone/>
          </a:pPr>
          <a:r>
            <a:rPr lang="en-US" sz="3600" kern="1200" dirty="0"/>
            <a:t>3. The supervisor will notify the manager/manager on call</a:t>
          </a:r>
          <a:endParaRPr lang="en-US" kern="1200" dirty="0"/>
        </a:p>
      </dsp:txBody>
      <dsp:txXfrm>
        <a:off x="4347732" y="268361"/>
        <a:ext cx="7301938" cy="5367238"/>
      </dsp:txXfrm>
    </dsp:sp>
    <dsp:sp modelId="{D1A8E53B-9C47-43BF-80D8-8CF50803FA0D}">
      <dsp:nvSpPr>
        <dsp:cNvPr id="0" name=""/>
        <dsp:cNvSpPr/>
      </dsp:nvSpPr>
      <dsp:spPr>
        <a:xfrm>
          <a:off x="4208204" y="5635600"/>
          <a:ext cx="744146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11/19/2025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11/19/2025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ct.gov/dds/lib/dds/dds_manual/id_incident_reporting/idpr009_incident_reporting_procedure.doc"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www.ct.gov/dds/lib/dds/dds_manual/id_incident_reporting/idpr009_attach_a_dds_incident_report_form_255.doc"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Drowning and near-drowning accidents are usually the result of mistakes or failures to take basic safety precautions. All too often, the underlying cause is associated with the failure to provide necessary supervision to individuals who are not able to swim or otherwise protect themselves from the hazards associated with water. While drowning accidents are often associated with bodies of water like a pool or lake, many of these accidents occur at home. It is essential for services providers to recognize that a person can drown in just a few minutes, and without making a sound. Service providers must always take precautions to make sure that individuals are protected from these preventable accidents.  Health standard 17-1 outlines basic strategies that staff should follow whenever an individual is in or near water.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6539446-6953-447E-A4E3-E7CFBF870046}" type="slidenum">
              <a:rPr lang="en-US" smtClean="0"/>
              <a:t>1</a:t>
            </a:fld>
            <a:endParaRPr lang="en-US"/>
          </a:p>
        </p:txBody>
      </p:sp>
    </p:spTree>
    <p:extLst>
      <p:ext uri="{BB962C8B-B14F-4D97-AF65-F5344CB8AC3E}">
        <p14:creationId xmlns:p14="http://schemas.microsoft.com/office/powerpoint/2010/main" val="3646238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539446-6953-447E-A4E3-E7CFBF870046}" type="slidenum">
              <a:rPr lang="en-US" smtClean="0"/>
              <a:t>3</a:t>
            </a:fld>
            <a:endParaRPr lang="en-US"/>
          </a:p>
        </p:txBody>
      </p:sp>
    </p:spTree>
    <p:extLst>
      <p:ext uri="{BB962C8B-B14F-4D97-AF65-F5344CB8AC3E}">
        <p14:creationId xmlns:p14="http://schemas.microsoft.com/office/powerpoint/2010/main" val="3365942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a:solidFill>
                  <a:schemeClr val="tx1"/>
                </a:solidFill>
                <a:effectLst/>
                <a:latin typeface="+mn-lt"/>
                <a:ea typeface="+mn-ea"/>
                <a:cs typeface="+mn-cs"/>
              </a:rPr>
              <a:t>Prevention Strategies during Bathing Activities </a:t>
            </a:r>
            <a:r>
              <a:rPr lang="en-US" sz="1200" u="sng" kern="1200" dirty="0" err="1">
                <a:solidFill>
                  <a:schemeClr val="tx1"/>
                </a:solidFill>
                <a:effectLst/>
                <a:latin typeface="+mn-lt"/>
                <a:ea typeface="+mn-ea"/>
                <a:cs typeface="+mn-cs"/>
              </a:rPr>
              <a:t>Pr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routinely assisting individuals with bathing, staff shall:</a:t>
            </a:r>
          </a:p>
          <a:p>
            <a:r>
              <a:rPr lang="en-US" sz="1200" kern="1200" dirty="0">
                <a:solidFill>
                  <a:schemeClr val="tx1"/>
                </a:solidFill>
                <a:effectLst/>
                <a:latin typeface="+mn-lt"/>
                <a:ea typeface="+mn-ea"/>
                <a:cs typeface="+mn-cs"/>
              </a:rPr>
              <a:t> </a:t>
            </a:r>
          </a:p>
          <a:p>
            <a:pPr lvl="0"/>
            <a:r>
              <a:rPr lang="en-US" sz="1200" b="1" kern="1200" dirty="0">
                <a:solidFill>
                  <a:schemeClr val="tx1"/>
                </a:solidFill>
                <a:effectLst/>
                <a:latin typeface="+mn-lt"/>
                <a:ea typeface="+mn-ea"/>
                <a:cs typeface="+mn-cs"/>
              </a:rPr>
              <a:t>Know the level of supervision and support that each individual needs to remain safe</a:t>
            </a:r>
            <a:r>
              <a:rPr lang="en-US" sz="1200" kern="1200" dirty="0">
                <a:solidFill>
                  <a:schemeClr val="tx1"/>
                </a:solidFill>
                <a:effectLst/>
                <a:latin typeface="+mn-lt"/>
                <a:ea typeface="+mn-ea"/>
                <a:cs typeface="+mn-cs"/>
              </a:rPr>
              <a:t>. Some individuals require more supports and supervision than others based upon their needs and circumstances. There should be a clear plan about the amount of supervision and assistance each individual needs while bathing. Individuals who need assistance from staff while bathing are never to be left alone in a bathtub, even for a second. </a:t>
            </a:r>
          </a:p>
          <a:p>
            <a:pPr lvl="0"/>
            <a:r>
              <a:rPr lang="en-US" sz="1200" b="1" kern="1200" dirty="0">
                <a:solidFill>
                  <a:schemeClr val="tx1"/>
                </a:solidFill>
                <a:effectLst/>
                <a:latin typeface="+mn-lt"/>
                <a:ea typeface="+mn-ea"/>
                <a:cs typeface="+mn-cs"/>
              </a:rPr>
              <a:t>Make specific staff assignments</a:t>
            </a:r>
            <a:r>
              <a:rPr lang="en-US" sz="1200" kern="1200" dirty="0">
                <a:solidFill>
                  <a:schemeClr val="tx1"/>
                </a:solidFill>
                <a:effectLst/>
                <a:latin typeface="+mn-lt"/>
                <a:ea typeface="+mn-ea"/>
                <a:cs typeface="+mn-cs"/>
              </a:rPr>
              <a:t>. Staff responsibilities for supervising and assisting individuals should be specific to avoid any confusion and mistakes about who is performing a particular activity. Staff assigned to assist an individual during bathing should never assume that someone else will take over these duties. For example, it would be a serious mistake for a staff person to assume that he or she was relieved of their supervision responsibility because other staff are in or near the bathroom. </a:t>
            </a:r>
          </a:p>
          <a:p>
            <a:pPr lvl="0"/>
            <a:r>
              <a:rPr lang="en-US" sz="1200" b="1" kern="1200" dirty="0">
                <a:solidFill>
                  <a:schemeClr val="tx1"/>
                </a:solidFill>
                <a:effectLst/>
                <a:latin typeface="+mn-lt"/>
                <a:ea typeface="+mn-ea"/>
                <a:cs typeface="+mn-cs"/>
              </a:rPr>
              <a:t>Eliminate distractions and interruptions that interfere with supervision responsibilities</a:t>
            </a:r>
            <a:r>
              <a:rPr lang="en-US" sz="1200" kern="1200" dirty="0">
                <a:solidFill>
                  <a:schemeClr val="tx1"/>
                </a:solidFill>
                <a:effectLst/>
                <a:latin typeface="+mn-lt"/>
                <a:ea typeface="+mn-ea"/>
                <a:cs typeface="+mn-cs"/>
              </a:rPr>
              <a:t>. Bathing activities for individuals who need staff supervision and support should be planned for those times that maximize staff resources. For example, avoid scheduling bathing activities during other peak activity times like meal times or when staff members are scheduled for breaks. </a:t>
            </a:r>
          </a:p>
          <a:p>
            <a:pPr lvl="0"/>
            <a:r>
              <a:rPr lang="en-US" sz="1200" b="1" kern="1200" dirty="0">
                <a:solidFill>
                  <a:schemeClr val="tx1"/>
                </a:solidFill>
                <a:effectLst/>
                <a:latin typeface="+mn-lt"/>
                <a:ea typeface="+mn-ea"/>
                <a:cs typeface="+mn-cs"/>
              </a:rPr>
              <a:t>Take special precautions with individuals who have seizure conditions</a:t>
            </a:r>
            <a:r>
              <a:rPr lang="en-US" sz="1200" kern="1200" dirty="0">
                <a:solidFill>
                  <a:schemeClr val="tx1"/>
                </a:solidFill>
                <a:effectLst/>
                <a:latin typeface="+mn-lt"/>
                <a:ea typeface="+mn-ea"/>
                <a:cs typeface="+mn-cs"/>
              </a:rPr>
              <a:t>. Individuals with seizure conditions must never be left alone in a bathtub. Hot baths may lower a person’s threshold for seizures. Because an individual can lose consciousness during a seizure, a staff member must be prepared to take immediate action. Appropriate provisions for an individual’s privacy should always be maintained consistent with his or her support needs. </a:t>
            </a:r>
          </a:p>
          <a:p>
            <a:pPr lvl="0"/>
            <a:r>
              <a:rPr lang="en-US" sz="1200" b="1" kern="1200" dirty="0">
                <a:solidFill>
                  <a:schemeClr val="tx1"/>
                </a:solidFill>
                <a:effectLst/>
                <a:latin typeface="+mn-lt"/>
                <a:ea typeface="+mn-ea"/>
                <a:cs typeface="+mn-cs"/>
              </a:rPr>
              <a:t>Avoid thinking that nothing bad can happen in a minute or two</a:t>
            </a:r>
            <a:r>
              <a:rPr lang="en-US" sz="1200" kern="1200" dirty="0">
                <a:solidFill>
                  <a:schemeClr val="tx1"/>
                </a:solidFill>
                <a:effectLst/>
                <a:latin typeface="+mn-lt"/>
                <a:ea typeface="+mn-ea"/>
                <a:cs typeface="+mn-cs"/>
              </a:rPr>
              <a:t>. A drowning or near-drowning accident can happen suddenly in a minute of distraction.  If a phone or a doorbell rings when an individual is taking a bath or showering the individual should never be left unattended.  Let the caller leave a message or let someone else answer the door. </a:t>
            </a:r>
          </a:p>
          <a:p>
            <a:pPr lvl="0"/>
            <a:r>
              <a:rPr lang="en-US" sz="1200" b="1" kern="1200" dirty="0">
                <a:solidFill>
                  <a:schemeClr val="tx1"/>
                </a:solidFill>
                <a:effectLst/>
                <a:latin typeface="+mn-lt"/>
                <a:ea typeface="+mn-ea"/>
                <a:cs typeface="+mn-cs"/>
              </a:rPr>
              <a:t>Drain the bathtub or sink right away</a:t>
            </a:r>
            <a:r>
              <a:rPr lang="en-US" sz="1200" kern="1200" dirty="0">
                <a:solidFill>
                  <a:schemeClr val="tx1"/>
                </a:solidFill>
                <a:effectLst/>
                <a:latin typeface="+mn-lt"/>
                <a:ea typeface="+mn-ea"/>
                <a:cs typeface="+mn-cs"/>
              </a:rPr>
              <a:t>. Staff should never allow standing water to remain in a bathtub, sink or other container. </a:t>
            </a:r>
          </a:p>
          <a:p>
            <a:endParaRPr lang="en-US" dirty="0"/>
          </a:p>
        </p:txBody>
      </p:sp>
      <p:sp>
        <p:nvSpPr>
          <p:cNvPr id="4" name="Slide Number Placeholder 3"/>
          <p:cNvSpPr>
            <a:spLocks noGrp="1"/>
          </p:cNvSpPr>
          <p:nvPr>
            <p:ph type="sldNum" sz="quarter" idx="5"/>
          </p:nvPr>
        </p:nvSpPr>
        <p:spPr/>
        <p:txBody>
          <a:bodyPr/>
          <a:lstStyle/>
          <a:p>
            <a:fld id="{C6539446-6953-447E-A4E3-E7CFBF870046}" type="slidenum">
              <a:rPr lang="en-US" smtClean="0"/>
              <a:t>8</a:t>
            </a:fld>
            <a:endParaRPr lang="en-US"/>
          </a:p>
        </p:txBody>
      </p:sp>
    </p:spTree>
    <p:extLst>
      <p:ext uri="{BB962C8B-B14F-4D97-AF65-F5344CB8AC3E}">
        <p14:creationId xmlns:p14="http://schemas.microsoft.com/office/powerpoint/2010/main" val="3969671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18107-A817-2571-221D-0B954743DB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6C11E-6B3A-DA4E-9A5F-1AF4941868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4E4BD9-FB6D-FF1E-4086-940D17B43703}"/>
              </a:ext>
            </a:extLst>
          </p:cNvPr>
          <p:cNvSpPr>
            <a:spLocks noGrp="1"/>
          </p:cNvSpPr>
          <p:nvPr>
            <p:ph type="body" idx="1"/>
          </p:nvPr>
        </p:nvSpPr>
        <p:spPr/>
        <p:txBody>
          <a:bodyPr/>
          <a:lstStyle/>
          <a:p>
            <a:r>
              <a:rPr lang="en-US" sz="1200" b="1" u="sng" kern="1200" dirty="0">
                <a:solidFill>
                  <a:schemeClr val="tx1"/>
                </a:solidFill>
                <a:effectLst/>
                <a:latin typeface="+mn-lt"/>
                <a:ea typeface="+mn-ea"/>
                <a:cs typeface="+mn-cs"/>
              </a:rPr>
              <a:t>Prevention Strategies during Aquatic Activities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While enjoying activities at a pool, beach, lake, river, or water park staff shall:</a:t>
            </a:r>
          </a:p>
          <a:p>
            <a:pPr lvl="0"/>
            <a:r>
              <a:rPr lang="en-US" sz="1200" b="1" kern="1200" dirty="0">
                <a:solidFill>
                  <a:schemeClr val="tx1"/>
                </a:solidFill>
                <a:effectLst/>
                <a:latin typeface="+mn-lt"/>
                <a:ea typeface="+mn-ea"/>
                <a:cs typeface="+mn-cs"/>
              </a:rPr>
              <a:t>Refer to the level of supervision needed in the individual’s Aquatic Screening, which is part of the DDS Individual Plan (IP), IP Short,</a:t>
            </a:r>
            <a:r>
              <a:rPr lang="en-US" sz="1200" kern="1200" dirty="0">
                <a:solidFill>
                  <a:schemeClr val="tx1"/>
                </a:solidFill>
                <a:effectLst/>
                <a:latin typeface="+mn-lt"/>
                <a:ea typeface="+mn-ea"/>
                <a:cs typeface="+mn-cs"/>
              </a:rPr>
              <a:t> or used as a separate document for individuals who do not have an assigned DDS Case Manager.</a:t>
            </a:r>
          </a:p>
          <a:p>
            <a:pPr lvl="0"/>
            <a:r>
              <a:rPr lang="en-US" sz="1200" b="1" kern="1200" dirty="0">
                <a:solidFill>
                  <a:schemeClr val="tx1"/>
                </a:solidFill>
                <a:effectLst/>
                <a:latin typeface="+mn-lt"/>
                <a:ea typeface="+mn-ea"/>
                <a:cs typeface="+mn-cs"/>
              </a:rPr>
              <a:t>Know each individual’s swimming abilities.</a:t>
            </a:r>
            <a:r>
              <a:rPr lang="en-US" sz="1200" kern="1200" dirty="0">
                <a:solidFill>
                  <a:schemeClr val="tx1"/>
                </a:solidFill>
                <a:effectLst/>
                <a:latin typeface="+mn-lt"/>
                <a:ea typeface="+mn-ea"/>
                <a:cs typeface="+mn-cs"/>
              </a:rPr>
              <a:t> The swimming abilities of each individual should be considered beforehand to make sure there is sufficient staff consistent with each individual’s swimming skills and supervision needs. Staff should ensure that individuals are never left alone in or near the water if they require supervision.</a:t>
            </a:r>
          </a:p>
          <a:p>
            <a:pPr lvl="0"/>
            <a:r>
              <a:rPr lang="en-US" sz="1200" b="1" kern="1200" dirty="0">
                <a:solidFill>
                  <a:schemeClr val="tx1"/>
                </a:solidFill>
                <a:effectLst/>
                <a:latin typeface="+mn-lt"/>
                <a:ea typeface="+mn-ea"/>
                <a:cs typeface="+mn-cs"/>
              </a:rPr>
              <a:t>Make specific staff assignments.</a:t>
            </a:r>
            <a:r>
              <a:rPr lang="en-US" sz="1200" kern="1200" dirty="0">
                <a:solidFill>
                  <a:schemeClr val="tx1"/>
                </a:solidFill>
                <a:effectLst/>
                <a:latin typeface="+mn-lt"/>
                <a:ea typeface="+mn-ea"/>
                <a:cs typeface="+mn-cs"/>
              </a:rPr>
              <a:t> Staff should be assigned responsibility for supervising specific individual(s), as appropriate. The duties of each staff member at the waterfront and while in the water must be explicit. Staff must clearly understand supervision levels and how they are to supervise each individual, such as remaining within arms-length or maintaining visual contact. </a:t>
            </a:r>
          </a:p>
          <a:p>
            <a:pPr lvl="0"/>
            <a:r>
              <a:rPr lang="en-US" sz="1200" b="1" kern="1200" dirty="0">
                <a:solidFill>
                  <a:schemeClr val="tx1"/>
                </a:solidFill>
                <a:effectLst/>
                <a:latin typeface="+mn-lt"/>
                <a:ea typeface="+mn-ea"/>
                <a:cs typeface="+mn-cs"/>
              </a:rPr>
              <a:t>Take special precautions with individuals who have seizure conditions.</a:t>
            </a:r>
            <a:r>
              <a:rPr lang="en-US" sz="1200" kern="1200" dirty="0">
                <a:solidFill>
                  <a:schemeClr val="tx1"/>
                </a:solidFill>
                <a:effectLst/>
                <a:latin typeface="+mn-lt"/>
                <a:ea typeface="+mn-ea"/>
                <a:cs typeface="+mn-cs"/>
              </a:rPr>
              <a:t> Seizure conditions should be considered when supervision needs are assigned on the Aquatic Activity Screening.  Additional support may need to be assigned based upon the location and conditions of the planned activity.</a:t>
            </a:r>
          </a:p>
          <a:p>
            <a:pPr lvl="0"/>
            <a:r>
              <a:rPr lang="en-US" sz="1200" b="1" kern="1200" dirty="0">
                <a:solidFill>
                  <a:schemeClr val="tx1"/>
                </a:solidFill>
                <a:effectLst/>
                <a:latin typeface="+mn-lt"/>
                <a:ea typeface="+mn-ea"/>
                <a:cs typeface="+mn-cs"/>
              </a:rPr>
              <a:t>Make sure floatation devices and lifesaving vests are used properly.</a:t>
            </a:r>
            <a:r>
              <a:rPr lang="en-US" sz="1200" kern="1200" dirty="0">
                <a:solidFill>
                  <a:schemeClr val="tx1"/>
                </a:solidFill>
                <a:effectLst/>
                <a:latin typeface="+mn-lt"/>
                <a:ea typeface="+mn-ea"/>
                <a:cs typeface="+mn-cs"/>
              </a:rPr>
              <a:t> These devices should be properly sized and worn by all non-swimmers. These devices may give a false sense of security and their use should never be a substitute for appropriate staff supervision. Inflatable inner tubes, water wings, and noodles should never be considered safety devices for any individual. </a:t>
            </a:r>
          </a:p>
          <a:p>
            <a:pPr lvl="0"/>
            <a:r>
              <a:rPr lang="en-US" sz="1200" b="1" kern="1200" dirty="0">
                <a:solidFill>
                  <a:schemeClr val="tx1"/>
                </a:solidFill>
                <a:effectLst/>
                <a:latin typeface="+mn-lt"/>
                <a:ea typeface="+mn-ea"/>
                <a:cs typeface="+mn-cs"/>
              </a:rPr>
              <a:t>Obey all posted rules and signs and only allow swimming in designated areas of a pond, lake, river, or ocean.</a:t>
            </a:r>
            <a:r>
              <a:rPr lang="en-US" sz="1200" kern="1200" dirty="0">
                <a:solidFill>
                  <a:schemeClr val="tx1"/>
                </a:solidFill>
                <a:effectLst/>
                <a:latin typeface="+mn-lt"/>
                <a:ea typeface="+mn-ea"/>
                <a:cs typeface="+mn-cs"/>
              </a:rPr>
              <a:t> Avoid swimming or other water activities in areas that are isolated or lack lifeguards or other persons to assist in the event of an emergency.</a:t>
            </a:r>
          </a:p>
          <a:p>
            <a:pPr lvl="0"/>
            <a:r>
              <a:rPr lang="en-US" sz="1200" b="1" kern="1200" dirty="0">
                <a:solidFill>
                  <a:schemeClr val="tx1"/>
                </a:solidFill>
                <a:effectLst/>
                <a:latin typeface="+mn-lt"/>
                <a:ea typeface="+mn-ea"/>
                <a:cs typeface="+mn-cs"/>
              </a:rPr>
              <a:t>Have a cellular phone available so assistance can be requested quickly in emergencies.</a:t>
            </a:r>
            <a:r>
              <a:rPr lang="en-US" sz="1200" kern="1200" dirty="0">
                <a:solidFill>
                  <a:schemeClr val="tx1"/>
                </a:solidFill>
                <a:effectLst/>
                <a:latin typeface="+mn-lt"/>
                <a:ea typeface="+mn-ea"/>
                <a:cs typeface="+mn-cs"/>
              </a:rPr>
              <a:t> Seconds count when it comes to water emergencies and having a cell phone to quickly summon assistance can make a significant difference in the outcome of an accident. Staff should check to make sure there is adequate service at the site of the aquatic activity.</a:t>
            </a:r>
          </a:p>
          <a:p>
            <a:pPr lvl="0"/>
            <a:r>
              <a:rPr lang="en-US" sz="1200" b="1" kern="1200" dirty="0">
                <a:solidFill>
                  <a:schemeClr val="tx1"/>
                </a:solidFill>
                <a:effectLst/>
                <a:latin typeface="+mn-lt"/>
                <a:ea typeface="+mn-ea"/>
                <a:cs typeface="+mn-cs"/>
              </a:rPr>
              <a:t>Know the weather conditions and location of underwater hazards before allowing an individual to enter a body of water.</a:t>
            </a:r>
            <a:r>
              <a:rPr lang="en-US" sz="1200" kern="1200" dirty="0">
                <a:solidFill>
                  <a:schemeClr val="tx1"/>
                </a:solidFill>
                <a:effectLst/>
                <a:latin typeface="+mn-lt"/>
                <a:ea typeface="+mn-ea"/>
                <a:cs typeface="+mn-cs"/>
              </a:rPr>
              <a:t> Staff should check on weather conditions prior to an aquatic activity to avoid having to use emergency measures to protect individuals from bad weather.  Staff should check on conditions in the water that could prove hazardous (i.e., strong currents, rocks in the water, steep or sudden drop-off in the water).</a:t>
            </a:r>
          </a:p>
          <a:p>
            <a:pPr lvl="0"/>
            <a:r>
              <a:rPr lang="en-US" sz="1200" b="1" kern="1200" dirty="0">
                <a:solidFill>
                  <a:schemeClr val="tx1"/>
                </a:solidFill>
                <a:effectLst/>
                <a:latin typeface="+mn-lt"/>
                <a:ea typeface="+mn-ea"/>
                <a:cs typeface="+mn-cs"/>
              </a:rPr>
              <a:t>Know CPR and basic life saving techniques.</a:t>
            </a:r>
            <a:r>
              <a:rPr lang="en-US" sz="1200" kern="1200" dirty="0">
                <a:solidFill>
                  <a:schemeClr val="tx1"/>
                </a:solidFill>
                <a:effectLst/>
                <a:latin typeface="+mn-lt"/>
                <a:ea typeface="+mn-ea"/>
                <a:cs typeface="+mn-cs"/>
              </a:rPr>
              <a:t> </a:t>
            </a:r>
          </a:p>
          <a:p>
            <a:endParaRPr lang="en-US" dirty="0"/>
          </a:p>
        </p:txBody>
      </p:sp>
      <p:sp>
        <p:nvSpPr>
          <p:cNvPr id="4" name="Slide Number Placeholder 3">
            <a:extLst>
              <a:ext uri="{FF2B5EF4-FFF2-40B4-BE49-F238E27FC236}">
                <a16:creationId xmlns:a16="http://schemas.microsoft.com/office/drawing/2014/main" id="{B02320AB-6610-5684-8EEF-B9E285DC2167}"/>
              </a:ext>
            </a:extLst>
          </p:cNvPr>
          <p:cNvSpPr>
            <a:spLocks noGrp="1"/>
          </p:cNvSpPr>
          <p:nvPr>
            <p:ph type="sldNum" sz="quarter" idx="5"/>
          </p:nvPr>
        </p:nvSpPr>
        <p:spPr/>
        <p:txBody>
          <a:bodyPr/>
          <a:lstStyle/>
          <a:p>
            <a:fld id="{C6539446-6953-447E-A4E3-E7CFBF870046}" type="slidenum">
              <a:rPr lang="en-US" smtClean="0"/>
              <a:t>9</a:t>
            </a:fld>
            <a:endParaRPr lang="en-US"/>
          </a:p>
        </p:txBody>
      </p:sp>
    </p:spTree>
    <p:extLst>
      <p:ext uri="{BB962C8B-B14F-4D97-AF65-F5344CB8AC3E}">
        <p14:creationId xmlns:p14="http://schemas.microsoft.com/office/powerpoint/2010/main" val="3350901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D8ACF-F609-9DCC-2712-65AA0E6ED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546FD-B78E-B197-C0C7-9711406E1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637F3-6425-4A27-CCFC-47A793B290D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Any incident during bathing or aquatic activities, including all drowning or near-drowning accidents, shall be documented by staff in accordance with I.D.PR.009 </a:t>
            </a:r>
            <a:r>
              <a:rPr lang="en-US" sz="1200" u="sng" kern="1200" dirty="0">
                <a:solidFill>
                  <a:schemeClr val="tx1"/>
                </a:solidFill>
                <a:effectLst/>
                <a:latin typeface="+mn-lt"/>
                <a:ea typeface="+mn-ea"/>
                <a:cs typeface="+mn-cs"/>
                <a:hlinkClick r:id="rId3"/>
              </a:rPr>
              <a:t>Incident Reporting</a:t>
            </a:r>
            <a:r>
              <a:rPr lang="en-US" sz="1200" kern="1200" dirty="0">
                <a:solidFill>
                  <a:schemeClr val="tx1"/>
                </a:solidFill>
                <a:effectLst/>
                <a:latin typeface="+mn-lt"/>
                <a:ea typeface="+mn-ea"/>
                <a:cs typeface="+mn-cs"/>
              </a:rPr>
              <a:t> on the </a:t>
            </a:r>
            <a:r>
              <a:rPr lang="en-US" sz="1200" u="sng" kern="1200" dirty="0">
                <a:solidFill>
                  <a:schemeClr val="tx1"/>
                </a:solidFill>
                <a:effectLst/>
                <a:latin typeface="+mn-lt"/>
                <a:ea typeface="+mn-ea"/>
                <a:cs typeface="+mn-cs"/>
                <a:hlinkClick r:id="rId4"/>
              </a:rPr>
              <a:t>DDS Incident Report Form 255</a:t>
            </a:r>
            <a:r>
              <a:rPr lang="en-US" sz="1200" kern="1200" dirty="0">
                <a:solidFill>
                  <a:schemeClr val="tx1"/>
                </a:solidFill>
                <a:effectLst/>
                <a:latin typeface="+mn-lt"/>
                <a:ea typeface="+mn-ea"/>
                <a:cs typeface="+mn-cs"/>
              </a:rPr>
              <a:t>.  </a:t>
            </a:r>
          </a:p>
          <a:p>
            <a:endParaRPr lang="en-US" dirty="0"/>
          </a:p>
        </p:txBody>
      </p:sp>
      <p:sp>
        <p:nvSpPr>
          <p:cNvPr id="4" name="Slide Number Placeholder 3">
            <a:extLst>
              <a:ext uri="{FF2B5EF4-FFF2-40B4-BE49-F238E27FC236}">
                <a16:creationId xmlns:a16="http://schemas.microsoft.com/office/drawing/2014/main" id="{5C226374-31E3-4382-453D-E0B2BF8253C6}"/>
              </a:ext>
            </a:extLst>
          </p:cNvPr>
          <p:cNvSpPr>
            <a:spLocks noGrp="1"/>
          </p:cNvSpPr>
          <p:nvPr>
            <p:ph type="sldNum" sz="quarter" idx="5"/>
          </p:nvPr>
        </p:nvSpPr>
        <p:spPr/>
        <p:txBody>
          <a:bodyPr/>
          <a:lstStyle/>
          <a:p>
            <a:fld id="{C6539446-6953-447E-A4E3-E7CFBF870046}" type="slidenum">
              <a:rPr lang="en-US" smtClean="0"/>
              <a:t>11</a:t>
            </a:fld>
            <a:endParaRPr lang="en-US"/>
          </a:p>
        </p:txBody>
      </p:sp>
    </p:spTree>
    <p:extLst>
      <p:ext uri="{BB962C8B-B14F-4D97-AF65-F5344CB8AC3E}">
        <p14:creationId xmlns:p14="http://schemas.microsoft.com/office/powerpoint/2010/main" val="2895448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5A966-F829-1517-D65A-4BE034D820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E4B5D6-73C5-5AAE-71B1-A3ACB0708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4EA7E1-A1B3-9D61-F186-15CD32B22D1C}"/>
              </a:ext>
            </a:extLst>
          </p:cNvPr>
          <p:cNvSpPr>
            <a:spLocks noGrp="1"/>
          </p:cNvSpPr>
          <p:nvPr>
            <p:ph type="body" idx="1"/>
          </p:nvPr>
        </p:nvSpPr>
        <p:spPr/>
        <p:txBody>
          <a:bodyPr/>
          <a:lstStyle/>
          <a:p>
            <a:pPr lvl="0"/>
            <a:r>
              <a:rPr lang="en-US" sz="1200" kern="1200" dirty="0">
                <a:solidFill>
                  <a:schemeClr val="tx1"/>
                </a:solidFill>
                <a:effectLst/>
                <a:latin typeface="+mn-lt"/>
                <a:ea typeface="+mn-ea"/>
                <a:cs typeface="+mn-cs"/>
              </a:rPr>
              <a:t>If an individual has been submerged under water resulting in the need for physical assistance or resuscitation, staff shall:</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Call 911 for ambulance transport to the nearest hospital.</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Call their immediate supervisor, without delay, to notify the supervisor of the incident.  If this supervisor is not available, a message should be left and staff should then call the next person in the line of supervision.  Staff should continue to call supervisors in the chain of command until the incident is reported directly to a supervisor.</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In any incident involving an individual who shows signs of distress or has been submerged or required resuscitation, the supervisor who has been directly notified by staff shall immediately notify their Program Manager or, if after normal business hours, notify the DDS Manager-on-Call.</a:t>
            </a:r>
          </a:p>
          <a:p>
            <a:endParaRPr lang="en-US" dirty="0"/>
          </a:p>
        </p:txBody>
      </p:sp>
      <p:sp>
        <p:nvSpPr>
          <p:cNvPr id="4" name="Slide Number Placeholder 3">
            <a:extLst>
              <a:ext uri="{FF2B5EF4-FFF2-40B4-BE49-F238E27FC236}">
                <a16:creationId xmlns:a16="http://schemas.microsoft.com/office/drawing/2014/main" id="{C33BB59A-A13B-43DC-92D8-B30565659F56}"/>
              </a:ext>
            </a:extLst>
          </p:cNvPr>
          <p:cNvSpPr>
            <a:spLocks noGrp="1"/>
          </p:cNvSpPr>
          <p:nvPr>
            <p:ph type="sldNum" sz="quarter" idx="5"/>
          </p:nvPr>
        </p:nvSpPr>
        <p:spPr/>
        <p:txBody>
          <a:bodyPr/>
          <a:lstStyle/>
          <a:p>
            <a:fld id="{C6539446-6953-447E-A4E3-E7CFBF870046}" type="slidenum">
              <a:rPr lang="en-US" smtClean="0"/>
              <a:t>12</a:t>
            </a:fld>
            <a:endParaRPr lang="en-US"/>
          </a:p>
        </p:txBody>
      </p:sp>
    </p:spTree>
    <p:extLst>
      <p:ext uri="{BB962C8B-B14F-4D97-AF65-F5344CB8AC3E}">
        <p14:creationId xmlns:p14="http://schemas.microsoft.com/office/powerpoint/2010/main" val="2551001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Aquatic Activity Screening Form is a Connecticut Department of Developmental Services (DDS) document used to assess an individual's safety and supervision needs for water-related activities, ensuring appropriate staffing and safety measures are in place</a:t>
            </a:r>
            <a:r>
              <a:rPr lang="en-US" sz="1200" b="0" i="0" kern="1200" dirty="0">
                <a:solidFill>
                  <a:schemeClr val="tx1"/>
                </a:solidFill>
                <a:effectLst/>
                <a:latin typeface="+mn-lt"/>
                <a:ea typeface="+mn-ea"/>
                <a:cs typeface="+mn-cs"/>
              </a:rPr>
              <a:t>, and is part of the larger Individual Plan (IP). It categorizes water activity levels and specifies the staff-to-individual ratio required for participation in activities like swimming, boating, and visiting water parks. </a:t>
            </a:r>
            <a:endParaRPr lang="en-US" dirty="0"/>
          </a:p>
        </p:txBody>
      </p:sp>
      <p:sp>
        <p:nvSpPr>
          <p:cNvPr id="4" name="Slide Number Placeholder 3"/>
          <p:cNvSpPr>
            <a:spLocks noGrp="1"/>
          </p:cNvSpPr>
          <p:nvPr>
            <p:ph type="sldNum" sz="quarter" idx="5"/>
          </p:nvPr>
        </p:nvSpPr>
        <p:spPr/>
        <p:txBody>
          <a:bodyPr/>
          <a:lstStyle/>
          <a:p>
            <a:fld id="{C6539446-6953-447E-A4E3-E7CFBF870046}" type="slidenum">
              <a:rPr lang="en-US" smtClean="0"/>
              <a:t>13</a:t>
            </a:fld>
            <a:endParaRPr lang="en-US"/>
          </a:p>
        </p:txBody>
      </p:sp>
    </p:spTree>
    <p:extLst>
      <p:ext uri="{BB962C8B-B14F-4D97-AF65-F5344CB8AC3E}">
        <p14:creationId xmlns:p14="http://schemas.microsoft.com/office/powerpoint/2010/main" val="110122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A410C-955C-10E8-C95F-8F3392DA5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E4336C-CB33-DD58-9B6F-E194CD6CD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CD1BAB-CB4B-5ECF-669E-C3FCB24C88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BC646C-3DA3-E5B8-F6A6-895A39EC1022}"/>
              </a:ext>
            </a:extLst>
          </p:cNvPr>
          <p:cNvSpPr>
            <a:spLocks noGrp="1"/>
          </p:cNvSpPr>
          <p:nvPr>
            <p:ph type="sldNum" sz="quarter" idx="5"/>
          </p:nvPr>
        </p:nvSpPr>
        <p:spPr/>
        <p:txBody>
          <a:bodyPr/>
          <a:lstStyle/>
          <a:p>
            <a:fld id="{C6539446-6953-447E-A4E3-E7CFBF870046}" type="slidenum">
              <a:rPr lang="en-US" smtClean="0"/>
              <a:t>14</a:t>
            </a:fld>
            <a:endParaRPr lang="en-US"/>
          </a:p>
        </p:txBody>
      </p:sp>
    </p:spTree>
    <p:extLst>
      <p:ext uri="{BB962C8B-B14F-4D97-AF65-F5344CB8AC3E}">
        <p14:creationId xmlns:p14="http://schemas.microsoft.com/office/powerpoint/2010/main" val="1933723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5F4E5243-F52A-4D37-9694-EB26C6C31910}" type="datetime1">
              <a:rPr lang="en-US"/>
              <a:t>11/19/2025</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A77B6E1-634A-48DC-9E8B-D894023267EF}" type="datetime1">
              <a:rPr lang="en-US"/>
              <a:t>11/19/2025</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7B2D3E9E-A95C-48F2-B4BF-A71542E0BE9A}" type="datetime1">
              <a:rPr lang="en-US"/>
              <a:t>11/19/2025</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3" y="1309047"/>
            <a:ext cx="9601252"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A50F84E2-2D7A-43CF-AC90-352A289A783A}" type="datetime1">
              <a:rPr lang="en-US"/>
              <a:t>11/19/2025</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F12952B5-7A2F-4CC8-B7CE-9234E21C2837}" type="datetime1">
              <a:rPr lang="en-US"/>
              <a:t>11/19/2025</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CE1DA07A-9201-4B4B-BAF2-015AFA30F520}" type="datetime1">
              <a:rPr lang="en-US"/>
              <a:t>11/19/2025</a:t>
            </a:fld>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73D7E00A-486F-4252-8B1D-E32645521F49}" type="datetime1">
              <a:rPr lang="en-US"/>
              <a:t>11/19/2025</a:t>
            </a:fld>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8DDF5F92-E675-4B36-9A60-69A962A68675}" type="datetime1">
              <a:rPr lang="en-US"/>
              <a:t>11/19/2025</a:t>
            </a:fld>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AF6E2C9B-5FA2-460D-9BE7-B0812FC2A6FF}" type="datetime1">
              <a:rPr lang="en-US"/>
              <a:t>11/19/2025</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1D374940-A916-4C8B-9648-02A2D3898F9E}" type="datetime1">
              <a:rPr lang="en-US"/>
              <a:t>11/19/2025</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Title Placeholder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fld id="{5586B75A-687E-405C-8A0B-8D00578BA2C3}" type="datetime1">
              <a:rPr lang="en-US" smtClean="0"/>
              <a:pPr/>
              <a:t>11/19/2025</a:t>
            </a:fld>
            <a:endParaRPr lang="en-US"/>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Water Safety </a:t>
            </a:r>
          </a:p>
        </p:txBody>
      </p:sp>
      <p:sp>
        <p:nvSpPr>
          <p:cNvPr id="3" name="Subtitle 2"/>
          <p:cNvSpPr>
            <a:spLocks noGrp="1"/>
          </p:cNvSpPr>
          <p:nvPr>
            <p:ph type="subTitle" idx="1"/>
          </p:nvPr>
        </p:nvSpPr>
        <p:spPr/>
        <p:txBody>
          <a:bodyPr/>
          <a:lstStyle/>
          <a:p>
            <a:r>
              <a:rPr lang="en-US" dirty="0"/>
              <a:t>Health Standard- 17-1</a:t>
            </a:r>
          </a:p>
          <a:p>
            <a:r>
              <a:rPr lang="en-US" dirty="0"/>
              <a:t>Educational Support &amp; Staff Development </a:t>
            </a:r>
          </a:p>
          <a:p>
            <a:r>
              <a:rPr lang="en-US" dirty="0"/>
              <a:t>November 1</a:t>
            </a:r>
            <a:r>
              <a:rPr lang="en-US" baseline="30000" dirty="0"/>
              <a:t>st</a:t>
            </a:r>
            <a:r>
              <a:rPr lang="en-US" dirty="0"/>
              <a:t>, 2025 </a:t>
            </a:r>
          </a:p>
        </p:txBody>
      </p:sp>
      <p:pic>
        <p:nvPicPr>
          <p:cNvPr id="5" name="Picture 4" descr="Text, icon&#10;&#10;AI-generated content may be incorrect.">
            <a:extLst>
              <a:ext uri="{FF2B5EF4-FFF2-40B4-BE49-F238E27FC236}">
                <a16:creationId xmlns:a16="http://schemas.microsoft.com/office/drawing/2014/main" id="{5A7F620F-A3B5-754C-5B90-DD63179096B4}"/>
              </a:ext>
            </a:extLst>
          </p:cNvPr>
          <p:cNvPicPr>
            <a:picLocks noChangeAspect="1"/>
          </p:cNvPicPr>
          <p:nvPr/>
        </p:nvPicPr>
        <p:blipFill>
          <a:blip r:embed="rId3"/>
          <a:stretch>
            <a:fillRect/>
          </a:stretch>
        </p:blipFill>
        <p:spPr>
          <a:xfrm>
            <a:off x="1187848" y="565977"/>
            <a:ext cx="9540259" cy="1947676"/>
          </a:xfrm>
          <a:prstGeom prst="rect">
            <a:avLst/>
          </a:prstGeom>
        </p:spPr>
      </p:pic>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FCC0F-DA0B-0D16-0ED4-54157FF0A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03099-9B3E-CA71-8D04-D35DAD0829BE}"/>
              </a:ext>
            </a:extLst>
          </p:cNvPr>
          <p:cNvSpPr>
            <a:spLocks noGrp="1"/>
          </p:cNvSpPr>
          <p:nvPr>
            <p:ph type="title"/>
          </p:nvPr>
        </p:nvSpPr>
        <p:spPr>
          <a:xfrm>
            <a:off x="7136457" y="1717183"/>
            <a:ext cx="4422332" cy="2313905"/>
          </a:xfrm>
        </p:spPr>
        <p:txBody>
          <a:bodyPr>
            <a:normAutofit/>
          </a:bodyPr>
          <a:lstStyle/>
          <a:p>
            <a:pPr algn="ctr"/>
            <a:r>
              <a:rPr lang="en-US" dirty="0"/>
              <a:t>NOTIFICATION</a:t>
            </a:r>
            <a:br>
              <a:rPr lang="en-US" dirty="0"/>
            </a:br>
            <a:r>
              <a:rPr lang="en-US" dirty="0"/>
              <a:t>&amp;</a:t>
            </a:r>
            <a:br>
              <a:rPr lang="en-US" dirty="0"/>
            </a:br>
            <a:r>
              <a:rPr lang="en-US" dirty="0"/>
              <a:t>DOCUMENTATION</a:t>
            </a:r>
            <a:br>
              <a:rPr lang="en-US" dirty="0"/>
            </a:br>
            <a:endParaRPr lang="en-US"/>
          </a:p>
        </p:txBody>
      </p:sp>
      <p:pic>
        <p:nvPicPr>
          <p:cNvPr id="5" name="Picture Placeholder 4" descr="Olympic swimming pool size: all you ...">
            <a:extLst>
              <a:ext uri="{FF2B5EF4-FFF2-40B4-BE49-F238E27FC236}">
                <a16:creationId xmlns:a16="http://schemas.microsoft.com/office/drawing/2014/main" id="{687E9E44-E3F0-98DC-3BF1-19BC24D1B6D1}"/>
              </a:ext>
            </a:extLst>
          </p:cNvPr>
          <p:cNvPicPr>
            <a:picLocks noGrp="1" noChangeAspect="1"/>
          </p:cNvPicPr>
          <p:nvPr>
            <p:ph type="pic" idx="1"/>
          </p:nvPr>
        </p:nvPicPr>
        <p:blipFill>
          <a:blip r:embed="rId2"/>
          <a:srcRect l="91" r="91"/>
          <a:stretch/>
        </p:blipFill>
        <p:spPr>
          <a:xfrm>
            <a:off x="1119613" y="1112881"/>
            <a:ext cx="5087825" cy="3342201"/>
          </a:xfrm>
          <a:prstGeom prst="rect">
            <a:avLst/>
          </a:prstGeom>
          <a:solidFill>
            <a:prstClr val="white">
              <a:lumMod val="95000"/>
            </a:prstClr>
          </a:solidFill>
        </p:spPr>
      </p:pic>
    </p:spTree>
    <p:extLst>
      <p:ext uri="{BB962C8B-B14F-4D97-AF65-F5344CB8AC3E}">
        <p14:creationId xmlns:p14="http://schemas.microsoft.com/office/powerpoint/2010/main" val="2594813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49E5C-C0CC-91DB-7F68-A4D0CC9F4252}"/>
            </a:ext>
          </a:extLst>
        </p:cNvPr>
        <p:cNvGrpSpPr/>
        <p:nvPr/>
      </p:nvGrpSpPr>
      <p:grpSpPr>
        <a:xfrm>
          <a:off x="0" y="0"/>
          <a:ext cx="0" cy="0"/>
          <a:chOff x="0" y="0"/>
          <a:chExt cx="0" cy="0"/>
        </a:xfrm>
      </p:grpSpPr>
      <p:graphicFrame>
        <p:nvGraphicFramePr>
          <p:cNvPr id="15" name="Diagram 14">
            <a:extLst>
              <a:ext uri="{FF2B5EF4-FFF2-40B4-BE49-F238E27FC236}">
                <a16:creationId xmlns:a16="http://schemas.microsoft.com/office/drawing/2014/main" id="{2BCDE0F7-3461-778A-03F7-3347CD90F95C}"/>
              </a:ext>
            </a:extLst>
          </p:cNvPr>
          <p:cNvGraphicFramePr/>
          <p:nvPr>
            <p:extLst>
              <p:ext uri="{D42A27DB-BD31-4B8C-83A1-F6EECF244321}">
                <p14:modId xmlns:p14="http://schemas.microsoft.com/office/powerpoint/2010/main" val="761537188"/>
              </p:ext>
            </p:extLst>
          </p:nvPr>
        </p:nvGraphicFramePr>
        <p:xfrm>
          <a:off x="207818" y="719666"/>
          <a:ext cx="11658600" cy="5909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55471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F004D-7B4E-2600-E2EB-CB33F43D8101}"/>
            </a:ext>
          </a:extLst>
        </p:cNvPr>
        <p:cNvGrpSpPr/>
        <p:nvPr/>
      </p:nvGrpSpPr>
      <p:grpSpPr>
        <a:xfrm>
          <a:off x="0" y="0"/>
          <a:ext cx="0" cy="0"/>
          <a:chOff x="0" y="0"/>
          <a:chExt cx="0" cy="0"/>
        </a:xfrm>
      </p:grpSpPr>
      <p:graphicFrame>
        <p:nvGraphicFramePr>
          <p:cNvPr id="15" name="Diagram 14">
            <a:extLst>
              <a:ext uri="{FF2B5EF4-FFF2-40B4-BE49-F238E27FC236}">
                <a16:creationId xmlns:a16="http://schemas.microsoft.com/office/drawing/2014/main" id="{F5434595-833F-1FBE-84FF-960B1E89EE5D}"/>
              </a:ext>
            </a:extLst>
          </p:cNvPr>
          <p:cNvGraphicFramePr/>
          <p:nvPr>
            <p:extLst>
              <p:ext uri="{D42A27DB-BD31-4B8C-83A1-F6EECF244321}">
                <p14:modId xmlns:p14="http://schemas.microsoft.com/office/powerpoint/2010/main" val="1987190722"/>
              </p:ext>
            </p:extLst>
          </p:nvPr>
        </p:nvGraphicFramePr>
        <p:xfrm>
          <a:off x="207818" y="719666"/>
          <a:ext cx="11658600" cy="5909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3042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77D82-050C-E3D8-696A-B086339C3CF9}"/>
              </a:ext>
            </a:extLst>
          </p:cNvPr>
          <p:cNvSpPr>
            <a:spLocks noGrp="1"/>
          </p:cNvSpPr>
          <p:nvPr>
            <p:ph type="title"/>
          </p:nvPr>
        </p:nvSpPr>
        <p:spPr>
          <a:xfrm>
            <a:off x="326323" y="269512"/>
            <a:ext cx="6864380" cy="1088136"/>
          </a:xfrm>
        </p:spPr>
        <p:txBody>
          <a:bodyPr>
            <a:normAutofit fontScale="90000"/>
          </a:bodyPr>
          <a:lstStyle/>
          <a:p>
            <a:r>
              <a:rPr lang="en-US" dirty="0"/>
              <a:t>AQUATIC SCREENING FORM </a:t>
            </a:r>
          </a:p>
        </p:txBody>
      </p:sp>
      <p:pic>
        <p:nvPicPr>
          <p:cNvPr id="6" name="Content Placeholder 5">
            <a:extLst>
              <a:ext uri="{FF2B5EF4-FFF2-40B4-BE49-F238E27FC236}">
                <a16:creationId xmlns:a16="http://schemas.microsoft.com/office/drawing/2014/main" id="{6D1AFA6E-C231-3D35-316A-B151F024DFA3}"/>
              </a:ext>
            </a:extLst>
          </p:cNvPr>
          <p:cNvPicPr>
            <a:picLocks noGrp="1" noChangeAspect="1"/>
          </p:cNvPicPr>
          <p:nvPr>
            <p:ph sz="half" idx="1"/>
          </p:nvPr>
        </p:nvPicPr>
        <p:blipFill>
          <a:blip r:embed="rId3"/>
          <a:stretch>
            <a:fillRect/>
          </a:stretch>
        </p:blipFill>
        <p:spPr>
          <a:xfrm>
            <a:off x="7107410" y="269970"/>
            <a:ext cx="4364153" cy="5679870"/>
          </a:xfrm>
        </p:spPr>
      </p:pic>
      <p:pic>
        <p:nvPicPr>
          <p:cNvPr id="4" name="Picture 3" descr="Lifeguard On Duty Floor Sign, SKU: SF-0659">
            <a:extLst>
              <a:ext uri="{FF2B5EF4-FFF2-40B4-BE49-F238E27FC236}">
                <a16:creationId xmlns:a16="http://schemas.microsoft.com/office/drawing/2014/main" id="{4C222A03-4008-7346-B93B-377E3214C68B}"/>
              </a:ext>
            </a:extLst>
          </p:cNvPr>
          <p:cNvPicPr>
            <a:picLocks noChangeAspect="1"/>
          </p:cNvPicPr>
          <p:nvPr/>
        </p:nvPicPr>
        <p:blipFill>
          <a:blip r:embed="rId4"/>
          <a:stretch>
            <a:fillRect/>
          </a:stretch>
        </p:blipFill>
        <p:spPr>
          <a:xfrm>
            <a:off x="1482748" y="1627635"/>
            <a:ext cx="4353998" cy="4321801"/>
          </a:xfrm>
          <a:prstGeom prst="rect">
            <a:avLst/>
          </a:prstGeom>
        </p:spPr>
      </p:pic>
    </p:spTree>
    <p:extLst>
      <p:ext uri="{BB962C8B-B14F-4D97-AF65-F5344CB8AC3E}">
        <p14:creationId xmlns:p14="http://schemas.microsoft.com/office/powerpoint/2010/main" val="2168781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EF3FD-0E62-34F9-D2A8-5B90F6CD3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69055-C917-B39A-5F81-206D3614784E}"/>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55C4A85E-01CC-E57C-8949-C284A04FFDAB}"/>
              </a:ext>
            </a:extLst>
          </p:cNvPr>
          <p:cNvSpPr>
            <a:spLocks noGrp="1"/>
          </p:cNvSpPr>
          <p:nvPr>
            <p:ph type="subTitle" idx="1"/>
          </p:nvPr>
        </p:nvSpPr>
        <p:spPr/>
        <p:txBody>
          <a:bodyPr/>
          <a:lstStyle/>
          <a:p>
            <a:r>
              <a:rPr lang="en-US" dirty="0"/>
              <a:t>Health Standard- 17-1</a:t>
            </a:r>
          </a:p>
          <a:p>
            <a:r>
              <a:rPr lang="en-US" dirty="0"/>
              <a:t>Questions: Contact dds.training@ct.gov</a:t>
            </a:r>
          </a:p>
        </p:txBody>
      </p:sp>
      <p:pic>
        <p:nvPicPr>
          <p:cNvPr id="5" name="Picture 4" descr="Text, icon&#10;&#10;AI-generated content may be incorrect.">
            <a:extLst>
              <a:ext uri="{FF2B5EF4-FFF2-40B4-BE49-F238E27FC236}">
                <a16:creationId xmlns:a16="http://schemas.microsoft.com/office/drawing/2014/main" id="{F1986A37-128E-9168-D45B-9E215BEAB599}"/>
              </a:ext>
            </a:extLst>
          </p:cNvPr>
          <p:cNvPicPr>
            <a:picLocks noChangeAspect="1"/>
          </p:cNvPicPr>
          <p:nvPr/>
        </p:nvPicPr>
        <p:blipFill>
          <a:blip r:embed="rId3"/>
          <a:stretch>
            <a:fillRect/>
          </a:stretch>
        </p:blipFill>
        <p:spPr>
          <a:xfrm>
            <a:off x="1187848" y="565977"/>
            <a:ext cx="9540259" cy="1947676"/>
          </a:xfrm>
          <a:prstGeom prst="rect">
            <a:avLst/>
          </a:prstGeom>
        </p:spPr>
      </p:pic>
    </p:spTree>
    <p:extLst>
      <p:ext uri="{BB962C8B-B14F-4D97-AF65-F5344CB8AC3E}">
        <p14:creationId xmlns:p14="http://schemas.microsoft.com/office/powerpoint/2010/main" val="1109600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t>
            </a:r>
          </a:p>
        </p:txBody>
      </p:sp>
      <p:sp>
        <p:nvSpPr>
          <p:cNvPr id="3" name="Content Placeholder 2"/>
          <p:cNvSpPr>
            <a:spLocks noGrp="1"/>
          </p:cNvSpPr>
          <p:nvPr>
            <p:ph idx="1"/>
          </p:nvPr>
        </p:nvSpPr>
        <p:spPr/>
        <p:txBody>
          <a:bodyPr/>
          <a:lstStyle/>
          <a:p>
            <a:r>
              <a:rPr lang="en-US" dirty="0"/>
              <a:t>Introduction </a:t>
            </a:r>
          </a:p>
          <a:p>
            <a:r>
              <a:rPr lang="en-US" dirty="0"/>
              <a:t>Definitions </a:t>
            </a:r>
          </a:p>
          <a:p>
            <a:r>
              <a:rPr lang="en-US" dirty="0"/>
              <a:t>Prevention strategies during bathing</a:t>
            </a:r>
          </a:p>
          <a:p>
            <a:r>
              <a:rPr lang="en-US" dirty="0"/>
              <a:t>Prevention strategies during aquatic activities</a:t>
            </a:r>
          </a:p>
          <a:p>
            <a:r>
              <a:rPr lang="en-US" dirty="0"/>
              <a:t>Documentation </a:t>
            </a:r>
          </a:p>
          <a:p>
            <a:r>
              <a:rPr lang="en-US" dirty="0"/>
              <a:t>Notification</a:t>
            </a:r>
          </a:p>
          <a:p>
            <a:r>
              <a:rPr lang="en-US" dirty="0"/>
              <a:t>Aquatic Activity Screening Form </a:t>
            </a:r>
          </a:p>
          <a:p>
            <a:endParaRPr lang="en-US" dirty="0"/>
          </a:p>
        </p:txBody>
      </p:sp>
    </p:spTree>
    <p:extLst>
      <p:ext uri="{BB962C8B-B14F-4D97-AF65-F5344CB8AC3E}">
        <p14:creationId xmlns:p14="http://schemas.microsoft.com/office/powerpoint/2010/main" val="332745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4" name="Content Placeholder 3">
            <a:extLst>
              <a:ext uri="{FF2B5EF4-FFF2-40B4-BE49-F238E27FC236}">
                <a16:creationId xmlns:a16="http://schemas.microsoft.com/office/drawing/2014/main" id="{9382103C-158C-BAE2-CA52-DB5EE326B64C}"/>
              </a:ext>
            </a:extLst>
          </p:cNvPr>
          <p:cNvSpPr>
            <a:spLocks noGrp="1"/>
          </p:cNvSpPr>
          <p:nvPr>
            <p:ph idx="1"/>
          </p:nvPr>
        </p:nvSpPr>
        <p:spPr/>
        <p:txBody>
          <a:bodyPr/>
          <a:lstStyle/>
          <a:p>
            <a:r>
              <a:rPr lang="en-US" sz="3200" dirty="0"/>
              <a:t>Health Standard – 17-1 applies to all individuals for whom the department bears direct or oversight responsibility for their health and safety. This standard also applies to all public and qualified provider staff who plan and coordinate care for individuals or who provide direct support to individuals. </a:t>
            </a:r>
          </a:p>
          <a:p>
            <a:pPr marL="45720" indent="0">
              <a:buNone/>
            </a:pPr>
            <a:endParaRPr lang="en-US" dirty="0"/>
          </a:p>
        </p:txBody>
      </p:sp>
    </p:spTree>
    <p:extLst>
      <p:ext uri="{BB962C8B-B14F-4D97-AF65-F5344CB8AC3E}">
        <p14:creationId xmlns:p14="http://schemas.microsoft.com/office/powerpoint/2010/main" val="2578687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DEFINITIONS</a:t>
            </a:r>
          </a:p>
        </p:txBody>
      </p:sp>
      <p:pic>
        <p:nvPicPr>
          <p:cNvPr id="5" name="Picture Placeholder 4" descr="Blue lake with treeline in autumn color on a sunny afternoon in northern Minnesota Blue lake with treeline in autumn color on a sunny afternoon in northern Minnesota lake stock pictures, royalty-free photos &amp; images">
            <a:extLst>
              <a:ext uri="{FF2B5EF4-FFF2-40B4-BE49-F238E27FC236}">
                <a16:creationId xmlns:a16="http://schemas.microsoft.com/office/drawing/2014/main" id="{1264894C-C914-B72A-D75C-793B8E0A6F7E}"/>
              </a:ext>
            </a:extLst>
          </p:cNvPr>
          <p:cNvPicPr>
            <a:picLocks noGrp="1" noChangeAspect="1"/>
          </p:cNvPicPr>
          <p:nvPr>
            <p:ph type="pic" idx="1"/>
          </p:nvPr>
        </p:nvPicPr>
        <p:blipFill>
          <a:blip r:embed="rId2"/>
          <a:srcRect l="490" r="490"/>
          <a:stretch/>
        </p:blipFill>
        <p:spPr>
          <a:xfrm>
            <a:off x="684481" y="1133609"/>
            <a:ext cx="6902539" cy="3848100"/>
          </a:xfrm>
          <a:prstGeom prst="rect">
            <a:avLst/>
          </a:prstGeom>
          <a:solidFill>
            <a:prstClr val="white">
              <a:lumMod val="95000"/>
            </a:prstClr>
          </a:solidFill>
        </p:spPr>
      </p:pic>
    </p:spTree>
    <p:extLst>
      <p:ext uri="{BB962C8B-B14F-4D97-AF65-F5344CB8AC3E}">
        <p14:creationId xmlns:p14="http://schemas.microsoft.com/office/powerpoint/2010/main" val="361883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a:extLst>
              <a:ext uri="{FF2B5EF4-FFF2-40B4-BE49-F238E27FC236}">
                <a16:creationId xmlns:a16="http://schemas.microsoft.com/office/drawing/2014/main" id="{E3D4F54E-5D78-E13D-AA2C-91C4554D292D}"/>
              </a:ext>
            </a:extLst>
          </p:cNvPr>
          <p:cNvGraphicFramePr/>
          <p:nvPr>
            <p:extLst>
              <p:ext uri="{D42A27DB-BD31-4B8C-83A1-F6EECF244321}">
                <p14:modId xmlns:p14="http://schemas.microsoft.com/office/powerpoint/2010/main" val="3117980926"/>
              </p:ext>
            </p:extLst>
          </p:nvPr>
        </p:nvGraphicFramePr>
        <p:xfrm>
          <a:off x="207818" y="719666"/>
          <a:ext cx="11658600" cy="5909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2036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DD310-0966-B5D4-89E1-E49D5A85CC02}"/>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010C73C-7C75-0D9A-9FA0-31F8E3DF3298}"/>
              </a:ext>
            </a:extLst>
          </p:cNvPr>
          <p:cNvGraphicFramePr/>
          <p:nvPr>
            <p:extLst>
              <p:ext uri="{D42A27DB-BD31-4B8C-83A1-F6EECF244321}">
                <p14:modId xmlns:p14="http://schemas.microsoft.com/office/powerpoint/2010/main" val="156571280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1111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8402-9994-073E-F05F-D5B04679B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BF6BF0-418A-A9FA-A77D-2BD45922FF64}"/>
              </a:ext>
            </a:extLst>
          </p:cNvPr>
          <p:cNvSpPr>
            <a:spLocks noGrp="1"/>
          </p:cNvSpPr>
          <p:nvPr>
            <p:ph type="title"/>
          </p:nvPr>
        </p:nvSpPr>
        <p:spPr/>
        <p:txBody>
          <a:bodyPr/>
          <a:lstStyle/>
          <a:p>
            <a:r>
              <a:rPr lang="en-US" dirty="0"/>
              <a:t>PREVENTION STRATERGIES</a:t>
            </a:r>
            <a:br>
              <a:rPr lang="en-US" dirty="0"/>
            </a:br>
            <a:endParaRPr lang="en-US" dirty="0"/>
          </a:p>
        </p:txBody>
      </p:sp>
      <p:pic>
        <p:nvPicPr>
          <p:cNvPr id="9" name="Picture Placeholder 8" descr="Bathtub - Wikipedia">
            <a:extLst>
              <a:ext uri="{FF2B5EF4-FFF2-40B4-BE49-F238E27FC236}">
                <a16:creationId xmlns:a16="http://schemas.microsoft.com/office/drawing/2014/main" id="{530EA118-45F1-7C0D-22C3-8A45EA55290E}"/>
              </a:ext>
            </a:extLst>
          </p:cNvPr>
          <p:cNvPicPr>
            <a:picLocks noGrp="1" noChangeAspect="1"/>
          </p:cNvPicPr>
          <p:nvPr>
            <p:ph type="pic" idx="1"/>
          </p:nvPr>
        </p:nvPicPr>
        <p:blipFill>
          <a:blip r:embed="rId2"/>
          <a:srcRect t="4101" b="4101"/>
          <a:stretch/>
        </p:blipFill>
        <p:spPr>
          <a:xfrm>
            <a:off x="1069438" y="988923"/>
            <a:ext cx="5649666" cy="4116007"/>
          </a:xfrm>
          <a:prstGeom prst="rect">
            <a:avLst/>
          </a:prstGeom>
          <a:solidFill>
            <a:prstClr val="white">
              <a:lumMod val="95000"/>
            </a:prstClr>
          </a:solidFill>
        </p:spPr>
      </p:pic>
    </p:spTree>
    <p:extLst>
      <p:ext uri="{BB962C8B-B14F-4D97-AF65-F5344CB8AC3E}">
        <p14:creationId xmlns:p14="http://schemas.microsoft.com/office/powerpoint/2010/main" val="4053968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BE184-D900-5C6E-1C04-2E22FF3A1DE3}"/>
            </a:ext>
          </a:extLst>
        </p:cNvPr>
        <p:cNvGrpSpPr/>
        <p:nvPr/>
      </p:nvGrpSpPr>
      <p:grpSpPr>
        <a:xfrm>
          <a:off x="0" y="0"/>
          <a:ext cx="0" cy="0"/>
          <a:chOff x="0" y="0"/>
          <a:chExt cx="0" cy="0"/>
        </a:xfrm>
      </p:grpSpPr>
      <p:graphicFrame>
        <p:nvGraphicFramePr>
          <p:cNvPr id="15" name="Diagram 14">
            <a:extLst>
              <a:ext uri="{FF2B5EF4-FFF2-40B4-BE49-F238E27FC236}">
                <a16:creationId xmlns:a16="http://schemas.microsoft.com/office/drawing/2014/main" id="{FB06751B-B566-5006-A788-A3619C2E2398}"/>
              </a:ext>
            </a:extLst>
          </p:cNvPr>
          <p:cNvGraphicFramePr/>
          <p:nvPr>
            <p:extLst>
              <p:ext uri="{D42A27DB-BD31-4B8C-83A1-F6EECF244321}">
                <p14:modId xmlns:p14="http://schemas.microsoft.com/office/powerpoint/2010/main" val="2190974722"/>
              </p:ext>
            </p:extLst>
          </p:nvPr>
        </p:nvGraphicFramePr>
        <p:xfrm>
          <a:off x="207818" y="719666"/>
          <a:ext cx="11658600" cy="5909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8673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63FB7-076D-B6F0-BFE2-B37AB51362B4}"/>
            </a:ext>
          </a:extLst>
        </p:cNvPr>
        <p:cNvGrpSpPr/>
        <p:nvPr/>
      </p:nvGrpSpPr>
      <p:grpSpPr>
        <a:xfrm>
          <a:off x="0" y="0"/>
          <a:ext cx="0" cy="0"/>
          <a:chOff x="0" y="0"/>
          <a:chExt cx="0" cy="0"/>
        </a:xfrm>
      </p:grpSpPr>
      <p:graphicFrame>
        <p:nvGraphicFramePr>
          <p:cNvPr id="15" name="Diagram 14">
            <a:extLst>
              <a:ext uri="{FF2B5EF4-FFF2-40B4-BE49-F238E27FC236}">
                <a16:creationId xmlns:a16="http://schemas.microsoft.com/office/drawing/2014/main" id="{84364B66-3653-C1E0-7C15-1221B4BD6B9C}"/>
              </a:ext>
            </a:extLst>
          </p:cNvPr>
          <p:cNvGraphicFramePr/>
          <p:nvPr/>
        </p:nvGraphicFramePr>
        <p:xfrm>
          <a:off x="207818" y="719666"/>
          <a:ext cx="11658600" cy="5909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375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ean 16x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a992f34-6748-40d0-a1a6-bff449e3bc95" xsi:nil="true"/>
    <lcf76f155ced4ddcb4097134ff3c332f xmlns="5aa524db-7994-4ced-a2c9-48a98e90847e">
      <Terms xmlns="http://schemas.microsoft.com/office/infopath/2007/PartnerControls"/>
    </lcf76f155ced4ddcb4097134ff3c332f>
    <Description0 xmlns="5aa524db-7994-4ced-a2c9-48a98e90847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673E79E0C3E640A3EA83010EA564F7" ma:contentTypeVersion="17" ma:contentTypeDescription="Create a new document." ma:contentTypeScope="" ma:versionID="8df1243b3f2b2c4cc811ab6cd0531774">
  <xsd:schema xmlns:xsd="http://www.w3.org/2001/XMLSchema" xmlns:xs="http://www.w3.org/2001/XMLSchema" xmlns:p="http://schemas.microsoft.com/office/2006/metadata/properties" xmlns:ns2="5aa524db-7994-4ced-a2c9-48a98e90847e" xmlns:ns3="8a992f34-6748-40d0-a1a6-bff449e3bc95" targetNamespace="http://schemas.microsoft.com/office/2006/metadata/properties" ma:root="true" ma:fieldsID="9516f3b82495bb2554ec872792341417" ns2:_="" ns3:_="">
    <xsd:import namespace="5aa524db-7994-4ced-a2c9-48a98e90847e"/>
    <xsd:import namespace="8a992f34-6748-40d0-a1a6-bff449e3bc9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Description0"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a524db-7994-4ced-a2c9-48a98e9084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Description0" ma:index="12" nillable="true" ma:displayName="Description" ma:internalName="Description0">
      <xsd:simpleType>
        <xsd:restriction base="dms:Note">
          <xsd:maxLength value="255"/>
        </xsd:restrictio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992f34-6748-40d0-a1a6-bff449e3bc9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75d7816-9169-48cb-b9df-4d21a66dca2d}" ma:internalName="TaxCatchAll" ma:showField="CatchAllData" ma:web="8a992f34-6748-40d0-a1a6-bff449e3bc95">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5659BE-FB4D-49A1-8A70-CF3A82370D47}">
  <ds:schemaRefs>
    <ds:schemaRef ds:uri="http://schemas.microsoft.com/office/2006/metadata/properties"/>
    <ds:schemaRef ds:uri="http://schemas.microsoft.com/office/infopath/2007/PartnerControls"/>
    <ds:schemaRef ds:uri="http://schemas.microsoft.com/sharepoint/v3"/>
    <ds:schemaRef ds:uri="bd8f7d19-50dd-4ca5-833a-f68575fcf434"/>
    <ds:schemaRef ds:uri="3188db64-835f-49dd-a92e-b63c50075c64"/>
  </ds:schemaRefs>
</ds:datastoreItem>
</file>

<file path=customXml/itemProps2.xml><?xml version="1.0" encoding="utf-8"?>
<ds:datastoreItem xmlns:ds="http://schemas.openxmlformats.org/officeDocument/2006/customXml" ds:itemID="{D6EE5C84-06A1-46C6-9EC8-8BCAFAB7D352}">
  <ds:schemaRefs>
    <ds:schemaRef ds:uri="http://schemas.microsoft.com/sharepoint/v3/contenttype/forms"/>
  </ds:schemaRefs>
</ds:datastoreItem>
</file>

<file path=customXml/itemProps3.xml><?xml version="1.0" encoding="utf-8"?>
<ds:datastoreItem xmlns:ds="http://schemas.openxmlformats.org/officeDocument/2006/customXml" ds:itemID="{62F1AACD-5160-475B-9C44-D825992A6450}"/>
</file>

<file path=docProps/app.xml><?xml version="1.0" encoding="utf-8"?>
<Properties xmlns="http://schemas.openxmlformats.org/officeDocument/2006/extended-properties" xmlns:vt="http://schemas.openxmlformats.org/officeDocument/2006/docPropsVTypes">
  <Template>Ocean painting presentation (widescreen)</Template>
  <TotalTime>30</TotalTime>
  <Words>2374</Words>
  <Application>Microsoft Office PowerPoint</Application>
  <PresentationFormat>Widescreen</PresentationFormat>
  <Paragraphs>108</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Ocean 16x9</vt:lpstr>
      <vt:lpstr>Water Safety </vt:lpstr>
      <vt:lpstr>Agenda </vt:lpstr>
      <vt:lpstr>Introduction</vt:lpstr>
      <vt:lpstr>DEFINITIONS</vt:lpstr>
      <vt:lpstr>PowerPoint Presentation</vt:lpstr>
      <vt:lpstr>PowerPoint Presentation</vt:lpstr>
      <vt:lpstr>PREVENTION STRATERGIES </vt:lpstr>
      <vt:lpstr>PowerPoint Presentation</vt:lpstr>
      <vt:lpstr>PowerPoint Presentation</vt:lpstr>
      <vt:lpstr>NOTIFICATION &amp; DOCUMENTATION </vt:lpstr>
      <vt:lpstr>PowerPoint Presentation</vt:lpstr>
      <vt:lpstr>PowerPoint Presentation</vt:lpstr>
      <vt:lpstr>AQUATIC SCREENING FORM </vt:lpstr>
      <vt:lpstr>THANK YOU</vt:lpstr>
    </vt:vector>
  </TitlesOfParts>
  <Company>State Of CT DDS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Crees, Samantha A</dc:creator>
  <cp:lastModifiedBy>Crees, Samantha A</cp:lastModifiedBy>
  <cp:revision>36</cp:revision>
  <dcterms:created xsi:type="dcterms:W3CDTF">2025-10-28T15:31:09Z</dcterms:created>
  <dcterms:modified xsi:type="dcterms:W3CDTF">2025-11-19T20:31:37Z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0x01010043673E79E0C3E640A3EA83010EA564F7</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MediaServiceImageTags">
    <vt:lpwstr/>
  </property>
</Properties>
</file>