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11"/>
  </p:notesMasterIdLst>
  <p:sldIdLst>
    <p:sldId id="273" r:id="rId5"/>
    <p:sldId id="753" r:id="rId6"/>
    <p:sldId id="260" r:id="rId7"/>
    <p:sldId id="758" r:id="rId8"/>
    <p:sldId id="756" r:id="rId9"/>
    <p:sldId id="263"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71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1E90E7-DDDA-47D6-A7C0-D02E4C49A8C1}" v="8" dt="2026-05-04T13:29:39.637"/>
    <p1510:client id="{CC2CB85B-C44C-AF8E-F2C3-9540A5371B39}" v="6" dt="2026-05-04T18:42:16.0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TH, FRED" userId="S::fred.north@ct.gov::9b65ceb0-8c65-4219-8c82-bed61ab49942" providerId="AD" clId="Web-{3B670102-7533-5925-BAA9-4380731D078B}"/>
    <pc:docChg chg="addSld delSld modSld sldOrd">
      <pc:chgData name="NORTH, FRED" userId="S::fred.north@ct.gov::9b65ceb0-8c65-4219-8c82-bed61ab49942" providerId="AD" clId="Web-{3B670102-7533-5925-BAA9-4380731D078B}" dt="2026-04-27T14:32:51.741" v="110"/>
      <pc:docMkLst>
        <pc:docMk/>
      </pc:docMkLst>
      <pc:sldChg chg="delSp modSp">
        <pc:chgData name="NORTH, FRED" userId="S::fred.north@ct.gov::9b65ceb0-8c65-4219-8c82-bed61ab49942" providerId="AD" clId="Web-{3B670102-7533-5925-BAA9-4380731D078B}" dt="2026-04-27T14:32:47.413" v="109"/>
        <pc:sldMkLst>
          <pc:docMk/>
          <pc:sldMk cId="1208559391" sldId="273"/>
        </pc:sldMkLst>
        <pc:spChg chg="mod">
          <ac:chgData name="NORTH, FRED" userId="S::fred.north@ct.gov::9b65ceb0-8c65-4219-8c82-bed61ab49942" providerId="AD" clId="Web-{3B670102-7533-5925-BAA9-4380731D078B}" dt="2026-04-27T14:27:54.773" v="33" actId="20577"/>
          <ac:spMkLst>
            <pc:docMk/>
            <pc:sldMk cId="1208559391" sldId="273"/>
            <ac:spMk id="7" creationId="{755B9BAD-57C1-83B0-44B2-E798A23E7C72}"/>
          </ac:spMkLst>
        </pc:spChg>
      </pc:sldChg>
      <pc:sldChg chg="modSp add ord replId">
        <pc:chgData name="NORTH, FRED" userId="S::fred.north@ct.gov::9b65ceb0-8c65-4219-8c82-bed61ab49942" providerId="AD" clId="Web-{3B670102-7533-5925-BAA9-4380731D078B}" dt="2026-04-27T14:32:18.726" v="107"/>
        <pc:sldMkLst>
          <pc:docMk/>
          <pc:sldMk cId="1861489083" sldId="756"/>
        </pc:sldMkLst>
        <pc:spChg chg="mod">
          <ac:chgData name="NORTH, FRED" userId="S::fred.north@ct.gov::9b65ceb0-8c65-4219-8c82-bed61ab49942" providerId="AD" clId="Web-{3B670102-7533-5925-BAA9-4380731D078B}" dt="2026-04-27T14:31:53.929" v="88" actId="20577"/>
          <ac:spMkLst>
            <pc:docMk/>
            <pc:sldMk cId="1861489083" sldId="756"/>
            <ac:spMk id="8" creationId="{9CE9D6C6-F7FC-3831-26C9-F2F15F364CEC}"/>
          </ac:spMkLst>
        </pc:spChg>
      </pc:sldChg>
    </pc:docChg>
  </pc:docChgLst>
  <pc:docChgLst>
    <pc:chgData name="NORTH, FRED" userId="9b65ceb0-8c65-4219-8c82-bed61ab49942" providerId="ADAL" clId="{FB05C2C8-FA9A-4788-ACA3-5C7F73925075}"/>
    <pc:docChg chg="undo custSel addSld delSld modSld sldOrd">
      <pc:chgData name="NORTH, FRED" userId="9b65ceb0-8c65-4219-8c82-bed61ab49942" providerId="ADAL" clId="{FB05C2C8-FA9A-4788-ACA3-5C7F73925075}" dt="2026-05-04T13:29:39.637" v="1818" actId="20577"/>
      <pc:docMkLst>
        <pc:docMk/>
      </pc:docMkLst>
      <pc:sldChg chg="addSp delSp modSp add mod ord">
        <pc:chgData name="NORTH, FRED" userId="9b65ceb0-8c65-4219-8c82-bed61ab49942" providerId="ADAL" clId="{FB05C2C8-FA9A-4788-ACA3-5C7F73925075}" dt="2026-04-28T18:31:21.365" v="1545" actId="20577"/>
        <pc:sldMkLst>
          <pc:docMk/>
          <pc:sldMk cId="37310138" sldId="260"/>
        </pc:sldMkLst>
        <pc:spChg chg="mod">
          <ac:chgData name="NORTH, FRED" userId="9b65ceb0-8c65-4219-8c82-bed61ab49942" providerId="ADAL" clId="{FB05C2C8-FA9A-4788-ACA3-5C7F73925075}" dt="2026-04-28T18:28:49.335" v="1438" actId="207"/>
          <ac:spMkLst>
            <pc:docMk/>
            <pc:sldMk cId="37310138" sldId="260"/>
            <ac:spMk id="12" creationId="{E7C5543E-4669-B9FA-58FF-6506294628DB}"/>
          </ac:spMkLst>
        </pc:spChg>
        <pc:spChg chg="mod">
          <ac:chgData name="NORTH, FRED" userId="9b65ceb0-8c65-4219-8c82-bed61ab49942" providerId="ADAL" clId="{FB05C2C8-FA9A-4788-ACA3-5C7F73925075}" dt="2026-04-28T18:28:11.956" v="1437" actId="27636"/>
          <ac:spMkLst>
            <pc:docMk/>
            <pc:sldMk cId="37310138" sldId="260"/>
            <ac:spMk id="14" creationId="{44E5B0E9-E924-6DBB-CB6F-AA4E71910B3B}"/>
          </ac:spMkLst>
        </pc:spChg>
        <pc:spChg chg="mod">
          <ac:chgData name="NORTH, FRED" userId="9b65ceb0-8c65-4219-8c82-bed61ab49942" providerId="ADAL" clId="{FB05C2C8-FA9A-4788-ACA3-5C7F73925075}" dt="2026-04-28T18:31:21.365" v="1545" actId="20577"/>
          <ac:spMkLst>
            <pc:docMk/>
            <pc:sldMk cId="37310138" sldId="260"/>
            <ac:spMk id="15" creationId="{93A1DB4A-3CEA-04CF-FB86-C4D34B7248D5}"/>
          </ac:spMkLst>
        </pc:spChg>
      </pc:sldChg>
      <pc:sldChg chg="addSp delSp modSp add mod">
        <pc:chgData name="NORTH, FRED" userId="9b65ceb0-8c65-4219-8c82-bed61ab49942" providerId="ADAL" clId="{FB05C2C8-FA9A-4788-ACA3-5C7F73925075}" dt="2026-04-28T18:35:17.233" v="1633" actId="27636"/>
        <pc:sldMkLst>
          <pc:docMk/>
          <pc:sldMk cId="1186584858" sldId="263"/>
        </pc:sldMkLst>
        <pc:spChg chg="add mod">
          <ac:chgData name="NORTH, FRED" userId="9b65ceb0-8c65-4219-8c82-bed61ab49942" providerId="ADAL" clId="{FB05C2C8-FA9A-4788-ACA3-5C7F73925075}" dt="2026-04-28T18:33:34.555" v="1571" actId="478"/>
          <ac:spMkLst>
            <pc:docMk/>
            <pc:sldMk cId="1186584858" sldId="263"/>
            <ac:spMk id="4" creationId="{0F06EB60-D9E0-7924-FE0D-0C702085B19E}"/>
          </ac:spMkLst>
        </pc:spChg>
        <pc:spChg chg="mod">
          <ac:chgData name="NORTH, FRED" userId="9b65ceb0-8c65-4219-8c82-bed61ab49942" providerId="ADAL" clId="{FB05C2C8-FA9A-4788-ACA3-5C7F73925075}" dt="2026-04-28T18:34:53.899" v="1628" actId="27636"/>
          <ac:spMkLst>
            <pc:docMk/>
            <pc:sldMk cId="1186584858" sldId="263"/>
            <ac:spMk id="6" creationId="{398A7800-AD02-D75D-EE1C-681D0F034B7C}"/>
          </ac:spMkLst>
        </pc:spChg>
        <pc:spChg chg="mod">
          <ac:chgData name="NORTH, FRED" userId="9b65ceb0-8c65-4219-8c82-bed61ab49942" providerId="ADAL" clId="{FB05C2C8-FA9A-4788-ACA3-5C7F73925075}" dt="2026-04-28T18:34:57.845" v="1629" actId="122"/>
          <ac:spMkLst>
            <pc:docMk/>
            <pc:sldMk cId="1186584858" sldId="263"/>
            <ac:spMk id="8" creationId="{922C5186-3462-11C2-230E-96B683D5CB6C}"/>
          </ac:spMkLst>
        </pc:spChg>
        <pc:spChg chg="mod">
          <ac:chgData name="NORTH, FRED" userId="9b65ceb0-8c65-4219-8c82-bed61ab49942" providerId="ADAL" clId="{FB05C2C8-FA9A-4788-ACA3-5C7F73925075}" dt="2026-04-28T18:35:17.233" v="1633" actId="27636"/>
          <ac:spMkLst>
            <pc:docMk/>
            <pc:sldMk cId="1186584858" sldId="263"/>
            <ac:spMk id="9" creationId="{EFC0AEAD-1E83-0D8E-7617-77C4B7209C65}"/>
          </ac:spMkLst>
        </pc:spChg>
        <pc:picChg chg="add mod">
          <ac:chgData name="NORTH, FRED" userId="9b65ceb0-8c65-4219-8c82-bed61ab49942" providerId="ADAL" clId="{FB05C2C8-FA9A-4788-ACA3-5C7F73925075}" dt="2026-04-28T18:33:50.087" v="1575" actId="14100"/>
          <ac:picMkLst>
            <pc:docMk/>
            <pc:sldMk cId="1186584858" sldId="263"/>
            <ac:picMk id="5" creationId="{DE4467AD-96FD-7E5A-642F-4D8E712DA6C2}"/>
          </ac:picMkLst>
        </pc:picChg>
      </pc:sldChg>
      <pc:sldChg chg="modSp mod">
        <pc:chgData name="NORTH, FRED" userId="9b65ceb0-8c65-4219-8c82-bed61ab49942" providerId="ADAL" clId="{FB05C2C8-FA9A-4788-ACA3-5C7F73925075}" dt="2026-04-28T18:30:38.957" v="1464" actId="6549"/>
        <pc:sldMkLst>
          <pc:docMk/>
          <pc:sldMk cId="1208559391" sldId="273"/>
        </pc:sldMkLst>
        <pc:spChg chg="mod">
          <ac:chgData name="NORTH, FRED" userId="9b65ceb0-8c65-4219-8c82-bed61ab49942" providerId="ADAL" clId="{FB05C2C8-FA9A-4788-ACA3-5C7F73925075}" dt="2026-04-28T18:30:38.957" v="1464" actId="6549"/>
          <ac:spMkLst>
            <pc:docMk/>
            <pc:sldMk cId="1208559391" sldId="273"/>
            <ac:spMk id="7" creationId="{755B9BAD-57C1-83B0-44B2-E798A23E7C72}"/>
          </ac:spMkLst>
        </pc:spChg>
      </pc:sldChg>
      <pc:sldChg chg="addSp delSp modSp mod">
        <pc:chgData name="NORTH, FRED" userId="9b65ceb0-8c65-4219-8c82-bed61ab49942" providerId="ADAL" clId="{FB05C2C8-FA9A-4788-ACA3-5C7F73925075}" dt="2026-05-04T13:29:39.637" v="1818" actId="20577"/>
        <pc:sldMkLst>
          <pc:docMk/>
          <pc:sldMk cId="3822915008" sldId="753"/>
        </pc:sldMkLst>
        <pc:spChg chg="mod">
          <ac:chgData name="NORTH, FRED" userId="9b65ceb0-8c65-4219-8c82-bed61ab49942" providerId="ADAL" clId="{FB05C2C8-FA9A-4788-ACA3-5C7F73925075}" dt="2026-04-28T18:39:27.606" v="1650" actId="1076"/>
          <ac:spMkLst>
            <pc:docMk/>
            <pc:sldMk cId="3822915008" sldId="753"/>
            <ac:spMk id="8" creationId="{BDF681A3-AEDF-3565-F205-884FC4E046FB}"/>
          </ac:spMkLst>
        </pc:spChg>
        <pc:graphicFrameChg chg="add mod modGraphic">
          <ac:chgData name="NORTH, FRED" userId="9b65ceb0-8c65-4219-8c82-bed61ab49942" providerId="ADAL" clId="{FB05C2C8-FA9A-4788-ACA3-5C7F73925075}" dt="2026-05-04T13:29:39.637" v="1818" actId="20577"/>
          <ac:graphicFrameMkLst>
            <pc:docMk/>
            <pc:sldMk cId="3822915008" sldId="753"/>
            <ac:graphicFrameMk id="2" creationId="{E41C33DC-F6BD-9A4E-0ACE-B2CA095D0EA6}"/>
          </ac:graphicFrameMkLst>
        </pc:graphicFrameChg>
        <pc:picChg chg="add mod">
          <ac:chgData name="NORTH, FRED" userId="9b65ceb0-8c65-4219-8c82-bed61ab49942" providerId="ADAL" clId="{FB05C2C8-FA9A-4788-ACA3-5C7F73925075}" dt="2026-04-28T18:38:55.521" v="1647" actId="1076"/>
          <ac:picMkLst>
            <pc:docMk/>
            <pc:sldMk cId="3822915008" sldId="753"/>
            <ac:picMk id="6" creationId="{93526B39-557D-9255-D270-05BE736AB838}"/>
          </ac:picMkLst>
        </pc:picChg>
      </pc:sldChg>
      <pc:sldChg chg="addSp delSp modSp mod">
        <pc:chgData name="NORTH, FRED" userId="9b65ceb0-8c65-4219-8c82-bed61ab49942" providerId="ADAL" clId="{FB05C2C8-FA9A-4788-ACA3-5C7F73925075}" dt="2026-04-28T18:39:52.416" v="1653" actId="1076"/>
        <pc:sldMkLst>
          <pc:docMk/>
          <pc:sldMk cId="1861489083" sldId="756"/>
        </pc:sldMkLst>
        <pc:spChg chg="mod">
          <ac:chgData name="NORTH, FRED" userId="9b65ceb0-8c65-4219-8c82-bed61ab49942" providerId="ADAL" clId="{FB05C2C8-FA9A-4788-ACA3-5C7F73925075}" dt="2026-04-28T18:39:52.416" v="1653" actId="1076"/>
          <ac:spMkLst>
            <pc:docMk/>
            <pc:sldMk cId="1861489083" sldId="756"/>
            <ac:spMk id="8" creationId="{9CE9D6C6-F7FC-3831-26C9-F2F15F364CEC}"/>
          </ac:spMkLst>
        </pc:spChg>
        <pc:graphicFrameChg chg="add mod modGraphic">
          <ac:chgData name="NORTH, FRED" userId="9b65ceb0-8c65-4219-8c82-bed61ab49942" providerId="ADAL" clId="{FB05C2C8-FA9A-4788-ACA3-5C7F73925075}" dt="2026-04-27T14:42:39.552" v="42" actId="14734"/>
          <ac:graphicFrameMkLst>
            <pc:docMk/>
            <pc:sldMk cId="1861489083" sldId="756"/>
            <ac:graphicFrameMk id="2" creationId="{0BA629CA-DBF2-74B0-F775-D9F1AFE96C99}"/>
          </ac:graphicFrameMkLst>
        </pc:graphicFrameChg>
        <pc:picChg chg="add mod">
          <ac:chgData name="NORTH, FRED" userId="9b65ceb0-8c65-4219-8c82-bed61ab49942" providerId="ADAL" clId="{FB05C2C8-FA9A-4788-ACA3-5C7F73925075}" dt="2026-04-28T18:38:43.611" v="1644" actId="1076"/>
          <ac:picMkLst>
            <pc:docMk/>
            <pc:sldMk cId="1861489083" sldId="756"/>
            <ac:picMk id="3" creationId="{D23DD5D3-9753-06CA-1234-924B2B3349DC}"/>
          </ac:picMkLst>
        </pc:picChg>
      </pc:sldChg>
      <pc:sldChg chg="addSp delSp modSp add mod">
        <pc:chgData name="NORTH, FRED" userId="9b65ceb0-8c65-4219-8c82-bed61ab49942" providerId="ADAL" clId="{FB05C2C8-FA9A-4788-ACA3-5C7F73925075}" dt="2026-04-29T19:50:43.813" v="1810" actId="20577"/>
        <pc:sldMkLst>
          <pc:docMk/>
          <pc:sldMk cId="1823329950" sldId="758"/>
        </pc:sldMkLst>
        <pc:spChg chg="mod">
          <ac:chgData name="NORTH, FRED" userId="9b65ceb0-8c65-4219-8c82-bed61ab49942" providerId="ADAL" clId="{FB05C2C8-FA9A-4788-ACA3-5C7F73925075}" dt="2026-04-28T18:32:08.853" v="1559" actId="20577"/>
          <ac:spMkLst>
            <pc:docMk/>
            <pc:sldMk cId="1823329950" sldId="758"/>
            <ac:spMk id="12" creationId="{D84EDB21-EF2D-516A-6FF3-ABBD51EB0C21}"/>
          </ac:spMkLst>
        </pc:spChg>
        <pc:spChg chg="mod">
          <ac:chgData name="NORTH, FRED" userId="9b65ceb0-8c65-4219-8c82-bed61ab49942" providerId="ADAL" clId="{FB05C2C8-FA9A-4788-ACA3-5C7F73925075}" dt="2026-04-29T19:50:43.813" v="1810" actId="20577"/>
          <ac:spMkLst>
            <pc:docMk/>
            <pc:sldMk cId="1823329950" sldId="758"/>
            <ac:spMk id="14" creationId="{5A4C0B66-E4BC-D119-D407-678BEC794BE2}"/>
          </ac:spMkLst>
        </pc:spChg>
      </pc:sldChg>
    </pc:docChg>
  </pc:docChgLst>
  <pc:docChgLst>
    <pc:chgData name="NORTH, FRED" userId="9b65ceb0-8c65-4219-8c82-bed61ab49942" providerId="ADAL" clId="{A392A730-6295-49CA-BC71-F9C22E97BE96}"/>
    <pc:docChg chg="modSld">
      <pc:chgData name="NORTH, FRED" userId="9b65ceb0-8c65-4219-8c82-bed61ab49942" providerId="ADAL" clId="{A392A730-6295-49CA-BC71-F9C22E97BE96}" dt="2026-04-29T19:09:43.500" v="22" actId="20577"/>
      <pc:docMkLst>
        <pc:docMk/>
      </pc:docMkLst>
      <pc:sldChg chg="modSp mod">
        <pc:chgData name="NORTH, FRED" userId="9b65ceb0-8c65-4219-8c82-bed61ab49942" providerId="ADAL" clId="{A392A730-6295-49CA-BC71-F9C22E97BE96}" dt="2026-04-29T19:09:34.656" v="14" actId="1076"/>
        <pc:sldMkLst>
          <pc:docMk/>
          <pc:sldMk cId="3822915008" sldId="753"/>
        </pc:sldMkLst>
        <pc:spChg chg="mod">
          <ac:chgData name="NORTH, FRED" userId="9b65ceb0-8c65-4219-8c82-bed61ab49942" providerId="ADAL" clId="{A392A730-6295-49CA-BC71-F9C22E97BE96}" dt="2026-04-29T19:09:28.163" v="13" actId="1076"/>
          <ac:spMkLst>
            <pc:docMk/>
            <pc:sldMk cId="3822915008" sldId="753"/>
            <ac:spMk id="8" creationId="{BDF681A3-AEDF-3565-F205-884FC4E046FB}"/>
          </ac:spMkLst>
        </pc:spChg>
        <pc:graphicFrameChg chg="mod modGraphic">
          <ac:chgData name="NORTH, FRED" userId="9b65ceb0-8c65-4219-8c82-bed61ab49942" providerId="ADAL" clId="{A392A730-6295-49CA-BC71-F9C22E97BE96}" dt="2026-04-29T19:09:34.656" v="14" actId="1076"/>
          <ac:graphicFrameMkLst>
            <pc:docMk/>
            <pc:sldMk cId="3822915008" sldId="753"/>
            <ac:graphicFrameMk id="2" creationId="{E41C33DC-F6BD-9A4E-0ACE-B2CA095D0EA6}"/>
          </ac:graphicFrameMkLst>
        </pc:graphicFrameChg>
      </pc:sldChg>
      <pc:sldChg chg="modSp mod">
        <pc:chgData name="NORTH, FRED" userId="9b65ceb0-8c65-4219-8c82-bed61ab49942" providerId="ADAL" clId="{A392A730-6295-49CA-BC71-F9C22E97BE96}" dt="2026-04-29T19:09:43.500" v="22" actId="20577"/>
        <pc:sldMkLst>
          <pc:docMk/>
          <pc:sldMk cId="1861489083" sldId="756"/>
        </pc:sldMkLst>
        <pc:graphicFrameChg chg="modGraphic">
          <ac:chgData name="NORTH, FRED" userId="9b65ceb0-8c65-4219-8c82-bed61ab49942" providerId="ADAL" clId="{A392A730-6295-49CA-BC71-F9C22E97BE96}" dt="2026-04-29T19:09:43.500" v="22" actId="20577"/>
          <ac:graphicFrameMkLst>
            <pc:docMk/>
            <pc:sldMk cId="1861489083" sldId="756"/>
            <ac:graphicFrameMk id="2" creationId="{0BA629CA-DBF2-74B0-F775-D9F1AFE96C99}"/>
          </ac:graphicFrameMkLst>
        </pc:graphicFrameChg>
      </pc:sldChg>
    </pc:docChg>
  </pc:docChgLst>
  <pc:docChgLst>
    <pc:chgData name="WIEWORKA, ROSEMARY" userId="S::rosemary.wieworka@ct.gov::8173ffd0-ed7d-4474-a100-0ba141ed0d95" providerId="AD" clId="Web-{CC2CB85B-C44C-AF8E-F2C3-9540A5371B39}"/>
    <pc:docChg chg="modSld">
      <pc:chgData name="WIEWORKA, ROSEMARY" userId="S::rosemary.wieworka@ct.gov::8173ffd0-ed7d-4474-a100-0ba141ed0d95" providerId="AD" clId="Web-{CC2CB85B-C44C-AF8E-F2C3-9540A5371B39}" dt="2026-05-04T18:41:30.164" v="1" actId="20577"/>
      <pc:docMkLst>
        <pc:docMk/>
      </pc:docMkLst>
      <pc:sldChg chg="modSp">
        <pc:chgData name="WIEWORKA, ROSEMARY" userId="S::rosemary.wieworka@ct.gov::8173ffd0-ed7d-4474-a100-0ba141ed0d95" providerId="AD" clId="Web-{CC2CB85B-C44C-AF8E-F2C3-9540A5371B39}" dt="2026-05-04T18:41:22.071" v="0" actId="20577"/>
        <pc:sldMkLst>
          <pc:docMk/>
          <pc:sldMk cId="3822915008" sldId="753"/>
        </pc:sldMkLst>
        <pc:spChg chg="mod">
          <ac:chgData name="WIEWORKA, ROSEMARY" userId="S::rosemary.wieworka@ct.gov::8173ffd0-ed7d-4474-a100-0ba141ed0d95" providerId="AD" clId="Web-{CC2CB85B-C44C-AF8E-F2C3-9540A5371B39}" dt="2026-05-04T18:41:22.071" v="0" actId="20577"/>
          <ac:spMkLst>
            <pc:docMk/>
            <pc:sldMk cId="3822915008" sldId="753"/>
            <ac:spMk id="10" creationId="{596B160C-3B68-4F99-6E89-8FEB6DC7B88D}"/>
          </ac:spMkLst>
        </pc:spChg>
      </pc:sldChg>
      <pc:sldChg chg="modSp">
        <pc:chgData name="WIEWORKA, ROSEMARY" userId="S::rosemary.wieworka@ct.gov::8173ffd0-ed7d-4474-a100-0ba141ed0d95" providerId="AD" clId="Web-{CC2CB85B-C44C-AF8E-F2C3-9540A5371B39}" dt="2026-05-04T18:41:30.164" v="1" actId="20577"/>
        <pc:sldMkLst>
          <pc:docMk/>
          <pc:sldMk cId="1861489083" sldId="756"/>
        </pc:sldMkLst>
        <pc:spChg chg="mod">
          <ac:chgData name="WIEWORKA, ROSEMARY" userId="S::rosemary.wieworka@ct.gov::8173ffd0-ed7d-4474-a100-0ba141ed0d95" providerId="AD" clId="Web-{CC2CB85B-C44C-AF8E-F2C3-9540A5371B39}" dt="2026-05-04T18:41:30.164" v="1" actId="20577"/>
          <ac:spMkLst>
            <pc:docMk/>
            <pc:sldMk cId="1861489083" sldId="756"/>
            <ac:spMk id="10" creationId="{1FD59DBF-BDEE-AA09-57A1-D217DE29C91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F493FA9-1757-400B-8A4D-4A4CAF6EA6BD}" type="datetimeFigureOut">
              <a:rPr lang="en-US" smtClean="0"/>
              <a:t>5/4/2026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9C0FB34-2BC0-4CF7-8211-64D1B6A5DB88}" type="slidenum">
              <a:rPr lang="en-US" smtClean="0"/>
              <a:t>‹#›</a:t>
            </a:fld>
            <a:endParaRPr lang="en-US"/>
          </a:p>
        </p:txBody>
      </p:sp>
    </p:spTree>
    <p:extLst>
      <p:ext uri="{BB962C8B-B14F-4D97-AF65-F5344CB8AC3E}">
        <p14:creationId xmlns:p14="http://schemas.microsoft.com/office/powerpoint/2010/main" val="458522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C0FB34-2BC0-4CF7-8211-64D1B6A5DB88}" type="slidenum">
              <a:rPr lang="en-US" smtClean="0"/>
              <a:t>2</a:t>
            </a:fld>
            <a:endParaRPr lang="en-US"/>
          </a:p>
        </p:txBody>
      </p:sp>
    </p:spTree>
    <p:extLst>
      <p:ext uri="{BB962C8B-B14F-4D97-AF65-F5344CB8AC3E}">
        <p14:creationId xmlns:p14="http://schemas.microsoft.com/office/powerpoint/2010/main" val="259762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9EE72-02B7-B647-DC5A-7908BC84F2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C89A1A-4E5B-2B01-9590-11BE4F8E19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D3C641-A40F-F4CA-3DDA-ABEEB23E7FB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07CEF0-94B1-AA76-1546-92F8BD81178D}"/>
              </a:ext>
            </a:extLst>
          </p:cNvPr>
          <p:cNvSpPr>
            <a:spLocks noGrp="1"/>
          </p:cNvSpPr>
          <p:nvPr>
            <p:ph type="sldNum" sz="quarter" idx="5"/>
          </p:nvPr>
        </p:nvSpPr>
        <p:spPr/>
        <p:txBody>
          <a:bodyPr/>
          <a:lstStyle/>
          <a:p>
            <a:fld id="{99C0FB34-2BC0-4CF7-8211-64D1B6A5DB88}" type="slidenum">
              <a:rPr lang="en-US" smtClean="0"/>
              <a:t>5</a:t>
            </a:fld>
            <a:endParaRPr lang="en-US"/>
          </a:p>
        </p:txBody>
      </p:sp>
    </p:spTree>
    <p:extLst>
      <p:ext uri="{BB962C8B-B14F-4D97-AF65-F5344CB8AC3E}">
        <p14:creationId xmlns:p14="http://schemas.microsoft.com/office/powerpoint/2010/main" val="4284556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14E6A-00BD-440D-554A-FC87A8259C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F4D0AD-AEC8-37FE-E285-0DB615B3F1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A88A65-5907-62E8-7855-439E8996AD30}"/>
              </a:ext>
            </a:extLst>
          </p:cNvPr>
          <p:cNvSpPr>
            <a:spLocks noGrp="1"/>
          </p:cNvSpPr>
          <p:nvPr>
            <p:ph type="dt" sz="half" idx="10"/>
          </p:nvPr>
        </p:nvSpPr>
        <p:spPr/>
        <p:txBody>
          <a:bodyPr/>
          <a:lstStyle/>
          <a:p>
            <a:fld id="{5AD353AE-7C8A-4936-8325-B0862794101C}" type="datetimeFigureOut">
              <a:rPr lang="en-US" smtClean="0"/>
              <a:t>5/4/2026</a:t>
            </a:fld>
            <a:endParaRPr lang="en-US"/>
          </a:p>
        </p:txBody>
      </p:sp>
      <p:sp>
        <p:nvSpPr>
          <p:cNvPr id="5" name="Footer Placeholder 4">
            <a:extLst>
              <a:ext uri="{FF2B5EF4-FFF2-40B4-BE49-F238E27FC236}">
                <a16:creationId xmlns:a16="http://schemas.microsoft.com/office/drawing/2014/main" id="{C5796C17-D048-CF0E-D43E-C12BFC75F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E01122-19E8-D2DB-484C-EC797A59A578}"/>
              </a:ext>
            </a:extLst>
          </p:cNvPr>
          <p:cNvSpPr>
            <a:spLocks noGrp="1"/>
          </p:cNvSpPr>
          <p:nvPr>
            <p:ph type="sldNum" sz="quarter" idx="12"/>
          </p:nvPr>
        </p:nvSpPr>
        <p:spPr/>
        <p:txBody>
          <a:bodyPr/>
          <a:lstStyle/>
          <a:p>
            <a:fld id="{7ED89CAB-56D7-43E1-B581-AFA6EAB05FB0}" type="slidenum">
              <a:rPr lang="en-US" smtClean="0"/>
              <a:t>‹#›</a:t>
            </a:fld>
            <a:endParaRPr lang="en-US"/>
          </a:p>
        </p:txBody>
      </p:sp>
    </p:spTree>
    <p:extLst>
      <p:ext uri="{BB962C8B-B14F-4D97-AF65-F5344CB8AC3E}">
        <p14:creationId xmlns:p14="http://schemas.microsoft.com/office/powerpoint/2010/main" val="2209682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01116-4087-8B55-DD9F-BE3171BCDE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C5E2F3-4C5D-E830-66F6-E118AA143E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0B8651-8CE5-EB06-D895-139CCE410945}"/>
              </a:ext>
            </a:extLst>
          </p:cNvPr>
          <p:cNvSpPr>
            <a:spLocks noGrp="1"/>
          </p:cNvSpPr>
          <p:nvPr>
            <p:ph type="dt" sz="half" idx="10"/>
          </p:nvPr>
        </p:nvSpPr>
        <p:spPr/>
        <p:txBody>
          <a:bodyPr/>
          <a:lstStyle/>
          <a:p>
            <a:fld id="{5AD353AE-7C8A-4936-8325-B0862794101C}" type="datetimeFigureOut">
              <a:rPr lang="en-US" smtClean="0"/>
              <a:t>5/4/2026</a:t>
            </a:fld>
            <a:endParaRPr lang="en-US"/>
          </a:p>
        </p:txBody>
      </p:sp>
      <p:sp>
        <p:nvSpPr>
          <p:cNvPr id="5" name="Footer Placeholder 4">
            <a:extLst>
              <a:ext uri="{FF2B5EF4-FFF2-40B4-BE49-F238E27FC236}">
                <a16:creationId xmlns:a16="http://schemas.microsoft.com/office/drawing/2014/main" id="{E87B024B-47AB-A8B7-9A8A-51A60EA3C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BB5858-F7E3-D790-F48B-80AC9E16DE95}"/>
              </a:ext>
            </a:extLst>
          </p:cNvPr>
          <p:cNvSpPr>
            <a:spLocks noGrp="1"/>
          </p:cNvSpPr>
          <p:nvPr>
            <p:ph type="sldNum" sz="quarter" idx="12"/>
          </p:nvPr>
        </p:nvSpPr>
        <p:spPr/>
        <p:txBody>
          <a:bodyPr/>
          <a:lstStyle/>
          <a:p>
            <a:fld id="{7ED89CAB-56D7-43E1-B581-AFA6EAB05FB0}" type="slidenum">
              <a:rPr lang="en-US" smtClean="0"/>
              <a:t>‹#›</a:t>
            </a:fld>
            <a:endParaRPr lang="en-US"/>
          </a:p>
        </p:txBody>
      </p:sp>
    </p:spTree>
    <p:extLst>
      <p:ext uri="{BB962C8B-B14F-4D97-AF65-F5344CB8AC3E}">
        <p14:creationId xmlns:p14="http://schemas.microsoft.com/office/powerpoint/2010/main" val="639030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8A6943-E212-EC5F-1E21-EC362C6BF8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73AE12-4300-133E-D3FA-F7A6BE52E8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0EDFA8-74D1-5286-9F65-1897D4EC6AC9}"/>
              </a:ext>
            </a:extLst>
          </p:cNvPr>
          <p:cNvSpPr>
            <a:spLocks noGrp="1"/>
          </p:cNvSpPr>
          <p:nvPr>
            <p:ph type="dt" sz="half" idx="10"/>
          </p:nvPr>
        </p:nvSpPr>
        <p:spPr/>
        <p:txBody>
          <a:bodyPr/>
          <a:lstStyle/>
          <a:p>
            <a:fld id="{5AD353AE-7C8A-4936-8325-B0862794101C}" type="datetimeFigureOut">
              <a:rPr lang="en-US" smtClean="0"/>
              <a:t>5/4/2026</a:t>
            </a:fld>
            <a:endParaRPr lang="en-US"/>
          </a:p>
        </p:txBody>
      </p:sp>
      <p:sp>
        <p:nvSpPr>
          <p:cNvPr id="5" name="Footer Placeholder 4">
            <a:extLst>
              <a:ext uri="{FF2B5EF4-FFF2-40B4-BE49-F238E27FC236}">
                <a16:creationId xmlns:a16="http://schemas.microsoft.com/office/drawing/2014/main" id="{B23DDD42-46AE-8A69-57EC-DFA4DD3ED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1B8ED-68D6-6F2B-F85E-C84D9977E267}"/>
              </a:ext>
            </a:extLst>
          </p:cNvPr>
          <p:cNvSpPr>
            <a:spLocks noGrp="1"/>
          </p:cNvSpPr>
          <p:nvPr>
            <p:ph type="sldNum" sz="quarter" idx="12"/>
          </p:nvPr>
        </p:nvSpPr>
        <p:spPr/>
        <p:txBody>
          <a:bodyPr/>
          <a:lstStyle/>
          <a:p>
            <a:fld id="{7ED89CAB-56D7-43E1-B581-AFA6EAB05FB0}" type="slidenum">
              <a:rPr lang="en-US" smtClean="0"/>
              <a:t>‹#›</a:t>
            </a:fld>
            <a:endParaRPr lang="en-US"/>
          </a:p>
        </p:txBody>
      </p:sp>
    </p:spTree>
    <p:extLst>
      <p:ext uri="{BB962C8B-B14F-4D97-AF65-F5344CB8AC3E}">
        <p14:creationId xmlns:p14="http://schemas.microsoft.com/office/powerpoint/2010/main" val="1184957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258753-8574-22E4-DC12-82132309DD6D}"/>
              </a:ext>
            </a:extLst>
          </p:cNvPr>
          <p:cNvSpPr/>
          <p:nvPr userDrawn="1"/>
        </p:nvSpPr>
        <p:spPr>
          <a:xfrm>
            <a:off x="0" y="0"/>
            <a:ext cx="12192000" cy="6858000"/>
          </a:xfrm>
          <a:prstGeom prst="rect">
            <a:avLst/>
          </a:prstGeom>
          <a:solidFill>
            <a:srgbClr val="337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a:extLst>
              <a:ext uri="{FF2B5EF4-FFF2-40B4-BE49-F238E27FC236}">
                <a16:creationId xmlns:a16="http://schemas.microsoft.com/office/drawing/2014/main" id="{5BFA4E48-6ADF-7DC4-FDDE-0CDEBE678F4C}"/>
              </a:ext>
            </a:extLst>
          </p:cNvPr>
          <p:cNvPicPr>
            <a:picLocks noChangeAspect="1"/>
          </p:cNvPicPr>
          <p:nvPr userDrawn="1"/>
        </p:nvPicPr>
        <p:blipFill>
          <a:blip r:embed="rId2"/>
          <a:srcRect/>
          <a:stretch/>
        </p:blipFill>
        <p:spPr>
          <a:xfrm>
            <a:off x="1115831" y="1644709"/>
            <a:ext cx="4572819" cy="2397898"/>
          </a:xfrm>
          <a:prstGeom prst="rect">
            <a:avLst/>
          </a:prstGeom>
        </p:spPr>
      </p:pic>
      <p:cxnSp>
        <p:nvCxnSpPr>
          <p:cNvPr id="9" name="Straight Connector 8">
            <a:extLst>
              <a:ext uri="{FF2B5EF4-FFF2-40B4-BE49-F238E27FC236}">
                <a16:creationId xmlns:a16="http://schemas.microsoft.com/office/drawing/2014/main" id="{6B56CE08-D66D-BCBF-680E-B7CC8F152F2D}"/>
              </a:ext>
            </a:extLst>
          </p:cNvPr>
          <p:cNvCxnSpPr/>
          <p:nvPr userDrawn="1"/>
        </p:nvCxnSpPr>
        <p:spPr>
          <a:xfrm>
            <a:off x="6112042" y="2996871"/>
            <a:ext cx="0" cy="104573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4142B181-CED0-B6F0-7F1C-98D310EACB2E}"/>
              </a:ext>
            </a:extLst>
          </p:cNvPr>
          <p:cNvSpPr>
            <a:spLocks noGrp="1"/>
          </p:cNvSpPr>
          <p:nvPr>
            <p:ph type="body" sz="quarter" idx="10" hasCustomPrompt="1"/>
          </p:nvPr>
        </p:nvSpPr>
        <p:spPr>
          <a:xfrm>
            <a:off x="6503352" y="2996870"/>
            <a:ext cx="4845464" cy="1045737"/>
          </a:xfrm>
          <a:prstGeom prst="rect">
            <a:avLst/>
          </a:prstGeom>
        </p:spPr>
        <p:txBody>
          <a:bodyPr anchor="ctr"/>
          <a:lstStyle>
            <a:lvl1pPr marL="0" indent="0">
              <a:lnSpc>
                <a:spcPct val="100000"/>
              </a:lnSpc>
              <a:spcBef>
                <a:spcPts val="0"/>
              </a:spcBef>
              <a:buNone/>
              <a:defRPr b="0" i="0">
                <a:solidFill>
                  <a:schemeClr val="bg1"/>
                </a:solidFill>
                <a:latin typeface="Poppins" panose="00000500000000000000" pitchFamily="2" charset="0"/>
                <a:cs typeface="Poppins" panose="00000500000000000000" pitchFamily="2" charset="0"/>
              </a:defRPr>
            </a:lvl1pPr>
            <a:lvl2pPr>
              <a:defRPr b="0" i="0">
                <a:solidFill>
                  <a:schemeClr val="bg1"/>
                </a:solidFill>
                <a:latin typeface="Now" pitchFamily="2" charset="77"/>
              </a:defRPr>
            </a:lvl2pPr>
            <a:lvl3pPr>
              <a:defRPr b="0" i="0">
                <a:solidFill>
                  <a:schemeClr val="bg1"/>
                </a:solidFill>
                <a:latin typeface="Now" pitchFamily="2" charset="77"/>
              </a:defRPr>
            </a:lvl3pPr>
            <a:lvl4pPr>
              <a:defRPr b="0" i="0">
                <a:solidFill>
                  <a:schemeClr val="bg1"/>
                </a:solidFill>
                <a:latin typeface="Now" pitchFamily="2" charset="77"/>
              </a:defRPr>
            </a:lvl4pPr>
            <a:lvl5pPr>
              <a:defRPr b="0" i="0">
                <a:solidFill>
                  <a:schemeClr val="bg1"/>
                </a:solidFill>
                <a:latin typeface="Now" pitchFamily="2" charset="77"/>
              </a:defRPr>
            </a:lvl5pPr>
          </a:lstStyle>
          <a:p>
            <a:pPr lvl="0"/>
            <a:r>
              <a:rPr lang="en-US"/>
              <a:t>Presentation title here</a:t>
            </a:r>
          </a:p>
          <a:p>
            <a:pPr lvl="0"/>
            <a:r>
              <a:rPr lang="en-US"/>
              <a:t>Date</a:t>
            </a:r>
          </a:p>
        </p:txBody>
      </p:sp>
    </p:spTree>
    <p:extLst>
      <p:ext uri="{BB962C8B-B14F-4D97-AF65-F5344CB8AC3E}">
        <p14:creationId xmlns:p14="http://schemas.microsoft.com/office/powerpoint/2010/main" val="3608941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ll Text Content Slid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A3D833E-86F2-E7C5-C72D-EF1B21E60B00}"/>
              </a:ext>
            </a:extLst>
          </p:cNvPr>
          <p:cNvCxnSpPr>
            <a:cxnSpLocks/>
          </p:cNvCxnSpPr>
          <p:nvPr userDrawn="1"/>
        </p:nvCxnSpPr>
        <p:spPr>
          <a:xfrm>
            <a:off x="625642" y="6172201"/>
            <a:ext cx="10960769" cy="0"/>
          </a:xfrm>
          <a:prstGeom prst="line">
            <a:avLst/>
          </a:prstGeom>
          <a:ln w="15875">
            <a:solidFill>
              <a:srgbClr val="3371E7"/>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0C8A6596-7812-D6EE-F800-03D0EC4C232A}"/>
              </a:ext>
            </a:extLst>
          </p:cNvPr>
          <p:cNvSpPr>
            <a:spLocks noGrp="1"/>
          </p:cNvSpPr>
          <p:nvPr>
            <p:ph type="body" sz="quarter" idx="10" hasCustomPrompt="1"/>
          </p:nvPr>
        </p:nvSpPr>
        <p:spPr>
          <a:xfrm>
            <a:off x="524691" y="457778"/>
            <a:ext cx="10060823" cy="539743"/>
          </a:xfrm>
          <a:prstGeom prst="rect">
            <a:avLst/>
          </a:prstGeom>
        </p:spPr>
        <p:txBody>
          <a:bodyPr/>
          <a:lstStyle>
            <a:lvl1pPr marL="0" indent="0">
              <a:buNone/>
              <a:defRPr sz="3200" b="1">
                <a:solidFill>
                  <a:srgbClr val="3371E7"/>
                </a:solidFill>
                <a:latin typeface="Poppins" pitchFamily="2" charset="77"/>
                <a:cs typeface="Poppins" pitchFamily="2" charset="77"/>
              </a:defRPr>
            </a:lvl1pPr>
            <a:lvl2pPr>
              <a:defRPr b="1">
                <a:latin typeface="Poppins" pitchFamily="2" charset="77"/>
                <a:cs typeface="Poppins" pitchFamily="2" charset="77"/>
              </a:defRPr>
            </a:lvl2pPr>
            <a:lvl3pPr>
              <a:defRPr b="1">
                <a:latin typeface="Poppins" pitchFamily="2" charset="77"/>
                <a:cs typeface="Poppins" pitchFamily="2" charset="77"/>
              </a:defRPr>
            </a:lvl3pPr>
            <a:lvl4pPr>
              <a:defRPr b="1">
                <a:latin typeface="Poppins" pitchFamily="2" charset="77"/>
                <a:cs typeface="Poppins" pitchFamily="2" charset="77"/>
              </a:defRPr>
            </a:lvl4pPr>
            <a:lvl5pPr>
              <a:defRPr b="1">
                <a:latin typeface="Poppins" pitchFamily="2" charset="77"/>
                <a:cs typeface="Poppins" pitchFamily="2" charset="77"/>
              </a:defRPr>
            </a:lvl5pPr>
          </a:lstStyle>
          <a:p>
            <a:pPr lvl="0"/>
            <a:r>
              <a:rPr lang="en-US"/>
              <a:t>SLIDE TITLE. POPPINS BOLD, SIZE 32, ALL CAPS</a:t>
            </a:r>
          </a:p>
        </p:txBody>
      </p:sp>
      <p:sp>
        <p:nvSpPr>
          <p:cNvPr id="17" name="Text Placeholder 15">
            <a:extLst>
              <a:ext uri="{FF2B5EF4-FFF2-40B4-BE49-F238E27FC236}">
                <a16:creationId xmlns:a16="http://schemas.microsoft.com/office/drawing/2014/main" id="{0D764C68-4AB8-9FC1-B654-49273049306A}"/>
              </a:ext>
            </a:extLst>
          </p:cNvPr>
          <p:cNvSpPr>
            <a:spLocks noGrp="1"/>
          </p:cNvSpPr>
          <p:nvPr>
            <p:ph type="body" sz="quarter" idx="11" hasCustomPrompt="1"/>
          </p:nvPr>
        </p:nvSpPr>
        <p:spPr>
          <a:xfrm>
            <a:off x="524691" y="1024366"/>
            <a:ext cx="10060823" cy="539743"/>
          </a:xfrm>
          <a:prstGeom prst="rect">
            <a:avLst/>
          </a:prstGeom>
        </p:spPr>
        <p:txBody>
          <a:bodyPr/>
          <a:lstStyle>
            <a:lvl1pPr marL="0" indent="0">
              <a:buNone/>
              <a:defRPr sz="2200" b="0">
                <a:solidFill>
                  <a:srgbClr val="3371E7"/>
                </a:solidFill>
                <a:latin typeface="Poppins" pitchFamily="2" charset="77"/>
                <a:cs typeface="Poppins" pitchFamily="2" charset="77"/>
              </a:defRPr>
            </a:lvl1pPr>
            <a:lvl2pPr>
              <a:defRPr b="1">
                <a:latin typeface="Poppins" pitchFamily="2" charset="77"/>
                <a:cs typeface="Poppins" pitchFamily="2" charset="77"/>
              </a:defRPr>
            </a:lvl2pPr>
            <a:lvl3pPr>
              <a:defRPr b="1">
                <a:latin typeface="Poppins" pitchFamily="2" charset="77"/>
                <a:cs typeface="Poppins" pitchFamily="2" charset="77"/>
              </a:defRPr>
            </a:lvl3pPr>
            <a:lvl4pPr>
              <a:defRPr b="1">
                <a:latin typeface="Poppins" pitchFamily="2" charset="77"/>
                <a:cs typeface="Poppins" pitchFamily="2" charset="77"/>
              </a:defRPr>
            </a:lvl4pPr>
            <a:lvl5pPr>
              <a:defRPr b="1">
                <a:latin typeface="Poppins" pitchFamily="2" charset="77"/>
                <a:cs typeface="Poppins" pitchFamily="2" charset="77"/>
              </a:defRPr>
            </a:lvl5pPr>
          </a:lstStyle>
          <a:p>
            <a:pPr lvl="0"/>
            <a:r>
              <a:rPr lang="en-US"/>
              <a:t>Subtitle goes here. Poppins Regular, size 22, sentence case</a:t>
            </a:r>
          </a:p>
        </p:txBody>
      </p:sp>
      <p:pic>
        <p:nvPicPr>
          <p:cNvPr id="19" name="Picture 18" descr="Blue letters on a black background&#10;&#10;Description automatically generated">
            <a:extLst>
              <a:ext uri="{FF2B5EF4-FFF2-40B4-BE49-F238E27FC236}">
                <a16:creationId xmlns:a16="http://schemas.microsoft.com/office/drawing/2014/main" id="{904CA38E-5F1D-9149-9E4A-774F35189BC0}"/>
              </a:ext>
            </a:extLst>
          </p:cNvPr>
          <p:cNvPicPr>
            <a:picLocks noChangeAspect="1"/>
          </p:cNvPicPr>
          <p:nvPr userDrawn="1"/>
        </p:nvPicPr>
        <p:blipFill>
          <a:blip r:embed="rId2"/>
          <a:stretch>
            <a:fillRect/>
          </a:stretch>
        </p:blipFill>
        <p:spPr>
          <a:xfrm>
            <a:off x="10223955" y="6401149"/>
            <a:ext cx="1362456" cy="195363"/>
          </a:xfrm>
          <a:prstGeom prst="rect">
            <a:avLst/>
          </a:prstGeom>
        </p:spPr>
      </p:pic>
      <p:sp>
        <p:nvSpPr>
          <p:cNvPr id="21" name="Text Placeholder 20">
            <a:extLst>
              <a:ext uri="{FF2B5EF4-FFF2-40B4-BE49-F238E27FC236}">
                <a16:creationId xmlns:a16="http://schemas.microsoft.com/office/drawing/2014/main" id="{64FF54A6-4498-1952-1CA8-EF76C99B0E7E}"/>
              </a:ext>
            </a:extLst>
          </p:cNvPr>
          <p:cNvSpPr>
            <a:spLocks noGrp="1"/>
          </p:cNvSpPr>
          <p:nvPr>
            <p:ph type="body" sz="quarter" idx="12"/>
          </p:nvPr>
        </p:nvSpPr>
        <p:spPr>
          <a:xfrm>
            <a:off x="525463" y="1784161"/>
            <a:ext cx="11061700" cy="4245164"/>
          </a:xfrm>
          <a:prstGeom prst="rect">
            <a:avLst/>
          </a:prstGeom>
        </p:spPr>
        <p:txBody>
          <a:bodyPr/>
          <a:lstStyle>
            <a:lvl1pPr>
              <a:defRPr>
                <a:solidFill>
                  <a:srgbClr val="3371E7"/>
                </a:solidFill>
                <a:latin typeface="Poppins" pitchFamily="2" charset="77"/>
                <a:cs typeface="Poppins" pitchFamily="2" charset="77"/>
              </a:defRPr>
            </a:lvl1pPr>
            <a:lvl2pPr marL="685800" indent="-228600">
              <a:buFont typeface="Overpass Light" panose="00000400000000000000" pitchFamily="2" charset="0"/>
              <a:buChar char="−"/>
              <a:defRPr>
                <a:solidFill>
                  <a:srgbClr val="3371E7"/>
                </a:solidFill>
                <a:latin typeface="Poppins" pitchFamily="2" charset="77"/>
                <a:cs typeface="Poppins" pitchFamily="2" charset="77"/>
              </a:defRPr>
            </a:lvl2pPr>
            <a:lvl3pPr>
              <a:defRPr>
                <a:solidFill>
                  <a:srgbClr val="3371E7"/>
                </a:solidFill>
                <a:latin typeface="Poppins" pitchFamily="2" charset="77"/>
                <a:cs typeface="Poppins" pitchFamily="2" charset="77"/>
              </a:defRPr>
            </a:lvl3pPr>
            <a:lvl4pPr marL="1600200" indent="-228600">
              <a:buFont typeface="Overpass Light" panose="00000400000000000000" pitchFamily="2" charset="0"/>
              <a:buChar char="−"/>
              <a:defRPr>
                <a:solidFill>
                  <a:srgbClr val="3371E7"/>
                </a:solidFill>
                <a:latin typeface="Poppins" pitchFamily="2" charset="77"/>
                <a:cs typeface="Poppins" pitchFamily="2" charset="77"/>
              </a:defRPr>
            </a:lvl4pPr>
            <a:lvl5pPr>
              <a:defRPr>
                <a:solidFill>
                  <a:srgbClr val="3371E7"/>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4EF0275-F9B9-A781-6243-C0867FA4EB1A}"/>
              </a:ext>
            </a:extLst>
          </p:cNvPr>
          <p:cNvSpPr>
            <a:spLocks noGrp="1"/>
          </p:cNvSpPr>
          <p:nvPr>
            <p:ph type="body" sz="quarter" idx="13" hasCustomPrompt="1"/>
          </p:nvPr>
        </p:nvSpPr>
        <p:spPr>
          <a:xfrm>
            <a:off x="524691" y="6400800"/>
            <a:ext cx="5832904" cy="359681"/>
          </a:xfrm>
          <a:prstGeom prst="rect">
            <a:avLst/>
          </a:prstGeom>
        </p:spPr>
        <p:txBody>
          <a:bodyPr/>
          <a:lstStyle>
            <a:lvl1pPr marL="0" indent="0">
              <a:buNone/>
              <a:defRPr sz="1000">
                <a:solidFill>
                  <a:srgbClr val="3371E7"/>
                </a:solidFill>
                <a:latin typeface="Poppins" pitchFamily="2" charset="77"/>
                <a:cs typeface="Poppins" pitchFamily="2" charset="77"/>
              </a:defRPr>
            </a:lvl1pPr>
          </a:lstStyle>
          <a:p>
            <a:pPr lvl="0"/>
            <a:r>
              <a:rPr lang="en-US">
                <a:latin typeface="Poppins" pitchFamily="2" charset="77"/>
                <a:cs typeface="Poppins" pitchFamily="2" charset="77"/>
              </a:rPr>
              <a:t>Slide Title Goes Here. Poppins Regular, Size 10, Sentence Case</a:t>
            </a:r>
            <a:endParaRPr lang="en-US"/>
          </a:p>
        </p:txBody>
      </p:sp>
      <p:sp>
        <p:nvSpPr>
          <p:cNvPr id="2" name="Text Placeholder 2">
            <a:extLst>
              <a:ext uri="{FF2B5EF4-FFF2-40B4-BE49-F238E27FC236}">
                <a16:creationId xmlns:a16="http://schemas.microsoft.com/office/drawing/2014/main" id="{82952EAD-8EE6-8E60-59F8-01FAC9E5543B}"/>
              </a:ext>
            </a:extLst>
          </p:cNvPr>
          <p:cNvSpPr>
            <a:spLocks noGrp="1"/>
          </p:cNvSpPr>
          <p:nvPr>
            <p:ph type="body" sz="quarter" idx="24" hasCustomPrompt="1"/>
          </p:nvPr>
        </p:nvSpPr>
        <p:spPr>
          <a:xfrm>
            <a:off x="10384280" y="6565685"/>
            <a:ext cx="1202131" cy="194796"/>
          </a:xfrm>
          <a:prstGeom prst="rect">
            <a:avLst/>
          </a:prstGeom>
        </p:spPr>
        <p:txBody>
          <a:bodyPr/>
          <a:lstStyle>
            <a:lvl1pPr marL="0" indent="0" algn="ctr">
              <a:buNone/>
              <a:defRPr sz="700" b="0">
                <a:solidFill>
                  <a:schemeClr val="accent1"/>
                </a:solidFill>
                <a:latin typeface="Poppins Medium" panose="00000600000000000000" pitchFamily="2" charset="0"/>
                <a:cs typeface="Poppins Medium" panose="00000600000000000000" pitchFamily="2" charset="0"/>
              </a:defRPr>
            </a:lvl1pPr>
          </a:lstStyle>
          <a:p>
            <a:r>
              <a:rPr lang="en-US"/>
              <a:t>Children &amp; Families</a:t>
            </a:r>
          </a:p>
        </p:txBody>
      </p:sp>
    </p:spTree>
    <p:extLst>
      <p:ext uri="{BB962C8B-B14F-4D97-AF65-F5344CB8AC3E}">
        <p14:creationId xmlns:p14="http://schemas.microsoft.com/office/powerpoint/2010/main" val="2172585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Slide 1">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A3D833E-86F2-E7C5-C72D-EF1B21E60B00}"/>
              </a:ext>
            </a:extLst>
          </p:cNvPr>
          <p:cNvCxnSpPr>
            <a:cxnSpLocks/>
          </p:cNvCxnSpPr>
          <p:nvPr userDrawn="1"/>
        </p:nvCxnSpPr>
        <p:spPr>
          <a:xfrm>
            <a:off x="6594300" y="6172201"/>
            <a:ext cx="4992111" cy="0"/>
          </a:xfrm>
          <a:prstGeom prst="line">
            <a:avLst/>
          </a:prstGeom>
          <a:ln w="15875">
            <a:solidFill>
              <a:srgbClr val="3371E7"/>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0C8A6596-7812-D6EE-F800-03D0EC4C232A}"/>
              </a:ext>
            </a:extLst>
          </p:cNvPr>
          <p:cNvSpPr>
            <a:spLocks noGrp="1"/>
          </p:cNvSpPr>
          <p:nvPr>
            <p:ph type="body" sz="quarter" idx="10" hasCustomPrompt="1"/>
          </p:nvPr>
        </p:nvSpPr>
        <p:spPr>
          <a:xfrm>
            <a:off x="6593549" y="457778"/>
            <a:ext cx="4992862" cy="539743"/>
          </a:xfrm>
          <a:prstGeom prst="rect">
            <a:avLst/>
          </a:prstGeom>
        </p:spPr>
        <p:txBody>
          <a:bodyPr/>
          <a:lstStyle>
            <a:lvl1pPr marL="0" indent="0">
              <a:buNone/>
              <a:defRPr sz="3200" b="1">
                <a:solidFill>
                  <a:srgbClr val="3371E7"/>
                </a:solidFill>
                <a:latin typeface="Poppins" pitchFamily="2" charset="77"/>
                <a:cs typeface="Poppins" pitchFamily="2" charset="77"/>
              </a:defRPr>
            </a:lvl1pPr>
            <a:lvl2pPr>
              <a:defRPr b="1">
                <a:latin typeface="Poppins" pitchFamily="2" charset="77"/>
                <a:cs typeface="Poppins" pitchFamily="2" charset="77"/>
              </a:defRPr>
            </a:lvl2pPr>
            <a:lvl3pPr>
              <a:defRPr b="1">
                <a:latin typeface="Poppins" pitchFamily="2" charset="77"/>
                <a:cs typeface="Poppins" pitchFamily="2" charset="77"/>
              </a:defRPr>
            </a:lvl3pPr>
            <a:lvl4pPr>
              <a:defRPr b="1">
                <a:latin typeface="Poppins" pitchFamily="2" charset="77"/>
                <a:cs typeface="Poppins" pitchFamily="2" charset="77"/>
              </a:defRPr>
            </a:lvl4pPr>
            <a:lvl5pPr>
              <a:defRPr b="1">
                <a:latin typeface="Poppins" pitchFamily="2" charset="77"/>
                <a:cs typeface="Poppins" pitchFamily="2" charset="77"/>
              </a:defRPr>
            </a:lvl5pPr>
          </a:lstStyle>
          <a:p>
            <a:pPr lvl="0"/>
            <a:r>
              <a:rPr lang="en-US"/>
              <a:t>IMAGE SLIDE TITLE </a:t>
            </a:r>
            <a:br>
              <a:rPr lang="en-US"/>
            </a:br>
            <a:r>
              <a:rPr lang="en-US"/>
              <a:t>GOES HERE</a:t>
            </a:r>
          </a:p>
        </p:txBody>
      </p:sp>
      <p:pic>
        <p:nvPicPr>
          <p:cNvPr id="19" name="Picture 18" descr="Blue letters on a black background&#10;&#10;Description automatically generated">
            <a:extLst>
              <a:ext uri="{FF2B5EF4-FFF2-40B4-BE49-F238E27FC236}">
                <a16:creationId xmlns:a16="http://schemas.microsoft.com/office/drawing/2014/main" id="{904CA38E-5F1D-9149-9E4A-774F35189BC0}"/>
              </a:ext>
            </a:extLst>
          </p:cNvPr>
          <p:cNvPicPr>
            <a:picLocks noChangeAspect="1"/>
          </p:cNvPicPr>
          <p:nvPr userDrawn="1"/>
        </p:nvPicPr>
        <p:blipFill>
          <a:blip r:embed="rId2"/>
          <a:stretch>
            <a:fillRect/>
          </a:stretch>
        </p:blipFill>
        <p:spPr>
          <a:xfrm>
            <a:off x="10223955" y="6401149"/>
            <a:ext cx="1362456" cy="195363"/>
          </a:xfrm>
          <a:prstGeom prst="rect">
            <a:avLst/>
          </a:prstGeom>
        </p:spPr>
      </p:pic>
      <p:sp>
        <p:nvSpPr>
          <p:cNvPr id="21" name="Text Placeholder 20">
            <a:extLst>
              <a:ext uri="{FF2B5EF4-FFF2-40B4-BE49-F238E27FC236}">
                <a16:creationId xmlns:a16="http://schemas.microsoft.com/office/drawing/2014/main" id="{64FF54A6-4498-1952-1CA8-EF76C99B0E7E}"/>
              </a:ext>
            </a:extLst>
          </p:cNvPr>
          <p:cNvSpPr>
            <a:spLocks noGrp="1"/>
          </p:cNvSpPr>
          <p:nvPr>
            <p:ph type="body" sz="quarter" idx="12"/>
          </p:nvPr>
        </p:nvSpPr>
        <p:spPr>
          <a:xfrm>
            <a:off x="6594300" y="1965159"/>
            <a:ext cx="4992862" cy="3978095"/>
          </a:xfrm>
          <a:prstGeom prst="rect">
            <a:avLst/>
          </a:prstGeom>
        </p:spPr>
        <p:txBody>
          <a:bodyPr/>
          <a:lstStyle>
            <a:lvl1pPr>
              <a:defRPr>
                <a:solidFill>
                  <a:srgbClr val="3371E7"/>
                </a:solidFill>
                <a:latin typeface="Poppins" pitchFamily="2" charset="77"/>
                <a:cs typeface="Poppins" pitchFamily="2" charset="77"/>
              </a:defRPr>
            </a:lvl1pPr>
            <a:lvl2pPr>
              <a:defRPr>
                <a:solidFill>
                  <a:srgbClr val="3371E7"/>
                </a:solidFill>
                <a:latin typeface="Poppins" pitchFamily="2" charset="77"/>
                <a:cs typeface="Poppins" pitchFamily="2" charset="77"/>
              </a:defRPr>
            </a:lvl2pPr>
            <a:lvl3pPr>
              <a:defRPr>
                <a:solidFill>
                  <a:srgbClr val="3371E7"/>
                </a:solidFill>
                <a:latin typeface="Poppins" pitchFamily="2" charset="77"/>
                <a:cs typeface="Poppins" pitchFamily="2" charset="77"/>
              </a:defRPr>
            </a:lvl3pPr>
            <a:lvl4pPr>
              <a:defRPr>
                <a:solidFill>
                  <a:srgbClr val="3371E7"/>
                </a:solidFill>
                <a:latin typeface="Poppins" pitchFamily="2" charset="77"/>
                <a:cs typeface="Poppins" pitchFamily="2" charset="77"/>
              </a:defRPr>
            </a:lvl4pPr>
            <a:lvl5pPr>
              <a:defRPr>
                <a:solidFill>
                  <a:srgbClr val="3371E7"/>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4EF0275-F9B9-A781-6243-C0867FA4EB1A}"/>
              </a:ext>
            </a:extLst>
          </p:cNvPr>
          <p:cNvSpPr>
            <a:spLocks noGrp="1"/>
          </p:cNvSpPr>
          <p:nvPr>
            <p:ph type="body" sz="quarter" idx="13" hasCustomPrompt="1"/>
          </p:nvPr>
        </p:nvSpPr>
        <p:spPr>
          <a:xfrm>
            <a:off x="6549081" y="6400800"/>
            <a:ext cx="2656611" cy="359679"/>
          </a:xfrm>
          <a:prstGeom prst="rect">
            <a:avLst/>
          </a:prstGeom>
        </p:spPr>
        <p:txBody>
          <a:bodyPr/>
          <a:lstStyle>
            <a:lvl1pPr marL="0" indent="0">
              <a:buNone/>
              <a:defRPr sz="1000">
                <a:solidFill>
                  <a:srgbClr val="3371E7"/>
                </a:solidFill>
                <a:latin typeface="Poppins" pitchFamily="2" charset="77"/>
                <a:cs typeface="Poppins" pitchFamily="2" charset="77"/>
              </a:defRPr>
            </a:lvl1pPr>
          </a:lstStyle>
          <a:p>
            <a:pPr lvl="0"/>
            <a:r>
              <a:rPr lang="en-US">
                <a:latin typeface="Poppins" pitchFamily="2" charset="77"/>
                <a:cs typeface="Poppins" pitchFamily="2" charset="77"/>
              </a:rPr>
              <a:t>Slide Title Goes Here. </a:t>
            </a:r>
            <a:endParaRPr lang="en-US"/>
          </a:p>
        </p:txBody>
      </p:sp>
      <p:sp>
        <p:nvSpPr>
          <p:cNvPr id="5" name="Picture Placeholder 4">
            <a:extLst>
              <a:ext uri="{FF2B5EF4-FFF2-40B4-BE49-F238E27FC236}">
                <a16:creationId xmlns:a16="http://schemas.microsoft.com/office/drawing/2014/main" id="{B7516385-0800-78AC-C0A6-934BD2ED7008}"/>
              </a:ext>
            </a:extLst>
          </p:cNvPr>
          <p:cNvSpPr>
            <a:spLocks noGrp="1"/>
          </p:cNvSpPr>
          <p:nvPr>
            <p:ph type="pic" sz="quarter" idx="14"/>
          </p:nvPr>
        </p:nvSpPr>
        <p:spPr>
          <a:xfrm>
            <a:off x="0" y="0"/>
            <a:ext cx="6096000" cy="6858000"/>
          </a:xfrm>
          <a:prstGeom prst="rect">
            <a:avLst/>
          </a:prstGeom>
        </p:spPr>
        <p:txBody>
          <a:bodyPr/>
          <a:lstStyle>
            <a:lvl1pPr marL="0" indent="0">
              <a:buNone/>
              <a:defRPr/>
            </a:lvl1pPr>
          </a:lstStyle>
          <a:p>
            <a:r>
              <a:rPr lang="en-US"/>
              <a:t>Click icon to add picture</a:t>
            </a:r>
          </a:p>
        </p:txBody>
      </p:sp>
      <p:sp>
        <p:nvSpPr>
          <p:cNvPr id="3" name="Text Placeholder 2">
            <a:extLst>
              <a:ext uri="{FF2B5EF4-FFF2-40B4-BE49-F238E27FC236}">
                <a16:creationId xmlns:a16="http://schemas.microsoft.com/office/drawing/2014/main" id="{1367DE4B-8371-A8E8-F268-87DFA1BC55E8}"/>
              </a:ext>
            </a:extLst>
          </p:cNvPr>
          <p:cNvSpPr>
            <a:spLocks noGrp="1"/>
          </p:cNvSpPr>
          <p:nvPr>
            <p:ph type="body" sz="quarter" idx="24" hasCustomPrompt="1"/>
          </p:nvPr>
        </p:nvSpPr>
        <p:spPr>
          <a:xfrm>
            <a:off x="10384280" y="6565685"/>
            <a:ext cx="1202131" cy="194796"/>
          </a:xfrm>
          <a:prstGeom prst="rect">
            <a:avLst/>
          </a:prstGeom>
        </p:spPr>
        <p:txBody>
          <a:bodyPr/>
          <a:lstStyle>
            <a:lvl1pPr marL="0" indent="0" algn="ctr">
              <a:buNone/>
              <a:defRPr sz="700" b="0">
                <a:solidFill>
                  <a:schemeClr val="accent1"/>
                </a:solidFill>
                <a:latin typeface="Poppins Medium" panose="00000600000000000000" pitchFamily="2" charset="0"/>
                <a:cs typeface="Poppins Medium" panose="00000600000000000000" pitchFamily="2" charset="0"/>
              </a:defRPr>
            </a:lvl1pPr>
          </a:lstStyle>
          <a:p>
            <a:r>
              <a:rPr lang="en-US"/>
              <a:t>Children &amp; Families</a:t>
            </a:r>
          </a:p>
        </p:txBody>
      </p:sp>
    </p:spTree>
    <p:extLst>
      <p:ext uri="{BB962C8B-B14F-4D97-AF65-F5344CB8AC3E}">
        <p14:creationId xmlns:p14="http://schemas.microsoft.com/office/powerpoint/2010/main" val="315294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1F47A-5C9C-A4BC-60AF-9ADD3B067B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366ADC-F50A-437F-2654-0BE2B991A9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6747A8-FD6D-4EFB-46B3-336A48844204}"/>
              </a:ext>
            </a:extLst>
          </p:cNvPr>
          <p:cNvSpPr>
            <a:spLocks noGrp="1"/>
          </p:cNvSpPr>
          <p:nvPr>
            <p:ph type="dt" sz="half" idx="10"/>
          </p:nvPr>
        </p:nvSpPr>
        <p:spPr/>
        <p:txBody>
          <a:bodyPr/>
          <a:lstStyle/>
          <a:p>
            <a:fld id="{5AD353AE-7C8A-4936-8325-B0862794101C}" type="datetimeFigureOut">
              <a:rPr lang="en-US" smtClean="0"/>
              <a:t>5/4/2026</a:t>
            </a:fld>
            <a:endParaRPr lang="en-US"/>
          </a:p>
        </p:txBody>
      </p:sp>
      <p:sp>
        <p:nvSpPr>
          <p:cNvPr id="5" name="Footer Placeholder 4">
            <a:extLst>
              <a:ext uri="{FF2B5EF4-FFF2-40B4-BE49-F238E27FC236}">
                <a16:creationId xmlns:a16="http://schemas.microsoft.com/office/drawing/2014/main" id="{EDB9A4A7-14A9-F3C7-4531-F87AB802F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3B7A4-449D-E420-40E6-E99F945902E6}"/>
              </a:ext>
            </a:extLst>
          </p:cNvPr>
          <p:cNvSpPr>
            <a:spLocks noGrp="1"/>
          </p:cNvSpPr>
          <p:nvPr>
            <p:ph type="sldNum" sz="quarter" idx="12"/>
          </p:nvPr>
        </p:nvSpPr>
        <p:spPr/>
        <p:txBody>
          <a:bodyPr/>
          <a:lstStyle/>
          <a:p>
            <a:fld id="{7ED89CAB-56D7-43E1-B581-AFA6EAB05FB0}" type="slidenum">
              <a:rPr lang="en-US" smtClean="0"/>
              <a:t>‹#›</a:t>
            </a:fld>
            <a:endParaRPr lang="en-US"/>
          </a:p>
        </p:txBody>
      </p:sp>
    </p:spTree>
    <p:extLst>
      <p:ext uri="{BB962C8B-B14F-4D97-AF65-F5344CB8AC3E}">
        <p14:creationId xmlns:p14="http://schemas.microsoft.com/office/powerpoint/2010/main" val="3598782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5C295-2669-10DC-2B6A-3EAC5C5B1D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E1937C-B54C-25F6-5C2F-4476B793A2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BB253F-A65F-96A5-8E4B-C3BC0E308B75}"/>
              </a:ext>
            </a:extLst>
          </p:cNvPr>
          <p:cNvSpPr>
            <a:spLocks noGrp="1"/>
          </p:cNvSpPr>
          <p:nvPr>
            <p:ph type="dt" sz="half" idx="10"/>
          </p:nvPr>
        </p:nvSpPr>
        <p:spPr/>
        <p:txBody>
          <a:bodyPr/>
          <a:lstStyle/>
          <a:p>
            <a:fld id="{5AD353AE-7C8A-4936-8325-B0862794101C}" type="datetimeFigureOut">
              <a:rPr lang="en-US" smtClean="0"/>
              <a:t>5/4/2026</a:t>
            </a:fld>
            <a:endParaRPr lang="en-US"/>
          </a:p>
        </p:txBody>
      </p:sp>
      <p:sp>
        <p:nvSpPr>
          <p:cNvPr id="5" name="Footer Placeholder 4">
            <a:extLst>
              <a:ext uri="{FF2B5EF4-FFF2-40B4-BE49-F238E27FC236}">
                <a16:creationId xmlns:a16="http://schemas.microsoft.com/office/drawing/2014/main" id="{7C3A7AB1-88FA-B5B7-5643-3FEBC0C02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F2B150-9043-B1B8-2A2A-27E73D804EE9}"/>
              </a:ext>
            </a:extLst>
          </p:cNvPr>
          <p:cNvSpPr>
            <a:spLocks noGrp="1"/>
          </p:cNvSpPr>
          <p:nvPr>
            <p:ph type="sldNum" sz="quarter" idx="12"/>
          </p:nvPr>
        </p:nvSpPr>
        <p:spPr/>
        <p:txBody>
          <a:bodyPr/>
          <a:lstStyle/>
          <a:p>
            <a:fld id="{7ED89CAB-56D7-43E1-B581-AFA6EAB05FB0}" type="slidenum">
              <a:rPr lang="en-US" smtClean="0"/>
              <a:t>‹#›</a:t>
            </a:fld>
            <a:endParaRPr lang="en-US"/>
          </a:p>
        </p:txBody>
      </p:sp>
    </p:spTree>
    <p:extLst>
      <p:ext uri="{BB962C8B-B14F-4D97-AF65-F5344CB8AC3E}">
        <p14:creationId xmlns:p14="http://schemas.microsoft.com/office/powerpoint/2010/main" val="763692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3940C-AE4F-B6BD-5FBE-FD59F404FC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7E0161-56E4-594B-2F1A-7E3583414F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3AFB99-4E8C-E47B-234A-E105929318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9A64ED-B001-1D9D-EB5F-DE875CD336EA}"/>
              </a:ext>
            </a:extLst>
          </p:cNvPr>
          <p:cNvSpPr>
            <a:spLocks noGrp="1"/>
          </p:cNvSpPr>
          <p:nvPr>
            <p:ph type="dt" sz="half" idx="10"/>
          </p:nvPr>
        </p:nvSpPr>
        <p:spPr/>
        <p:txBody>
          <a:bodyPr/>
          <a:lstStyle/>
          <a:p>
            <a:fld id="{5AD353AE-7C8A-4936-8325-B0862794101C}" type="datetimeFigureOut">
              <a:rPr lang="en-US" smtClean="0"/>
              <a:t>5/4/2026</a:t>
            </a:fld>
            <a:endParaRPr lang="en-US"/>
          </a:p>
        </p:txBody>
      </p:sp>
      <p:sp>
        <p:nvSpPr>
          <p:cNvPr id="6" name="Footer Placeholder 5">
            <a:extLst>
              <a:ext uri="{FF2B5EF4-FFF2-40B4-BE49-F238E27FC236}">
                <a16:creationId xmlns:a16="http://schemas.microsoft.com/office/drawing/2014/main" id="{BE45EADE-3C9D-496F-104D-B44A4D78B3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152D11-1FC8-89A3-6163-613FECE50AA7}"/>
              </a:ext>
            </a:extLst>
          </p:cNvPr>
          <p:cNvSpPr>
            <a:spLocks noGrp="1"/>
          </p:cNvSpPr>
          <p:nvPr>
            <p:ph type="sldNum" sz="quarter" idx="12"/>
          </p:nvPr>
        </p:nvSpPr>
        <p:spPr/>
        <p:txBody>
          <a:bodyPr/>
          <a:lstStyle/>
          <a:p>
            <a:fld id="{7ED89CAB-56D7-43E1-B581-AFA6EAB05FB0}" type="slidenum">
              <a:rPr lang="en-US" smtClean="0"/>
              <a:t>‹#›</a:t>
            </a:fld>
            <a:endParaRPr lang="en-US"/>
          </a:p>
        </p:txBody>
      </p:sp>
    </p:spTree>
    <p:extLst>
      <p:ext uri="{BB962C8B-B14F-4D97-AF65-F5344CB8AC3E}">
        <p14:creationId xmlns:p14="http://schemas.microsoft.com/office/powerpoint/2010/main" val="3329202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DFB51-DC11-BDEA-891D-641B35C4FD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DB0ECA-CFD0-5D4F-3FD6-0EEFA19472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A27EE5-5D0F-1541-F7CD-E399395C06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328C1E-F642-C659-E82D-D47737974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823E3F-448E-CB47-1545-EC03AC3067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3F04CF-53E7-AE6E-0174-11718CBF189E}"/>
              </a:ext>
            </a:extLst>
          </p:cNvPr>
          <p:cNvSpPr>
            <a:spLocks noGrp="1"/>
          </p:cNvSpPr>
          <p:nvPr>
            <p:ph type="dt" sz="half" idx="10"/>
          </p:nvPr>
        </p:nvSpPr>
        <p:spPr/>
        <p:txBody>
          <a:bodyPr/>
          <a:lstStyle/>
          <a:p>
            <a:fld id="{5AD353AE-7C8A-4936-8325-B0862794101C}" type="datetimeFigureOut">
              <a:rPr lang="en-US" smtClean="0"/>
              <a:t>5/4/2026</a:t>
            </a:fld>
            <a:endParaRPr lang="en-US"/>
          </a:p>
        </p:txBody>
      </p:sp>
      <p:sp>
        <p:nvSpPr>
          <p:cNvPr id="8" name="Footer Placeholder 7">
            <a:extLst>
              <a:ext uri="{FF2B5EF4-FFF2-40B4-BE49-F238E27FC236}">
                <a16:creationId xmlns:a16="http://schemas.microsoft.com/office/drawing/2014/main" id="{468D64BB-242D-D554-E0CA-CE1900BC2B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E9DCE1-BA71-1DD7-0028-237F633616BF}"/>
              </a:ext>
            </a:extLst>
          </p:cNvPr>
          <p:cNvSpPr>
            <a:spLocks noGrp="1"/>
          </p:cNvSpPr>
          <p:nvPr>
            <p:ph type="sldNum" sz="quarter" idx="12"/>
          </p:nvPr>
        </p:nvSpPr>
        <p:spPr/>
        <p:txBody>
          <a:bodyPr/>
          <a:lstStyle/>
          <a:p>
            <a:fld id="{7ED89CAB-56D7-43E1-B581-AFA6EAB05FB0}" type="slidenum">
              <a:rPr lang="en-US" smtClean="0"/>
              <a:t>‹#›</a:t>
            </a:fld>
            <a:endParaRPr lang="en-US"/>
          </a:p>
        </p:txBody>
      </p:sp>
    </p:spTree>
    <p:extLst>
      <p:ext uri="{BB962C8B-B14F-4D97-AF65-F5344CB8AC3E}">
        <p14:creationId xmlns:p14="http://schemas.microsoft.com/office/powerpoint/2010/main" val="431911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74CC9-A51E-37B2-94EF-5E906DC3CE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F6D8E2-57B5-630D-6E41-C9F0C5806525}"/>
              </a:ext>
            </a:extLst>
          </p:cNvPr>
          <p:cNvSpPr>
            <a:spLocks noGrp="1"/>
          </p:cNvSpPr>
          <p:nvPr>
            <p:ph type="dt" sz="half" idx="10"/>
          </p:nvPr>
        </p:nvSpPr>
        <p:spPr/>
        <p:txBody>
          <a:bodyPr/>
          <a:lstStyle/>
          <a:p>
            <a:fld id="{5AD353AE-7C8A-4936-8325-B0862794101C}" type="datetimeFigureOut">
              <a:rPr lang="en-US" smtClean="0"/>
              <a:t>5/4/2026</a:t>
            </a:fld>
            <a:endParaRPr lang="en-US"/>
          </a:p>
        </p:txBody>
      </p:sp>
      <p:sp>
        <p:nvSpPr>
          <p:cNvPr id="4" name="Footer Placeholder 3">
            <a:extLst>
              <a:ext uri="{FF2B5EF4-FFF2-40B4-BE49-F238E27FC236}">
                <a16:creationId xmlns:a16="http://schemas.microsoft.com/office/drawing/2014/main" id="{8C2D999F-6E7A-74B5-1E35-BD7881DA6B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1AF035-40EF-C4FD-9603-5BCAB7845A75}"/>
              </a:ext>
            </a:extLst>
          </p:cNvPr>
          <p:cNvSpPr>
            <a:spLocks noGrp="1"/>
          </p:cNvSpPr>
          <p:nvPr>
            <p:ph type="sldNum" sz="quarter" idx="12"/>
          </p:nvPr>
        </p:nvSpPr>
        <p:spPr/>
        <p:txBody>
          <a:bodyPr/>
          <a:lstStyle/>
          <a:p>
            <a:fld id="{7ED89CAB-56D7-43E1-B581-AFA6EAB05FB0}" type="slidenum">
              <a:rPr lang="en-US" smtClean="0"/>
              <a:t>‹#›</a:t>
            </a:fld>
            <a:endParaRPr lang="en-US"/>
          </a:p>
        </p:txBody>
      </p:sp>
    </p:spTree>
    <p:extLst>
      <p:ext uri="{BB962C8B-B14F-4D97-AF65-F5344CB8AC3E}">
        <p14:creationId xmlns:p14="http://schemas.microsoft.com/office/powerpoint/2010/main" val="505772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B77BEA-9E19-3F33-E6CF-68D828E84C9C}"/>
              </a:ext>
            </a:extLst>
          </p:cNvPr>
          <p:cNvSpPr>
            <a:spLocks noGrp="1"/>
          </p:cNvSpPr>
          <p:nvPr>
            <p:ph type="dt" sz="half" idx="10"/>
          </p:nvPr>
        </p:nvSpPr>
        <p:spPr/>
        <p:txBody>
          <a:bodyPr/>
          <a:lstStyle/>
          <a:p>
            <a:fld id="{5AD353AE-7C8A-4936-8325-B0862794101C}" type="datetimeFigureOut">
              <a:rPr lang="en-US" smtClean="0"/>
              <a:t>5/4/2026</a:t>
            </a:fld>
            <a:endParaRPr lang="en-US"/>
          </a:p>
        </p:txBody>
      </p:sp>
      <p:sp>
        <p:nvSpPr>
          <p:cNvPr id="3" name="Footer Placeholder 2">
            <a:extLst>
              <a:ext uri="{FF2B5EF4-FFF2-40B4-BE49-F238E27FC236}">
                <a16:creationId xmlns:a16="http://schemas.microsoft.com/office/drawing/2014/main" id="{2BB170DC-C97E-024E-7121-6DA378B85A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B03AD5-5E27-BB92-CAAD-967F48AFA45E}"/>
              </a:ext>
            </a:extLst>
          </p:cNvPr>
          <p:cNvSpPr>
            <a:spLocks noGrp="1"/>
          </p:cNvSpPr>
          <p:nvPr>
            <p:ph type="sldNum" sz="quarter" idx="12"/>
          </p:nvPr>
        </p:nvSpPr>
        <p:spPr/>
        <p:txBody>
          <a:bodyPr/>
          <a:lstStyle/>
          <a:p>
            <a:fld id="{7ED89CAB-56D7-43E1-B581-AFA6EAB05FB0}" type="slidenum">
              <a:rPr lang="en-US" smtClean="0"/>
              <a:t>‹#›</a:t>
            </a:fld>
            <a:endParaRPr lang="en-US"/>
          </a:p>
        </p:txBody>
      </p:sp>
    </p:spTree>
    <p:extLst>
      <p:ext uri="{BB962C8B-B14F-4D97-AF65-F5344CB8AC3E}">
        <p14:creationId xmlns:p14="http://schemas.microsoft.com/office/powerpoint/2010/main" val="4118862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73996-01B8-F813-4246-45D99ED13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12AD33-8A7F-701A-F90C-79640D9E33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55987A-F25B-FA84-9AA1-4C6E83D78E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160AB2-A884-940B-82E7-0699588AAACF}"/>
              </a:ext>
            </a:extLst>
          </p:cNvPr>
          <p:cNvSpPr>
            <a:spLocks noGrp="1"/>
          </p:cNvSpPr>
          <p:nvPr>
            <p:ph type="dt" sz="half" idx="10"/>
          </p:nvPr>
        </p:nvSpPr>
        <p:spPr/>
        <p:txBody>
          <a:bodyPr/>
          <a:lstStyle/>
          <a:p>
            <a:fld id="{5AD353AE-7C8A-4936-8325-B0862794101C}" type="datetimeFigureOut">
              <a:rPr lang="en-US" smtClean="0"/>
              <a:t>5/4/2026</a:t>
            </a:fld>
            <a:endParaRPr lang="en-US"/>
          </a:p>
        </p:txBody>
      </p:sp>
      <p:sp>
        <p:nvSpPr>
          <p:cNvPr id="6" name="Footer Placeholder 5">
            <a:extLst>
              <a:ext uri="{FF2B5EF4-FFF2-40B4-BE49-F238E27FC236}">
                <a16:creationId xmlns:a16="http://schemas.microsoft.com/office/drawing/2014/main" id="{51EBC68D-BE0A-F26F-6044-C16EC36CF7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5A6D6A-1633-3EA6-94BD-69B70D046F41}"/>
              </a:ext>
            </a:extLst>
          </p:cNvPr>
          <p:cNvSpPr>
            <a:spLocks noGrp="1"/>
          </p:cNvSpPr>
          <p:nvPr>
            <p:ph type="sldNum" sz="quarter" idx="12"/>
          </p:nvPr>
        </p:nvSpPr>
        <p:spPr/>
        <p:txBody>
          <a:bodyPr/>
          <a:lstStyle/>
          <a:p>
            <a:fld id="{7ED89CAB-56D7-43E1-B581-AFA6EAB05FB0}" type="slidenum">
              <a:rPr lang="en-US" smtClean="0"/>
              <a:t>‹#›</a:t>
            </a:fld>
            <a:endParaRPr lang="en-US"/>
          </a:p>
        </p:txBody>
      </p:sp>
    </p:spTree>
    <p:extLst>
      <p:ext uri="{BB962C8B-B14F-4D97-AF65-F5344CB8AC3E}">
        <p14:creationId xmlns:p14="http://schemas.microsoft.com/office/powerpoint/2010/main" val="2972009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605E8-04EE-2AB2-B4F3-2111743826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D5B197-7138-8063-C328-3FD7E59CD0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EE788D-B1D0-7E3F-4B47-788D787DA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4E3954-8D81-FBB2-515D-A92DB28E6451}"/>
              </a:ext>
            </a:extLst>
          </p:cNvPr>
          <p:cNvSpPr>
            <a:spLocks noGrp="1"/>
          </p:cNvSpPr>
          <p:nvPr>
            <p:ph type="dt" sz="half" idx="10"/>
          </p:nvPr>
        </p:nvSpPr>
        <p:spPr/>
        <p:txBody>
          <a:bodyPr/>
          <a:lstStyle/>
          <a:p>
            <a:fld id="{5AD353AE-7C8A-4936-8325-B0862794101C}" type="datetimeFigureOut">
              <a:rPr lang="en-US" smtClean="0"/>
              <a:t>5/4/2026</a:t>
            </a:fld>
            <a:endParaRPr lang="en-US"/>
          </a:p>
        </p:txBody>
      </p:sp>
      <p:sp>
        <p:nvSpPr>
          <p:cNvPr id="6" name="Footer Placeholder 5">
            <a:extLst>
              <a:ext uri="{FF2B5EF4-FFF2-40B4-BE49-F238E27FC236}">
                <a16:creationId xmlns:a16="http://schemas.microsoft.com/office/drawing/2014/main" id="{6C096CE9-EED7-4916-1201-80293B0C94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459472-A2DC-7D31-A6FF-9B3C1C0750BE}"/>
              </a:ext>
            </a:extLst>
          </p:cNvPr>
          <p:cNvSpPr>
            <a:spLocks noGrp="1"/>
          </p:cNvSpPr>
          <p:nvPr>
            <p:ph type="sldNum" sz="quarter" idx="12"/>
          </p:nvPr>
        </p:nvSpPr>
        <p:spPr/>
        <p:txBody>
          <a:bodyPr/>
          <a:lstStyle/>
          <a:p>
            <a:fld id="{7ED89CAB-56D7-43E1-B581-AFA6EAB05FB0}" type="slidenum">
              <a:rPr lang="en-US" smtClean="0"/>
              <a:t>‹#›</a:t>
            </a:fld>
            <a:endParaRPr lang="en-US"/>
          </a:p>
        </p:txBody>
      </p:sp>
    </p:spTree>
    <p:extLst>
      <p:ext uri="{BB962C8B-B14F-4D97-AF65-F5344CB8AC3E}">
        <p14:creationId xmlns:p14="http://schemas.microsoft.com/office/powerpoint/2010/main" val="3007555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8099F8-3154-C4BE-B851-986FEA704F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14CD3A-AC90-BEE7-5FF4-BA4925F885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ABBEA-DD3C-F813-6429-D0DE751787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353AE-7C8A-4936-8325-B0862794101C}" type="datetimeFigureOut">
              <a:rPr lang="en-US" smtClean="0"/>
              <a:t>5/4/2026</a:t>
            </a:fld>
            <a:endParaRPr lang="en-US"/>
          </a:p>
        </p:txBody>
      </p:sp>
      <p:sp>
        <p:nvSpPr>
          <p:cNvPr id="5" name="Footer Placeholder 4">
            <a:extLst>
              <a:ext uri="{FF2B5EF4-FFF2-40B4-BE49-F238E27FC236}">
                <a16:creationId xmlns:a16="http://schemas.microsoft.com/office/drawing/2014/main" id="{65D5337D-9F93-912A-2018-747B26B5CF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212835-EBE1-1C54-9B8D-645A358CE3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89CAB-56D7-43E1-B581-AFA6EAB05FB0}" type="slidenum">
              <a:rPr lang="en-US" smtClean="0"/>
              <a:t>‹#›</a:t>
            </a:fld>
            <a:endParaRPr lang="en-US"/>
          </a:p>
        </p:txBody>
      </p:sp>
    </p:spTree>
    <p:extLst>
      <p:ext uri="{BB962C8B-B14F-4D97-AF65-F5344CB8AC3E}">
        <p14:creationId xmlns:p14="http://schemas.microsoft.com/office/powerpoint/2010/main" val="529991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55B9BAD-57C1-83B0-44B2-E798A23E7C72}"/>
              </a:ext>
            </a:extLst>
          </p:cNvPr>
          <p:cNvSpPr txBox="1"/>
          <p:nvPr/>
        </p:nvSpPr>
        <p:spPr>
          <a:xfrm>
            <a:off x="6250328" y="1527356"/>
            <a:ext cx="5578998" cy="4401205"/>
          </a:xfrm>
          <a:prstGeom prst="rect">
            <a:avLst/>
          </a:prstGeom>
          <a:noFill/>
        </p:spPr>
        <p:txBody>
          <a:bodyPr wrap="square" lIns="91440" tIns="45720" rIns="91440" bIns="45720" anchor="t">
            <a:spAutoFit/>
          </a:bodyPr>
          <a:lstStyle/>
          <a:p>
            <a:r>
              <a:rPr lang="en-US" sz="2800">
                <a:solidFill>
                  <a:srgbClr val="FFFFFF"/>
                </a:solidFill>
                <a:latin typeface="Poppins" panose="00000500000000000000" pitchFamily="2" charset="0"/>
                <a:cs typeface="Poppins" panose="00000500000000000000" pitchFamily="2" charset="0"/>
              </a:rPr>
              <a:t>SAC Presentation:</a:t>
            </a:r>
            <a:br>
              <a:rPr lang="en-US" sz="2800">
                <a:latin typeface="Poppins" panose="00000500000000000000" pitchFamily="2" charset="0"/>
                <a:cs typeface="Poppins" panose="00000500000000000000" pitchFamily="2" charset="0"/>
              </a:rPr>
            </a:br>
            <a:r>
              <a:rPr lang="en-US" sz="2800">
                <a:solidFill>
                  <a:srgbClr val="FFFFFF"/>
                </a:solidFill>
                <a:latin typeface="Poppins" panose="00000500000000000000" pitchFamily="2" charset="0"/>
                <a:cs typeface="Poppins" panose="00000500000000000000" pitchFamily="2" charset="0"/>
              </a:rPr>
              <a:t>Data on Permanency and Well-being</a:t>
            </a:r>
          </a:p>
          <a:p>
            <a:endParaRPr lang="en-US" sz="2800">
              <a:solidFill>
                <a:srgbClr val="FFFFFF"/>
              </a:solidFill>
              <a:latin typeface="Poppins" panose="00000500000000000000" pitchFamily="2" charset="0"/>
              <a:cs typeface="Poppins" panose="00000500000000000000" pitchFamily="2" charset="0"/>
            </a:endParaRPr>
          </a:p>
          <a:p>
            <a:r>
              <a:rPr lang="en-US" sz="2800">
                <a:solidFill>
                  <a:srgbClr val="FFFFFF"/>
                </a:solidFill>
                <a:latin typeface="Poppins" panose="00000500000000000000" pitchFamily="2" charset="0"/>
                <a:cs typeface="Poppins" panose="00000500000000000000" pitchFamily="2" charset="0"/>
              </a:rPr>
              <a:t>May 2026</a:t>
            </a:r>
            <a:br>
              <a:rPr lang="en-US" sz="2400">
                <a:latin typeface="Poppins" panose="00000500000000000000" pitchFamily="2" charset="0"/>
                <a:cs typeface="Poppins" panose="00000500000000000000" pitchFamily="2" charset="0"/>
              </a:rPr>
            </a:br>
            <a:br>
              <a:rPr lang="en-US" sz="2000">
                <a:latin typeface="Poppins" panose="00000500000000000000" pitchFamily="2" charset="0"/>
                <a:cs typeface="Poppins" panose="00000500000000000000" pitchFamily="2" charset="0"/>
              </a:rPr>
            </a:br>
            <a:br>
              <a:rPr lang="en-US" sz="2000">
                <a:latin typeface="Poppins" panose="00000500000000000000" pitchFamily="2" charset="0"/>
                <a:cs typeface="Poppins" panose="00000500000000000000" pitchFamily="2" charset="0"/>
              </a:rPr>
            </a:br>
            <a:r>
              <a:rPr lang="en-US" sz="2000">
                <a:solidFill>
                  <a:srgbClr val="FFFFFF"/>
                </a:solidFill>
                <a:latin typeface="Poppins" panose="00000500000000000000" pitchFamily="2" charset="0"/>
                <a:cs typeface="Poppins" panose="00000500000000000000" pitchFamily="2" charset="0"/>
              </a:rPr>
              <a:t>Chief of Continuous Quality Improvement, </a:t>
            </a:r>
            <a:br>
              <a:rPr lang="en-US" sz="2000">
                <a:latin typeface="Poppins" panose="00000500000000000000" pitchFamily="2" charset="0"/>
                <a:cs typeface="Poppins" panose="00000500000000000000" pitchFamily="2" charset="0"/>
              </a:rPr>
            </a:br>
            <a:r>
              <a:rPr lang="en-US" sz="2000">
                <a:solidFill>
                  <a:srgbClr val="FFFFFF"/>
                </a:solidFill>
                <a:latin typeface="Poppins" panose="00000500000000000000" pitchFamily="2" charset="0"/>
                <a:cs typeface="Poppins" panose="00000500000000000000" pitchFamily="2" charset="0"/>
              </a:rPr>
              <a:t>Rosemary Wieworka, LMSW</a:t>
            </a:r>
          </a:p>
          <a:p>
            <a:endParaRPr lang="en-US" sz="2000">
              <a:solidFill>
                <a:srgbClr val="FFFFFF"/>
              </a:solidFill>
              <a:latin typeface="Poppins" panose="00000500000000000000" pitchFamily="2" charset="0"/>
              <a:cs typeface="Poppins" panose="00000500000000000000" pitchFamily="2" charset="0"/>
            </a:endParaRPr>
          </a:p>
          <a:p>
            <a:r>
              <a:rPr lang="en-US" sz="2000">
                <a:solidFill>
                  <a:srgbClr val="FFFFFF"/>
                </a:solidFill>
                <a:latin typeface="Poppins" panose="00000500000000000000" pitchFamily="2" charset="0"/>
                <a:cs typeface="Poppins" panose="00000500000000000000" pitchFamily="2" charset="0"/>
              </a:rPr>
              <a:t>Program Director</a:t>
            </a:r>
            <a:endParaRPr lang="en-US">
              <a:solidFill>
                <a:srgbClr val="000000"/>
              </a:solidFill>
              <a:latin typeface="Poppins" panose="00000500000000000000" pitchFamily="2" charset="0"/>
              <a:ea typeface="Calibri" panose="020F0502020204030204"/>
              <a:cs typeface="Poppins" panose="00000500000000000000" pitchFamily="2" charset="0"/>
            </a:endParaRPr>
          </a:p>
          <a:p>
            <a:r>
              <a:rPr lang="en-US" sz="2000">
                <a:solidFill>
                  <a:srgbClr val="FFFFFF"/>
                </a:solidFill>
                <a:latin typeface="Poppins" panose="00000500000000000000" pitchFamily="2" charset="0"/>
                <a:cs typeface="Poppins" panose="00000500000000000000" pitchFamily="2" charset="0"/>
              </a:rPr>
              <a:t>Fred North</a:t>
            </a:r>
          </a:p>
        </p:txBody>
      </p:sp>
    </p:spTree>
    <p:extLst>
      <p:ext uri="{BB962C8B-B14F-4D97-AF65-F5344CB8AC3E}">
        <p14:creationId xmlns:p14="http://schemas.microsoft.com/office/powerpoint/2010/main" val="1208559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BDF681A3-AEDF-3565-F205-884FC4E046FB}"/>
              </a:ext>
            </a:extLst>
          </p:cNvPr>
          <p:cNvSpPr txBox="1"/>
          <p:nvPr/>
        </p:nvSpPr>
        <p:spPr>
          <a:xfrm>
            <a:off x="6555284" y="97767"/>
            <a:ext cx="3120034" cy="584775"/>
          </a:xfrm>
          <a:prstGeom prst="rect">
            <a:avLst/>
          </a:prstGeom>
          <a:noFill/>
        </p:spPr>
        <p:txBody>
          <a:bodyPr wrap="square">
            <a:spAutoFit/>
          </a:bodyPr>
          <a:lstStyle/>
          <a:p>
            <a:r>
              <a:rPr lang="en-US" sz="3200" b="1">
                <a:solidFill>
                  <a:srgbClr val="3371E7"/>
                </a:solidFill>
                <a:latin typeface="Poppins" pitchFamily="2" charset="77"/>
                <a:cs typeface="Poppins" pitchFamily="2" charset="77"/>
              </a:rPr>
              <a:t>Permanency</a:t>
            </a:r>
          </a:p>
        </p:txBody>
      </p:sp>
      <p:sp>
        <p:nvSpPr>
          <p:cNvPr id="10" name="TextBox 9">
            <a:extLst>
              <a:ext uri="{FF2B5EF4-FFF2-40B4-BE49-F238E27FC236}">
                <a16:creationId xmlns:a16="http://schemas.microsoft.com/office/drawing/2014/main" id="{596B160C-3B68-4F99-6E89-8FEB6DC7B88D}"/>
              </a:ext>
            </a:extLst>
          </p:cNvPr>
          <p:cNvSpPr txBox="1"/>
          <p:nvPr/>
        </p:nvSpPr>
        <p:spPr>
          <a:xfrm>
            <a:off x="82899" y="2514579"/>
            <a:ext cx="3665136" cy="1569660"/>
          </a:xfrm>
          <a:prstGeom prst="rect">
            <a:avLst/>
          </a:prstGeom>
          <a:noFill/>
        </p:spPr>
        <p:txBody>
          <a:bodyPr wrap="square" lIns="91440" tIns="45720" rIns="91440" bIns="45720" anchor="t">
            <a:spAutoFit/>
          </a:bodyPr>
          <a:lstStyle/>
          <a:p>
            <a:r>
              <a:rPr lang="en-US" sz="2400" b="1" kern="1200" dirty="0">
                <a:solidFill>
                  <a:schemeClr val="bg1"/>
                </a:solidFill>
                <a:latin typeface="Aptos"/>
              </a:rPr>
              <a:t>Permanency outcome: </a:t>
            </a:r>
            <a:r>
              <a:rPr lang="en-US" sz="2400" kern="1200" dirty="0">
                <a:solidFill>
                  <a:schemeClr val="bg1"/>
                </a:solidFill>
                <a:latin typeface="Aptos"/>
              </a:rPr>
              <a:t>Children and youth in DCF care will achieve timely permanency.</a:t>
            </a:r>
            <a:endParaRPr lang="en-US" sz="2800" dirty="0">
              <a:solidFill>
                <a:schemeClr val="bg1"/>
              </a:solidFill>
              <a:latin typeface="Aptos"/>
            </a:endParaRPr>
          </a:p>
        </p:txBody>
      </p:sp>
      <p:graphicFrame>
        <p:nvGraphicFramePr>
          <p:cNvPr id="2" name="Table 1">
            <a:extLst>
              <a:ext uri="{FF2B5EF4-FFF2-40B4-BE49-F238E27FC236}">
                <a16:creationId xmlns:a16="http://schemas.microsoft.com/office/drawing/2014/main" id="{E41C33DC-F6BD-9A4E-0ACE-B2CA095D0EA6}"/>
              </a:ext>
            </a:extLst>
          </p:cNvPr>
          <p:cNvGraphicFramePr>
            <a:graphicFrameLocks noGrp="1"/>
          </p:cNvGraphicFramePr>
          <p:nvPr>
            <p:extLst>
              <p:ext uri="{D42A27DB-BD31-4B8C-83A1-F6EECF244321}">
                <p14:modId xmlns:p14="http://schemas.microsoft.com/office/powerpoint/2010/main" val="3209145138"/>
              </p:ext>
            </p:extLst>
          </p:nvPr>
        </p:nvGraphicFramePr>
        <p:xfrm>
          <a:off x="4121502" y="699289"/>
          <a:ext cx="7987597" cy="5557311"/>
        </p:xfrm>
        <a:graphic>
          <a:graphicData uri="http://schemas.openxmlformats.org/drawingml/2006/table">
            <a:tbl>
              <a:tblPr/>
              <a:tblGrid>
                <a:gridCol w="5084142">
                  <a:extLst>
                    <a:ext uri="{9D8B030D-6E8A-4147-A177-3AD203B41FA5}">
                      <a16:colId xmlns:a16="http://schemas.microsoft.com/office/drawing/2014/main" val="1330143094"/>
                    </a:ext>
                  </a:extLst>
                </a:gridCol>
                <a:gridCol w="1458930">
                  <a:extLst>
                    <a:ext uri="{9D8B030D-6E8A-4147-A177-3AD203B41FA5}">
                      <a16:colId xmlns:a16="http://schemas.microsoft.com/office/drawing/2014/main" val="4252050366"/>
                    </a:ext>
                  </a:extLst>
                </a:gridCol>
                <a:gridCol w="1444525">
                  <a:extLst>
                    <a:ext uri="{9D8B030D-6E8A-4147-A177-3AD203B41FA5}">
                      <a16:colId xmlns:a16="http://schemas.microsoft.com/office/drawing/2014/main" val="3772044380"/>
                    </a:ext>
                  </a:extLst>
                </a:gridCol>
              </a:tblGrid>
              <a:tr h="484985">
                <a:tc gridSpan="3">
                  <a:txBody>
                    <a:bodyPr/>
                    <a:lstStyle/>
                    <a:p>
                      <a:pPr algn="ctr" rtl="0" fontAlgn="base">
                        <a:lnSpc>
                          <a:spcPts val="2008"/>
                        </a:lnSpc>
                        <a:buNone/>
                      </a:pPr>
                      <a:r>
                        <a:rPr lang="en-US" sz="2000" b="1" i="0">
                          <a:solidFill>
                            <a:srgbClr val="F2F2F2"/>
                          </a:solidFill>
                          <a:effectLst/>
                          <a:latin typeface="Aptos" panose="020B0004020202020204" pitchFamily="34" charset="0"/>
                        </a:rPr>
                        <a:t>Kids in foster care find a permanent home quickly. </a:t>
                      </a:r>
                      <a:endParaRPr lang="en-US" sz="2000" b="1" i="0">
                        <a:effectLst/>
                        <a:latin typeface="Aptos" panose="020B0004020202020204" pitchFamily="34" charset="0"/>
                      </a:endParaRPr>
                    </a:p>
                  </a:txBody>
                  <a:tcPr marL="80143" marR="80143" marT="40072" marB="40072" anchor="ctr">
                    <a:lnL w="9525" cap="flat" cmpd="sng" algn="ctr">
                      <a:solidFill>
                        <a:srgbClr val="60FB0A"/>
                      </a:solidFill>
                      <a:prstDash val="solid"/>
                      <a:round/>
                      <a:headEnd type="none" w="med" len="med"/>
                      <a:tailEnd type="none" w="med" len="med"/>
                    </a:lnL>
                    <a:lnR w="9525" cap="flat" cmpd="sng" algn="ctr">
                      <a:solidFill>
                        <a:srgbClr val="60FB0A"/>
                      </a:solidFill>
                      <a:prstDash val="solid"/>
                      <a:round/>
                      <a:headEnd type="none" w="med" len="med"/>
                      <a:tailEnd type="none" w="med" len="med"/>
                    </a:lnR>
                    <a:lnT>
                      <a:noFill/>
                    </a:lnT>
                    <a:lnB w="6350" cap="flat" cmpd="sng" algn="ctr">
                      <a:noFill/>
                      <a:prstDash val="solid"/>
                      <a:round/>
                      <a:headEnd type="none" w="med" len="med"/>
                      <a:tailEnd type="none" w="med" len="med"/>
                    </a:lnB>
                    <a:solidFill>
                      <a:srgbClr val="11A27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37654687"/>
                  </a:ext>
                </a:extLst>
              </a:tr>
              <a:tr h="724171">
                <a:tc>
                  <a:txBody>
                    <a:bodyPr/>
                    <a:lstStyle/>
                    <a:p>
                      <a:pPr algn="l" rtl="0" fontAlgn="base">
                        <a:lnSpc>
                          <a:spcPts val="2168"/>
                        </a:lnSpc>
                        <a:buNone/>
                      </a:pPr>
                      <a:r>
                        <a:rPr lang="en-US" sz="2000" b="1" i="0">
                          <a:solidFill>
                            <a:srgbClr val="FFFFFF"/>
                          </a:solidFill>
                          <a:effectLst/>
                          <a:latin typeface="Aptos" panose="020B0004020202020204" pitchFamily="34" charset="0"/>
                        </a:rPr>
                        <a:t>Measures (Higher is Better) </a:t>
                      </a:r>
                      <a:endParaRPr lang="en-US" sz="2000" b="1" i="0">
                        <a:effectLst/>
                        <a:latin typeface="Aptos" panose="020B0004020202020204" pitchFamily="34" charset="0"/>
                      </a:endParaRPr>
                    </a:p>
                  </a:txBody>
                  <a:tcPr marL="80143" marR="80143" marT="40072" marB="40072" anchor="b">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11A274"/>
                    </a:solidFill>
                  </a:tcPr>
                </a:tc>
                <a:tc>
                  <a:txBody>
                    <a:bodyPr/>
                    <a:lstStyle/>
                    <a:p>
                      <a:pPr algn="ctr" rtl="0" fontAlgn="base">
                        <a:lnSpc>
                          <a:spcPts val="2008"/>
                        </a:lnSpc>
                        <a:buNone/>
                      </a:pPr>
                      <a:r>
                        <a:rPr lang="en-US" sz="2000" b="1" i="0">
                          <a:solidFill>
                            <a:srgbClr val="FFFFFF"/>
                          </a:solidFill>
                          <a:effectLst/>
                          <a:latin typeface="Aptos" panose="020B0004020202020204" pitchFamily="34" charset="0"/>
                        </a:rPr>
                        <a:t>Prior year (FY24)</a:t>
                      </a:r>
                      <a:r>
                        <a:rPr lang="en-US" sz="2000" b="0" i="0">
                          <a:solidFill>
                            <a:srgbClr val="FFFFFF"/>
                          </a:solidFill>
                          <a:effectLst/>
                          <a:latin typeface="Aptos" panose="020B0004020202020204" pitchFamily="34" charset="0"/>
                        </a:rPr>
                        <a:t> </a:t>
                      </a:r>
                      <a:endParaRPr lang="en-US" sz="2000" b="0" i="0">
                        <a:effectLst/>
                        <a:latin typeface="Aptos" panose="020B0004020202020204" pitchFamily="34" charset="0"/>
                      </a:endParaRPr>
                    </a:p>
                  </a:txBody>
                  <a:tcPr marL="80143" marR="80143" marT="40072" marB="4007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11A274"/>
                    </a:solidFill>
                  </a:tcPr>
                </a:tc>
                <a:tc>
                  <a:txBody>
                    <a:bodyPr/>
                    <a:lstStyle/>
                    <a:p>
                      <a:pPr algn="ctr" rtl="0" fontAlgn="base">
                        <a:lnSpc>
                          <a:spcPts val="2008"/>
                        </a:lnSpc>
                        <a:buNone/>
                      </a:pPr>
                      <a:r>
                        <a:rPr lang="en-US" sz="2000" b="1" i="0">
                          <a:solidFill>
                            <a:srgbClr val="FFFFFF"/>
                          </a:solidFill>
                          <a:effectLst/>
                          <a:latin typeface="Aptos" panose="020B0004020202020204" pitchFamily="34" charset="0"/>
                        </a:rPr>
                        <a:t>Latest year (FY25)</a:t>
                      </a:r>
                      <a:r>
                        <a:rPr lang="en-US" sz="2000" b="0" i="0">
                          <a:solidFill>
                            <a:srgbClr val="FFFFFF"/>
                          </a:solidFill>
                          <a:effectLst/>
                          <a:latin typeface="Aptos" panose="020B0004020202020204" pitchFamily="34" charset="0"/>
                        </a:rPr>
                        <a:t> </a:t>
                      </a:r>
                      <a:endParaRPr lang="en-US" sz="2000" b="0" i="0">
                        <a:effectLst/>
                        <a:latin typeface="Aptos" panose="020B0004020202020204" pitchFamily="34" charset="0"/>
                      </a:endParaRPr>
                    </a:p>
                  </a:txBody>
                  <a:tcPr marL="80143" marR="80143" marT="40072" marB="40072" anchor="b">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11A274"/>
                    </a:solidFill>
                  </a:tcPr>
                </a:tc>
                <a:extLst>
                  <a:ext uri="{0D108BD9-81ED-4DB2-BD59-A6C34878D82A}">
                    <a16:rowId xmlns:a16="http://schemas.microsoft.com/office/drawing/2014/main" val="1145099664"/>
                  </a:ext>
                </a:extLst>
              </a:tr>
              <a:tr h="558787">
                <a:tc>
                  <a:txBody>
                    <a:bodyPr/>
                    <a:lstStyle/>
                    <a:p>
                      <a:pPr algn="l" rtl="0" fontAlgn="base">
                        <a:lnSpc>
                          <a:spcPts val="2008"/>
                        </a:lnSpc>
                        <a:spcBef>
                          <a:spcPts val="600"/>
                        </a:spcBef>
                        <a:buNone/>
                      </a:pPr>
                      <a:r>
                        <a:rPr lang="en-US" sz="2000" b="0" i="0">
                          <a:effectLst/>
                          <a:latin typeface="Aptos" panose="020B0004020202020204" pitchFamily="34" charset="0"/>
                        </a:rPr>
                        <a:t>Children leaving foster care within 12 months </a:t>
                      </a:r>
                    </a:p>
                  </a:txBody>
                  <a:tcPr marL="80143" marR="80143" marT="40072" marB="40072">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lnSpc>
                          <a:spcPts val="2008"/>
                        </a:lnSpc>
                        <a:spcBef>
                          <a:spcPts val="600"/>
                        </a:spcBef>
                        <a:buNone/>
                      </a:pPr>
                      <a:r>
                        <a:rPr lang="en-US" sz="2000" b="0" i="0">
                          <a:effectLst/>
                          <a:latin typeface="Aptos" panose="020B0004020202020204" pitchFamily="34" charset="0"/>
                        </a:rPr>
                        <a:t>23% </a:t>
                      </a:r>
                    </a:p>
                  </a:txBody>
                  <a:tcPr marL="80143" marR="80143" marT="40072" marB="40072">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lnSpc>
                          <a:spcPts val="2008"/>
                        </a:lnSpc>
                        <a:spcBef>
                          <a:spcPts val="600"/>
                        </a:spcBef>
                        <a:buNone/>
                      </a:pPr>
                      <a:r>
                        <a:rPr lang="en-US" sz="2000" b="0" i="0">
                          <a:effectLst/>
                          <a:latin typeface="Aptos" panose="020B0004020202020204" pitchFamily="34" charset="0"/>
                        </a:rPr>
                        <a:t>22% </a:t>
                      </a:r>
                    </a:p>
                  </a:txBody>
                  <a:tcPr marL="80143" marR="80143" marT="40072" marB="40072">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0021733"/>
                  </a:ext>
                </a:extLst>
              </a:tr>
              <a:tr h="615972">
                <a:tc>
                  <a:txBody>
                    <a:bodyPr/>
                    <a:lstStyle/>
                    <a:p>
                      <a:pPr algn="l" rtl="0" fontAlgn="base">
                        <a:lnSpc>
                          <a:spcPts val="2008"/>
                        </a:lnSpc>
                        <a:spcBef>
                          <a:spcPts val="0"/>
                        </a:spcBef>
                        <a:buNone/>
                      </a:pPr>
                      <a:r>
                        <a:rPr lang="en-US" sz="2000" b="0" i="0">
                          <a:effectLst/>
                          <a:latin typeface="Aptos" panose="020B0004020202020204" pitchFamily="34" charset="0"/>
                        </a:rPr>
                        <a:t>Children in foster care 12–23 months who leave in their second year </a:t>
                      </a:r>
                    </a:p>
                  </a:txBody>
                  <a:tcPr marL="80143" marR="80143" marT="40072" marB="40072">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lnSpc>
                          <a:spcPts val="2008"/>
                        </a:lnSpc>
                        <a:spcBef>
                          <a:spcPts val="600"/>
                        </a:spcBef>
                        <a:buNone/>
                      </a:pPr>
                      <a:r>
                        <a:rPr lang="en-US" sz="2000" b="0" i="0">
                          <a:effectLst/>
                          <a:latin typeface="Aptos" panose="020B0004020202020204" pitchFamily="34" charset="0"/>
                        </a:rPr>
                        <a:t>49% </a:t>
                      </a:r>
                    </a:p>
                  </a:txBody>
                  <a:tcPr marL="80143" marR="80143" marT="40072" marB="40072">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lnSpc>
                          <a:spcPts val="2008"/>
                        </a:lnSpc>
                        <a:spcBef>
                          <a:spcPts val="600"/>
                        </a:spcBef>
                        <a:buNone/>
                      </a:pPr>
                      <a:r>
                        <a:rPr lang="en-US" sz="2000" b="0" i="0">
                          <a:effectLst/>
                          <a:latin typeface="Aptos" panose="020B0004020202020204" pitchFamily="34" charset="0"/>
                        </a:rPr>
                        <a:t>40% </a:t>
                      </a:r>
                    </a:p>
                  </a:txBody>
                  <a:tcPr marL="80143" marR="80143" marT="40072" marB="40072">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8693950"/>
                  </a:ext>
                </a:extLst>
              </a:tr>
              <a:tr h="600960">
                <a:tc>
                  <a:txBody>
                    <a:bodyPr/>
                    <a:lstStyle/>
                    <a:p>
                      <a:pPr algn="l" rtl="0" fontAlgn="base">
                        <a:lnSpc>
                          <a:spcPts val="2008"/>
                        </a:lnSpc>
                        <a:spcBef>
                          <a:spcPts val="600"/>
                        </a:spcBef>
                        <a:buNone/>
                      </a:pPr>
                      <a:r>
                        <a:rPr lang="en-US" sz="2000" b="0" i="0">
                          <a:effectLst/>
                          <a:latin typeface="Aptos" panose="020B0004020202020204" pitchFamily="34" charset="0"/>
                        </a:rPr>
                        <a:t>Children in foster care 24+ months who leave in their third year </a:t>
                      </a:r>
                    </a:p>
                  </a:txBody>
                  <a:tcPr marL="80143" marR="80143" marT="40072" marB="40072">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lnSpc>
                          <a:spcPts val="2008"/>
                        </a:lnSpc>
                        <a:spcBef>
                          <a:spcPts val="600"/>
                        </a:spcBef>
                        <a:buNone/>
                      </a:pPr>
                      <a:r>
                        <a:rPr lang="en-US" sz="2000" b="0" i="0">
                          <a:effectLst/>
                          <a:latin typeface="Aptos" panose="020B0004020202020204" pitchFamily="34" charset="0"/>
                        </a:rPr>
                        <a:t>44% </a:t>
                      </a:r>
                    </a:p>
                  </a:txBody>
                  <a:tcPr marL="80143" marR="80143" marT="40072" marB="40072">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lnSpc>
                          <a:spcPts val="2008"/>
                        </a:lnSpc>
                        <a:spcBef>
                          <a:spcPts val="600"/>
                        </a:spcBef>
                        <a:buNone/>
                      </a:pPr>
                      <a:r>
                        <a:rPr lang="en-US" sz="2000" b="0" i="0">
                          <a:effectLst/>
                          <a:latin typeface="Aptos" panose="020B0004020202020204" pitchFamily="34" charset="0"/>
                        </a:rPr>
                        <a:t>35% </a:t>
                      </a:r>
                    </a:p>
                  </a:txBody>
                  <a:tcPr marL="80143" marR="80143" marT="40072" marB="40072">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0558550"/>
                  </a:ext>
                </a:extLst>
              </a:tr>
              <a:tr h="590417">
                <a:tc>
                  <a:txBody>
                    <a:bodyPr/>
                    <a:lstStyle/>
                    <a:p>
                      <a:pPr algn="l" rtl="0" fontAlgn="base">
                        <a:lnSpc>
                          <a:spcPts val="2008"/>
                        </a:lnSpc>
                        <a:spcBef>
                          <a:spcPts val="600"/>
                        </a:spcBef>
                        <a:buNone/>
                      </a:pPr>
                      <a:r>
                        <a:rPr lang="en-US" sz="2000" b="0" i="0">
                          <a:effectLst/>
                          <a:latin typeface="Aptos" panose="020B0004020202020204" pitchFamily="34" charset="0"/>
                        </a:rPr>
                        <a:t>Children living with relatives or family friends (% of Children in care) </a:t>
                      </a:r>
                    </a:p>
                  </a:txBody>
                  <a:tcPr marL="80143" marR="80143" marT="40072" marB="40072">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lnSpc>
                          <a:spcPts val="2008"/>
                        </a:lnSpc>
                        <a:spcBef>
                          <a:spcPts val="600"/>
                        </a:spcBef>
                        <a:buNone/>
                      </a:pPr>
                      <a:r>
                        <a:rPr lang="en-US" sz="2000" b="0" i="0">
                          <a:effectLst/>
                          <a:latin typeface="Aptos" panose="020B0004020202020204" pitchFamily="34" charset="0"/>
                        </a:rPr>
                        <a:t>48% </a:t>
                      </a:r>
                    </a:p>
                  </a:txBody>
                  <a:tcPr marL="80143" marR="80143" marT="40072" marB="40072">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lnSpc>
                          <a:spcPts val="2008"/>
                        </a:lnSpc>
                        <a:spcBef>
                          <a:spcPts val="600"/>
                        </a:spcBef>
                        <a:buNone/>
                      </a:pPr>
                      <a:r>
                        <a:rPr lang="en-US" sz="2000" b="0" i="0">
                          <a:effectLst/>
                          <a:latin typeface="Aptos" panose="020B0004020202020204" pitchFamily="34" charset="0"/>
                        </a:rPr>
                        <a:t>51% </a:t>
                      </a:r>
                    </a:p>
                  </a:txBody>
                  <a:tcPr marL="80143" marR="80143" marT="40072" marB="40072">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1601276"/>
                  </a:ext>
                </a:extLst>
              </a:tr>
              <a:tr h="724171">
                <a:tc>
                  <a:txBody>
                    <a:bodyPr/>
                    <a:lstStyle/>
                    <a:p>
                      <a:pPr algn="l" rtl="0" fontAlgn="base">
                        <a:lnSpc>
                          <a:spcPts val="2168"/>
                        </a:lnSpc>
                        <a:spcBef>
                          <a:spcPts val="600"/>
                        </a:spcBef>
                        <a:buNone/>
                      </a:pPr>
                      <a:r>
                        <a:rPr lang="en-US" sz="2000" b="1" i="0">
                          <a:solidFill>
                            <a:srgbClr val="FFFFFF"/>
                          </a:solidFill>
                          <a:effectLst/>
                          <a:latin typeface="Aptos" panose="020B0004020202020204" pitchFamily="34" charset="0"/>
                        </a:rPr>
                        <a:t>Measures (Lower is Better) </a:t>
                      </a:r>
                      <a:endParaRPr lang="en-US" sz="2000" b="1" i="0">
                        <a:effectLst/>
                        <a:latin typeface="Aptos" panose="020B0004020202020204" pitchFamily="34" charset="0"/>
                      </a:endParaRPr>
                    </a:p>
                  </a:txBody>
                  <a:tcPr marL="80143" marR="80143" marT="40072" marB="40072"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11A274"/>
                    </a:solidFill>
                  </a:tcPr>
                </a:tc>
                <a:tc>
                  <a:txBody>
                    <a:bodyPr/>
                    <a:lstStyle/>
                    <a:p>
                      <a:pPr algn="r" rtl="0" fontAlgn="base">
                        <a:lnSpc>
                          <a:spcPts val="2008"/>
                        </a:lnSpc>
                        <a:spcBef>
                          <a:spcPts val="600"/>
                        </a:spcBef>
                        <a:buNone/>
                      </a:pPr>
                      <a:r>
                        <a:rPr lang="en-US" sz="2000" b="1" i="0">
                          <a:solidFill>
                            <a:srgbClr val="FFFFFF"/>
                          </a:solidFill>
                          <a:effectLst/>
                          <a:latin typeface="Aptos" panose="020B0004020202020204" pitchFamily="34" charset="0"/>
                        </a:rPr>
                        <a:t>Prior year (FY24)</a:t>
                      </a:r>
                      <a:r>
                        <a:rPr lang="en-US" sz="2000" b="0" i="0">
                          <a:solidFill>
                            <a:srgbClr val="FFFFFF"/>
                          </a:solidFill>
                          <a:effectLst/>
                          <a:latin typeface="Aptos" panose="020B0004020202020204" pitchFamily="34" charset="0"/>
                        </a:rPr>
                        <a:t> </a:t>
                      </a:r>
                      <a:endParaRPr lang="en-US" sz="2000" b="0" i="0">
                        <a:effectLst/>
                        <a:latin typeface="Aptos" panose="020B0004020202020204" pitchFamily="34" charset="0"/>
                      </a:endParaRPr>
                    </a:p>
                  </a:txBody>
                  <a:tcPr marL="80143" marR="80143" marT="40072" marB="40072"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11A274"/>
                    </a:solidFill>
                  </a:tcPr>
                </a:tc>
                <a:tc>
                  <a:txBody>
                    <a:bodyPr/>
                    <a:lstStyle/>
                    <a:p>
                      <a:pPr algn="r" rtl="0" fontAlgn="base">
                        <a:lnSpc>
                          <a:spcPts val="2008"/>
                        </a:lnSpc>
                        <a:spcBef>
                          <a:spcPts val="600"/>
                        </a:spcBef>
                        <a:buNone/>
                      </a:pPr>
                      <a:r>
                        <a:rPr lang="en-US" sz="2000" b="1" i="0">
                          <a:solidFill>
                            <a:srgbClr val="FFFFFF"/>
                          </a:solidFill>
                          <a:effectLst/>
                          <a:latin typeface="Aptos" panose="020B0004020202020204" pitchFamily="34" charset="0"/>
                        </a:rPr>
                        <a:t>Latest year (FY25) </a:t>
                      </a:r>
                      <a:r>
                        <a:rPr lang="en-US" sz="2000" b="0" i="0">
                          <a:solidFill>
                            <a:srgbClr val="FFFFFF"/>
                          </a:solidFill>
                          <a:effectLst/>
                          <a:latin typeface="Aptos" panose="020B0004020202020204" pitchFamily="34" charset="0"/>
                        </a:rPr>
                        <a:t> </a:t>
                      </a:r>
                      <a:endParaRPr lang="en-US" sz="2000" b="0" i="0">
                        <a:effectLst/>
                        <a:latin typeface="Aptos" panose="020B0004020202020204" pitchFamily="34" charset="0"/>
                      </a:endParaRPr>
                    </a:p>
                  </a:txBody>
                  <a:tcPr marL="80143" marR="80143" marT="40072" marB="40072"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11A274"/>
                    </a:solidFill>
                  </a:tcPr>
                </a:tc>
                <a:extLst>
                  <a:ext uri="{0D108BD9-81ED-4DB2-BD59-A6C34878D82A}">
                    <a16:rowId xmlns:a16="http://schemas.microsoft.com/office/drawing/2014/main" val="3714505921"/>
                  </a:ext>
                </a:extLst>
              </a:tr>
              <a:tr h="558787">
                <a:tc>
                  <a:txBody>
                    <a:bodyPr/>
                    <a:lstStyle/>
                    <a:p>
                      <a:pPr algn="l" rtl="0" fontAlgn="base">
                        <a:lnSpc>
                          <a:spcPts val="2008"/>
                        </a:lnSpc>
                        <a:spcBef>
                          <a:spcPts val="600"/>
                        </a:spcBef>
                        <a:buNone/>
                      </a:pPr>
                      <a:r>
                        <a:rPr lang="en-US" sz="2000" b="0" i="0">
                          <a:effectLst/>
                          <a:latin typeface="Aptos" panose="020B0004020202020204" pitchFamily="34" charset="0"/>
                        </a:rPr>
                        <a:t>Number of times Children move while in foster care (per 1,000 days) </a:t>
                      </a:r>
                    </a:p>
                  </a:txBody>
                  <a:tcPr marL="80143" marR="80143" marT="40072" marB="40072">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lnSpc>
                          <a:spcPts val="2008"/>
                        </a:lnSpc>
                        <a:spcBef>
                          <a:spcPts val="600"/>
                        </a:spcBef>
                        <a:buNone/>
                      </a:pPr>
                      <a:r>
                        <a:rPr lang="en-US" sz="2000" b="0" i="0">
                          <a:effectLst/>
                          <a:latin typeface="Aptos" panose="020B0004020202020204" pitchFamily="34" charset="0"/>
                        </a:rPr>
                        <a:t>3.9 </a:t>
                      </a:r>
                    </a:p>
                  </a:txBody>
                  <a:tcPr marL="80143" marR="80143" marT="40072" marB="40072">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lnSpc>
                          <a:spcPts val="2008"/>
                        </a:lnSpc>
                        <a:spcBef>
                          <a:spcPts val="600"/>
                        </a:spcBef>
                        <a:buNone/>
                      </a:pPr>
                      <a:r>
                        <a:rPr lang="en-US" sz="2000" b="0" i="0">
                          <a:effectLst/>
                          <a:latin typeface="Aptos" panose="020B0004020202020204" pitchFamily="34" charset="0"/>
                        </a:rPr>
                        <a:t>4.5 </a:t>
                      </a:r>
                    </a:p>
                  </a:txBody>
                  <a:tcPr marL="80143" marR="80143" marT="40072" marB="40072">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6341129"/>
                  </a:ext>
                </a:extLst>
              </a:tr>
              <a:tr h="622046">
                <a:tc>
                  <a:txBody>
                    <a:bodyPr/>
                    <a:lstStyle/>
                    <a:p>
                      <a:pPr algn="l" rtl="0" fontAlgn="base">
                        <a:lnSpc>
                          <a:spcPts val="2008"/>
                        </a:lnSpc>
                        <a:spcBef>
                          <a:spcPts val="600"/>
                        </a:spcBef>
                        <a:buNone/>
                      </a:pPr>
                      <a:r>
                        <a:rPr lang="en-US" sz="2000" b="0" i="0">
                          <a:effectLst/>
                          <a:latin typeface="Aptos" panose="020B0004020202020204" pitchFamily="34" charset="0"/>
                        </a:rPr>
                        <a:t>Children going back into foster care within a year </a:t>
                      </a:r>
                    </a:p>
                  </a:txBody>
                  <a:tcPr marL="80143" marR="80143" marT="40072" marB="40072">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lnSpc>
                          <a:spcPts val="2008"/>
                        </a:lnSpc>
                        <a:spcBef>
                          <a:spcPts val="600"/>
                        </a:spcBef>
                        <a:buNone/>
                      </a:pPr>
                      <a:r>
                        <a:rPr lang="en-US" sz="2000" b="0" i="0">
                          <a:effectLst/>
                          <a:latin typeface="Aptos" panose="020B0004020202020204" pitchFamily="34" charset="0"/>
                        </a:rPr>
                        <a:t>15% </a:t>
                      </a:r>
                    </a:p>
                  </a:txBody>
                  <a:tcPr marL="80143" marR="80143" marT="40072" marB="40072">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lnSpc>
                          <a:spcPts val="2008"/>
                        </a:lnSpc>
                        <a:spcBef>
                          <a:spcPts val="600"/>
                        </a:spcBef>
                        <a:buNone/>
                      </a:pPr>
                      <a:r>
                        <a:rPr lang="en-US" sz="2000" b="0" i="0">
                          <a:effectLst/>
                          <a:latin typeface="Aptos" panose="020B0004020202020204" pitchFamily="34" charset="0"/>
                        </a:rPr>
                        <a:t>10% </a:t>
                      </a:r>
                    </a:p>
                  </a:txBody>
                  <a:tcPr marL="80143" marR="80143" marT="40072" marB="40072">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0464344"/>
                  </a:ext>
                </a:extLst>
              </a:tr>
            </a:tbl>
          </a:graphicData>
        </a:graphic>
      </p:graphicFrame>
      <p:pic>
        <p:nvPicPr>
          <p:cNvPr id="6" name="Picture 5">
            <a:extLst>
              <a:ext uri="{FF2B5EF4-FFF2-40B4-BE49-F238E27FC236}">
                <a16:creationId xmlns:a16="http://schemas.microsoft.com/office/drawing/2014/main" id="{93526B39-557D-9255-D270-05BE736AB838}"/>
              </a:ext>
            </a:extLst>
          </p:cNvPr>
          <p:cNvPicPr>
            <a:picLocks noChangeAspect="1"/>
          </p:cNvPicPr>
          <p:nvPr/>
        </p:nvPicPr>
        <p:blipFill>
          <a:blip r:embed="rId3"/>
          <a:stretch>
            <a:fillRect/>
          </a:stretch>
        </p:blipFill>
        <p:spPr>
          <a:xfrm>
            <a:off x="-2" y="6162656"/>
            <a:ext cx="12192000" cy="734992"/>
          </a:xfrm>
          <a:prstGeom prst="rect">
            <a:avLst/>
          </a:prstGeom>
        </p:spPr>
      </p:pic>
    </p:spTree>
    <p:extLst>
      <p:ext uri="{BB962C8B-B14F-4D97-AF65-F5344CB8AC3E}">
        <p14:creationId xmlns:p14="http://schemas.microsoft.com/office/powerpoint/2010/main" val="3822915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7C5543E-4669-B9FA-58FF-6506294628DB}"/>
              </a:ext>
            </a:extLst>
          </p:cNvPr>
          <p:cNvSpPr>
            <a:spLocks noGrp="1"/>
          </p:cNvSpPr>
          <p:nvPr>
            <p:ph type="body" sz="quarter" idx="10"/>
          </p:nvPr>
        </p:nvSpPr>
        <p:spPr>
          <a:xfrm>
            <a:off x="524691" y="457778"/>
            <a:ext cx="11061700" cy="539743"/>
          </a:xfrm>
        </p:spPr>
        <p:txBody>
          <a:bodyPr>
            <a:noAutofit/>
          </a:bodyPr>
          <a:lstStyle/>
          <a:p>
            <a:r>
              <a:rPr lang="en-US"/>
              <a:t>PIP Goal #1: Reduce the Number of Children in Care </a:t>
            </a:r>
            <a:r>
              <a:rPr lang="en-US" sz="2800" i="1"/>
              <a:t>(DRAFT)</a:t>
            </a:r>
          </a:p>
        </p:txBody>
      </p:sp>
      <p:sp>
        <p:nvSpPr>
          <p:cNvPr id="14" name="Text Placeholder 13">
            <a:extLst>
              <a:ext uri="{FF2B5EF4-FFF2-40B4-BE49-F238E27FC236}">
                <a16:creationId xmlns:a16="http://schemas.microsoft.com/office/drawing/2014/main" id="{44E5B0E9-E924-6DBB-CB6F-AA4E71910B3B}"/>
              </a:ext>
            </a:extLst>
          </p:cNvPr>
          <p:cNvSpPr>
            <a:spLocks noGrp="1"/>
          </p:cNvSpPr>
          <p:nvPr>
            <p:ph type="body" sz="quarter" idx="12"/>
          </p:nvPr>
        </p:nvSpPr>
        <p:spPr>
          <a:xfrm>
            <a:off x="525463" y="1527858"/>
            <a:ext cx="11061700" cy="4653024"/>
          </a:xfrm>
        </p:spPr>
        <p:txBody>
          <a:bodyPr>
            <a:normAutofit fontScale="85000" lnSpcReduction="10000"/>
          </a:bodyPr>
          <a:lstStyle/>
          <a:p>
            <a:pPr marL="0" indent="0">
              <a:buNone/>
            </a:pPr>
            <a:r>
              <a:rPr lang="en-US"/>
              <a:t>Connecticut will reduce the number of children in care by focusing on strategies that improve the safety of children in their own homes, and for those that must enter care, to reduce the time in care from entry to a safe permanency exit.</a:t>
            </a:r>
          </a:p>
          <a:p>
            <a:r>
              <a:rPr lang="en-US" b="1"/>
              <a:t>Strategy #1.1: </a:t>
            </a:r>
            <a:r>
              <a:rPr lang="en-US"/>
              <a:t>Improve Safety to Prevent Entry or Re-Entry to Care</a:t>
            </a:r>
          </a:p>
          <a:p>
            <a:r>
              <a:rPr lang="en-US" b="1"/>
              <a:t>Strategy #1.2:  </a:t>
            </a:r>
            <a:r>
              <a:rPr lang="en-US"/>
              <a:t>Reduce Time In Care from Entry to a Safe Permanency Exit</a:t>
            </a:r>
          </a:p>
          <a:p>
            <a:r>
              <a:rPr lang="en-US"/>
              <a:t>Action Steps include analysis and improvements to service system to improve timely referral and utilization, updates to Purposeful Visitation and Supervisory Conference policy and practice guides, use of a Supervisory Observation tool for coaching Workers, and adding structure/requirements to annual 30-hour training to ensure knowledge is updated regularly and skills are refreshed.</a:t>
            </a:r>
          </a:p>
        </p:txBody>
      </p:sp>
      <p:sp>
        <p:nvSpPr>
          <p:cNvPr id="15" name="Text Placeholder 14">
            <a:extLst>
              <a:ext uri="{FF2B5EF4-FFF2-40B4-BE49-F238E27FC236}">
                <a16:creationId xmlns:a16="http://schemas.microsoft.com/office/drawing/2014/main" id="{93A1DB4A-3CEA-04CF-FB86-C4D34B7248D5}"/>
              </a:ext>
            </a:extLst>
          </p:cNvPr>
          <p:cNvSpPr>
            <a:spLocks noGrp="1"/>
          </p:cNvSpPr>
          <p:nvPr>
            <p:ph type="body" sz="quarter" idx="13"/>
          </p:nvPr>
        </p:nvSpPr>
        <p:spPr/>
        <p:txBody>
          <a:bodyPr/>
          <a:lstStyle/>
          <a:p>
            <a:r>
              <a:rPr lang="en-US"/>
              <a:t>SAC Presentation: Data on Permanency and Well-Being, May 2026</a:t>
            </a:r>
          </a:p>
        </p:txBody>
      </p:sp>
      <p:sp>
        <p:nvSpPr>
          <p:cNvPr id="10" name="Text Placeholder 9">
            <a:extLst>
              <a:ext uri="{FF2B5EF4-FFF2-40B4-BE49-F238E27FC236}">
                <a16:creationId xmlns:a16="http://schemas.microsoft.com/office/drawing/2014/main" id="{2C399445-2A4E-9E54-F7C3-0371ABCA487B}"/>
              </a:ext>
            </a:extLst>
          </p:cNvPr>
          <p:cNvSpPr>
            <a:spLocks noGrp="1"/>
          </p:cNvSpPr>
          <p:nvPr>
            <p:ph type="body" sz="quarter" idx="24"/>
          </p:nvPr>
        </p:nvSpPr>
        <p:spPr>
          <a:xfrm>
            <a:off x="10008266" y="6565684"/>
            <a:ext cx="2037351" cy="194797"/>
          </a:xfrm>
        </p:spPr>
        <p:txBody>
          <a:bodyPr/>
          <a:lstStyle/>
          <a:p>
            <a:r>
              <a:rPr lang="en-US" spc="50"/>
              <a:t>Children &amp; Families</a:t>
            </a:r>
          </a:p>
        </p:txBody>
      </p:sp>
    </p:spTree>
    <p:extLst>
      <p:ext uri="{BB962C8B-B14F-4D97-AF65-F5344CB8AC3E}">
        <p14:creationId xmlns:p14="http://schemas.microsoft.com/office/powerpoint/2010/main" val="37310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DBAF0-0054-4D32-2234-B6300E5E36BE}"/>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D84EDB21-EF2D-516A-6FF3-ABBD51EB0C21}"/>
              </a:ext>
            </a:extLst>
          </p:cNvPr>
          <p:cNvSpPr>
            <a:spLocks noGrp="1"/>
          </p:cNvSpPr>
          <p:nvPr>
            <p:ph type="body" sz="quarter" idx="10"/>
          </p:nvPr>
        </p:nvSpPr>
        <p:spPr>
          <a:xfrm>
            <a:off x="524691" y="457778"/>
            <a:ext cx="11061700" cy="539743"/>
          </a:xfrm>
        </p:spPr>
        <p:txBody>
          <a:bodyPr>
            <a:noAutofit/>
          </a:bodyPr>
          <a:lstStyle/>
          <a:p>
            <a:r>
              <a:rPr lang="en-US" sz="2800"/>
              <a:t>PIP Goal #2: Increase the Number of Licensed Foster Homes </a:t>
            </a:r>
            <a:r>
              <a:rPr lang="en-US" sz="2800" i="1"/>
              <a:t>(DRAFT)</a:t>
            </a:r>
          </a:p>
        </p:txBody>
      </p:sp>
      <p:sp>
        <p:nvSpPr>
          <p:cNvPr id="14" name="Text Placeholder 13">
            <a:extLst>
              <a:ext uri="{FF2B5EF4-FFF2-40B4-BE49-F238E27FC236}">
                <a16:creationId xmlns:a16="http://schemas.microsoft.com/office/drawing/2014/main" id="{5A4C0B66-E4BC-D119-D407-678BEC794BE2}"/>
              </a:ext>
            </a:extLst>
          </p:cNvPr>
          <p:cNvSpPr>
            <a:spLocks noGrp="1"/>
          </p:cNvSpPr>
          <p:nvPr>
            <p:ph type="body" sz="quarter" idx="12"/>
          </p:nvPr>
        </p:nvSpPr>
        <p:spPr>
          <a:xfrm>
            <a:off x="525463" y="1527858"/>
            <a:ext cx="11061700" cy="4629874"/>
          </a:xfrm>
        </p:spPr>
        <p:txBody>
          <a:bodyPr>
            <a:normAutofit/>
          </a:bodyPr>
          <a:lstStyle/>
          <a:p>
            <a:pPr marL="0" indent="0">
              <a:buNone/>
            </a:pPr>
            <a:r>
              <a:rPr lang="en-US" sz="2400"/>
              <a:t>Connecticut will increase the number of licensed Foster Homes by focusing on improvements to our recruitment and retention processes. </a:t>
            </a:r>
          </a:p>
          <a:p>
            <a:r>
              <a:rPr lang="en-US" sz="2400" b="1"/>
              <a:t>Strategy #2.1: </a:t>
            </a:r>
            <a:r>
              <a:rPr lang="en-US" sz="2400"/>
              <a:t>Increase Recruitment of Foster Homes</a:t>
            </a:r>
          </a:p>
          <a:p>
            <a:r>
              <a:rPr lang="en-US" sz="2400" b="1"/>
              <a:t>Strategy #2.2:  </a:t>
            </a:r>
            <a:r>
              <a:rPr lang="en-US" sz="2400"/>
              <a:t>Streamline Foster Home Licensing Process</a:t>
            </a:r>
          </a:p>
          <a:p>
            <a:r>
              <a:rPr lang="en-US" sz="2400" b="1"/>
              <a:t>Strategy #2.3:  </a:t>
            </a:r>
            <a:r>
              <a:rPr lang="en-US" sz="2400"/>
              <a:t>Modernize Foster Home Training Curricula</a:t>
            </a:r>
          </a:p>
          <a:p>
            <a:r>
              <a:rPr lang="en-US" sz="2400"/>
              <a:t>Action steps include a landscape analysis for determining levels of care, assess and implement improvements to reduce time to licensure, improve monitoring of Child-Placing Agencies (CPAs), and complete assessment and implementation of new foster parent training curriculum that better prepares foster homes for success</a:t>
            </a:r>
          </a:p>
        </p:txBody>
      </p:sp>
      <p:sp>
        <p:nvSpPr>
          <p:cNvPr id="15" name="Text Placeholder 14">
            <a:extLst>
              <a:ext uri="{FF2B5EF4-FFF2-40B4-BE49-F238E27FC236}">
                <a16:creationId xmlns:a16="http://schemas.microsoft.com/office/drawing/2014/main" id="{74F3E2C9-9FEB-FFAF-6E6A-9446E40633A3}"/>
              </a:ext>
            </a:extLst>
          </p:cNvPr>
          <p:cNvSpPr>
            <a:spLocks noGrp="1"/>
          </p:cNvSpPr>
          <p:nvPr>
            <p:ph type="body" sz="quarter" idx="13"/>
          </p:nvPr>
        </p:nvSpPr>
        <p:spPr/>
        <p:txBody>
          <a:bodyPr/>
          <a:lstStyle/>
          <a:p>
            <a:r>
              <a:rPr lang="en-US"/>
              <a:t>SAC Presentation: Data on Permanency and Well-Being, May 2026</a:t>
            </a:r>
          </a:p>
        </p:txBody>
      </p:sp>
      <p:sp>
        <p:nvSpPr>
          <p:cNvPr id="10" name="Text Placeholder 9">
            <a:extLst>
              <a:ext uri="{FF2B5EF4-FFF2-40B4-BE49-F238E27FC236}">
                <a16:creationId xmlns:a16="http://schemas.microsoft.com/office/drawing/2014/main" id="{EE3E0B8C-7B6F-E068-CB14-4AE913993DE5}"/>
              </a:ext>
            </a:extLst>
          </p:cNvPr>
          <p:cNvSpPr>
            <a:spLocks noGrp="1"/>
          </p:cNvSpPr>
          <p:nvPr>
            <p:ph type="body" sz="quarter" idx="24"/>
          </p:nvPr>
        </p:nvSpPr>
        <p:spPr>
          <a:xfrm>
            <a:off x="10008266" y="6565684"/>
            <a:ext cx="2037351" cy="194797"/>
          </a:xfrm>
        </p:spPr>
        <p:txBody>
          <a:bodyPr/>
          <a:lstStyle/>
          <a:p>
            <a:r>
              <a:rPr lang="en-US" spc="50"/>
              <a:t>Children &amp; Families</a:t>
            </a:r>
          </a:p>
        </p:txBody>
      </p:sp>
    </p:spTree>
    <p:extLst>
      <p:ext uri="{BB962C8B-B14F-4D97-AF65-F5344CB8AC3E}">
        <p14:creationId xmlns:p14="http://schemas.microsoft.com/office/powerpoint/2010/main" val="18233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EF2437-EE54-EE53-8216-E6A10CEB0A04}"/>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5F14E10-5D22-CAE7-88CA-C3F680FEF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F70AD7-A6F9-9D5B-A084-55DC538B8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6C1B7F-EA49-0FE0-CFB0-ED03F02C1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F243C4F-37C2-20C9-DF3A-F97AFF2F1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2B50BE7-BBF0-10A4-C1BC-99817160A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9CE9D6C6-F7FC-3831-26C9-F2F15F364CEC}"/>
              </a:ext>
            </a:extLst>
          </p:cNvPr>
          <p:cNvSpPr txBox="1"/>
          <p:nvPr/>
        </p:nvSpPr>
        <p:spPr>
          <a:xfrm>
            <a:off x="6762262" y="355153"/>
            <a:ext cx="2647286" cy="584775"/>
          </a:xfrm>
          <a:prstGeom prst="rect">
            <a:avLst/>
          </a:prstGeom>
          <a:noFill/>
        </p:spPr>
        <p:txBody>
          <a:bodyPr wrap="square" lIns="91440" tIns="45720" rIns="91440" bIns="45720" anchor="t">
            <a:spAutoFit/>
          </a:bodyPr>
          <a:lstStyle/>
          <a:p>
            <a:r>
              <a:rPr lang="en-US" sz="3200" b="1">
                <a:solidFill>
                  <a:srgbClr val="3371E7"/>
                </a:solidFill>
                <a:latin typeface="Poppins" pitchFamily="2" charset="77"/>
                <a:cs typeface="Poppins" pitchFamily="2" charset="77"/>
              </a:rPr>
              <a:t>Well-Being</a:t>
            </a:r>
          </a:p>
        </p:txBody>
      </p:sp>
      <p:sp>
        <p:nvSpPr>
          <p:cNvPr id="10" name="TextBox 9">
            <a:extLst>
              <a:ext uri="{FF2B5EF4-FFF2-40B4-BE49-F238E27FC236}">
                <a16:creationId xmlns:a16="http://schemas.microsoft.com/office/drawing/2014/main" id="{1FD59DBF-BDEE-AA09-57A1-D217DE29C91B}"/>
              </a:ext>
            </a:extLst>
          </p:cNvPr>
          <p:cNvSpPr txBox="1"/>
          <p:nvPr/>
        </p:nvSpPr>
        <p:spPr>
          <a:xfrm>
            <a:off x="82899" y="2514579"/>
            <a:ext cx="3665136" cy="1569660"/>
          </a:xfrm>
          <a:prstGeom prst="rect">
            <a:avLst/>
          </a:prstGeom>
          <a:noFill/>
        </p:spPr>
        <p:txBody>
          <a:bodyPr wrap="square" lIns="91440" tIns="45720" rIns="91440" bIns="45720" anchor="t">
            <a:spAutoFit/>
          </a:bodyPr>
          <a:lstStyle/>
          <a:p>
            <a:r>
              <a:rPr lang="en-US" sz="2400" b="1" kern="1200" dirty="0">
                <a:solidFill>
                  <a:schemeClr val="bg1"/>
                </a:solidFill>
                <a:latin typeface="Aptos"/>
              </a:rPr>
              <a:t>Permanency outcome: </a:t>
            </a:r>
            <a:r>
              <a:rPr lang="en-US" sz="2400" kern="1200" dirty="0">
                <a:solidFill>
                  <a:schemeClr val="bg1"/>
                </a:solidFill>
                <a:latin typeface="Aptos"/>
              </a:rPr>
              <a:t>Children and youth in DCF care will achieve timely permanency.</a:t>
            </a:r>
            <a:endParaRPr lang="en-US" sz="2800" dirty="0">
              <a:solidFill>
                <a:schemeClr val="bg1"/>
              </a:solidFill>
              <a:latin typeface="Aptos"/>
            </a:endParaRPr>
          </a:p>
        </p:txBody>
      </p:sp>
      <p:graphicFrame>
        <p:nvGraphicFramePr>
          <p:cNvPr id="2" name="Table 1">
            <a:extLst>
              <a:ext uri="{FF2B5EF4-FFF2-40B4-BE49-F238E27FC236}">
                <a16:creationId xmlns:a16="http://schemas.microsoft.com/office/drawing/2014/main" id="{0BA629CA-DBF2-74B0-F775-D9F1AFE96C99}"/>
              </a:ext>
            </a:extLst>
          </p:cNvPr>
          <p:cNvGraphicFramePr>
            <a:graphicFrameLocks noGrp="1"/>
          </p:cNvGraphicFramePr>
          <p:nvPr>
            <p:extLst>
              <p:ext uri="{D42A27DB-BD31-4B8C-83A1-F6EECF244321}">
                <p14:modId xmlns:p14="http://schemas.microsoft.com/office/powerpoint/2010/main" val="4154211045"/>
              </p:ext>
            </p:extLst>
          </p:nvPr>
        </p:nvGraphicFramePr>
        <p:xfrm>
          <a:off x="4226739" y="1178916"/>
          <a:ext cx="7718333" cy="4452365"/>
        </p:xfrm>
        <a:graphic>
          <a:graphicData uri="http://schemas.openxmlformats.org/drawingml/2006/table">
            <a:tbl>
              <a:tblPr/>
              <a:tblGrid>
                <a:gridCol w="4095458">
                  <a:extLst>
                    <a:ext uri="{9D8B030D-6E8A-4147-A177-3AD203B41FA5}">
                      <a16:colId xmlns:a16="http://schemas.microsoft.com/office/drawing/2014/main" val="953193090"/>
                    </a:ext>
                  </a:extLst>
                </a:gridCol>
                <a:gridCol w="1794076">
                  <a:extLst>
                    <a:ext uri="{9D8B030D-6E8A-4147-A177-3AD203B41FA5}">
                      <a16:colId xmlns:a16="http://schemas.microsoft.com/office/drawing/2014/main" val="1819196173"/>
                    </a:ext>
                  </a:extLst>
                </a:gridCol>
                <a:gridCol w="1828799">
                  <a:extLst>
                    <a:ext uri="{9D8B030D-6E8A-4147-A177-3AD203B41FA5}">
                      <a16:colId xmlns:a16="http://schemas.microsoft.com/office/drawing/2014/main" val="2788571541"/>
                    </a:ext>
                  </a:extLst>
                </a:gridCol>
              </a:tblGrid>
              <a:tr h="764247">
                <a:tc gridSpan="3">
                  <a:txBody>
                    <a:bodyPr/>
                    <a:lstStyle/>
                    <a:p>
                      <a:pPr algn="ctr" rtl="0" fontAlgn="base">
                        <a:lnSpc>
                          <a:spcPts val="2008"/>
                        </a:lnSpc>
                        <a:buNone/>
                      </a:pPr>
                      <a:r>
                        <a:rPr lang="en-US" sz="2400" b="1" i="0">
                          <a:solidFill>
                            <a:srgbClr val="F2F2F2"/>
                          </a:solidFill>
                          <a:effectLst/>
                          <a:latin typeface="Aptos" panose="020B0004020202020204" pitchFamily="34" charset="0"/>
                        </a:rPr>
                        <a:t>Make sure children get what they need.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11A27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75487192"/>
                  </a:ext>
                </a:extLst>
              </a:tr>
              <a:tr h="846336">
                <a:tc>
                  <a:txBody>
                    <a:bodyPr/>
                    <a:lstStyle/>
                    <a:p>
                      <a:pPr algn="ctr" rtl="0" fontAlgn="base">
                        <a:lnSpc>
                          <a:spcPts val="2025"/>
                        </a:lnSpc>
                        <a:buNone/>
                      </a:pPr>
                      <a:r>
                        <a:rPr lang="en-US" sz="2400" b="1" i="0">
                          <a:solidFill>
                            <a:srgbClr val="FFFFFF"/>
                          </a:solidFill>
                          <a:effectLst/>
                          <a:latin typeface="Aptos" panose="020B0004020202020204" pitchFamily="34" charset="0"/>
                        </a:rPr>
                        <a:t> </a:t>
                      </a:r>
                    </a:p>
                    <a:p>
                      <a:pPr algn="l" rtl="0" fontAlgn="base">
                        <a:lnSpc>
                          <a:spcPts val="1875"/>
                        </a:lnSpc>
                        <a:buNone/>
                      </a:pPr>
                      <a:r>
                        <a:rPr lang="en-US" sz="2400" b="1" i="0">
                          <a:solidFill>
                            <a:srgbClr val="FFFFFF"/>
                          </a:solidFill>
                          <a:effectLst/>
                          <a:latin typeface="Aptos" panose="020B0004020202020204" pitchFamily="34" charset="0"/>
                        </a:rPr>
                        <a:t>Measures (Higher is Better)</a:t>
                      </a:r>
                      <a:r>
                        <a:rPr lang="en-US" sz="2400" b="0" i="0">
                          <a:solidFill>
                            <a:srgbClr val="FFFFFF"/>
                          </a:solidFill>
                          <a:effectLst/>
                          <a:latin typeface="Aptos" panose="020B0004020202020204" pitchFamily="34" charset="0"/>
                        </a:rPr>
                        <a:t> </a:t>
                      </a:r>
                      <a:endParaRPr lang="en-US" sz="2400" b="0" i="0">
                        <a:effectLst/>
                        <a:latin typeface="Aptos" panose="020B00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11A274"/>
                    </a:solidFill>
                  </a:tcPr>
                </a:tc>
                <a:tc>
                  <a:txBody>
                    <a:bodyPr/>
                    <a:lstStyle/>
                    <a:p>
                      <a:pPr algn="ctr" rtl="0" fontAlgn="base">
                        <a:lnSpc>
                          <a:spcPts val="1875"/>
                        </a:lnSpc>
                        <a:buNone/>
                      </a:pPr>
                      <a:r>
                        <a:rPr lang="en-US" sz="2400" b="1" i="0">
                          <a:solidFill>
                            <a:srgbClr val="FFFFFF"/>
                          </a:solidFill>
                          <a:effectLst/>
                          <a:latin typeface="Aptos" panose="020B0004020202020204" pitchFamily="34" charset="0"/>
                        </a:rPr>
                        <a:t>Prior year (FY24)</a:t>
                      </a:r>
                      <a:r>
                        <a:rPr lang="en-US" sz="2400" b="0" i="0">
                          <a:solidFill>
                            <a:srgbClr val="FFFFFF"/>
                          </a:solidFill>
                          <a:effectLst/>
                          <a:latin typeface="Aptos" panose="020B0004020202020204" pitchFamily="34" charset="0"/>
                        </a:rPr>
                        <a:t> </a:t>
                      </a:r>
                      <a:endParaRPr lang="en-US" sz="2400" b="0" i="0">
                        <a:effectLst/>
                        <a:latin typeface="Aptos" panose="020B0004020202020204" pitchFamily="34" charset="0"/>
                      </a:endParaRP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11A274"/>
                    </a:solidFill>
                  </a:tcPr>
                </a:tc>
                <a:tc>
                  <a:txBody>
                    <a:bodyPr/>
                    <a:lstStyle/>
                    <a:p>
                      <a:pPr algn="ctr" rtl="0" fontAlgn="base">
                        <a:lnSpc>
                          <a:spcPts val="1875"/>
                        </a:lnSpc>
                        <a:buNone/>
                      </a:pPr>
                      <a:r>
                        <a:rPr lang="en-US" sz="2400" b="1" i="0">
                          <a:solidFill>
                            <a:srgbClr val="FFFFFF"/>
                          </a:solidFill>
                          <a:effectLst/>
                          <a:latin typeface="Aptos" panose="020B0004020202020204" pitchFamily="34" charset="0"/>
                        </a:rPr>
                        <a:t>Latest year (FY25) </a:t>
                      </a:r>
                      <a:r>
                        <a:rPr lang="en-US" sz="2400" b="0" i="0">
                          <a:solidFill>
                            <a:srgbClr val="FFFFFF"/>
                          </a:solidFill>
                          <a:effectLst/>
                          <a:latin typeface="Aptos" panose="020B0004020202020204" pitchFamily="34" charset="0"/>
                        </a:rPr>
                        <a:t> </a:t>
                      </a:r>
                      <a:endParaRPr lang="en-US" sz="2400" b="0" i="0">
                        <a:effectLst/>
                        <a:latin typeface="Aptos" panose="020B0004020202020204" pitchFamily="34" charset="0"/>
                      </a:endParaRP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11A274"/>
                    </a:solidFill>
                  </a:tcPr>
                </a:tc>
                <a:extLst>
                  <a:ext uri="{0D108BD9-81ED-4DB2-BD59-A6C34878D82A}">
                    <a16:rowId xmlns:a16="http://schemas.microsoft.com/office/drawing/2014/main" val="2507248830"/>
                  </a:ext>
                </a:extLst>
              </a:tr>
              <a:tr h="654725">
                <a:tc>
                  <a:txBody>
                    <a:bodyPr/>
                    <a:lstStyle/>
                    <a:p>
                      <a:pPr algn="l" rtl="0" fontAlgn="base">
                        <a:lnSpc>
                          <a:spcPts val="2008"/>
                        </a:lnSpc>
                        <a:buNone/>
                      </a:pPr>
                      <a:r>
                        <a:rPr lang="en-US" sz="2400" b="0" i="0">
                          <a:effectLst/>
                          <a:latin typeface="Aptos" panose="020B0004020202020204" pitchFamily="34" charset="0"/>
                        </a:rPr>
                        <a:t>Education and development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2008"/>
                        </a:lnSpc>
                        <a:buNone/>
                      </a:pPr>
                      <a:r>
                        <a:rPr lang="en-US" sz="2400" b="0" i="0">
                          <a:effectLst/>
                          <a:latin typeface="Aptos" panose="020B0004020202020204" pitchFamily="34" charset="0"/>
                        </a:rPr>
                        <a:t>95%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2008"/>
                        </a:lnSpc>
                        <a:buNone/>
                      </a:pPr>
                      <a:r>
                        <a:rPr lang="en-US" sz="2400" b="0" i="0">
                          <a:effectLst/>
                          <a:latin typeface="Aptos" panose="020B0004020202020204" pitchFamily="34" charset="0"/>
                        </a:rPr>
                        <a:t>94%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29141202"/>
                  </a:ext>
                </a:extLst>
              </a:tr>
              <a:tr h="654725">
                <a:tc>
                  <a:txBody>
                    <a:bodyPr/>
                    <a:lstStyle/>
                    <a:p>
                      <a:pPr algn="l" rtl="0" fontAlgn="base">
                        <a:lnSpc>
                          <a:spcPts val="2008"/>
                        </a:lnSpc>
                        <a:buNone/>
                      </a:pPr>
                      <a:r>
                        <a:rPr lang="en-US" sz="2400" b="0" i="0">
                          <a:effectLst/>
                          <a:latin typeface="Aptos" panose="020B0004020202020204" pitchFamily="34" charset="0"/>
                        </a:rPr>
                        <a:t>Mental health care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2008"/>
                        </a:lnSpc>
                        <a:buNone/>
                      </a:pPr>
                      <a:r>
                        <a:rPr lang="en-US" sz="2400" b="0" i="0">
                          <a:effectLst/>
                          <a:latin typeface="Aptos" panose="020B0004020202020204" pitchFamily="34" charset="0"/>
                        </a:rPr>
                        <a:t>72%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2008"/>
                        </a:lnSpc>
                        <a:buNone/>
                      </a:pPr>
                      <a:r>
                        <a:rPr lang="en-US" sz="2400" b="0" i="0">
                          <a:effectLst/>
                          <a:latin typeface="Aptos" panose="020B0004020202020204" pitchFamily="34" charset="0"/>
                        </a:rPr>
                        <a:t>82%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86415831"/>
                  </a:ext>
                </a:extLst>
              </a:tr>
              <a:tr h="766166">
                <a:tc>
                  <a:txBody>
                    <a:bodyPr/>
                    <a:lstStyle/>
                    <a:p>
                      <a:pPr algn="l" rtl="0" fontAlgn="base">
                        <a:lnSpc>
                          <a:spcPts val="2008"/>
                        </a:lnSpc>
                        <a:buNone/>
                      </a:pPr>
                      <a:r>
                        <a:rPr lang="en-US" sz="2400" b="0" i="0">
                          <a:effectLst/>
                          <a:latin typeface="Aptos" panose="020B0004020202020204" pitchFamily="34" charset="0"/>
                        </a:rPr>
                        <a:t>Medical care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2008"/>
                        </a:lnSpc>
                        <a:buNone/>
                      </a:pPr>
                      <a:r>
                        <a:rPr lang="en-US" sz="2400" b="0" i="0">
                          <a:effectLst/>
                          <a:latin typeface="Aptos" panose="020B0004020202020204" pitchFamily="34" charset="0"/>
                        </a:rPr>
                        <a:t>91%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2008"/>
                        </a:lnSpc>
                        <a:buNone/>
                      </a:pPr>
                      <a:r>
                        <a:rPr lang="en-US" sz="2400" b="0" i="0">
                          <a:effectLst/>
                          <a:latin typeface="Aptos" panose="020B0004020202020204" pitchFamily="34" charset="0"/>
                        </a:rPr>
                        <a:t>89%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19631403"/>
                  </a:ext>
                </a:extLst>
              </a:tr>
              <a:tr h="766166">
                <a:tc>
                  <a:txBody>
                    <a:bodyPr/>
                    <a:lstStyle/>
                    <a:p>
                      <a:pPr algn="l" rtl="0" fontAlgn="base">
                        <a:lnSpc>
                          <a:spcPts val="2008"/>
                        </a:lnSpc>
                        <a:buNone/>
                      </a:pPr>
                      <a:r>
                        <a:rPr lang="en-US" sz="2400" b="0" i="0">
                          <a:effectLst/>
                          <a:latin typeface="Aptos" panose="020B0004020202020204" pitchFamily="34" charset="0"/>
                        </a:rPr>
                        <a:t>Dental care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2008"/>
                        </a:lnSpc>
                        <a:buNone/>
                      </a:pPr>
                      <a:r>
                        <a:rPr lang="en-US" sz="2400" b="0" i="0">
                          <a:effectLst/>
                          <a:latin typeface="Aptos" panose="020B0004020202020204" pitchFamily="34" charset="0"/>
                        </a:rPr>
                        <a:t>83%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2008"/>
                        </a:lnSpc>
                        <a:buNone/>
                      </a:pPr>
                      <a:r>
                        <a:rPr lang="en-US" sz="2400" b="0" i="0">
                          <a:effectLst/>
                          <a:latin typeface="Aptos" panose="020B0004020202020204" pitchFamily="34" charset="0"/>
                        </a:rPr>
                        <a:t>80%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5834056"/>
                  </a:ext>
                </a:extLst>
              </a:tr>
            </a:tbl>
          </a:graphicData>
        </a:graphic>
      </p:graphicFrame>
      <p:pic>
        <p:nvPicPr>
          <p:cNvPr id="3" name="Picture 2">
            <a:extLst>
              <a:ext uri="{FF2B5EF4-FFF2-40B4-BE49-F238E27FC236}">
                <a16:creationId xmlns:a16="http://schemas.microsoft.com/office/drawing/2014/main" id="{D23DD5D3-9753-06CA-1234-924B2B3349DC}"/>
              </a:ext>
            </a:extLst>
          </p:cNvPr>
          <p:cNvPicPr>
            <a:picLocks noChangeAspect="1"/>
          </p:cNvPicPr>
          <p:nvPr/>
        </p:nvPicPr>
        <p:blipFill>
          <a:blip r:embed="rId3"/>
          <a:stretch>
            <a:fillRect/>
          </a:stretch>
        </p:blipFill>
        <p:spPr>
          <a:xfrm>
            <a:off x="-2" y="6162656"/>
            <a:ext cx="12192000" cy="734992"/>
          </a:xfrm>
          <a:prstGeom prst="rect">
            <a:avLst/>
          </a:prstGeom>
        </p:spPr>
      </p:pic>
    </p:spTree>
    <p:extLst>
      <p:ext uri="{BB962C8B-B14F-4D97-AF65-F5344CB8AC3E}">
        <p14:creationId xmlns:p14="http://schemas.microsoft.com/office/powerpoint/2010/main" val="186148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98A7800-AD02-D75D-EE1C-681D0F034B7C}"/>
              </a:ext>
            </a:extLst>
          </p:cNvPr>
          <p:cNvSpPr>
            <a:spLocks noGrp="1"/>
          </p:cNvSpPr>
          <p:nvPr>
            <p:ph type="body" sz="quarter" idx="10"/>
          </p:nvPr>
        </p:nvSpPr>
        <p:spPr>
          <a:xfrm>
            <a:off x="6594300" y="457778"/>
            <a:ext cx="4992862" cy="1049835"/>
          </a:xfrm>
        </p:spPr>
        <p:txBody>
          <a:bodyPr>
            <a:normAutofit lnSpcReduction="10000"/>
          </a:bodyPr>
          <a:lstStyle/>
          <a:p>
            <a:endParaRPr lang="en-US"/>
          </a:p>
          <a:p>
            <a:r>
              <a:rPr lang="en-US"/>
              <a:t>Questions?</a:t>
            </a:r>
          </a:p>
        </p:txBody>
      </p:sp>
      <p:sp>
        <p:nvSpPr>
          <p:cNvPr id="8" name="Text Placeholder 7">
            <a:extLst>
              <a:ext uri="{FF2B5EF4-FFF2-40B4-BE49-F238E27FC236}">
                <a16:creationId xmlns:a16="http://schemas.microsoft.com/office/drawing/2014/main" id="{922C5186-3462-11C2-230E-96B683D5CB6C}"/>
              </a:ext>
            </a:extLst>
          </p:cNvPr>
          <p:cNvSpPr>
            <a:spLocks noGrp="1"/>
          </p:cNvSpPr>
          <p:nvPr>
            <p:ph type="body" sz="quarter" idx="12"/>
          </p:nvPr>
        </p:nvSpPr>
        <p:spPr/>
        <p:txBody>
          <a:bodyPr/>
          <a:lstStyle/>
          <a:p>
            <a:pPr marL="0" indent="0" algn="ctr">
              <a:buNone/>
            </a:pPr>
            <a:r>
              <a:rPr lang="en-US"/>
              <a:t>Thank you for your time today!</a:t>
            </a:r>
          </a:p>
        </p:txBody>
      </p:sp>
      <p:sp>
        <p:nvSpPr>
          <p:cNvPr id="9" name="Text Placeholder 8">
            <a:extLst>
              <a:ext uri="{FF2B5EF4-FFF2-40B4-BE49-F238E27FC236}">
                <a16:creationId xmlns:a16="http://schemas.microsoft.com/office/drawing/2014/main" id="{EFC0AEAD-1E83-0D8E-7617-77C4B7209C65}"/>
              </a:ext>
            </a:extLst>
          </p:cNvPr>
          <p:cNvSpPr>
            <a:spLocks noGrp="1"/>
          </p:cNvSpPr>
          <p:nvPr>
            <p:ph type="body" sz="quarter" idx="13"/>
          </p:nvPr>
        </p:nvSpPr>
        <p:spPr>
          <a:xfrm>
            <a:off x="6549081" y="6400800"/>
            <a:ext cx="2965309" cy="359679"/>
          </a:xfrm>
        </p:spPr>
        <p:txBody>
          <a:bodyPr>
            <a:normAutofit lnSpcReduction="10000"/>
          </a:bodyPr>
          <a:lstStyle/>
          <a:p>
            <a:r>
              <a:rPr lang="en-US"/>
              <a:t>SAC Presentation: Data on Permanency and Well-Being, May 2026</a:t>
            </a:r>
          </a:p>
          <a:p>
            <a:endParaRPr lang="en-US"/>
          </a:p>
        </p:txBody>
      </p:sp>
      <p:sp>
        <p:nvSpPr>
          <p:cNvPr id="2" name="Text Placeholder 9">
            <a:extLst>
              <a:ext uri="{FF2B5EF4-FFF2-40B4-BE49-F238E27FC236}">
                <a16:creationId xmlns:a16="http://schemas.microsoft.com/office/drawing/2014/main" id="{E5D233DC-E8DA-B08A-3ADF-4EC80C92D16B}"/>
              </a:ext>
            </a:extLst>
          </p:cNvPr>
          <p:cNvSpPr>
            <a:spLocks noGrp="1"/>
          </p:cNvSpPr>
          <p:nvPr>
            <p:ph type="body" sz="quarter" idx="24"/>
          </p:nvPr>
        </p:nvSpPr>
        <p:spPr>
          <a:xfrm>
            <a:off x="10008266" y="6565684"/>
            <a:ext cx="2037351" cy="194797"/>
          </a:xfrm>
        </p:spPr>
        <p:txBody>
          <a:bodyPr/>
          <a:lstStyle/>
          <a:p>
            <a:r>
              <a:rPr lang="en-US" spc="50"/>
              <a:t>Children &amp; Families</a:t>
            </a:r>
          </a:p>
        </p:txBody>
      </p:sp>
      <p:sp>
        <p:nvSpPr>
          <p:cNvPr id="4" name="Picture Placeholder 3">
            <a:extLst>
              <a:ext uri="{FF2B5EF4-FFF2-40B4-BE49-F238E27FC236}">
                <a16:creationId xmlns:a16="http://schemas.microsoft.com/office/drawing/2014/main" id="{0F06EB60-D9E0-7924-FE0D-0C702085B19E}"/>
              </a:ext>
            </a:extLst>
          </p:cNvPr>
          <p:cNvSpPr>
            <a:spLocks noGrp="1"/>
          </p:cNvSpPr>
          <p:nvPr>
            <p:ph type="pic" sz="quarter" idx="14"/>
          </p:nvPr>
        </p:nvSpPr>
        <p:spPr/>
        <p:txBody>
          <a:bodyPr/>
          <a:lstStyle/>
          <a:p>
            <a:endParaRPr lang="en-US"/>
          </a:p>
        </p:txBody>
      </p:sp>
      <p:pic>
        <p:nvPicPr>
          <p:cNvPr id="5" name="Picture 4" descr="Flower field and windmills">
            <a:extLst>
              <a:ext uri="{FF2B5EF4-FFF2-40B4-BE49-F238E27FC236}">
                <a16:creationId xmlns:a16="http://schemas.microsoft.com/office/drawing/2014/main" id="{DE4467AD-96FD-7E5A-642F-4D8E712DA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096000" cy="6858000"/>
          </a:xfrm>
          <a:prstGeom prst="rect">
            <a:avLst/>
          </a:prstGeom>
        </p:spPr>
      </p:pic>
    </p:spTree>
    <p:extLst>
      <p:ext uri="{BB962C8B-B14F-4D97-AF65-F5344CB8AC3E}">
        <p14:creationId xmlns:p14="http://schemas.microsoft.com/office/powerpoint/2010/main" val="1186584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C14F2A72087F429B883E197560EAB1" ma:contentTypeVersion="12" ma:contentTypeDescription="Create a new document." ma:contentTypeScope="" ma:versionID="7ffd53d51fd6cf32e79f5d42b9e632f9">
  <xsd:schema xmlns:xsd="http://www.w3.org/2001/XMLSchema" xmlns:xs="http://www.w3.org/2001/XMLSchema" xmlns:p="http://schemas.microsoft.com/office/2006/metadata/properties" xmlns:ns2="962685e4-11e6-4dbf-8c71-7bd433333a90" xmlns:ns3="3a83f769-88a9-4ffd-8a0d-b0e007c390af" targetNamespace="http://schemas.microsoft.com/office/2006/metadata/properties" ma:root="true" ma:fieldsID="9d24dd6798dc907c185ded0cd7e8fe2e" ns2:_="" ns3:_="">
    <xsd:import namespace="962685e4-11e6-4dbf-8c71-7bd433333a90"/>
    <xsd:import namespace="3a83f769-88a9-4ffd-8a0d-b0e007c390a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2685e4-11e6-4dbf-8c71-7bd433333a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83f769-88a9-4ffd-8a0d-b0e007c390a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eb6cae7-f0b9-44f5-a194-7ed2dde544b8}" ma:internalName="TaxCatchAll" ma:showField="CatchAllData" ma:web="3a83f769-88a9-4ffd-8a0d-b0e007c390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62685e4-11e6-4dbf-8c71-7bd433333a90">
      <Terms xmlns="http://schemas.microsoft.com/office/infopath/2007/PartnerControls"/>
    </lcf76f155ced4ddcb4097134ff3c332f>
    <TaxCatchAll xmlns="3a83f769-88a9-4ffd-8a0d-b0e007c390af" xsi:nil="true"/>
  </documentManagement>
</p:properties>
</file>

<file path=customXml/itemProps1.xml><?xml version="1.0" encoding="utf-8"?>
<ds:datastoreItem xmlns:ds="http://schemas.openxmlformats.org/officeDocument/2006/customXml" ds:itemID="{ED6B1DB5-1118-4CDB-81B8-D7D8BCD50289}">
  <ds:schemaRefs>
    <ds:schemaRef ds:uri="3a83f769-88a9-4ffd-8a0d-b0e007c390af"/>
    <ds:schemaRef ds:uri="962685e4-11e6-4dbf-8c71-7bd433333a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282D3C7-E253-46A2-BE98-8A6F43CCC353}">
  <ds:schemaRefs>
    <ds:schemaRef ds:uri="http://schemas.microsoft.com/sharepoint/v3/contenttype/forms"/>
  </ds:schemaRefs>
</ds:datastoreItem>
</file>

<file path=customXml/itemProps3.xml><?xml version="1.0" encoding="utf-8"?>
<ds:datastoreItem xmlns:ds="http://schemas.openxmlformats.org/officeDocument/2006/customXml" ds:itemID="{D102BB81-CEB9-4DE7-85C9-270AF770FC7B}">
  <ds:schemaRefs>
    <ds:schemaRef ds:uri="3a83f769-88a9-4ffd-8a0d-b0e007c390af"/>
    <ds:schemaRef ds:uri="962685e4-11e6-4dbf-8c71-7bd433333a9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552</Words>
  <Application>Microsoft Office PowerPoint</Application>
  <PresentationFormat>Widescreen</PresentationFormat>
  <Paragraphs>74</Paragraphs>
  <Slides>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Aptos</vt:lpstr>
      <vt:lpstr>Arial</vt:lpstr>
      <vt:lpstr>Calibri</vt:lpstr>
      <vt:lpstr>Calibri Light</vt:lpstr>
      <vt:lpstr>Now</vt:lpstr>
      <vt:lpstr>Overpass Light</vt:lpstr>
      <vt:lpstr>Poppins</vt:lpstr>
      <vt:lpstr>Poppins Medium</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 Presentation Data on Safety and Permanency 10.2024   Deputy Commissioner, Dr. Joyce Taylor  Chief of Continuous Quality Improvement Rosemary Wieworka, LMSW  Ke is DCF!</dc:title>
  <dc:creator>WIEWORKA, ROSEMARY</dc:creator>
  <cp:lastModifiedBy>WIEWORKA, ROSEMARY</cp:lastModifiedBy>
  <cp:revision>5</cp:revision>
  <cp:lastPrinted>2024-10-07T12:37:58Z</cp:lastPrinted>
  <dcterms:created xsi:type="dcterms:W3CDTF">2024-10-04T14:45:09Z</dcterms:created>
  <dcterms:modified xsi:type="dcterms:W3CDTF">2026-05-04T18:43:28Z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0x010100FAC14F2A72087F429B883E197560EAB1</vt:lpwstr>
  </property>
  <property fmtid="{D5CDD505-2E9C-101B-9397-08002B2CF9AE}" pid="3" name="MediaServiceImageTags">
    <vt:lpwstr/>
  </property>
</Properties>
</file>