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90" r:id="rId6"/>
    <p:sldId id="264" r:id="rId7"/>
    <p:sldId id="270" r:id="rId8"/>
    <p:sldId id="269" r:id="rId9"/>
    <p:sldId id="271" r:id="rId10"/>
    <p:sldId id="257" r:id="rId11"/>
    <p:sldId id="258" r:id="rId12"/>
    <p:sldId id="259" r:id="rId13"/>
    <p:sldId id="260" r:id="rId14"/>
    <p:sldId id="263" r:id="rId15"/>
    <p:sldId id="261" r:id="rId16"/>
    <p:sldId id="265" r:id="rId17"/>
    <p:sldId id="266" r:id="rId18"/>
    <p:sldId id="267" r:id="rId19"/>
    <p:sldId id="268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BB00"/>
    <a:srgbClr val="C9282D"/>
    <a:srgbClr val="EF8200"/>
    <a:srgbClr val="125687"/>
    <a:srgbClr val="682145"/>
    <a:srgbClr val="5E4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4254" autoAdjust="0"/>
    <p:restoredTop sz="94649" autoAdjust="0"/>
  </p:normalViewPr>
  <p:slideViewPr>
    <p:cSldViewPr snapToGrid="0" snapToObjects="1">
      <p:cViewPr varScale="1">
        <p:scale>
          <a:sx n="72" d="100"/>
          <a:sy n="72" d="100"/>
        </p:scale>
        <p:origin x="17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kred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19554" y="274842"/>
            <a:ext cx="3156210" cy="2022703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19554" y="2782004"/>
            <a:ext cx="3156210" cy="23977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4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kred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19554" y="274842"/>
            <a:ext cx="3156210" cy="2022703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19554" y="2782004"/>
            <a:ext cx="3156210" cy="23977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4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kred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19554" y="274842"/>
            <a:ext cx="3156210" cy="2022703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19554" y="2782004"/>
            <a:ext cx="3156210" cy="23977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2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kred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19554" y="274842"/>
            <a:ext cx="3156210" cy="2022703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19554" y="2782004"/>
            <a:ext cx="3156210" cy="23977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1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kred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19554" y="274842"/>
            <a:ext cx="3156210" cy="2022703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19554" y="2782004"/>
            <a:ext cx="3156210" cy="23977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7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rkred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19554" y="274842"/>
            <a:ext cx="3156210" cy="2022703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19554" y="2782004"/>
            <a:ext cx="3156210" cy="23977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6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kred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5471" y="3725862"/>
            <a:ext cx="8388121" cy="1362075"/>
          </a:xfrm>
          <a:prstGeom prst="rect">
            <a:avLst/>
          </a:prstGeom>
        </p:spPr>
        <p:txBody>
          <a:bodyPr anchor="t"/>
          <a:lstStyle>
            <a:lvl1pPr algn="l">
              <a:defRPr sz="35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45471" y="2225675"/>
            <a:ext cx="804924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rgbClr val="EF8200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921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d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708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113231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73694"/>
            <a:ext cx="8229600" cy="2829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42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2930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6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64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68" r:id="rId7"/>
    <p:sldLayoutId id="2147483677" r:id="rId8"/>
    <p:sldLayoutId id="2147483683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Overview of CT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2, 2020</a:t>
            </a:r>
          </a:p>
        </p:txBody>
      </p:sp>
    </p:spTree>
    <p:extLst>
      <p:ext uri="{BB962C8B-B14F-4D97-AF65-F5344CB8AC3E}">
        <p14:creationId xmlns:p14="http://schemas.microsoft.com/office/powerpoint/2010/main" val="251653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3207"/>
            <a:ext cx="7258050" cy="390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30" y="945126"/>
            <a:ext cx="7641125" cy="5143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7715" y="1470870"/>
            <a:ext cx="8369085" cy="3740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211199"/>
            <a:ext cx="16954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68" y="650875"/>
            <a:ext cx="7258050" cy="390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85" y="994569"/>
            <a:ext cx="7686392" cy="5143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728" y="5161701"/>
            <a:ext cx="1695450" cy="962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613" y="1508919"/>
            <a:ext cx="5275298" cy="40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45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23" y="846138"/>
            <a:ext cx="7258050" cy="390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23" y="1085850"/>
            <a:ext cx="7804088" cy="5143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5161701"/>
            <a:ext cx="1695450" cy="96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38" y="1767217"/>
            <a:ext cx="8242162" cy="339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5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604" y="274638"/>
            <a:ext cx="8309196" cy="563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9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32" y="274638"/>
            <a:ext cx="8490260" cy="550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64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23" y="389300"/>
            <a:ext cx="8479177" cy="54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8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297" y="380245"/>
            <a:ext cx="8401406" cy="528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4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4800" dirty="0"/>
              <a:t>Questions?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2400" dirty="0"/>
              <a:t>Susan Reilly</a:t>
            </a:r>
          </a:p>
          <a:p>
            <a:pPr marL="0" indent="0" algn="ctr">
              <a:buNone/>
            </a:pPr>
            <a:r>
              <a:rPr lang="en-US" sz="2400"/>
              <a:t>sreilly@casey.org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496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9813"/>
            <a:ext cx="8165902" cy="62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9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888" y="334256"/>
            <a:ext cx="8866112" cy="567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0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82" y="314325"/>
            <a:ext cx="3552825" cy="6286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651" y="1774478"/>
            <a:ext cx="8898202" cy="30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5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08" y="314325"/>
            <a:ext cx="3552825" cy="6286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213" y="982662"/>
            <a:ext cx="8093726" cy="2665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671" y="3826962"/>
            <a:ext cx="4906979" cy="22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9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98" y="314325"/>
            <a:ext cx="3552825" cy="6286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7362" y="942975"/>
            <a:ext cx="6373639" cy="2812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646" y="3787276"/>
            <a:ext cx="6400800" cy="22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6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66" y="274638"/>
            <a:ext cx="8980781" cy="569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836" y="274638"/>
            <a:ext cx="8672327" cy="554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6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296" y="386150"/>
            <a:ext cx="8757704" cy="562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70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16B5C0A2-CE3B-5C4B-90F0-277FFCA9333D}" vid="{7DCCC93E-DBE2-6541-AED2-4DE21761F7D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86006B614B4244A395BE754D09B28F" ma:contentTypeVersion="17" ma:contentTypeDescription="Create a new document." ma:contentTypeScope="" ma:versionID="3c8fd7b1ee91757fcefeac1bf421d6a5">
  <xsd:schema xmlns:xsd="http://www.w3.org/2001/XMLSchema" xmlns:xs="http://www.w3.org/2001/XMLSchema" xmlns:p="http://schemas.microsoft.com/office/2006/metadata/properties" xmlns:ns2="74b2f72d-5309-4f07-b29e-e6ca66879b52" xmlns:ns3="22df0721-6b86-465c-a34a-f8d84dc8256e" targetNamespace="http://schemas.microsoft.com/office/2006/metadata/properties" ma:root="true" ma:fieldsID="1e266ed1520327c1cc1dbdbd0d58ff74" ns2:_="" ns3:_="">
    <xsd:import namespace="74b2f72d-5309-4f07-b29e-e6ca66879b52"/>
    <xsd:import namespace="22df0721-6b86-465c-a34a-f8d84dc825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2:_ip_UnifiedCompliancePolicyProperties" minOccurs="0"/>
                <xsd:element ref="ns2:_ip_UnifiedCompliancePolicyUIAc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2f72d-5309-4f07-b29e-e6ca66879b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format="DateTime" ma:internalName="LastSharedByTime" ma:readOnly="true">
      <xsd:simpleType>
        <xsd:restriction base="dms:DateTime"/>
      </xsd:simpleType>
    </xsd:element>
    <xsd:element name="_ip_UnifiedCompliancePolicyProperties" ma:index="18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f0721-6b86-465c-a34a-f8d84dc825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Properties xmlns="74b2f72d-5309-4f07-b29e-e6ca66879b52" xsi:nil="true"/>
    <_ip_UnifiedCompliancePolicyUIAction xmlns="74b2f72d-5309-4f07-b29e-e6ca66879b52" xsi:nil="true"/>
  </documentManagement>
</p:properties>
</file>

<file path=customXml/itemProps1.xml><?xml version="1.0" encoding="utf-8"?>
<ds:datastoreItem xmlns:ds="http://schemas.openxmlformats.org/officeDocument/2006/customXml" ds:itemID="{745DB4CC-4D0D-4A85-81A1-B22EDA1D49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b2f72d-5309-4f07-b29e-e6ca66879b52"/>
    <ds:schemaRef ds:uri="22df0721-6b86-465c-a34a-f8d84dc825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1BDB48-BB42-4647-A140-F966F8BE5C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2FA046-6347-4406-B6D9-A0D166A5D8FB}">
  <ds:schemaRefs>
    <ds:schemaRef ds:uri="74b2f72d-5309-4f07-b29e-e6ca66879b5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2df0721-6b86-465c-a34a-f8d84dc8256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Casey PPT - dark red</Template>
  <TotalTime>255</TotalTime>
  <Words>17</Words>
  <Application>Microsoft Office PowerPoint</Application>
  <PresentationFormat>On-screen Show (4:3)</PresentationFormat>
  <Paragraphs>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Office Theme</vt:lpstr>
      <vt:lpstr>Overview of CT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Casey Family Programs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Reilly</dc:creator>
  <cp:lastModifiedBy>GUERRIER, JOSHONDA</cp:lastModifiedBy>
  <cp:revision>15</cp:revision>
  <dcterms:created xsi:type="dcterms:W3CDTF">2019-09-19T10:18:36Z</dcterms:created>
  <dcterms:modified xsi:type="dcterms:W3CDTF">2020-01-02T02:25:30Z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0x0101004686006B614B4244A395BE754D09B28F</vt:lpwstr>
  </property>
</Properties>
</file>