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266"/>
    <a:srgbClr val="97EAD2"/>
    <a:srgbClr val="535252"/>
    <a:srgbClr val="6D6D6D"/>
    <a:srgbClr val="3F3F3F"/>
    <a:srgbClr val="077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A8DC-8D06-43E4-8057-FDE9756A042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EF8D6-A6F4-43FC-BC88-FE33622A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B9B72EAB-A01A-B5C5-3F86-E35C944B79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706F0B-0023-8C13-BD3B-4C38EE16B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62622-C926-4295-6AE3-B34DD5631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957A7665-D4F5-E1C5-B34F-EC1CCF7CF0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48" y="254849"/>
            <a:ext cx="1665115" cy="6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10759440" cy="731520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A1571F1-8042-2C33-7453-22F5BDD02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1728216"/>
            <a:ext cx="10759440" cy="4478787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693D9B8-221C-32BB-D67D-865B3C2F7507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51532-13F8-DB3D-9726-C51C9AC0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C2BFD56B-28CA-0CC2-0B63-59737D04D4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4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867748"/>
            <a:ext cx="10759441" cy="73152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8B2962-AE4F-6504-C338-22D43C5BB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1728216"/>
            <a:ext cx="10759440" cy="4426541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C406F05-2551-AD11-86F8-06303B926D1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8F9AF-D9E1-7148-3F1A-91859C73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3CAFBEE1-505D-383B-1E1B-4CC06B3D0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50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5431536" cy="21945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A666C5C-3075-FDBA-3214-C8C71203B815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2B2830E-0447-48F6-64BC-E815F25C3A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09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5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9F0AC1F-0CF2-40DB-DD1F-75C8217A2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2194560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D6033C7-D73C-B169-66AC-9253E1674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3245532"/>
            <a:ext cx="4554893" cy="2931432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910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7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BF2A203-C224-F20D-9D9F-D1732EA2E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219456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E7F023B-D846-B1A0-65C8-F2F08689E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3245532"/>
            <a:ext cx="4554893" cy="2931432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6560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5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391025" cy="2194560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82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7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391025" cy="219456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780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6BE7-A4C7-01E3-5D13-3A2C2569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343" y="867748"/>
            <a:ext cx="6745805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1" y="0"/>
            <a:ext cx="4572000" cy="6858000"/>
          </a:xfrm>
          <a:prstGeom prst="rect">
            <a:avLst/>
          </a:prstGeom>
          <a:solidFill>
            <a:srgbClr val="05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67748"/>
            <a:ext cx="2971800" cy="2561252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0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440621-5469-BA21-780F-DE443FF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C75C0-04BE-5A81-9694-CDC31CED1ACD}"/>
              </a:ext>
            </a:extLst>
          </p:cNvPr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077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2971800" cy="2561252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DF06A169-6B17-9346-C040-8B05572E5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2CF05B5-077E-D918-63DF-8C87FB52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343" y="867748"/>
            <a:ext cx="6745805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248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5431536" cy="2194560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9F1FD-9008-DC11-6ADC-F4810DF5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B508D2-6D17-AE99-192F-6009BA8EE1DA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1EAE5-7985-A7BC-2010-4DCD787FF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19D09798-D439-2465-70F8-05216A6A3C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5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B9B72EAB-A01A-B5C5-3F86-E35C944B79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706F0B-0023-8C13-BD3B-4C38EE16B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62622-C926-4295-6AE3-B34DD5631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3089"/>
          </a:xfrm>
        </p:spPr>
        <p:txBody>
          <a:bodyPr>
            <a:noAutofit/>
          </a:bodyPr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957A7665-D4F5-E1C5-B34F-EC1CCF7CF0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48" y="254849"/>
            <a:ext cx="1665115" cy="658563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4EAEEA4-BD24-3A9E-73ED-5EA2302B43B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524001" y="4276948"/>
            <a:ext cx="9144000" cy="573089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rgbClr val="53525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8515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67748"/>
            <a:ext cx="5431536" cy="219456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5924D-5711-4027-FEA7-B0B3EF81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325" y="867748"/>
            <a:ext cx="5294376" cy="5309216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BE3379-D79C-2187-F0DF-5CCB2BDFB582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B1372-8A55-79FD-1DA3-4C1D6E27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005813EF-204F-DED9-5728-4DC52F669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6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3E21-F4AE-2279-38B0-FB027C71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68679"/>
            <a:ext cx="10515600" cy="77724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558F-FB3E-D1C7-E674-282BA3CF1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89120"/>
          </a:xfrm>
        </p:spPr>
        <p:txBody>
          <a:bodyPr/>
          <a:lstStyle>
            <a:lvl1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CA798-B0DD-3316-6C91-BC309667D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89120"/>
          </a:xfrm>
        </p:spPr>
        <p:txBody>
          <a:bodyPr/>
          <a:lstStyle>
            <a:lvl1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8E5C6F-36EC-83F4-64F9-007B080E8CBF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4E6D-920A-7360-3FC9-B004FD1D7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9D2E715-3F9A-B927-8F5B-ACD40D080C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89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3E21-F4AE-2279-38B0-FB027C71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68680"/>
            <a:ext cx="10515600" cy="777240"/>
          </a:xfrm>
        </p:spPr>
        <p:txBody>
          <a:bodyPr anchor="t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558F-FB3E-D1C7-E674-282BA3CF1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802"/>
            <a:ext cx="5181600" cy="438912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CA798-B0DD-3316-6C91-BC309667D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8912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02FF50-A0FC-7849-1D89-11867C431B26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0BEB22-E37C-B9DD-E793-AEE2C033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310A3688-014D-D712-84CB-979443C999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57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3E21-F4AE-2279-38B0-FB027C71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68679"/>
            <a:ext cx="10515600" cy="77724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558F-FB3E-D1C7-E674-282BA3CF1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7427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CA798-B0DD-3316-6C91-BC309667D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7427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5C543A-C530-574E-EC74-4B5FC220239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3C9DDC-8C62-F7F5-2D43-BB2B8E00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016BE25F-8192-D7E3-36D7-36977ACC4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134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0E26B-41C4-61BB-BCD9-29D0A71D9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D22D0-2133-7C4B-F185-4B2894C2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0542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31788-1401-7E2A-B4DC-F6D5F8264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6C8FC-CCE6-E056-362D-7EBC562D2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0542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98D6F-B155-D9BA-67AB-426C94C9D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BA9FA8-3A04-76D9-C790-74DE32D8A61F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E74A16-16DA-2A47-CA25-86D3C880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E7B7813-3137-6215-AFBC-B78CD3CF85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962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0E26B-41C4-61BB-BCD9-29D0A71D9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 anchor="t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D22D0-2133-7C4B-F185-4B2894C2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97EAD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31788-1401-7E2A-B4DC-F6D5F8264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6C8FC-CCE6-E056-362D-7EBC562D2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97EAD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98D6F-B155-D9BA-67AB-426C94C9D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CC4073-312E-5888-119E-476DE93FC21B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5745FE4-D46F-68FE-2699-07F0C7E2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02292FF0-0F32-158F-E00D-94579FD977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41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0E26B-41C4-61BB-BCD9-29D0A71D9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D22D0-2133-7C4B-F185-4B2894C2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31788-1401-7E2A-B4DC-F6D5F8264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6C8FC-CCE6-E056-362D-7EBC562D2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98D6F-B155-D9BA-67AB-426C94C9D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131487-DA20-A804-484A-64B9333FB4DA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71CA17D-4DCF-6280-E6A9-1162A388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7A5420F-2BA4-566B-11F5-3909B4F08C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105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2BF03-2E65-6C3B-8CEA-E553DC4F412E}"/>
              </a:ext>
            </a:extLst>
          </p:cNvPr>
          <p:cNvCxnSpPr>
            <a:cxnSpLocks/>
          </p:cNvCxnSpPr>
          <p:nvPr userDrawn="1"/>
        </p:nvCxnSpPr>
        <p:spPr>
          <a:xfrm>
            <a:off x="3026228" y="1562878"/>
            <a:ext cx="0" cy="373224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70138A32-5533-EF12-ED85-1A80D22B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350" y="2766219"/>
            <a:ext cx="6708712" cy="1325563"/>
          </a:xfrm>
        </p:spPr>
        <p:txBody>
          <a:bodyPr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2719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2BF03-2E65-6C3B-8CEA-E553DC4F412E}"/>
              </a:ext>
            </a:extLst>
          </p:cNvPr>
          <p:cNvCxnSpPr>
            <a:cxnSpLocks/>
          </p:cNvCxnSpPr>
          <p:nvPr userDrawn="1"/>
        </p:nvCxnSpPr>
        <p:spPr>
          <a:xfrm>
            <a:off x="3026228" y="1562878"/>
            <a:ext cx="0" cy="373224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70138A32-5533-EF12-ED85-1A80D22B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350" y="2766219"/>
            <a:ext cx="6708712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4692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0138A32-5533-EF12-ED85-1A80D22B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644" y="2766218"/>
            <a:ext cx="6708712" cy="1325563"/>
          </a:xfrm>
        </p:spPr>
        <p:txBody>
          <a:bodyPr/>
          <a:lstStyle>
            <a:lvl1pPr algn="ctr"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321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5309216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48BB85-D813-8982-D011-1E4DD86D62EC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747E23-0EBD-4997-ADAD-8C2DD40F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53FE058-F197-B074-F143-6DC249F29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84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0138A32-5533-EF12-ED85-1A80D22B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644" y="2766218"/>
            <a:ext cx="6708712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5373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65FE2-3525-D0FF-1E09-57839F478108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65846-EE80-1701-F0A6-DCF03CDE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F44DB411-BCC2-2698-77D7-6F20E5D43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49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2466892-C6C3-6D61-007B-EF23D1D8684F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17C20-3A2D-EEB7-77DA-7A36A5B9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E567653A-0B11-558F-6E95-2CABA4570B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639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43F77C7-C0C5-72E7-252B-37ECD1228249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7CDEB-8850-AEA9-4565-65ECB84C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79750BCC-AA04-4685-F5DB-30AF9E2046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5575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9EE1410-F04F-29E3-E61D-F8480712EB82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7B56A-5542-8661-7EA9-4632823F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809E2420-F553-6647-49E2-933C209626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435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7FF2F3-F155-4053-8CBE-6F38DB5372F5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DAA91-D974-969E-C78E-8579D5E0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FB35FA41-6260-ECE6-AAE6-7BAC1DD465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0448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D5CAEB5-5B0B-3312-5E2C-A3327CA73606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BFA5642-5FB4-6C3C-FF9F-3A05B918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BB4F50-23B9-8CCD-D377-1D4E511BDC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6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5309216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D2FABC-2F9B-556A-884B-23F27C19EA79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6AA6F-FA47-9DF2-D905-2CDCE0293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C4947B24-3F49-A6E5-4E34-0763B65D1C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5309216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75B33A-1DB0-9DEE-B4FD-A555D8D5591B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03696-6519-147B-198F-60B2DA93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F2802699-1A45-2898-7C15-B58B15F627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8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219456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FAFD9DB-C21A-8786-56D0-5D03821C0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3245532"/>
            <a:ext cx="4554893" cy="2931432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02073E3-39E3-757B-BE8B-3C9CCA63F054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13EAF-EB51-075C-CE5B-A64B9859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EF6AD8A-004E-6871-C98C-5A8E37CD69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59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542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2194560"/>
          </a:xfrm>
        </p:spPr>
        <p:txBody>
          <a:bodyPr anchor="t" anchorCtr="0"/>
          <a:lstStyle>
            <a:lvl1pPr>
              <a:defRPr>
                <a:solidFill>
                  <a:srgbClr val="97EAD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A1571F1-8042-2C33-7453-22F5BDD02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3245532"/>
            <a:ext cx="4554893" cy="2931432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4F2E3F-6698-0C57-332D-FF0B6442F684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DE852B-AFE8-2118-FAEB-B910C229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FF4F3C9B-0BBE-5C77-C72E-A89B25DFE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2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771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4554894" cy="219456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8124-1893-B257-AB8C-9E97B45B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2" y="867747"/>
            <a:ext cx="5662127" cy="530921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8B2962-AE4F-6504-C338-22D43C5BB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9" y="3245532"/>
            <a:ext cx="4554893" cy="2931432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2F06BC-119F-7E6D-8CEC-E9AD458E4299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3AB6FDA-C063-AC25-E7B4-47107F74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739CE4E4-B027-AA06-A3D3-89B634130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4" y="150112"/>
            <a:ext cx="1177658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4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7B94-6A5F-3108-F0D9-22EAE303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748"/>
            <a:ext cx="10759440" cy="73152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FAFD9DB-C21A-8786-56D0-5D03821C0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8" y="1724299"/>
            <a:ext cx="10759439" cy="4452665"/>
          </a:xfrm>
        </p:spPr>
        <p:txBody>
          <a:bodyPr>
            <a:normAutofit/>
          </a:bodyPr>
          <a:lstStyle>
            <a:lvl1pPr marL="0" indent="0">
              <a:buNone/>
              <a:defRPr sz="2600" b="0" i="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2DB8905-CD4B-FE89-74F2-40E182CAF075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808" y="588361"/>
            <a:ext cx="1105883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0E798C-02F5-467B-FF87-ACC1174D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5339" y="229285"/>
            <a:ext cx="495362" cy="348167"/>
          </a:xfrm>
          <a:prstGeom prst="rect">
            <a:avLst/>
          </a:prstGeom>
        </p:spPr>
        <p:txBody>
          <a:bodyPr anchor="b"/>
          <a:lstStyle>
            <a:lvl1pPr algn="r">
              <a:defRPr sz="1100" b="1" i="0">
                <a:solidFill>
                  <a:schemeClr val="bg1">
                    <a:lumMod val="50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C0E081-0CD8-1644-8085-4B6E26D811A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FFCCADE7-1AF7-6015-5128-566F732437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6" y="149590"/>
            <a:ext cx="1178021" cy="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6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07206-38E7-DCCC-A952-4F788AB2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328A4-EEB5-CF44-EEC0-825B40785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18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3" r:id="rId12"/>
    <p:sldLayoutId id="2147483689" r:id="rId13"/>
    <p:sldLayoutId id="2147483690" r:id="rId14"/>
    <p:sldLayoutId id="2147483691" r:id="rId15"/>
    <p:sldLayoutId id="2147483692" r:id="rId16"/>
    <p:sldLayoutId id="2147483695" r:id="rId17"/>
    <p:sldLayoutId id="2147483696" r:id="rId18"/>
    <p:sldLayoutId id="2147483671" r:id="rId19"/>
    <p:sldLayoutId id="2147483672" r:id="rId20"/>
    <p:sldLayoutId id="2147483652" r:id="rId21"/>
    <p:sldLayoutId id="2147483675" r:id="rId22"/>
    <p:sldLayoutId id="2147483676" r:id="rId23"/>
    <p:sldLayoutId id="2147483677" r:id="rId24"/>
    <p:sldLayoutId id="2147483653" r:id="rId25"/>
    <p:sldLayoutId id="2147483678" r:id="rId26"/>
    <p:sldLayoutId id="2147483674" r:id="rId27"/>
    <p:sldLayoutId id="2147483655" r:id="rId28"/>
    <p:sldLayoutId id="2147483694" r:id="rId29"/>
    <p:sldLayoutId id="2147483693" r:id="rId30"/>
    <p:sldLayoutId id="2147483679" r:id="rId31"/>
    <p:sldLayoutId id="2147483680" r:id="rId32"/>
    <p:sldLayoutId id="2147483681" r:id="rId33"/>
    <p:sldLayoutId id="2147483682" r:id="rId34"/>
    <p:sldLayoutId id="2147483687" r:id="rId35"/>
    <p:sldLayoutId id="2147483688" r:id="rId3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54266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F2AEE9-07C7-D700-6306-7B3F1781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E081-0CD8-1644-8085-4B6E26D811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87FBBC-E7F8-C4FD-6471-2F95BBF524DF}"/>
              </a:ext>
            </a:extLst>
          </p:cNvPr>
          <p:cNvSpPr/>
          <p:nvPr/>
        </p:nvSpPr>
        <p:spPr>
          <a:xfrm>
            <a:off x="3582924" y="2963418"/>
            <a:ext cx="4544864" cy="11673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Validate addresses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FB632-8BE6-A04F-0129-8C504CE26E18}"/>
              </a:ext>
            </a:extLst>
          </p:cNvPr>
          <p:cNvSpPr/>
          <p:nvPr/>
        </p:nvSpPr>
        <p:spPr>
          <a:xfrm>
            <a:off x="3582924" y="4978908"/>
            <a:ext cx="4544864" cy="11673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Create geocoder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B12DD-9FA7-6C91-BF59-8521EDA9BAE4}"/>
              </a:ext>
            </a:extLst>
          </p:cNvPr>
          <p:cNvSpPr/>
          <p:nvPr/>
        </p:nvSpPr>
        <p:spPr>
          <a:xfrm>
            <a:off x="3582924" y="947928"/>
            <a:ext cx="4544864" cy="11673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Aggregate datasets:</a:t>
            </a:r>
          </a:p>
          <a:p>
            <a:pPr algn="ctr"/>
            <a:r>
              <a:rPr lang="en-US" dirty="0"/>
              <a:t>E911 + ISP + Utilities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3E5E3E3-1055-32A3-8179-12D89DDE4FD9}"/>
              </a:ext>
            </a:extLst>
          </p:cNvPr>
          <p:cNvSpPr/>
          <p:nvPr/>
        </p:nvSpPr>
        <p:spPr>
          <a:xfrm>
            <a:off x="5685349" y="2312688"/>
            <a:ext cx="340015" cy="45335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7CB1967-2F26-3423-15D1-DF8D53BE8D73}"/>
              </a:ext>
            </a:extLst>
          </p:cNvPr>
          <p:cNvSpPr/>
          <p:nvPr/>
        </p:nvSpPr>
        <p:spPr>
          <a:xfrm>
            <a:off x="5685349" y="4328178"/>
            <a:ext cx="340015" cy="45335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37f515-fcab-4f12-abbf-889414d4b76b">
      <Terms xmlns="http://schemas.microsoft.com/office/infopath/2007/PartnerControls"/>
    </lcf76f155ced4ddcb4097134ff3c332f>
    <TaxCatchAll xmlns="82fba431-6624-40e1-863a-c53727c9429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0B35581D803F4689AD55EC87723778" ma:contentTypeVersion="11" ma:contentTypeDescription="Create a new document." ma:contentTypeScope="" ma:versionID="6f04951260a1397a25ba6c071244ad73">
  <xsd:schema xmlns:xsd="http://www.w3.org/2001/XMLSchema" xmlns:xs="http://www.w3.org/2001/XMLSchema" xmlns:p="http://schemas.microsoft.com/office/2006/metadata/properties" xmlns:ns2="a037f515-fcab-4f12-abbf-889414d4b76b" xmlns:ns3="82fba431-6624-40e1-863a-c53727c94296" targetNamespace="http://schemas.microsoft.com/office/2006/metadata/properties" ma:root="true" ma:fieldsID="1c5ea523453f57fd46b37745ea87b04b" ns2:_="" ns3:_="">
    <xsd:import namespace="a037f515-fcab-4f12-abbf-889414d4b76b"/>
    <xsd:import namespace="82fba431-6624-40e1-863a-c53727c942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7f515-fcab-4f12-abbf-889414d4b7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ba431-6624-40e1-863a-c53727c942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92327dfd-c26e-4700-a806-723bfb000a4a}" ma:internalName="TaxCatchAll" ma:showField="CatchAllData" ma:web="82fba431-6624-40e1-863a-c53727c942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D803BD-4559-45CD-971A-9D51120E389A}">
  <ds:schemaRefs>
    <ds:schemaRef ds:uri="0fb435e6-22b0-445c-904d-be41999f5336"/>
    <ds:schemaRef ds:uri="48422074-7e3b-440f-89bb-11ca9694c80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B67F3C-F546-4768-849E-B013CBDF59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FD3B8-7B45-4E3B-9113-087863C5891A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Open Sans</vt:lpstr>
      <vt:lpstr>Open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Zaldonis, Pauline</dc:creator>
  <cp:lastModifiedBy>Hurley, Sarah</cp:lastModifiedBy>
  <cp:revision>3</cp:revision>
  <dcterms:created xsi:type="dcterms:W3CDTF">2023-04-20T17:53:49Z</dcterms:created>
  <dcterms:modified xsi:type="dcterms:W3CDTF">2024-01-22T18:25:49Z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0x0101009D0B35581D803F4689AD55EC87723778</vt:lpwstr>
  </property>
  <property fmtid="{D5CDD505-2E9C-101B-9397-08002B2CF9AE}" pid="3" name="MediaServiceImageTags">
    <vt:lpwstr/>
  </property>
</Properties>
</file>