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5" r:id="rId7"/>
    <p:sldId id="261"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2727"/>
    <a:srgbClr val="787878"/>
    <a:srgbClr val="1F3864"/>
    <a:srgbClr val="26642C"/>
    <a:srgbClr val="9DCC81"/>
    <a:srgbClr val="D5EBFF"/>
    <a:srgbClr val="F2B0B0"/>
    <a:srgbClr val="982C2C"/>
    <a:srgbClr val="0071BB"/>
    <a:srgbClr val="9B2D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26" autoAdjust="0"/>
  </p:normalViewPr>
  <p:slideViewPr>
    <p:cSldViewPr snapToGrid="0">
      <p:cViewPr varScale="1">
        <p:scale>
          <a:sx n="111" d="100"/>
          <a:sy n="111" d="100"/>
        </p:scale>
        <p:origin x="59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B6B23C-E3B9-46F0-98C7-70320334FD6A}" type="doc">
      <dgm:prSet loTypeId="urn:microsoft.com/office/officeart/2005/8/layout/vList6" loCatId="list" qsTypeId="urn:microsoft.com/office/officeart/2005/8/quickstyle/simple2" qsCatId="simple" csTypeId="urn:microsoft.com/office/officeart/2005/8/colors/colorful1" csCatId="colorful" phldr="1"/>
      <dgm:spPr/>
      <dgm:t>
        <a:bodyPr/>
        <a:lstStyle/>
        <a:p>
          <a:endParaRPr lang="en-US"/>
        </a:p>
      </dgm:t>
    </dgm:pt>
    <dgm:pt modelId="{FDC0BAD4-F280-4A04-BE1F-893645F1D043}">
      <dgm:prSet phldrT="[Text]"/>
      <dgm:spPr/>
      <dgm:t>
        <a:bodyPr/>
        <a:lstStyle/>
        <a:p>
          <a:r>
            <a:rPr lang="en-US" dirty="0"/>
            <a:t>Identify Threats</a:t>
          </a:r>
        </a:p>
      </dgm:t>
    </dgm:pt>
    <dgm:pt modelId="{624A76A6-0280-4DEF-A2A1-A8A88E76D505}" type="parTrans" cxnId="{D904FAE9-868C-4ADE-9C15-2E633F8FCF45}">
      <dgm:prSet/>
      <dgm:spPr/>
      <dgm:t>
        <a:bodyPr/>
        <a:lstStyle/>
        <a:p>
          <a:endParaRPr lang="en-US"/>
        </a:p>
      </dgm:t>
    </dgm:pt>
    <dgm:pt modelId="{85CFFA37-7733-432A-889F-B529A6D54778}" type="sibTrans" cxnId="{D904FAE9-868C-4ADE-9C15-2E633F8FCF45}">
      <dgm:prSet/>
      <dgm:spPr/>
      <dgm:t>
        <a:bodyPr/>
        <a:lstStyle/>
        <a:p>
          <a:endParaRPr lang="en-US"/>
        </a:p>
      </dgm:t>
    </dgm:pt>
    <dgm:pt modelId="{BC317437-B223-4550-806B-47FBC8BADCDB}">
      <dgm:prSet phldrT="[Text]"/>
      <dgm:spPr/>
      <dgm:t>
        <a:bodyPr/>
        <a:lstStyle/>
        <a:p>
          <a:r>
            <a:rPr lang="en-US" dirty="0"/>
            <a:t>Suspicious Persons</a:t>
          </a:r>
        </a:p>
      </dgm:t>
    </dgm:pt>
    <dgm:pt modelId="{E97FE071-1514-4AAD-8883-39556EFB465B}" type="parTrans" cxnId="{9B9A1326-D2B7-4570-948B-7FE2E68CFA62}">
      <dgm:prSet/>
      <dgm:spPr/>
      <dgm:t>
        <a:bodyPr/>
        <a:lstStyle/>
        <a:p>
          <a:endParaRPr lang="en-US"/>
        </a:p>
      </dgm:t>
    </dgm:pt>
    <dgm:pt modelId="{E0524805-35C6-4FFE-954B-F20918F741D1}" type="sibTrans" cxnId="{9B9A1326-D2B7-4570-948B-7FE2E68CFA62}">
      <dgm:prSet/>
      <dgm:spPr/>
      <dgm:t>
        <a:bodyPr/>
        <a:lstStyle/>
        <a:p>
          <a:endParaRPr lang="en-US"/>
        </a:p>
      </dgm:t>
    </dgm:pt>
    <dgm:pt modelId="{ECA7E43D-7982-473E-A44C-5D05FB2007EA}">
      <dgm:prSet phldrT="[Text]"/>
      <dgm:spPr/>
      <dgm:t>
        <a:bodyPr/>
        <a:lstStyle/>
        <a:p>
          <a:r>
            <a:rPr lang="en-US" dirty="0"/>
            <a:t>Suspicious Sounds</a:t>
          </a:r>
        </a:p>
      </dgm:t>
    </dgm:pt>
    <dgm:pt modelId="{17E4BD1A-D54F-47B8-8759-BAF8611B95A8}" type="parTrans" cxnId="{8681C864-5A42-48FA-90EE-55A0A352C744}">
      <dgm:prSet/>
      <dgm:spPr/>
      <dgm:t>
        <a:bodyPr/>
        <a:lstStyle/>
        <a:p>
          <a:endParaRPr lang="en-US"/>
        </a:p>
      </dgm:t>
    </dgm:pt>
    <dgm:pt modelId="{E9696EE4-38FB-4BAC-A907-BB584746F7DE}" type="sibTrans" cxnId="{8681C864-5A42-48FA-90EE-55A0A352C744}">
      <dgm:prSet/>
      <dgm:spPr/>
      <dgm:t>
        <a:bodyPr/>
        <a:lstStyle/>
        <a:p>
          <a:endParaRPr lang="en-US"/>
        </a:p>
      </dgm:t>
    </dgm:pt>
    <dgm:pt modelId="{A75F2219-3156-4215-95AE-207D6DAA573D}">
      <dgm:prSet phldrT="[Text]"/>
      <dgm:spPr/>
      <dgm:t>
        <a:bodyPr/>
        <a:lstStyle/>
        <a:p>
          <a:r>
            <a:rPr lang="en-US" dirty="0"/>
            <a:t>How to Stay Safe</a:t>
          </a:r>
        </a:p>
      </dgm:t>
    </dgm:pt>
    <dgm:pt modelId="{8D7CE1B8-FCD4-4699-BF65-5C40279107A9}" type="parTrans" cxnId="{9C254BD9-6A2C-4BB0-BB23-B43FD854BE85}">
      <dgm:prSet/>
      <dgm:spPr/>
      <dgm:t>
        <a:bodyPr/>
        <a:lstStyle/>
        <a:p>
          <a:endParaRPr lang="en-US"/>
        </a:p>
      </dgm:t>
    </dgm:pt>
    <dgm:pt modelId="{2177DF4F-48AA-4988-8F96-C938CBC942C5}" type="sibTrans" cxnId="{9C254BD9-6A2C-4BB0-BB23-B43FD854BE85}">
      <dgm:prSet/>
      <dgm:spPr/>
      <dgm:t>
        <a:bodyPr/>
        <a:lstStyle/>
        <a:p>
          <a:endParaRPr lang="en-US"/>
        </a:p>
      </dgm:t>
    </dgm:pt>
    <dgm:pt modelId="{7333FA20-1B8D-4743-AE57-C6DED10BD9D6}">
      <dgm:prSet phldrT="[Text]"/>
      <dgm:spPr/>
      <dgm:t>
        <a:bodyPr/>
        <a:lstStyle/>
        <a:p>
          <a:r>
            <a:rPr lang="en-US" dirty="0"/>
            <a:t>Survival Mindset</a:t>
          </a:r>
        </a:p>
      </dgm:t>
    </dgm:pt>
    <dgm:pt modelId="{739288AC-6BBC-455E-85B1-9F068AF41899}" type="parTrans" cxnId="{4B5ACA81-1538-4FF6-AABC-94C7284C6D19}">
      <dgm:prSet/>
      <dgm:spPr/>
      <dgm:t>
        <a:bodyPr/>
        <a:lstStyle/>
        <a:p>
          <a:endParaRPr lang="en-US"/>
        </a:p>
      </dgm:t>
    </dgm:pt>
    <dgm:pt modelId="{30C70DC7-EE68-446F-9389-52E8E4CCD675}" type="sibTrans" cxnId="{4B5ACA81-1538-4FF6-AABC-94C7284C6D19}">
      <dgm:prSet/>
      <dgm:spPr/>
      <dgm:t>
        <a:bodyPr/>
        <a:lstStyle/>
        <a:p>
          <a:endParaRPr lang="en-US"/>
        </a:p>
      </dgm:t>
    </dgm:pt>
    <dgm:pt modelId="{893E11BD-7651-4F9F-83BF-341E1B01165E}">
      <dgm:prSet phldrT="[Text]"/>
      <dgm:spPr/>
      <dgm:t>
        <a:bodyPr/>
        <a:lstStyle/>
        <a:p>
          <a:r>
            <a:rPr lang="en-US" dirty="0"/>
            <a:t>Run, Hide, Fight</a:t>
          </a:r>
        </a:p>
      </dgm:t>
    </dgm:pt>
    <dgm:pt modelId="{7F0C02C0-AC07-4C97-B7C7-0E31868643C4}" type="parTrans" cxnId="{BA76E1DA-96F8-4844-B5C8-71DB9A33E008}">
      <dgm:prSet/>
      <dgm:spPr/>
      <dgm:t>
        <a:bodyPr/>
        <a:lstStyle/>
        <a:p>
          <a:endParaRPr lang="en-US"/>
        </a:p>
      </dgm:t>
    </dgm:pt>
    <dgm:pt modelId="{C2A3CED7-B529-4099-B4B1-79D909FCCF60}" type="sibTrans" cxnId="{BA76E1DA-96F8-4844-B5C8-71DB9A33E008}">
      <dgm:prSet/>
      <dgm:spPr/>
      <dgm:t>
        <a:bodyPr/>
        <a:lstStyle/>
        <a:p>
          <a:endParaRPr lang="en-US"/>
        </a:p>
      </dgm:t>
    </dgm:pt>
    <dgm:pt modelId="{C44E17B8-8AB4-4722-9B64-CCB8B9CCADAD}">
      <dgm:prSet/>
      <dgm:spPr/>
      <dgm:t>
        <a:bodyPr/>
        <a:lstStyle/>
        <a:p>
          <a:r>
            <a:rPr lang="en-US" dirty="0"/>
            <a:t>How to Respond</a:t>
          </a:r>
        </a:p>
      </dgm:t>
    </dgm:pt>
    <dgm:pt modelId="{15B7B937-9DDD-4B98-831E-6F77CB4CE8FA}" type="parTrans" cxnId="{DF1650BC-D442-4117-88BF-125A96797DCC}">
      <dgm:prSet/>
      <dgm:spPr/>
      <dgm:t>
        <a:bodyPr/>
        <a:lstStyle/>
        <a:p>
          <a:endParaRPr lang="en-US"/>
        </a:p>
      </dgm:t>
    </dgm:pt>
    <dgm:pt modelId="{F8218AEC-B535-4010-907D-BA07DFD02A92}" type="sibTrans" cxnId="{DF1650BC-D442-4117-88BF-125A96797DCC}">
      <dgm:prSet/>
      <dgm:spPr/>
      <dgm:t>
        <a:bodyPr/>
        <a:lstStyle/>
        <a:p>
          <a:endParaRPr lang="en-US"/>
        </a:p>
      </dgm:t>
    </dgm:pt>
    <dgm:pt modelId="{565BA047-767E-4514-AACA-352BBFB11FF6}">
      <dgm:prSet/>
      <dgm:spPr/>
      <dgm:t>
        <a:bodyPr/>
        <a:lstStyle/>
        <a:p>
          <a:r>
            <a:rPr lang="en-US" dirty="0"/>
            <a:t>Know what to do when law enforcement arrives</a:t>
          </a:r>
        </a:p>
      </dgm:t>
    </dgm:pt>
    <dgm:pt modelId="{E5FDF2B2-5C18-4B51-B691-371B794D3299}" type="parTrans" cxnId="{6FF90797-7EA7-4B3D-B434-1B32BB2CAD58}">
      <dgm:prSet/>
      <dgm:spPr/>
      <dgm:t>
        <a:bodyPr/>
        <a:lstStyle/>
        <a:p>
          <a:endParaRPr lang="en-US"/>
        </a:p>
      </dgm:t>
    </dgm:pt>
    <dgm:pt modelId="{C30DD191-864A-476C-995B-63AC27689714}" type="sibTrans" cxnId="{6FF90797-7EA7-4B3D-B434-1B32BB2CAD58}">
      <dgm:prSet/>
      <dgm:spPr/>
      <dgm:t>
        <a:bodyPr/>
        <a:lstStyle/>
        <a:p>
          <a:endParaRPr lang="en-US"/>
        </a:p>
      </dgm:t>
    </dgm:pt>
    <dgm:pt modelId="{BD0132EC-7B74-4DD6-8050-80A6CCFE5302}" type="pres">
      <dgm:prSet presAssocID="{DCB6B23C-E3B9-46F0-98C7-70320334FD6A}" presName="Name0" presStyleCnt="0">
        <dgm:presLayoutVars>
          <dgm:dir/>
          <dgm:animLvl val="lvl"/>
          <dgm:resizeHandles/>
        </dgm:presLayoutVars>
      </dgm:prSet>
      <dgm:spPr/>
      <dgm:t>
        <a:bodyPr/>
        <a:lstStyle/>
        <a:p>
          <a:endParaRPr lang="en-US"/>
        </a:p>
      </dgm:t>
    </dgm:pt>
    <dgm:pt modelId="{996267B3-60DC-40BE-8610-80FDCA477542}" type="pres">
      <dgm:prSet presAssocID="{FDC0BAD4-F280-4A04-BE1F-893645F1D043}" presName="linNode" presStyleCnt="0"/>
      <dgm:spPr/>
    </dgm:pt>
    <dgm:pt modelId="{F8EFA7D5-C369-48C8-BFCA-18CBFD11035E}" type="pres">
      <dgm:prSet presAssocID="{FDC0BAD4-F280-4A04-BE1F-893645F1D043}" presName="parentShp" presStyleLbl="node1" presStyleIdx="0" presStyleCnt="3">
        <dgm:presLayoutVars>
          <dgm:bulletEnabled val="1"/>
        </dgm:presLayoutVars>
      </dgm:prSet>
      <dgm:spPr/>
      <dgm:t>
        <a:bodyPr/>
        <a:lstStyle/>
        <a:p>
          <a:endParaRPr lang="en-US"/>
        </a:p>
      </dgm:t>
    </dgm:pt>
    <dgm:pt modelId="{94F55EE8-2796-4C55-9934-CD4C6EADC023}" type="pres">
      <dgm:prSet presAssocID="{FDC0BAD4-F280-4A04-BE1F-893645F1D043}" presName="childShp" presStyleLbl="bgAccFollowNode1" presStyleIdx="0" presStyleCnt="3">
        <dgm:presLayoutVars>
          <dgm:bulletEnabled val="1"/>
        </dgm:presLayoutVars>
      </dgm:prSet>
      <dgm:spPr/>
      <dgm:t>
        <a:bodyPr/>
        <a:lstStyle/>
        <a:p>
          <a:endParaRPr lang="en-US"/>
        </a:p>
      </dgm:t>
    </dgm:pt>
    <dgm:pt modelId="{9AC4982A-0C12-4F40-A865-36CDBA3ECA32}" type="pres">
      <dgm:prSet presAssocID="{85CFFA37-7733-432A-889F-B529A6D54778}" presName="spacing" presStyleCnt="0"/>
      <dgm:spPr/>
    </dgm:pt>
    <dgm:pt modelId="{CE715B93-4C4E-41BC-8B11-588F4D579DCB}" type="pres">
      <dgm:prSet presAssocID="{A75F2219-3156-4215-95AE-207D6DAA573D}" presName="linNode" presStyleCnt="0"/>
      <dgm:spPr/>
    </dgm:pt>
    <dgm:pt modelId="{CF9AF836-7812-4037-B27F-D8BFD2B24857}" type="pres">
      <dgm:prSet presAssocID="{A75F2219-3156-4215-95AE-207D6DAA573D}" presName="parentShp" presStyleLbl="node1" presStyleIdx="1" presStyleCnt="3">
        <dgm:presLayoutVars>
          <dgm:bulletEnabled val="1"/>
        </dgm:presLayoutVars>
      </dgm:prSet>
      <dgm:spPr/>
      <dgm:t>
        <a:bodyPr/>
        <a:lstStyle/>
        <a:p>
          <a:endParaRPr lang="en-US"/>
        </a:p>
      </dgm:t>
    </dgm:pt>
    <dgm:pt modelId="{06BE1642-8274-4445-B081-BD4333BC4890}" type="pres">
      <dgm:prSet presAssocID="{A75F2219-3156-4215-95AE-207D6DAA573D}" presName="childShp" presStyleLbl="bgAccFollowNode1" presStyleIdx="1" presStyleCnt="3">
        <dgm:presLayoutVars>
          <dgm:bulletEnabled val="1"/>
        </dgm:presLayoutVars>
      </dgm:prSet>
      <dgm:spPr/>
      <dgm:t>
        <a:bodyPr/>
        <a:lstStyle/>
        <a:p>
          <a:endParaRPr lang="en-US"/>
        </a:p>
      </dgm:t>
    </dgm:pt>
    <dgm:pt modelId="{EDD70DBB-79A9-4CCF-8211-D11A3FD89CC8}" type="pres">
      <dgm:prSet presAssocID="{2177DF4F-48AA-4988-8F96-C938CBC942C5}" presName="spacing" presStyleCnt="0"/>
      <dgm:spPr/>
    </dgm:pt>
    <dgm:pt modelId="{4665C6C5-16FB-44AD-8ADC-B0BF83C56F92}" type="pres">
      <dgm:prSet presAssocID="{C44E17B8-8AB4-4722-9B64-CCB8B9CCADAD}" presName="linNode" presStyleCnt="0"/>
      <dgm:spPr/>
    </dgm:pt>
    <dgm:pt modelId="{BF0271DC-87F1-453E-A5B8-1C7E27601E17}" type="pres">
      <dgm:prSet presAssocID="{C44E17B8-8AB4-4722-9B64-CCB8B9CCADAD}" presName="parentShp" presStyleLbl="node1" presStyleIdx="2" presStyleCnt="3">
        <dgm:presLayoutVars>
          <dgm:bulletEnabled val="1"/>
        </dgm:presLayoutVars>
      </dgm:prSet>
      <dgm:spPr/>
      <dgm:t>
        <a:bodyPr/>
        <a:lstStyle/>
        <a:p>
          <a:endParaRPr lang="en-US"/>
        </a:p>
      </dgm:t>
    </dgm:pt>
    <dgm:pt modelId="{2D071A68-526A-404A-972B-159EA50377A6}" type="pres">
      <dgm:prSet presAssocID="{C44E17B8-8AB4-4722-9B64-CCB8B9CCADAD}" presName="childShp" presStyleLbl="bgAccFollowNode1" presStyleIdx="2" presStyleCnt="3">
        <dgm:presLayoutVars>
          <dgm:bulletEnabled val="1"/>
        </dgm:presLayoutVars>
      </dgm:prSet>
      <dgm:spPr/>
      <dgm:t>
        <a:bodyPr/>
        <a:lstStyle/>
        <a:p>
          <a:endParaRPr lang="en-US"/>
        </a:p>
      </dgm:t>
    </dgm:pt>
  </dgm:ptLst>
  <dgm:cxnLst>
    <dgm:cxn modelId="{D67F53FC-F887-4256-81ED-797D2289682E}" type="presOf" srcId="{FDC0BAD4-F280-4A04-BE1F-893645F1D043}" destId="{F8EFA7D5-C369-48C8-BFCA-18CBFD11035E}" srcOrd="0" destOrd="0" presId="urn:microsoft.com/office/officeart/2005/8/layout/vList6"/>
    <dgm:cxn modelId="{C453E9F0-9887-44E5-B02B-10A6C8BF42D7}" type="presOf" srcId="{A75F2219-3156-4215-95AE-207D6DAA573D}" destId="{CF9AF836-7812-4037-B27F-D8BFD2B24857}" srcOrd="0" destOrd="0" presId="urn:microsoft.com/office/officeart/2005/8/layout/vList6"/>
    <dgm:cxn modelId="{4B5ACA81-1538-4FF6-AABC-94C7284C6D19}" srcId="{A75F2219-3156-4215-95AE-207D6DAA573D}" destId="{7333FA20-1B8D-4743-AE57-C6DED10BD9D6}" srcOrd="0" destOrd="0" parTransId="{739288AC-6BBC-455E-85B1-9F068AF41899}" sibTransId="{30C70DC7-EE68-446F-9389-52E8E4CCD675}"/>
    <dgm:cxn modelId="{8681C864-5A42-48FA-90EE-55A0A352C744}" srcId="{FDC0BAD4-F280-4A04-BE1F-893645F1D043}" destId="{ECA7E43D-7982-473E-A44C-5D05FB2007EA}" srcOrd="1" destOrd="0" parTransId="{17E4BD1A-D54F-47B8-8759-BAF8611B95A8}" sibTransId="{E9696EE4-38FB-4BAC-A907-BB584746F7DE}"/>
    <dgm:cxn modelId="{88552C45-B452-40F7-873D-8D93477DC9ED}" type="presOf" srcId="{893E11BD-7651-4F9F-83BF-341E1B01165E}" destId="{06BE1642-8274-4445-B081-BD4333BC4890}" srcOrd="0" destOrd="1" presId="urn:microsoft.com/office/officeart/2005/8/layout/vList6"/>
    <dgm:cxn modelId="{DF1650BC-D442-4117-88BF-125A96797DCC}" srcId="{DCB6B23C-E3B9-46F0-98C7-70320334FD6A}" destId="{C44E17B8-8AB4-4722-9B64-CCB8B9CCADAD}" srcOrd="2" destOrd="0" parTransId="{15B7B937-9DDD-4B98-831E-6F77CB4CE8FA}" sibTransId="{F8218AEC-B535-4010-907D-BA07DFD02A92}"/>
    <dgm:cxn modelId="{60891845-B432-43CD-948C-1DC98E033964}" type="presOf" srcId="{DCB6B23C-E3B9-46F0-98C7-70320334FD6A}" destId="{BD0132EC-7B74-4DD6-8050-80A6CCFE5302}" srcOrd="0" destOrd="0" presId="urn:microsoft.com/office/officeart/2005/8/layout/vList6"/>
    <dgm:cxn modelId="{E16473BD-1BF0-4D2A-948B-096528E194B0}" type="presOf" srcId="{565BA047-767E-4514-AACA-352BBFB11FF6}" destId="{2D071A68-526A-404A-972B-159EA50377A6}" srcOrd="0" destOrd="0" presId="urn:microsoft.com/office/officeart/2005/8/layout/vList6"/>
    <dgm:cxn modelId="{9B9A1326-D2B7-4570-948B-7FE2E68CFA62}" srcId="{FDC0BAD4-F280-4A04-BE1F-893645F1D043}" destId="{BC317437-B223-4550-806B-47FBC8BADCDB}" srcOrd="0" destOrd="0" parTransId="{E97FE071-1514-4AAD-8883-39556EFB465B}" sibTransId="{E0524805-35C6-4FFE-954B-F20918F741D1}"/>
    <dgm:cxn modelId="{56C7F7C3-26BB-461D-A2FE-976C53FE3C1E}" type="presOf" srcId="{BC317437-B223-4550-806B-47FBC8BADCDB}" destId="{94F55EE8-2796-4C55-9934-CD4C6EADC023}" srcOrd="0" destOrd="0" presId="urn:microsoft.com/office/officeart/2005/8/layout/vList6"/>
    <dgm:cxn modelId="{6FF90797-7EA7-4B3D-B434-1B32BB2CAD58}" srcId="{C44E17B8-8AB4-4722-9B64-CCB8B9CCADAD}" destId="{565BA047-767E-4514-AACA-352BBFB11FF6}" srcOrd="0" destOrd="0" parTransId="{E5FDF2B2-5C18-4B51-B691-371B794D3299}" sibTransId="{C30DD191-864A-476C-995B-63AC27689714}"/>
    <dgm:cxn modelId="{D904FAE9-868C-4ADE-9C15-2E633F8FCF45}" srcId="{DCB6B23C-E3B9-46F0-98C7-70320334FD6A}" destId="{FDC0BAD4-F280-4A04-BE1F-893645F1D043}" srcOrd="0" destOrd="0" parTransId="{624A76A6-0280-4DEF-A2A1-A8A88E76D505}" sibTransId="{85CFFA37-7733-432A-889F-B529A6D54778}"/>
    <dgm:cxn modelId="{EFB8E479-28A3-4DC1-A51E-A8B967832D82}" type="presOf" srcId="{C44E17B8-8AB4-4722-9B64-CCB8B9CCADAD}" destId="{BF0271DC-87F1-453E-A5B8-1C7E27601E17}" srcOrd="0" destOrd="0" presId="urn:microsoft.com/office/officeart/2005/8/layout/vList6"/>
    <dgm:cxn modelId="{DC45DA42-B034-4F86-B3FF-5D9408B3C00C}" type="presOf" srcId="{7333FA20-1B8D-4743-AE57-C6DED10BD9D6}" destId="{06BE1642-8274-4445-B081-BD4333BC4890}" srcOrd="0" destOrd="0" presId="urn:microsoft.com/office/officeart/2005/8/layout/vList6"/>
    <dgm:cxn modelId="{903F09B9-98B6-4A2A-9248-508BA59425B3}" type="presOf" srcId="{ECA7E43D-7982-473E-A44C-5D05FB2007EA}" destId="{94F55EE8-2796-4C55-9934-CD4C6EADC023}" srcOrd="0" destOrd="1" presId="urn:microsoft.com/office/officeart/2005/8/layout/vList6"/>
    <dgm:cxn modelId="{9C254BD9-6A2C-4BB0-BB23-B43FD854BE85}" srcId="{DCB6B23C-E3B9-46F0-98C7-70320334FD6A}" destId="{A75F2219-3156-4215-95AE-207D6DAA573D}" srcOrd="1" destOrd="0" parTransId="{8D7CE1B8-FCD4-4699-BF65-5C40279107A9}" sibTransId="{2177DF4F-48AA-4988-8F96-C938CBC942C5}"/>
    <dgm:cxn modelId="{BA76E1DA-96F8-4844-B5C8-71DB9A33E008}" srcId="{A75F2219-3156-4215-95AE-207D6DAA573D}" destId="{893E11BD-7651-4F9F-83BF-341E1B01165E}" srcOrd="1" destOrd="0" parTransId="{7F0C02C0-AC07-4C97-B7C7-0E31868643C4}" sibTransId="{C2A3CED7-B529-4099-B4B1-79D909FCCF60}"/>
    <dgm:cxn modelId="{82F8533B-3395-4926-B313-C992F4A87E8F}" type="presParOf" srcId="{BD0132EC-7B74-4DD6-8050-80A6CCFE5302}" destId="{996267B3-60DC-40BE-8610-80FDCA477542}" srcOrd="0" destOrd="0" presId="urn:microsoft.com/office/officeart/2005/8/layout/vList6"/>
    <dgm:cxn modelId="{53B2D529-1F0E-4CF8-817A-2D4E265D397D}" type="presParOf" srcId="{996267B3-60DC-40BE-8610-80FDCA477542}" destId="{F8EFA7D5-C369-48C8-BFCA-18CBFD11035E}" srcOrd="0" destOrd="0" presId="urn:microsoft.com/office/officeart/2005/8/layout/vList6"/>
    <dgm:cxn modelId="{6546856A-DF62-4BF2-9E47-CF2B49B4E529}" type="presParOf" srcId="{996267B3-60DC-40BE-8610-80FDCA477542}" destId="{94F55EE8-2796-4C55-9934-CD4C6EADC023}" srcOrd="1" destOrd="0" presId="urn:microsoft.com/office/officeart/2005/8/layout/vList6"/>
    <dgm:cxn modelId="{AF55FF0F-4943-48F4-87EF-5653504037E7}" type="presParOf" srcId="{BD0132EC-7B74-4DD6-8050-80A6CCFE5302}" destId="{9AC4982A-0C12-4F40-A865-36CDBA3ECA32}" srcOrd="1" destOrd="0" presId="urn:microsoft.com/office/officeart/2005/8/layout/vList6"/>
    <dgm:cxn modelId="{D1E0A5DE-C985-401E-A80F-CA6C4BE6CF26}" type="presParOf" srcId="{BD0132EC-7B74-4DD6-8050-80A6CCFE5302}" destId="{CE715B93-4C4E-41BC-8B11-588F4D579DCB}" srcOrd="2" destOrd="0" presId="urn:microsoft.com/office/officeart/2005/8/layout/vList6"/>
    <dgm:cxn modelId="{7F8BA508-79EC-4FD6-BFCB-C0A061CC63B5}" type="presParOf" srcId="{CE715B93-4C4E-41BC-8B11-588F4D579DCB}" destId="{CF9AF836-7812-4037-B27F-D8BFD2B24857}" srcOrd="0" destOrd="0" presId="urn:microsoft.com/office/officeart/2005/8/layout/vList6"/>
    <dgm:cxn modelId="{2BE5EB68-E37F-4580-A527-22A2162FC228}" type="presParOf" srcId="{CE715B93-4C4E-41BC-8B11-588F4D579DCB}" destId="{06BE1642-8274-4445-B081-BD4333BC4890}" srcOrd="1" destOrd="0" presId="urn:microsoft.com/office/officeart/2005/8/layout/vList6"/>
    <dgm:cxn modelId="{653F915A-0A81-46F0-B534-775F8753F77F}" type="presParOf" srcId="{BD0132EC-7B74-4DD6-8050-80A6CCFE5302}" destId="{EDD70DBB-79A9-4CCF-8211-D11A3FD89CC8}" srcOrd="3" destOrd="0" presId="urn:microsoft.com/office/officeart/2005/8/layout/vList6"/>
    <dgm:cxn modelId="{3FB13D2D-50D8-45DD-B817-7D9C59E20ACB}" type="presParOf" srcId="{BD0132EC-7B74-4DD6-8050-80A6CCFE5302}" destId="{4665C6C5-16FB-44AD-8ADC-B0BF83C56F92}" srcOrd="4" destOrd="0" presId="urn:microsoft.com/office/officeart/2005/8/layout/vList6"/>
    <dgm:cxn modelId="{4A1DD8BC-1C71-4433-9276-D882CAE2571F}" type="presParOf" srcId="{4665C6C5-16FB-44AD-8ADC-B0BF83C56F92}" destId="{BF0271DC-87F1-453E-A5B8-1C7E27601E17}" srcOrd="0" destOrd="0" presId="urn:microsoft.com/office/officeart/2005/8/layout/vList6"/>
    <dgm:cxn modelId="{94CF2B8C-7AEF-4F25-87B8-3EAF7DEB0439}" type="presParOf" srcId="{4665C6C5-16FB-44AD-8ADC-B0BF83C56F92}" destId="{2D071A68-526A-404A-972B-159EA50377A6}"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2CA698-81FC-4B12-AE16-E8DAA88C476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82ABE06C-F4BD-4FF0-92E5-AC22FEEC977A}">
      <dgm:prSet phldrT="[Text]"/>
      <dgm:spPr/>
      <dgm:t>
        <a:bodyPr/>
        <a:lstStyle/>
        <a:p>
          <a:r>
            <a:rPr lang="en-US"/>
            <a:t>What Should I Know?</a:t>
          </a:r>
          <a:endParaRPr lang="en-US" dirty="0"/>
        </a:p>
      </dgm:t>
    </dgm:pt>
    <dgm:pt modelId="{DDBF8598-6FF7-439E-996B-CC2629A897B7}" type="parTrans" cxnId="{4D6F25A6-5E7F-4B6A-BC9C-5F67A32E51FB}">
      <dgm:prSet/>
      <dgm:spPr/>
      <dgm:t>
        <a:bodyPr/>
        <a:lstStyle/>
        <a:p>
          <a:endParaRPr lang="en-US"/>
        </a:p>
      </dgm:t>
    </dgm:pt>
    <dgm:pt modelId="{E81A78C6-810B-4E10-A0F1-ACE2497ADC6B}" type="sibTrans" cxnId="{4D6F25A6-5E7F-4B6A-BC9C-5F67A32E51FB}">
      <dgm:prSet/>
      <dgm:spPr/>
      <dgm:t>
        <a:bodyPr/>
        <a:lstStyle/>
        <a:p>
          <a:endParaRPr lang="en-US"/>
        </a:p>
      </dgm:t>
    </dgm:pt>
    <dgm:pt modelId="{51383952-3C4A-4E51-96BE-C245390D4B4E}">
      <dgm:prSet phldrT="[Text]"/>
      <dgm:spPr/>
      <dgm:t>
        <a:bodyPr/>
        <a:lstStyle/>
        <a:p>
          <a:r>
            <a:rPr lang="en-US"/>
            <a:t>What Should I Do?</a:t>
          </a:r>
          <a:endParaRPr lang="en-US" dirty="0"/>
        </a:p>
      </dgm:t>
    </dgm:pt>
    <dgm:pt modelId="{01A23065-8422-4655-8099-625433126439}" type="parTrans" cxnId="{0D505018-E89C-4AEC-A18C-5EE178FDB5EF}">
      <dgm:prSet/>
      <dgm:spPr/>
      <dgm:t>
        <a:bodyPr/>
        <a:lstStyle/>
        <a:p>
          <a:endParaRPr lang="en-US"/>
        </a:p>
      </dgm:t>
    </dgm:pt>
    <dgm:pt modelId="{AABF00D9-7E11-4B72-8948-896B0F6C75DC}" type="sibTrans" cxnId="{0D505018-E89C-4AEC-A18C-5EE178FDB5EF}">
      <dgm:prSet/>
      <dgm:spPr/>
      <dgm:t>
        <a:bodyPr/>
        <a:lstStyle/>
        <a:p>
          <a:endParaRPr lang="en-US"/>
        </a:p>
      </dgm:t>
    </dgm:pt>
    <dgm:pt modelId="{FAF18654-6427-4462-82FD-3DA291BEE343}">
      <dgm:prSet phldrT="[Text]"/>
      <dgm:spPr/>
      <dgm:t>
        <a:bodyPr/>
        <a:lstStyle/>
        <a:p>
          <a:r>
            <a:rPr lang="en-US"/>
            <a:t>Law Enforcement Response</a:t>
          </a:r>
          <a:endParaRPr lang="en-US" dirty="0"/>
        </a:p>
      </dgm:t>
    </dgm:pt>
    <dgm:pt modelId="{5BF9C374-C466-42F9-9A2D-FCDCBAE599F3}" type="parTrans" cxnId="{8D92FB80-A162-4B59-96A2-74E501814A68}">
      <dgm:prSet/>
      <dgm:spPr/>
      <dgm:t>
        <a:bodyPr/>
        <a:lstStyle/>
        <a:p>
          <a:endParaRPr lang="en-US"/>
        </a:p>
      </dgm:t>
    </dgm:pt>
    <dgm:pt modelId="{4884AFA8-8A13-4ED4-9C94-39DBFBE8316E}" type="sibTrans" cxnId="{8D92FB80-A162-4B59-96A2-74E501814A68}">
      <dgm:prSet/>
      <dgm:spPr/>
      <dgm:t>
        <a:bodyPr/>
        <a:lstStyle/>
        <a:p>
          <a:endParaRPr lang="en-US"/>
        </a:p>
      </dgm:t>
    </dgm:pt>
    <dgm:pt modelId="{530F9F67-AC35-4DFA-ABC2-9ABE8F601A4B}">
      <dgm:prSet/>
      <dgm:spPr/>
      <dgm:t>
        <a:bodyPr/>
        <a:lstStyle/>
        <a:p>
          <a:r>
            <a:rPr lang="en-US"/>
            <a:t>Conclusion </a:t>
          </a:r>
          <a:endParaRPr lang="en-US" dirty="0"/>
        </a:p>
      </dgm:t>
    </dgm:pt>
    <dgm:pt modelId="{C84F4CEA-548D-487E-803D-8C9C13809ED8}" type="parTrans" cxnId="{B6BBD476-13BC-471E-B86E-DE95C8C847DD}">
      <dgm:prSet/>
      <dgm:spPr/>
      <dgm:t>
        <a:bodyPr/>
        <a:lstStyle/>
        <a:p>
          <a:endParaRPr lang="en-US"/>
        </a:p>
      </dgm:t>
    </dgm:pt>
    <dgm:pt modelId="{8AEFA666-DB55-4DA0-9D95-046093105589}" type="sibTrans" cxnId="{B6BBD476-13BC-471E-B86E-DE95C8C847DD}">
      <dgm:prSet/>
      <dgm:spPr/>
      <dgm:t>
        <a:bodyPr/>
        <a:lstStyle/>
        <a:p>
          <a:endParaRPr lang="en-US"/>
        </a:p>
      </dgm:t>
    </dgm:pt>
    <dgm:pt modelId="{78979A62-6BE5-4E43-9AB9-96E87781FBFE}" type="pres">
      <dgm:prSet presAssocID="{312CA698-81FC-4B12-AE16-E8DAA88C4764}" presName="Name0" presStyleCnt="0">
        <dgm:presLayoutVars>
          <dgm:chMax val="7"/>
          <dgm:chPref val="7"/>
          <dgm:dir/>
        </dgm:presLayoutVars>
      </dgm:prSet>
      <dgm:spPr/>
      <dgm:t>
        <a:bodyPr/>
        <a:lstStyle/>
        <a:p>
          <a:endParaRPr lang="en-US"/>
        </a:p>
      </dgm:t>
    </dgm:pt>
    <dgm:pt modelId="{7331ABC4-34B9-48B7-91A7-11C6F84AE12A}" type="pres">
      <dgm:prSet presAssocID="{312CA698-81FC-4B12-AE16-E8DAA88C4764}" presName="Name1" presStyleCnt="0"/>
      <dgm:spPr/>
    </dgm:pt>
    <dgm:pt modelId="{CE30B6F4-A9EB-4C9B-9611-E79F8EDFAE12}" type="pres">
      <dgm:prSet presAssocID="{312CA698-81FC-4B12-AE16-E8DAA88C4764}" presName="cycle" presStyleCnt="0"/>
      <dgm:spPr/>
    </dgm:pt>
    <dgm:pt modelId="{AA4F2BBA-B8D1-47F3-973C-DBFB22B41113}" type="pres">
      <dgm:prSet presAssocID="{312CA698-81FC-4B12-AE16-E8DAA88C4764}" presName="srcNode" presStyleLbl="node1" presStyleIdx="0" presStyleCnt="4"/>
      <dgm:spPr/>
    </dgm:pt>
    <dgm:pt modelId="{A8FBB55F-9D6F-451F-9C0F-E78CEA69A06E}" type="pres">
      <dgm:prSet presAssocID="{312CA698-81FC-4B12-AE16-E8DAA88C4764}" presName="conn" presStyleLbl="parChTrans1D2" presStyleIdx="0" presStyleCnt="1"/>
      <dgm:spPr/>
      <dgm:t>
        <a:bodyPr/>
        <a:lstStyle/>
        <a:p>
          <a:endParaRPr lang="en-US"/>
        </a:p>
      </dgm:t>
    </dgm:pt>
    <dgm:pt modelId="{64C77C4F-474F-4395-AC14-B07DF2AB9CAD}" type="pres">
      <dgm:prSet presAssocID="{312CA698-81FC-4B12-AE16-E8DAA88C4764}" presName="extraNode" presStyleLbl="node1" presStyleIdx="0" presStyleCnt="4"/>
      <dgm:spPr/>
    </dgm:pt>
    <dgm:pt modelId="{D27EABFD-7F9C-45CD-B7B5-0F668AA17B5D}" type="pres">
      <dgm:prSet presAssocID="{312CA698-81FC-4B12-AE16-E8DAA88C4764}" presName="dstNode" presStyleLbl="node1" presStyleIdx="0" presStyleCnt="4"/>
      <dgm:spPr/>
    </dgm:pt>
    <dgm:pt modelId="{55196B3B-F501-46EB-81B2-F4A8062C3A42}" type="pres">
      <dgm:prSet presAssocID="{82ABE06C-F4BD-4FF0-92E5-AC22FEEC977A}" presName="text_1" presStyleLbl="node1" presStyleIdx="0" presStyleCnt="4">
        <dgm:presLayoutVars>
          <dgm:bulletEnabled val="1"/>
        </dgm:presLayoutVars>
      </dgm:prSet>
      <dgm:spPr/>
      <dgm:t>
        <a:bodyPr/>
        <a:lstStyle/>
        <a:p>
          <a:endParaRPr lang="en-US"/>
        </a:p>
      </dgm:t>
    </dgm:pt>
    <dgm:pt modelId="{0951E56A-4A21-4AF0-9C53-1D737D9761F7}" type="pres">
      <dgm:prSet presAssocID="{82ABE06C-F4BD-4FF0-92E5-AC22FEEC977A}" presName="accent_1" presStyleCnt="0"/>
      <dgm:spPr/>
    </dgm:pt>
    <dgm:pt modelId="{EDFDE64A-15E5-4DBE-852B-0485375660A3}" type="pres">
      <dgm:prSet presAssocID="{82ABE06C-F4BD-4FF0-92E5-AC22FEEC977A}" presName="accentRepeatNode" presStyleLbl="solidFgAcc1" presStyleIdx="0" presStyleCnt="4"/>
      <dgm:spPr/>
    </dgm:pt>
    <dgm:pt modelId="{73894E18-3AE7-4617-8B07-D7DD22BC568B}" type="pres">
      <dgm:prSet presAssocID="{51383952-3C4A-4E51-96BE-C245390D4B4E}" presName="text_2" presStyleLbl="node1" presStyleIdx="1" presStyleCnt="4">
        <dgm:presLayoutVars>
          <dgm:bulletEnabled val="1"/>
        </dgm:presLayoutVars>
      </dgm:prSet>
      <dgm:spPr/>
      <dgm:t>
        <a:bodyPr/>
        <a:lstStyle/>
        <a:p>
          <a:endParaRPr lang="en-US"/>
        </a:p>
      </dgm:t>
    </dgm:pt>
    <dgm:pt modelId="{A94F3B8A-46C6-4425-AC10-4CE8C9BD0C84}" type="pres">
      <dgm:prSet presAssocID="{51383952-3C4A-4E51-96BE-C245390D4B4E}" presName="accent_2" presStyleCnt="0"/>
      <dgm:spPr/>
    </dgm:pt>
    <dgm:pt modelId="{6DA86A01-352C-414B-880C-8B77BD0CDC17}" type="pres">
      <dgm:prSet presAssocID="{51383952-3C4A-4E51-96BE-C245390D4B4E}" presName="accentRepeatNode" presStyleLbl="solidFgAcc1" presStyleIdx="1" presStyleCnt="4"/>
      <dgm:spPr/>
    </dgm:pt>
    <dgm:pt modelId="{902268C4-9E4B-4A68-9675-0EA63E6D1D78}" type="pres">
      <dgm:prSet presAssocID="{FAF18654-6427-4462-82FD-3DA291BEE343}" presName="text_3" presStyleLbl="node1" presStyleIdx="2" presStyleCnt="4">
        <dgm:presLayoutVars>
          <dgm:bulletEnabled val="1"/>
        </dgm:presLayoutVars>
      </dgm:prSet>
      <dgm:spPr/>
      <dgm:t>
        <a:bodyPr/>
        <a:lstStyle/>
        <a:p>
          <a:endParaRPr lang="en-US"/>
        </a:p>
      </dgm:t>
    </dgm:pt>
    <dgm:pt modelId="{24B72395-170B-4A6F-86D6-852446BFAE0C}" type="pres">
      <dgm:prSet presAssocID="{FAF18654-6427-4462-82FD-3DA291BEE343}" presName="accent_3" presStyleCnt="0"/>
      <dgm:spPr/>
    </dgm:pt>
    <dgm:pt modelId="{EC1E4B77-84F2-4022-A89A-B8E7DC7EC928}" type="pres">
      <dgm:prSet presAssocID="{FAF18654-6427-4462-82FD-3DA291BEE343}" presName="accentRepeatNode" presStyleLbl="solidFgAcc1" presStyleIdx="2" presStyleCnt="4"/>
      <dgm:spPr/>
    </dgm:pt>
    <dgm:pt modelId="{A908DF52-4745-4D15-8423-77F85420C6FB}" type="pres">
      <dgm:prSet presAssocID="{530F9F67-AC35-4DFA-ABC2-9ABE8F601A4B}" presName="text_4" presStyleLbl="node1" presStyleIdx="3" presStyleCnt="4">
        <dgm:presLayoutVars>
          <dgm:bulletEnabled val="1"/>
        </dgm:presLayoutVars>
      </dgm:prSet>
      <dgm:spPr/>
      <dgm:t>
        <a:bodyPr/>
        <a:lstStyle/>
        <a:p>
          <a:endParaRPr lang="en-US"/>
        </a:p>
      </dgm:t>
    </dgm:pt>
    <dgm:pt modelId="{3C927477-D24E-40C2-A090-36C7262FEDDC}" type="pres">
      <dgm:prSet presAssocID="{530F9F67-AC35-4DFA-ABC2-9ABE8F601A4B}" presName="accent_4" presStyleCnt="0"/>
      <dgm:spPr/>
    </dgm:pt>
    <dgm:pt modelId="{0F62F91B-14AF-440C-9FC9-54685DA108E4}" type="pres">
      <dgm:prSet presAssocID="{530F9F67-AC35-4DFA-ABC2-9ABE8F601A4B}" presName="accentRepeatNode" presStyleLbl="solidFgAcc1" presStyleIdx="3" presStyleCnt="4"/>
      <dgm:spPr/>
    </dgm:pt>
  </dgm:ptLst>
  <dgm:cxnLst>
    <dgm:cxn modelId="{4D6F25A6-5E7F-4B6A-BC9C-5F67A32E51FB}" srcId="{312CA698-81FC-4B12-AE16-E8DAA88C4764}" destId="{82ABE06C-F4BD-4FF0-92E5-AC22FEEC977A}" srcOrd="0" destOrd="0" parTransId="{DDBF8598-6FF7-439E-996B-CC2629A897B7}" sibTransId="{E81A78C6-810B-4E10-A0F1-ACE2497ADC6B}"/>
    <dgm:cxn modelId="{883BA6FE-7238-4A13-9013-ACA9C3AFBAC5}" type="presOf" srcId="{312CA698-81FC-4B12-AE16-E8DAA88C4764}" destId="{78979A62-6BE5-4E43-9AB9-96E87781FBFE}" srcOrd="0" destOrd="0" presId="urn:microsoft.com/office/officeart/2008/layout/VerticalCurvedList"/>
    <dgm:cxn modelId="{B6BBD476-13BC-471E-B86E-DE95C8C847DD}" srcId="{312CA698-81FC-4B12-AE16-E8DAA88C4764}" destId="{530F9F67-AC35-4DFA-ABC2-9ABE8F601A4B}" srcOrd="3" destOrd="0" parTransId="{C84F4CEA-548D-487E-803D-8C9C13809ED8}" sibTransId="{8AEFA666-DB55-4DA0-9D95-046093105589}"/>
    <dgm:cxn modelId="{DB08EEC8-9563-44E7-8EDC-0B5ACE723235}" type="presOf" srcId="{530F9F67-AC35-4DFA-ABC2-9ABE8F601A4B}" destId="{A908DF52-4745-4D15-8423-77F85420C6FB}" srcOrd="0" destOrd="0" presId="urn:microsoft.com/office/officeart/2008/layout/VerticalCurvedList"/>
    <dgm:cxn modelId="{31E4B1F8-0B54-4A03-8D03-5892DDA2D360}" type="presOf" srcId="{E81A78C6-810B-4E10-A0F1-ACE2497ADC6B}" destId="{A8FBB55F-9D6F-451F-9C0F-E78CEA69A06E}" srcOrd="0" destOrd="0" presId="urn:microsoft.com/office/officeart/2008/layout/VerticalCurvedList"/>
    <dgm:cxn modelId="{8D92FB80-A162-4B59-96A2-74E501814A68}" srcId="{312CA698-81FC-4B12-AE16-E8DAA88C4764}" destId="{FAF18654-6427-4462-82FD-3DA291BEE343}" srcOrd="2" destOrd="0" parTransId="{5BF9C374-C466-42F9-9A2D-FCDCBAE599F3}" sibTransId="{4884AFA8-8A13-4ED4-9C94-39DBFBE8316E}"/>
    <dgm:cxn modelId="{CAD76D3E-C7DC-4A9A-A0CC-C37671BE329D}" type="presOf" srcId="{FAF18654-6427-4462-82FD-3DA291BEE343}" destId="{902268C4-9E4B-4A68-9675-0EA63E6D1D78}" srcOrd="0" destOrd="0" presId="urn:microsoft.com/office/officeart/2008/layout/VerticalCurvedList"/>
    <dgm:cxn modelId="{AFBE0D63-CC26-43A5-B578-C915A8C34130}" type="presOf" srcId="{51383952-3C4A-4E51-96BE-C245390D4B4E}" destId="{73894E18-3AE7-4617-8B07-D7DD22BC568B}" srcOrd="0" destOrd="0" presId="urn:microsoft.com/office/officeart/2008/layout/VerticalCurvedList"/>
    <dgm:cxn modelId="{0D505018-E89C-4AEC-A18C-5EE178FDB5EF}" srcId="{312CA698-81FC-4B12-AE16-E8DAA88C4764}" destId="{51383952-3C4A-4E51-96BE-C245390D4B4E}" srcOrd="1" destOrd="0" parTransId="{01A23065-8422-4655-8099-625433126439}" sibTransId="{AABF00D9-7E11-4B72-8948-896B0F6C75DC}"/>
    <dgm:cxn modelId="{E4DF12E9-CF34-4595-8453-6A33E9316749}" type="presOf" srcId="{82ABE06C-F4BD-4FF0-92E5-AC22FEEC977A}" destId="{55196B3B-F501-46EB-81B2-F4A8062C3A42}" srcOrd="0" destOrd="0" presId="urn:microsoft.com/office/officeart/2008/layout/VerticalCurvedList"/>
    <dgm:cxn modelId="{43EF74CF-3141-4BE9-AEEE-DF4A4590CC70}" type="presParOf" srcId="{78979A62-6BE5-4E43-9AB9-96E87781FBFE}" destId="{7331ABC4-34B9-48B7-91A7-11C6F84AE12A}" srcOrd="0" destOrd="0" presId="urn:microsoft.com/office/officeart/2008/layout/VerticalCurvedList"/>
    <dgm:cxn modelId="{360AD9A5-94FD-468F-9BE5-E649A6C9D23A}" type="presParOf" srcId="{7331ABC4-34B9-48B7-91A7-11C6F84AE12A}" destId="{CE30B6F4-A9EB-4C9B-9611-E79F8EDFAE12}" srcOrd="0" destOrd="0" presId="urn:microsoft.com/office/officeart/2008/layout/VerticalCurvedList"/>
    <dgm:cxn modelId="{A626A49A-89CC-49EE-8FE7-BCE67765653D}" type="presParOf" srcId="{CE30B6F4-A9EB-4C9B-9611-E79F8EDFAE12}" destId="{AA4F2BBA-B8D1-47F3-973C-DBFB22B41113}" srcOrd="0" destOrd="0" presId="urn:microsoft.com/office/officeart/2008/layout/VerticalCurvedList"/>
    <dgm:cxn modelId="{CA29696B-FBD7-4FD3-95AC-FEAFF52DA566}" type="presParOf" srcId="{CE30B6F4-A9EB-4C9B-9611-E79F8EDFAE12}" destId="{A8FBB55F-9D6F-451F-9C0F-E78CEA69A06E}" srcOrd="1" destOrd="0" presId="urn:microsoft.com/office/officeart/2008/layout/VerticalCurvedList"/>
    <dgm:cxn modelId="{1C8C57CE-3141-4FC7-B7BF-7206564329BA}" type="presParOf" srcId="{CE30B6F4-A9EB-4C9B-9611-E79F8EDFAE12}" destId="{64C77C4F-474F-4395-AC14-B07DF2AB9CAD}" srcOrd="2" destOrd="0" presId="urn:microsoft.com/office/officeart/2008/layout/VerticalCurvedList"/>
    <dgm:cxn modelId="{3772B8D1-501C-4A5A-8928-D045C2E58CCD}" type="presParOf" srcId="{CE30B6F4-A9EB-4C9B-9611-E79F8EDFAE12}" destId="{D27EABFD-7F9C-45CD-B7B5-0F668AA17B5D}" srcOrd="3" destOrd="0" presId="urn:microsoft.com/office/officeart/2008/layout/VerticalCurvedList"/>
    <dgm:cxn modelId="{E2A8A408-3F9A-45B9-B802-8663BE56CF6B}" type="presParOf" srcId="{7331ABC4-34B9-48B7-91A7-11C6F84AE12A}" destId="{55196B3B-F501-46EB-81B2-F4A8062C3A42}" srcOrd="1" destOrd="0" presId="urn:microsoft.com/office/officeart/2008/layout/VerticalCurvedList"/>
    <dgm:cxn modelId="{E9E1A1F7-6635-4DC5-BB08-2515B8E43510}" type="presParOf" srcId="{7331ABC4-34B9-48B7-91A7-11C6F84AE12A}" destId="{0951E56A-4A21-4AF0-9C53-1D737D9761F7}" srcOrd="2" destOrd="0" presId="urn:microsoft.com/office/officeart/2008/layout/VerticalCurvedList"/>
    <dgm:cxn modelId="{71E413EE-6259-404C-800B-6724FB433690}" type="presParOf" srcId="{0951E56A-4A21-4AF0-9C53-1D737D9761F7}" destId="{EDFDE64A-15E5-4DBE-852B-0485375660A3}" srcOrd="0" destOrd="0" presId="urn:microsoft.com/office/officeart/2008/layout/VerticalCurvedList"/>
    <dgm:cxn modelId="{0A1B14F5-CBB2-4734-9D75-55B88DF33613}" type="presParOf" srcId="{7331ABC4-34B9-48B7-91A7-11C6F84AE12A}" destId="{73894E18-3AE7-4617-8B07-D7DD22BC568B}" srcOrd="3" destOrd="0" presId="urn:microsoft.com/office/officeart/2008/layout/VerticalCurvedList"/>
    <dgm:cxn modelId="{F3CD1C4C-7164-4867-8C0F-B6299BA32F7D}" type="presParOf" srcId="{7331ABC4-34B9-48B7-91A7-11C6F84AE12A}" destId="{A94F3B8A-46C6-4425-AC10-4CE8C9BD0C84}" srcOrd="4" destOrd="0" presId="urn:microsoft.com/office/officeart/2008/layout/VerticalCurvedList"/>
    <dgm:cxn modelId="{8FB1D197-785E-4C5E-B9E9-9279BC7ABF6E}" type="presParOf" srcId="{A94F3B8A-46C6-4425-AC10-4CE8C9BD0C84}" destId="{6DA86A01-352C-414B-880C-8B77BD0CDC17}" srcOrd="0" destOrd="0" presId="urn:microsoft.com/office/officeart/2008/layout/VerticalCurvedList"/>
    <dgm:cxn modelId="{B40E3D78-37DB-42E2-90BB-288B269CA503}" type="presParOf" srcId="{7331ABC4-34B9-48B7-91A7-11C6F84AE12A}" destId="{902268C4-9E4B-4A68-9675-0EA63E6D1D78}" srcOrd="5" destOrd="0" presId="urn:microsoft.com/office/officeart/2008/layout/VerticalCurvedList"/>
    <dgm:cxn modelId="{4A7E7AC7-CF0D-450D-AE57-73BF057187B6}" type="presParOf" srcId="{7331ABC4-34B9-48B7-91A7-11C6F84AE12A}" destId="{24B72395-170B-4A6F-86D6-852446BFAE0C}" srcOrd="6" destOrd="0" presId="urn:microsoft.com/office/officeart/2008/layout/VerticalCurvedList"/>
    <dgm:cxn modelId="{182D9EA3-A708-4E54-92BB-6212448B0786}" type="presParOf" srcId="{24B72395-170B-4A6F-86D6-852446BFAE0C}" destId="{EC1E4B77-84F2-4022-A89A-B8E7DC7EC928}" srcOrd="0" destOrd="0" presId="urn:microsoft.com/office/officeart/2008/layout/VerticalCurvedList"/>
    <dgm:cxn modelId="{F0738097-1DD2-457E-B233-CD199C905713}" type="presParOf" srcId="{7331ABC4-34B9-48B7-91A7-11C6F84AE12A}" destId="{A908DF52-4745-4D15-8423-77F85420C6FB}" srcOrd="7" destOrd="0" presId="urn:microsoft.com/office/officeart/2008/layout/VerticalCurvedList"/>
    <dgm:cxn modelId="{F85833F6-B0DD-4E16-8B04-79B7E7602043}" type="presParOf" srcId="{7331ABC4-34B9-48B7-91A7-11C6F84AE12A}" destId="{3C927477-D24E-40C2-A090-36C7262FEDDC}" srcOrd="8" destOrd="0" presId="urn:microsoft.com/office/officeart/2008/layout/VerticalCurvedList"/>
    <dgm:cxn modelId="{156F85BF-7B2C-48A4-9D97-8D8F727734E3}" type="presParOf" srcId="{3C927477-D24E-40C2-A090-36C7262FEDDC}" destId="{0F62F91B-14AF-440C-9FC9-54685DA108E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9E43EA-CBBB-4AA1-B4FA-F26E741FBEC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DC4442E-4FB8-427B-A484-5B6AA4DE7401}">
      <dgm:prSet phldrT="[Text]"/>
      <dgm:spPr>
        <a:solidFill>
          <a:srgbClr val="1F3864"/>
        </a:solidFill>
      </dgm:spPr>
      <dgm:t>
        <a:bodyPr/>
        <a:lstStyle/>
        <a:p>
          <a:r>
            <a:rPr lang="en-US" dirty="0">
              <a:solidFill>
                <a:schemeClr val="bg1"/>
              </a:solidFill>
            </a:rPr>
            <a:t>What Should I know?</a:t>
          </a:r>
        </a:p>
      </dgm:t>
    </dgm:pt>
    <dgm:pt modelId="{39622D65-46DA-4B96-8FFE-817CA72236D7}" type="parTrans" cxnId="{04A753FF-1B02-4782-B7BD-251BD1DEB1A8}">
      <dgm:prSet/>
      <dgm:spPr/>
      <dgm:t>
        <a:bodyPr/>
        <a:lstStyle/>
        <a:p>
          <a:endParaRPr lang="en-US"/>
        </a:p>
      </dgm:t>
    </dgm:pt>
    <dgm:pt modelId="{04E1FBDA-940C-4092-BD6D-88E49CCDB94A}" type="sibTrans" cxnId="{04A753FF-1B02-4782-B7BD-251BD1DEB1A8}">
      <dgm:prSet/>
      <dgm:spPr/>
      <dgm:t>
        <a:bodyPr/>
        <a:lstStyle/>
        <a:p>
          <a:endParaRPr lang="en-US"/>
        </a:p>
      </dgm:t>
    </dgm:pt>
    <dgm:pt modelId="{51E2A55D-0BA8-4126-9917-FC573030171D}" type="pres">
      <dgm:prSet presAssocID="{949E43EA-CBBB-4AA1-B4FA-F26E741FBEC0}" presName="Name0" presStyleCnt="0">
        <dgm:presLayoutVars>
          <dgm:chMax val="7"/>
          <dgm:chPref val="7"/>
          <dgm:dir/>
        </dgm:presLayoutVars>
      </dgm:prSet>
      <dgm:spPr/>
      <dgm:t>
        <a:bodyPr/>
        <a:lstStyle/>
        <a:p>
          <a:endParaRPr lang="en-US"/>
        </a:p>
      </dgm:t>
    </dgm:pt>
    <dgm:pt modelId="{4E133997-8E1D-4656-86F1-84955B3BAA5E}" type="pres">
      <dgm:prSet presAssocID="{949E43EA-CBBB-4AA1-B4FA-F26E741FBEC0}" presName="Name1" presStyleCnt="0"/>
      <dgm:spPr/>
    </dgm:pt>
    <dgm:pt modelId="{39018A07-188F-46FA-B0E3-5BBBB647B32A}" type="pres">
      <dgm:prSet presAssocID="{949E43EA-CBBB-4AA1-B4FA-F26E741FBEC0}" presName="cycle" presStyleCnt="0"/>
      <dgm:spPr/>
    </dgm:pt>
    <dgm:pt modelId="{16C95951-51DD-43C4-B97E-F68E8F9CE663}" type="pres">
      <dgm:prSet presAssocID="{949E43EA-CBBB-4AA1-B4FA-F26E741FBEC0}" presName="srcNode" presStyleLbl="node1" presStyleIdx="0" presStyleCnt="1"/>
      <dgm:spPr/>
    </dgm:pt>
    <dgm:pt modelId="{D2C52D76-8BC5-4A5D-81BE-1488C167C124}" type="pres">
      <dgm:prSet presAssocID="{949E43EA-CBBB-4AA1-B4FA-F26E741FBEC0}" presName="conn" presStyleLbl="parChTrans1D2" presStyleIdx="0" presStyleCnt="1"/>
      <dgm:spPr/>
      <dgm:t>
        <a:bodyPr/>
        <a:lstStyle/>
        <a:p>
          <a:endParaRPr lang="en-US"/>
        </a:p>
      </dgm:t>
    </dgm:pt>
    <dgm:pt modelId="{C8F9D69B-7DC6-44C2-8E8F-533275D86CE0}" type="pres">
      <dgm:prSet presAssocID="{949E43EA-CBBB-4AA1-B4FA-F26E741FBEC0}" presName="extraNode" presStyleLbl="node1" presStyleIdx="0" presStyleCnt="1"/>
      <dgm:spPr/>
    </dgm:pt>
    <dgm:pt modelId="{059CFF64-5EA3-4676-A75D-7D5FE7157CA5}" type="pres">
      <dgm:prSet presAssocID="{949E43EA-CBBB-4AA1-B4FA-F26E741FBEC0}" presName="dstNode" presStyleLbl="node1" presStyleIdx="0" presStyleCnt="1"/>
      <dgm:spPr/>
    </dgm:pt>
    <dgm:pt modelId="{87C6E228-BB37-4015-A21C-0574F2C7B656}" type="pres">
      <dgm:prSet presAssocID="{DDC4442E-4FB8-427B-A484-5B6AA4DE7401}" presName="text_1" presStyleLbl="node1" presStyleIdx="0" presStyleCnt="1">
        <dgm:presLayoutVars>
          <dgm:bulletEnabled val="1"/>
        </dgm:presLayoutVars>
      </dgm:prSet>
      <dgm:spPr/>
      <dgm:t>
        <a:bodyPr/>
        <a:lstStyle/>
        <a:p>
          <a:endParaRPr lang="en-US"/>
        </a:p>
      </dgm:t>
    </dgm:pt>
    <dgm:pt modelId="{6A878727-E473-4EC2-9F95-5341DC4E6C77}" type="pres">
      <dgm:prSet presAssocID="{DDC4442E-4FB8-427B-A484-5B6AA4DE7401}" presName="accent_1" presStyleCnt="0"/>
      <dgm:spPr/>
    </dgm:pt>
    <dgm:pt modelId="{682D9321-05E1-4D4A-BE34-CD138E5FF186}" type="pres">
      <dgm:prSet presAssocID="{DDC4442E-4FB8-427B-A484-5B6AA4DE7401}" presName="accentRepeatNode" presStyleLbl="solidFgAcc1" presStyleIdx="0" presStyleCnt="1"/>
      <dgm:spPr/>
    </dgm:pt>
  </dgm:ptLst>
  <dgm:cxnLst>
    <dgm:cxn modelId="{04A753FF-1B02-4782-B7BD-251BD1DEB1A8}" srcId="{949E43EA-CBBB-4AA1-B4FA-F26E741FBEC0}" destId="{DDC4442E-4FB8-427B-A484-5B6AA4DE7401}" srcOrd="0" destOrd="0" parTransId="{39622D65-46DA-4B96-8FFE-817CA72236D7}" sibTransId="{04E1FBDA-940C-4092-BD6D-88E49CCDB94A}"/>
    <dgm:cxn modelId="{C15A3EEE-E2B8-4A93-89ED-715338A915AF}" type="presOf" srcId="{04E1FBDA-940C-4092-BD6D-88E49CCDB94A}" destId="{D2C52D76-8BC5-4A5D-81BE-1488C167C124}" srcOrd="0" destOrd="0" presId="urn:microsoft.com/office/officeart/2008/layout/VerticalCurvedList"/>
    <dgm:cxn modelId="{87FCF219-048E-467B-8386-EFA51C7DEC4C}" type="presOf" srcId="{DDC4442E-4FB8-427B-A484-5B6AA4DE7401}" destId="{87C6E228-BB37-4015-A21C-0574F2C7B656}" srcOrd="0" destOrd="0" presId="urn:microsoft.com/office/officeart/2008/layout/VerticalCurvedList"/>
    <dgm:cxn modelId="{F28B30BB-08F8-4035-A03B-6FDC75B4D875}" type="presOf" srcId="{949E43EA-CBBB-4AA1-B4FA-F26E741FBEC0}" destId="{51E2A55D-0BA8-4126-9917-FC573030171D}" srcOrd="0" destOrd="0" presId="urn:microsoft.com/office/officeart/2008/layout/VerticalCurvedList"/>
    <dgm:cxn modelId="{1FD95265-127A-489A-AE3F-4FC25F8DEEF2}" type="presParOf" srcId="{51E2A55D-0BA8-4126-9917-FC573030171D}" destId="{4E133997-8E1D-4656-86F1-84955B3BAA5E}" srcOrd="0" destOrd="0" presId="urn:microsoft.com/office/officeart/2008/layout/VerticalCurvedList"/>
    <dgm:cxn modelId="{C5D42B6A-6E82-4F92-89D9-673F3F271B37}" type="presParOf" srcId="{4E133997-8E1D-4656-86F1-84955B3BAA5E}" destId="{39018A07-188F-46FA-B0E3-5BBBB647B32A}" srcOrd="0" destOrd="0" presId="urn:microsoft.com/office/officeart/2008/layout/VerticalCurvedList"/>
    <dgm:cxn modelId="{ABBC3B8B-BAA8-4154-AEC5-DB626E922C7D}" type="presParOf" srcId="{39018A07-188F-46FA-B0E3-5BBBB647B32A}" destId="{16C95951-51DD-43C4-B97E-F68E8F9CE663}" srcOrd="0" destOrd="0" presId="urn:microsoft.com/office/officeart/2008/layout/VerticalCurvedList"/>
    <dgm:cxn modelId="{AC956563-E66A-43CA-B64D-E4719F5A36C2}" type="presParOf" srcId="{39018A07-188F-46FA-B0E3-5BBBB647B32A}" destId="{D2C52D76-8BC5-4A5D-81BE-1488C167C124}" srcOrd="1" destOrd="0" presId="urn:microsoft.com/office/officeart/2008/layout/VerticalCurvedList"/>
    <dgm:cxn modelId="{04899210-7EDB-4D18-94FB-322110F2A22E}" type="presParOf" srcId="{39018A07-188F-46FA-B0E3-5BBBB647B32A}" destId="{C8F9D69B-7DC6-44C2-8E8F-533275D86CE0}" srcOrd="2" destOrd="0" presId="urn:microsoft.com/office/officeart/2008/layout/VerticalCurvedList"/>
    <dgm:cxn modelId="{1CB8067D-9373-416C-BE1A-E65054EAC7BA}" type="presParOf" srcId="{39018A07-188F-46FA-B0E3-5BBBB647B32A}" destId="{059CFF64-5EA3-4676-A75D-7D5FE7157CA5}" srcOrd="3" destOrd="0" presId="urn:microsoft.com/office/officeart/2008/layout/VerticalCurvedList"/>
    <dgm:cxn modelId="{3316C2B1-637B-4BC2-BAFC-4F98CA484408}" type="presParOf" srcId="{4E133997-8E1D-4656-86F1-84955B3BAA5E}" destId="{87C6E228-BB37-4015-A21C-0574F2C7B656}" srcOrd="1" destOrd="0" presId="urn:microsoft.com/office/officeart/2008/layout/VerticalCurvedList"/>
    <dgm:cxn modelId="{A24CA953-5225-4230-BD46-FCA1427E960B}" type="presParOf" srcId="{4E133997-8E1D-4656-86F1-84955B3BAA5E}" destId="{6A878727-E473-4EC2-9F95-5341DC4E6C77}" srcOrd="2" destOrd="0" presId="urn:microsoft.com/office/officeart/2008/layout/VerticalCurvedList"/>
    <dgm:cxn modelId="{ECA55EA7-960B-495E-9AD2-DE4D848B6CE9}" type="presParOf" srcId="{6A878727-E473-4EC2-9F95-5341DC4E6C77}" destId="{682D9321-05E1-4D4A-BE34-CD138E5FF18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9E43EA-CBBB-4AA1-B4FA-F26E741FBEC0}" type="doc">
      <dgm:prSet loTypeId="urn:microsoft.com/office/officeart/2008/layout/VerticalCurvedList" loCatId="list" qsTypeId="urn:microsoft.com/office/officeart/2005/8/quickstyle/simple1" qsCatId="simple" csTypeId="urn:microsoft.com/office/officeart/2005/8/colors/accent3_4" csCatId="accent3" phldr="1"/>
      <dgm:spPr/>
      <dgm:t>
        <a:bodyPr/>
        <a:lstStyle/>
        <a:p>
          <a:endParaRPr lang="en-US"/>
        </a:p>
      </dgm:t>
    </dgm:pt>
    <dgm:pt modelId="{DDC4442E-4FB8-427B-A484-5B6AA4DE7401}">
      <dgm:prSet phldrT="[Text]"/>
      <dgm:spPr/>
      <dgm:t>
        <a:bodyPr/>
        <a:lstStyle/>
        <a:p>
          <a:r>
            <a:rPr lang="en-US"/>
            <a:t>What Should I Do?</a:t>
          </a:r>
          <a:endParaRPr lang="en-US" dirty="0"/>
        </a:p>
      </dgm:t>
    </dgm:pt>
    <dgm:pt modelId="{39622D65-46DA-4B96-8FFE-817CA72236D7}" type="parTrans" cxnId="{04A753FF-1B02-4782-B7BD-251BD1DEB1A8}">
      <dgm:prSet/>
      <dgm:spPr/>
      <dgm:t>
        <a:bodyPr/>
        <a:lstStyle/>
        <a:p>
          <a:endParaRPr lang="en-US"/>
        </a:p>
      </dgm:t>
    </dgm:pt>
    <dgm:pt modelId="{04E1FBDA-940C-4092-BD6D-88E49CCDB94A}" type="sibTrans" cxnId="{04A753FF-1B02-4782-B7BD-251BD1DEB1A8}">
      <dgm:prSet/>
      <dgm:spPr/>
      <dgm:t>
        <a:bodyPr/>
        <a:lstStyle/>
        <a:p>
          <a:endParaRPr lang="en-US"/>
        </a:p>
      </dgm:t>
    </dgm:pt>
    <dgm:pt modelId="{51E2A55D-0BA8-4126-9917-FC573030171D}" type="pres">
      <dgm:prSet presAssocID="{949E43EA-CBBB-4AA1-B4FA-F26E741FBEC0}" presName="Name0" presStyleCnt="0">
        <dgm:presLayoutVars>
          <dgm:chMax val="7"/>
          <dgm:chPref val="7"/>
          <dgm:dir/>
        </dgm:presLayoutVars>
      </dgm:prSet>
      <dgm:spPr/>
      <dgm:t>
        <a:bodyPr/>
        <a:lstStyle/>
        <a:p>
          <a:endParaRPr lang="en-US"/>
        </a:p>
      </dgm:t>
    </dgm:pt>
    <dgm:pt modelId="{4E133997-8E1D-4656-86F1-84955B3BAA5E}" type="pres">
      <dgm:prSet presAssocID="{949E43EA-CBBB-4AA1-B4FA-F26E741FBEC0}" presName="Name1" presStyleCnt="0"/>
      <dgm:spPr/>
    </dgm:pt>
    <dgm:pt modelId="{39018A07-188F-46FA-B0E3-5BBBB647B32A}" type="pres">
      <dgm:prSet presAssocID="{949E43EA-CBBB-4AA1-B4FA-F26E741FBEC0}" presName="cycle" presStyleCnt="0"/>
      <dgm:spPr/>
    </dgm:pt>
    <dgm:pt modelId="{16C95951-51DD-43C4-B97E-F68E8F9CE663}" type="pres">
      <dgm:prSet presAssocID="{949E43EA-CBBB-4AA1-B4FA-F26E741FBEC0}" presName="srcNode" presStyleLbl="node1" presStyleIdx="0" presStyleCnt="1"/>
      <dgm:spPr/>
    </dgm:pt>
    <dgm:pt modelId="{D2C52D76-8BC5-4A5D-81BE-1488C167C124}" type="pres">
      <dgm:prSet presAssocID="{949E43EA-CBBB-4AA1-B4FA-F26E741FBEC0}" presName="conn" presStyleLbl="parChTrans1D2" presStyleIdx="0" presStyleCnt="1"/>
      <dgm:spPr/>
      <dgm:t>
        <a:bodyPr/>
        <a:lstStyle/>
        <a:p>
          <a:endParaRPr lang="en-US"/>
        </a:p>
      </dgm:t>
    </dgm:pt>
    <dgm:pt modelId="{C8F9D69B-7DC6-44C2-8E8F-533275D86CE0}" type="pres">
      <dgm:prSet presAssocID="{949E43EA-CBBB-4AA1-B4FA-F26E741FBEC0}" presName="extraNode" presStyleLbl="node1" presStyleIdx="0" presStyleCnt="1"/>
      <dgm:spPr/>
    </dgm:pt>
    <dgm:pt modelId="{059CFF64-5EA3-4676-A75D-7D5FE7157CA5}" type="pres">
      <dgm:prSet presAssocID="{949E43EA-CBBB-4AA1-B4FA-F26E741FBEC0}" presName="dstNode" presStyleLbl="node1" presStyleIdx="0" presStyleCnt="1"/>
      <dgm:spPr/>
    </dgm:pt>
    <dgm:pt modelId="{87C6E228-BB37-4015-A21C-0574F2C7B656}" type="pres">
      <dgm:prSet presAssocID="{DDC4442E-4FB8-427B-A484-5B6AA4DE7401}" presName="text_1" presStyleLbl="node1" presStyleIdx="0" presStyleCnt="1">
        <dgm:presLayoutVars>
          <dgm:bulletEnabled val="1"/>
        </dgm:presLayoutVars>
      </dgm:prSet>
      <dgm:spPr/>
      <dgm:t>
        <a:bodyPr/>
        <a:lstStyle/>
        <a:p>
          <a:endParaRPr lang="en-US"/>
        </a:p>
      </dgm:t>
    </dgm:pt>
    <dgm:pt modelId="{6A878727-E473-4EC2-9F95-5341DC4E6C77}" type="pres">
      <dgm:prSet presAssocID="{DDC4442E-4FB8-427B-A484-5B6AA4DE7401}" presName="accent_1" presStyleCnt="0"/>
      <dgm:spPr/>
    </dgm:pt>
    <dgm:pt modelId="{682D9321-05E1-4D4A-BE34-CD138E5FF186}" type="pres">
      <dgm:prSet presAssocID="{DDC4442E-4FB8-427B-A484-5B6AA4DE7401}" presName="accentRepeatNode" presStyleLbl="solidFgAcc1" presStyleIdx="0" presStyleCnt="1"/>
      <dgm:spPr/>
    </dgm:pt>
  </dgm:ptLst>
  <dgm:cxnLst>
    <dgm:cxn modelId="{04A753FF-1B02-4782-B7BD-251BD1DEB1A8}" srcId="{949E43EA-CBBB-4AA1-B4FA-F26E741FBEC0}" destId="{DDC4442E-4FB8-427B-A484-5B6AA4DE7401}" srcOrd="0" destOrd="0" parTransId="{39622D65-46DA-4B96-8FFE-817CA72236D7}" sibTransId="{04E1FBDA-940C-4092-BD6D-88E49CCDB94A}"/>
    <dgm:cxn modelId="{C15A3EEE-E2B8-4A93-89ED-715338A915AF}" type="presOf" srcId="{04E1FBDA-940C-4092-BD6D-88E49CCDB94A}" destId="{D2C52D76-8BC5-4A5D-81BE-1488C167C124}" srcOrd="0" destOrd="0" presId="urn:microsoft.com/office/officeart/2008/layout/VerticalCurvedList"/>
    <dgm:cxn modelId="{87FCF219-048E-467B-8386-EFA51C7DEC4C}" type="presOf" srcId="{DDC4442E-4FB8-427B-A484-5B6AA4DE7401}" destId="{87C6E228-BB37-4015-A21C-0574F2C7B656}" srcOrd="0" destOrd="0" presId="urn:microsoft.com/office/officeart/2008/layout/VerticalCurvedList"/>
    <dgm:cxn modelId="{F28B30BB-08F8-4035-A03B-6FDC75B4D875}" type="presOf" srcId="{949E43EA-CBBB-4AA1-B4FA-F26E741FBEC0}" destId="{51E2A55D-0BA8-4126-9917-FC573030171D}" srcOrd="0" destOrd="0" presId="urn:microsoft.com/office/officeart/2008/layout/VerticalCurvedList"/>
    <dgm:cxn modelId="{1FD95265-127A-489A-AE3F-4FC25F8DEEF2}" type="presParOf" srcId="{51E2A55D-0BA8-4126-9917-FC573030171D}" destId="{4E133997-8E1D-4656-86F1-84955B3BAA5E}" srcOrd="0" destOrd="0" presId="urn:microsoft.com/office/officeart/2008/layout/VerticalCurvedList"/>
    <dgm:cxn modelId="{C5D42B6A-6E82-4F92-89D9-673F3F271B37}" type="presParOf" srcId="{4E133997-8E1D-4656-86F1-84955B3BAA5E}" destId="{39018A07-188F-46FA-B0E3-5BBBB647B32A}" srcOrd="0" destOrd="0" presId="urn:microsoft.com/office/officeart/2008/layout/VerticalCurvedList"/>
    <dgm:cxn modelId="{ABBC3B8B-BAA8-4154-AEC5-DB626E922C7D}" type="presParOf" srcId="{39018A07-188F-46FA-B0E3-5BBBB647B32A}" destId="{16C95951-51DD-43C4-B97E-F68E8F9CE663}" srcOrd="0" destOrd="0" presId="urn:microsoft.com/office/officeart/2008/layout/VerticalCurvedList"/>
    <dgm:cxn modelId="{AC956563-E66A-43CA-B64D-E4719F5A36C2}" type="presParOf" srcId="{39018A07-188F-46FA-B0E3-5BBBB647B32A}" destId="{D2C52D76-8BC5-4A5D-81BE-1488C167C124}" srcOrd="1" destOrd="0" presId="urn:microsoft.com/office/officeart/2008/layout/VerticalCurvedList"/>
    <dgm:cxn modelId="{04899210-7EDB-4D18-94FB-322110F2A22E}" type="presParOf" srcId="{39018A07-188F-46FA-B0E3-5BBBB647B32A}" destId="{C8F9D69B-7DC6-44C2-8E8F-533275D86CE0}" srcOrd="2" destOrd="0" presId="urn:microsoft.com/office/officeart/2008/layout/VerticalCurvedList"/>
    <dgm:cxn modelId="{1CB8067D-9373-416C-BE1A-E65054EAC7BA}" type="presParOf" srcId="{39018A07-188F-46FA-B0E3-5BBBB647B32A}" destId="{059CFF64-5EA3-4676-A75D-7D5FE7157CA5}" srcOrd="3" destOrd="0" presId="urn:microsoft.com/office/officeart/2008/layout/VerticalCurvedList"/>
    <dgm:cxn modelId="{3316C2B1-637B-4BC2-BAFC-4F98CA484408}" type="presParOf" srcId="{4E133997-8E1D-4656-86F1-84955B3BAA5E}" destId="{87C6E228-BB37-4015-A21C-0574F2C7B656}" srcOrd="1" destOrd="0" presId="urn:microsoft.com/office/officeart/2008/layout/VerticalCurvedList"/>
    <dgm:cxn modelId="{A24CA953-5225-4230-BD46-FCA1427E960B}" type="presParOf" srcId="{4E133997-8E1D-4656-86F1-84955B3BAA5E}" destId="{6A878727-E473-4EC2-9F95-5341DC4E6C77}" srcOrd="2" destOrd="0" presId="urn:microsoft.com/office/officeart/2008/layout/VerticalCurvedList"/>
    <dgm:cxn modelId="{ECA55EA7-960B-495E-9AD2-DE4D848B6CE9}" type="presParOf" srcId="{6A878727-E473-4EC2-9F95-5341DC4E6C77}" destId="{682D9321-05E1-4D4A-BE34-CD138E5FF18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0ADCD3-1220-427D-B419-66454E240EDF}" type="doc">
      <dgm:prSet loTypeId="urn:microsoft.com/office/officeart/2005/8/layout/pyramid2" loCatId="pyramid" qsTypeId="urn:microsoft.com/office/officeart/2005/8/quickstyle/simple2" qsCatId="simple" csTypeId="urn:microsoft.com/office/officeart/2005/8/colors/accent3_4" csCatId="accent3" phldr="1"/>
      <dgm:spPr/>
    </dgm:pt>
    <dgm:pt modelId="{9B8E663D-E054-4B62-8902-81A922A54918}">
      <dgm:prSet phldrT="[Text]" phldr="1"/>
      <dgm:spPr/>
      <dgm:t>
        <a:bodyPr/>
        <a:lstStyle/>
        <a:p>
          <a:endParaRPr lang="en-US"/>
        </a:p>
      </dgm:t>
    </dgm:pt>
    <dgm:pt modelId="{81B0C6DB-450B-47E6-9A9F-261A69C7652F}" type="parTrans" cxnId="{5FBFAB00-9708-4B68-85B4-56B332190245}">
      <dgm:prSet/>
      <dgm:spPr/>
      <dgm:t>
        <a:bodyPr/>
        <a:lstStyle/>
        <a:p>
          <a:endParaRPr lang="en-US"/>
        </a:p>
      </dgm:t>
    </dgm:pt>
    <dgm:pt modelId="{309DFEB3-3B63-4B3D-8E9D-6E05A7D284B0}" type="sibTrans" cxnId="{5FBFAB00-9708-4B68-85B4-56B332190245}">
      <dgm:prSet/>
      <dgm:spPr/>
      <dgm:t>
        <a:bodyPr/>
        <a:lstStyle/>
        <a:p>
          <a:endParaRPr lang="en-US"/>
        </a:p>
      </dgm:t>
    </dgm:pt>
    <dgm:pt modelId="{0E5485BC-BF6F-47E8-ABFD-E3B330766E63}">
      <dgm:prSet phldrT="[Text]" phldr="1"/>
      <dgm:spPr/>
      <dgm:t>
        <a:bodyPr/>
        <a:lstStyle/>
        <a:p>
          <a:endParaRPr lang="en-US"/>
        </a:p>
      </dgm:t>
    </dgm:pt>
    <dgm:pt modelId="{AB4B9154-D274-4765-9DCF-3020F689E1AA}" type="parTrans" cxnId="{6215FCDD-29E4-4DAB-BCAB-339FFE5F2240}">
      <dgm:prSet/>
      <dgm:spPr/>
      <dgm:t>
        <a:bodyPr/>
        <a:lstStyle/>
        <a:p>
          <a:endParaRPr lang="en-US"/>
        </a:p>
      </dgm:t>
    </dgm:pt>
    <dgm:pt modelId="{8EB9C66D-29A6-462B-862F-D9D71382B099}" type="sibTrans" cxnId="{6215FCDD-29E4-4DAB-BCAB-339FFE5F2240}">
      <dgm:prSet/>
      <dgm:spPr/>
      <dgm:t>
        <a:bodyPr/>
        <a:lstStyle/>
        <a:p>
          <a:endParaRPr lang="en-US"/>
        </a:p>
      </dgm:t>
    </dgm:pt>
    <dgm:pt modelId="{A0464EA5-FEC3-4F79-BEF6-FF322A253B73}">
      <dgm:prSet phldrT="[Text]" phldr="1"/>
      <dgm:spPr/>
      <dgm:t>
        <a:bodyPr/>
        <a:lstStyle/>
        <a:p>
          <a:endParaRPr lang="en-US"/>
        </a:p>
      </dgm:t>
    </dgm:pt>
    <dgm:pt modelId="{2B966F21-3F55-422B-BC66-D6AC228B8643}" type="parTrans" cxnId="{D0701767-BD56-422E-9169-5EB347FE9061}">
      <dgm:prSet/>
      <dgm:spPr/>
      <dgm:t>
        <a:bodyPr/>
        <a:lstStyle/>
        <a:p>
          <a:endParaRPr lang="en-US"/>
        </a:p>
      </dgm:t>
    </dgm:pt>
    <dgm:pt modelId="{BAA51B90-D587-4796-B88F-3ECDDB1A776B}" type="sibTrans" cxnId="{D0701767-BD56-422E-9169-5EB347FE9061}">
      <dgm:prSet/>
      <dgm:spPr/>
      <dgm:t>
        <a:bodyPr/>
        <a:lstStyle/>
        <a:p>
          <a:endParaRPr lang="en-US"/>
        </a:p>
      </dgm:t>
    </dgm:pt>
    <dgm:pt modelId="{9AC97DED-C171-4283-B8EA-37C4E36D2B58}" type="pres">
      <dgm:prSet presAssocID="{6C0ADCD3-1220-427D-B419-66454E240EDF}" presName="compositeShape" presStyleCnt="0">
        <dgm:presLayoutVars>
          <dgm:dir/>
          <dgm:resizeHandles/>
        </dgm:presLayoutVars>
      </dgm:prSet>
      <dgm:spPr/>
    </dgm:pt>
    <dgm:pt modelId="{7DB22B6D-5F92-40ED-8DCD-28F68FE4E275}" type="pres">
      <dgm:prSet presAssocID="{6C0ADCD3-1220-427D-B419-66454E240EDF}" presName="pyramid" presStyleLbl="node1" presStyleIdx="0" presStyleCnt="1" custScaleX="135572" custLinFactNeighborX="-63820"/>
      <dgm:spPr>
        <a:prstGeom prst="homePlate">
          <a:avLst/>
        </a:prstGeom>
        <a:solidFill>
          <a:srgbClr val="787878"/>
        </a:solidFill>
      </dgm:spPr>
    </dgm:pt>
    <dgm:pt modelId="{CD2C8FAA-600F-42D0-955D-5E6271B12C0A}" type="pres">
      <dgm:prSet presAssocID="{6C0ADCD3-1220-427D-B419-66454E240EDF}" presName="theList" presStyleCnt="0"/>
      <dgm:spPr/>
    </dgm:pt>
    <dgm:pt modelId="{3CC2D26F-AFAA-4F5F-AD13-F12CAEFC6812}" type="pres">
      <dgm:prSet presAssocID="{9B8E663D-E054-4B62-8902-81A922A54918}" presName="aNode" presStyleLbl="fgAcc1" presStyleIdx="0" presStyleCnt="3" custScaleX="214453" custLinFactY="-21645" custLinFactNeighborX="12826" custLinFactNeighborY="-100000">
        <dgm:presLayoutVars>
          <dgm:bulletEnabled val="1"/>
        </dgm:presLayoutVars>
      </dgm:prSet>
      <dgm:spPr/>
      <dgm:t>
        <a:bodyPr/>
        <a:lstStyle/>
        <a:p>
          <a:endParaRPr lang="en-US"/>
        </a:p>
      </dgm:t>
    </dgm:pt>
    <dgm:pt modelId="{2AB970C9-F09A-4510-AF7E-0F6BE017693D}" type="pres">
      <dgm:prSet presAssocID="{9B8E663D-E054-4B62-8902-81A922A54918}" presName="aSpace" presStyleCnt="0"/>
      <dgm:spPr/>
    </dgm:pt>
    <dgm:pt modelId="{2D9FDAAF-BEB7-4B7C-A20C-BBDF03CE1725}" type="pres">
      <dgm:prSet presAssocID="{0E5485BC-BF6F-47E8-ABFD-E3B330766E63}" presName="aNode" presStyleLbl="fgAcc1" presStyleIdx="1" presStyleCnt="3" custScaleX="213912" custLinFactY="-10159" custLinFactNeighborX="12058" custLinFactNeighborY="-100000">
        <dgm:presLayoutVars>
          <dgm:bulletEnabled val="1"/>
        </dgm:presLayoutVars>
      </dgm:prSet>
      <dgm:spPr/>
      <dgm:t>
        <a:bodyPr/>
        <a:lstStyle/>
        <a:p>
          <a:endParaRPr lang="en-US"/>
        </a:p>
      </dgm:t>
    </dgm:pt>
    <dgm:pt modelId="{498FE200-E4C3-4927-AF68-E9FD623973B7}" type="pres">
      <dgm:prSet presAssocID="{0E5485BC-BF6F-47E8-ABFD-E3B330766E63}" presName="aSpace" presStyleCnt="0"/>
      <dgm:spPr/>
    </dgm:pt>
    <dgm:pt modelId="{7A790D30-ACD8-4911-B9E5-C131FEB2CAAC}" type="pres">
      <dgm:prSet presAssocID="{A0464EA5-FEC3-4F79-BEF6-FF322A253B73}" presName="aNode" presStyleLbl="fgAcc1" presStyleIdx="2" presStyleCnt="3" custScaleX="215419" custLinFactNeighborX="13942" custLinFactNeighborY="-8277">
        <dgm:presLayoutVars>
          <dgm:bulletEnabled val="1"/>
        </dgm:presLayoutVars>
      </dgm:prSet>
      <dgm:spPr/>
      <dgm:t>
        <a:bodyPr/>
        <a:lstStyle/>
        <a:p>
          <a:endParaRPr lang="en-US"/>
        </a:p>
      </dgm:t>
    </dgm:pt>
    <dgm:pt modelId="{F60804A3-F49B-40B7-88F4-F0A1F7441AB7}" type="pres">
      <dgm:prSet presAssocID="{A0464EA5-FEC3-4F79-BEF6-FF322A253B73}" presName="aSpace" presStyleCnt="0"/>
      <dgm:spPr/>
    </dgm:pt>
  </dgm:ptLst>
  <dgm:cxnLst>
    <dgm:cxn modelId="{310D2584-73E5-4975-B4D1-2DCA5C877FA8}" type="presOf" srcId="{A0464EA5-FEC3-4F79-BEF6-FF322A253B73}" destId="{7A790D30-ACD8-4911-B9E5-C131FEB2CAAC}" srcOrd="0" destOrd="0" presId="urn:microsoft.com/office/officeart/2005/8/layout/pyramid2"/>
    <dgm:cxn modelId="{D0701767-BD56-422E-9169-5EB347FE9061}" srcId="{6C0ADCD3-1220-427D-B419-66454E240EDF}" destId="{A0464EA5-FEC3-4F79-BEF6-FF322A253B73}" srcOrd="2" destOrd="0" parTransId="{2B966F21-3F55-422B-BC66-D6AC228B8643}" sibTransId="{BAA51B90-D587-4796-B88F-3ECDDB1A776B}"/>
    <dgm:cxn modelId="{F29AD66F-653D-4239-A6D9-AAC0D67E6318}" type="presOf" srcId="{6C0ADCD3-1220-427D-B419-66454E240EDF}" destId="{9AC97DED-C171-4283-B8EA-37C4E36D2B58}" srcOrd="0" destOrd="0" presId="urn:microsoft.com/office/officeart/2005/8/layout/pyramid2"/>
    <dgm:cxn modelId="{226DF6C0-9D9A-494C-84DC-C7F2FFA3BC09}" type="presOf" srcId="{0E5485BC-BF6F-47E8-ABFD-E3B330766E63}" destId="{2D9FDAAF-BEB7-4B7C-A20C-BBDF03CE1725}" srcOrd="0" destOrd="0" presId="urn:microsoft.com/office/officeart/2005/8/layout/pyramid2"/>
    <dgm:cxn modelId="{5FBFAB00-9708-4B68-85B4-56B332190245}" srcId="{6C0ADCD3-1220-427D-B419-66454E240EDF}" destId="{9B8E663D-E054-4B62-8902-81A922A54918}" srcOrd="0" destOrd="0" parTransId="{81B0C6DB-450B-47E6-9A9F-261A69C7652F}" sibTransId="{309DFEB3-3B63-4B3D-8E9D-6E05A7D284B0}"/>
    <dgm:cxn modelId="{CBB0AC87-7DD9-42AD-9859-9ADCDB048BC1}" type="presOf" srcId="{9B8E663D-E054-4B62-8902-81A922A54918}" destId="{3CC2D26F-AFAA-4F5F-AD13-F12CAEFC6812}" srcOrd="0" destOrd="0" presId="urn:microsoft.com/office/officeart/2005/8/layout/pyramid2"/>
    <dgm:cxn modelId="{6215FCDD-29E4-4DAB-BCAB-339FFE5F2240}" srcId="{6C0ADCD3-1220-427D-B419-66454E240EDF}" destId="{0E5485BC-BF6F-47E8-ABFD-E3B330766E63}" srcOrd="1" destOrd="0" parTransId="{AB4B9154-D274-4765-9DCF-3020F689E1AA}" sibTransId="{8EB9C66D-29A6-462B-862F-D9D71382B099}"/>
    <dgm:cxn modelId="{889A764C-691F-4D55-95AA-8FED8CA49A17}" type="presParOf" srcId="{9AC97DED-C171-4283-B8EA-37C4E36D2B58}" destId="{7DB22B6D-5F92-40ED-8DCD-28F68FE4E275}" srcOrd="0" destOrd="0" presId="urn:microsoft.com/office/officeart/2005/8/layout/pyramid2"/>
    <dgm:cxn modelId="{BC3D841B-7F70-4F7D-87C2-B4C205BE528A}" type="presParOf" srcId="{9AC97DED-C171-4283-B8EA-37C4E36D2B58}" destId="{CD2C8FAA-600F-42D0-955D-5E6271B12C0A}" srcOrd="1" destOrd="0" presId="urn:microsoft.com/office/officeart/2005/8/layout/pyramid2"/>
    <dgm:cxn modelId="{8DC1FDB1-A632-4A21-BD7D-3A6C4690C595}" type="presParOf" srcId="{CD2C8FAA-600F-42D0-955D-5E6271B12C0A}" destId="{3CC2D26F-AFAA-4F5F-AD13-F12CAEFC6812}" srcOrd="0" destOrd="0" presId="urn:microsoft.com/office/officeart/2005/8/layout/pyramid2"/>
    <dgm:cxn modelId="{EDD48CB2-E44B-4D6D-9F02-8D51F3BDD79D}" type="presParOf" srcId="{CD2C8FAA-600F-42D0-955D-5E6271B12C0A}" destId="{2AB970C9-F09A-4510-AF7E-0F6BE017693D}" srcOrd="1" destOrd="0" presId="urn:microsoft.com/office/officeart/2005/8/layout/pyramid2"/>
    <dgm:cxn modelId="{983F13B5-B629-41A0-AB0F-7352A40B5DB4}" type="presParOf" srcId="{CD2C8FAA-600F-42D0-955D-5E6271B12C0A}" destId="{2D9FDAAF-BEB7-4B7C-A20C-BBDF03CE1725}" srcOrd="2" destOrd="0" presId="urn:microsoft.com/office/officeart/2005/8/layout/pyramid2"/>
    <dgm:cxn modelId="{A82531D2-D1D3-48D1-BB18-190064CE67CF}" type="presParOf" srcId="{CD2C8FAA-600F-42D0-955D-5E6271B12C0A}" destId="{498FE200-E4C3-4927-AF68-E9FD623973B7}" srcOrd="3" destOrd="0" presId="urn:microsoft.com/office/officeart/2005/8/layout/pyramid2"/>
    <dgm:cxn modelId="{A4056D1D-4E32-455B-A794-D2317F0E2903}" type="presParOf" srcId="{CD2C8FAA-600F-42D0-955D-5E6271B12C0A}" destId="{7A790D30-ACD8-4911-B9E5-C131FEB2CAAC}" srcOrd="4" destOrd="0" presId="urn:microsoft.com/office/officeart/2005/8/layout/pyramid2"/>
    <dgm:cxn modelId="{6368F178-96BF-4298-A048-14DDD3E5C867}" type="presParOf" srcId="{CD2C8FAA-600F-42D0-955D-5E6271B12C0A}" destId="{F60804A3-F49B-40B7-88F4-F0A1F7441AB7}" srcOrd="5" destOrd="0" presId="urn:microsoft.com/office/officeart/2005/8/layout/pyramid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9E43EA-CBBB-4AA1-B4FA-F26E741FBEC0}" type="doc">
      <dgm:prSet loTypeId="urn:microsoft.com/office/officeart/2008/layout/VerticalCurvedList" loCatId="list" qsTypeId="urn:microsoft.com/office/officeart/2005/8/quickstyle/simple1" qsCatId="simple" csTypeId="urn:microsoft.com/office/officeart/2005/8/colors/accent4_3" csCatId="accent4" phldr="1"/>
      <dgm:spPr/>
      <dgm:t>
        <a:bodyPr/>
        <a:lstStyle/>
        <a:p>
          <a:endParaRPr lang="en-US"/>
        </a:p>
      </dgm:t>
    </dgm:pt>
    <dgm:pt modelId="{DDC4442E-4FB8-427B-A484-5B6AA4DE7401}">
      <dgm:prSet phldrT="[Text]"/>
      <dgm:spPr/>
      <dgm:t>
        <a:bodyPr/>
        <a:lstStyle/>
        <a:p>
          <a:r>
            <a:rPr lang="en-US"/>
            <a:t>Law Enforcement Response</a:t>
          </a:r>
          <a:endParaRPr lang="en-US" dirty="0"/>
        </a:p>
      </dgm:t>
    </dgm:pt>
    <dgm:pt modelId="{39622D65-46DA-4B96-8FFE-817CA72236D7}" type="parTrans" cxnId="{04A753FF-1B02-4782-B7BD-251BD1DEB1A8}">
      <dgm:prSet/>
      <dgm:spPr/>
      <dgm:t>
        <a:bodyPr/>
        <a:lstStyle/>
        <a:p>
          <a:endParaRPr lang="en-US"/>
        </a:p>
      </dgm:t>
    </dgm:pt>
    <dgm:pt modelId="{04E1FBDA-940C-4092-BD6D-88E49CCDB94A}" type="sibTrans" cxnId="{04A753FF-1B02-4782-B7BD-251BD1DEB1A8}">
      <dgm:prSet/>
      <dgm:spPr/>
      <dgm:t>
        <a:bodyPr/>
        <a:lstStyle/>
        <a:p>
          <a:endParaRPr lang="en-US"/>
        </a:p>
      </dgm:t>
    </dgm:pt>
    <dgm:pt modelId="{51E2A55D-0BA8-4126-9917-FC573030171D}" type="pres">
      <dgm:prSet presAssocID="{949E43EA-CBBB-4AA1-B4FA-F26E741FBEC0}" presName="Name0" presStyleCnt="0">
        <dgm:presLayoutVars>
          <dgm:chMax val="7"/>
          <dgm:chPref val="7"/>
          <dgm:dir/>
        </dgm:presLayoutVars>
      </dgm:prSet>
      <dgm:spPr/>
      <dgm:t>
        <a:bodyPr/>
        <a:lstStyle/>
        <a:p>
          <a:endParaRPr lang="en-US"/>
        </a:p>
      </dgm:t>
    </dgm:pt>
    <dgm:pt modelId="{4E133997-8E1D-4656-86F1-84955B3BAA5E}" type="pres">
      <dgm:prSet presAssocID="{949E43EA-CBBB-4AA1-B4FA-F26E741FBEC0}" presName="Name1" presStyleCnt="0"/>
      <dgm:spPr/>
    </dgm:pt>
    <dgm:pt modelId="{39018A07-188F-46FA-B0E3-5BBBB647B32A}" type="pres">
      <dgm:prSet presAssocID="{949E43EA-CBBB-4AA1-B4FA-F26E741FBEC0}" presName="cycle" presStyleCnt="0"/>
      <dgm:spPr/>
    </dgm:pt>
    <dgm:pt modelId="{16C95951-51DD-43C4-B97E-F68E8F9CE663}" type="pres">
      <dgm:prSet presAssocID="{949E43EA-CBBB-4AA1-B4FA-F26E741FBEC0}" presName="srcNode" presStyleLbl="node1" presStyleIdx="0" presStyleCnt="1"/>
      <dgm:spPr/>
    </dgm:pt>
    <dgm:pt modelId="{D2C52D76-8BC5-4A5D-81BE-1488C167C124}" type="pres">
      <dgm:prSet presAssocID="{949E43EA-CBBB-4AA1-B4FA-F26E741FBEC0}" presName="conn" presStyleLbl="parChTrans1D2" presStyleIdx="0" presStyleCnt="1"/>
      <dgm:spPr/>
      <dgm:t>
        <a:bodyPr/>
        <a:lstStyle/>
        <a:p>
          <a:endParaRPr lang="en-US"/>
        </a:p>
      </dgm:t>
    </dgm:pt>
    <dgm:pt modelId="{C8F9D69B-7DC6-44C2-8E8F-533275D86CE0}" type="pres">
      <dgm:prSet presAssocID="{949E43EA-CBBB-4AA1-B4FA-F26E741FBEC0}" presName="extraNode" presStyleLbl="node1" presStyleIdx="0" presStyleCnt="1"/>
      <dgm:spPr/>
    </dgm:pt>
    <dgm:pt modelId="{059CFF64-5EA3-4676-A75D-7D5FE7157CA5}" type="pres">
      <dgm:prSet presAssocID="{949E43EA-CBBB-4AA1-B4FA-F26E741FBEC0}" presName="dstNode" presStyleLbl="node1" presStyleIdx="0" presStyleCnt="1"/>
      <dgm:spPr/>
    </dgm:pt>
    <dgm:pt modelId="{87C6E228-BB37-4015-A21C-0574F2C7B656}" type="pres">
      <dgm:prSet presAssocID="{DDC4442E-4FB8-427B-A484-5B6AA4DE7401}" presName="text_1" presStyleLbl="node1" presStyleIdx="0" presStyleCnt="1">
        <dgm:presLayoutVars>
          <dgm:bulletEnabled val="1"/>
        </dgm:presLayoutVars>
      </dgm:prSet>
      <dgm:spPr/>
      <dgm:t>
        <a:bodyPr/>
        <a:lstStyle/>
        <a:p>
          <a:endParaRPr lang="en-US"/>
        </a:p>
      </dgm:t>
    </dgm:pt>
    <dgm:pt modelId="{6A878727-E473-4EC2-9F95-5341DC4E6C77}" type="pres">
      <dgm:prSet presAssocID="{DDC4442E-4FB8-427B-A484-5B6AA4DE7401}" presName="accent_1" presStyleCnt="0"/>
      <dgm:spPr/>
    </dgm:pt>
    <dgm:pt modelId="{682D9321-05E1-4D4A-BE34-CD138E5FF186}" type="pres">
      <dgm:prSet presAssocID="{DDC4442E-4FB8-427B-A484-5B6AA4DE7401}" presName="accentRepeatNode" presStyleLbl="solidFgAcc1" presStyleIdx="0" presStyleCnt="1"/>
      <dgm:spPr/>
    </dgm:pt>
  </dgm:ptLst>
  <dgm:cxnLst>
    <dgm:cxn modelId="{04A753FF-1B02-4782-B7BD-251BD1DEB1A8}" srcId="{949E43EA-CBBB-4AA1-B4FA-F26E741FBEC0}" destId="{DDC4442E-4FB8-427B-A484-5B6AA4DE7401}" srcOrd="0" destOrd="0" parTransId="{39622D65-46DA-4B96-8FFE-817CA72236D7}" sibTransId="{04E1FBDA-940C-4092-BD6D-88E49CCDB94A}"/>
    <dgm:cxn modelId="{C15A3EEE-E2B8-4A93-89ED-715338A915AF}" type="presOf" srcId="{04E1FBDA-940C-4092-BD6D-88E49CCDB94A}" destId="{D2C52D76-8BC5-4A5D-81BE-1488C167C124}" srcOrd="0" destOrd="0" presId="urn:microsoft.com/office/officeart/2008/layout/VerticalCurvedList"/>
    <dgm:cxn modelId="{87FCF219-048E-467B-8386-EFA51C7DEC4C}" type="presOf" srcId="{DDC4442E-4FB8-427B-A484-5B6AA4DE7401}" destId="{87C6E228-BB37-4015-A21C-0574F2C7B656}" srcOrd="0" destOrd="0" presId="urn:microsoft.com/office/officeart/2008/layout/VerticalCurvedList"/>
    <dgm:cxn modelId="{F28B30BB-08F8-4035-A03B-6FDC75B4D875}" type="presOf" srcId="{949E43EA-CBBB-4AA1-B4FA-F26E741FBEC0}" destId="{51E2A55D-0BA8-4126-9917-FC573030171D}" srcOrd="0" destOrd="0" presId="urn:microsoft.com/office/officeart/2008/layout/VerticalCurvedList"/>
    <dgm:cxn modelId="{1FD95265-127A-489A-AE3F-4FC25F8DEEF2}" type="presParOf" srcId="{51E2A55D-0BA8-4126-9917-FC573030171D}" destId="{4E133997-8E1D-4656-86F1-84955B3BAA5E}" srcOrd="0" destOrd="0" presId="urn:microsoft.com/office/officeart/2008/layout/VerticalCurvedList"/>
    <dgm:cxn modelId="{C5D42B6A-6E82-4F92-89D9-673F3F271B37}" type="presParOf" srcId="{4E133997-8E1D-4656-86F1-84955B3BAA5E}" destId="{39018A07-188F-46FA-B0E3-5BBBB647B32A}" srcOrd="0" destOrd="0" presId="urn:microsoft.com/office/officeart/2008/layout/VerticalCurvedList"/>
    <dgm:cxn modelId="{ABBC3B8B-BAA8-4154-AEC5-DB626E922C7D}" type="presParOf" srcId="{39018A07-188F-46FA-B0E3-5BBBB647B32A}" destId="{16C95951-51DD-43C4-B97E-F68E8F9CE663}" srcOrd="0" destOrd="0" presId="urn:microsoft.com/office/officeart/2008/layout/VerticalCurvedList"/>
    <dgm:cxn modelId="{AC956563-E66A-43CA-B64D-E4719F5A36C2}" type="presParOf" srcId="{39018A07-188F-46FA-B0E3-5BBBB647B32A}" destId="{D2C52D76-8BC5-4A5D-81BE-1488C167C124}" srcOrd="1" destOrd="0" presId="urn:microsoft.com/office/officeart/2008/layout/VerticalCurvedList"/>
    <dgm:cxn modelId="{04899210-7EDB-4D18-94FB-322110F2A22E}" type="presParOf" srcId="{39018A07-188F-46FA-B0E3-5BBBB647B32A}" destId="{C8F9D69B-7DC6-44C2-8E8F-533275D86CE0}" srcOrd="2" destOrd="0" presId="urn:microsoft.com/office/officeart/2008/layout/VerticalCurvedList"/>
    <dgm:cxn modelId="{1CB8067D-9373-416C-BE1A-E65054EAC7BA}" type="presParOf" srcId="{39018A07-188F-46FA-B0E3-5BBBB647B32A}" destId="{059CFF64-5EA3-4676-A75D-7D5FE7157CA5}" srcOrd="3" destOrd="0" presId="urn:microsoft.com/office/officeart/2008/layout/VerticalCurvedList"/>
    <dgm:cxn modelId="{3316C2B1-637B-4BC2-BAFC-4F98CA484408}" type="presParOf" srcId="{4E133997-8E1D-4656-86F1-84955B3BAA5E}" destId="{87C6E228-BB37-4015-A21C-0574F2C7B656}" srcOrd="1" destOrd="0" presId="urn:microsoft.com/office/officeart/2008/layout/VerticalCurvedList"/>
    <dgm:cxn modelId="{A24CA953-5225-4230-BD46-FCA1427E960B}" type="presParOf" srcId="{4E133997-8E1D-4656-86F1-84955B3BAA5E}" destId="{6A878727-E473-4EC2-9F95-5341DC4E6C77}" srcOrd="2" destOrd="0" presId="urn:microsoft.com/office/officeart/2008/layout/VerticalCurvedList"/>
    <dgm:cxn modelId="{ECA55EA7-960B-495E-9AD2-DE4D848B6CE9}" type="presParOf" srcId="{6A878727-E473-4EC2-9F95-5341DC4E6C77}" destId="{682D9321-05E1-4D4A-BE34-CD138E5FF18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83F924-E42A-4102-ABDF-03667992D762}" type="doc">
      <dgm:prSet loTypeId="urn:microsoft.com/office/officeart/2005/8/layout/pyramid2" loCatId="pyramid" qsTypeId="urn:microsoft.com/office/officeart/2005/8/quickstyle/simple2" qsCatId="simple" csTypeId="urn:microsoft.com/office/officeart/2005/8/colors/accent4_3" csCatId="accent4" phldr="1"/>
      <dgm:spPr/>
    </dgm:pt>
    <dgm:pt modelId="{BF3643E6-D208-41F7-8FB5-D99FCF665508}">
      <dgm:prSet phldrT="[Text]" phldr="1"/>
      <dgm:spPr/>
      <dgm:t>
        <a:bodyPr/>
        <a:lstStyle/>
        <a:p>
          <a:endParaRPr lang="en-US"/>
        </a:p>
      </dgm:t>
    </dgm:pt>
    <dgm:pt modelId="{8E3D6DBA-20BF-40CB-B633-3A7CB5DC1AA1}" type="parTrans" cxnId="{BE43B33A-CEFB-4C2B-8ABA-B577A20F377C}">
      <dgm:prSet/>
      <dgm:spPr/>
      <dgm:t>
        <a:bodyPr/>
        <a:lstStyle/>
        <a:p>
          <a:endParaRPr lang="en-US"/>
        </a:p>
      </dgm:t>
    </dgm:pt>
    <dgm:pt modelId="{3E697D90-A948-45F8-89EC-76A8479A2877}" type="sibTrans" cxnId="{BE43B33A-CEFB-4C2B-8ABA-B577A20F377C}">
      <dgm:prSet/>
      <dgm:spPr/>
      <dgm:t>
        <a:bodyPr/>
        <a:lstStyle/>
        <a:p>
          <a:endParaRPr lang="en-US"/>
        </a:p>
      </dgm:t>
    </dgm:pt>
    <dgm:pt modelId="{25C59A63-8894-4C5A-B3DA-E83AD226EFED}">
      <dgm:prSet phldrT="[Text]" phldr="1"/>
      <dgm:spPr/>
      <dgm:t>
        <a:bodyPr/>
        <a:lstStyle/>
        <a:p>
          <a:endParaRPr lang="en-US"/>
        </a:p>
      </dgm:t>
    </dgm:pt>
    <dgm:pt modelId="{4595CE4D-C87E-4CF8-AE41-019B42D88738}" type="parTrans" cxnId="{C7EBA3BB-7B7F-4DA1-8598-36B9F5242334}">
      <dgm:prSet/>
      <dgm:spPr/>
      <dgm:t>
        <a:bodyPr/>
        <a:lstStyle/>
        <a:p>
          <a:endParaRPr lang="en-US"/>
        </a:p>
      </dgm:t>
    </dgm:pt>
    <dgm:pt modelId="{6B40675D-0512-45F8-9794-66B23CE63252}" type="sibTrans" cxnId="{C7EBA3BB-7B7F-4DA1-8598-36B9F5242334}">
      <dgm:prSet/>
      <dgm:spPr/>
      <dgm:t>
        <a:bodyPr/>
        <a:lstStyle/>
        <a:p>
          <a:endParaRPr lang="en-US"/>
        </a:p>
      </dgm:t>
    </dgm:pt>
    <dgm:pt modelId="{1F7478AD-A725-40B7-BA21-8ED5732BF58A}">
      <dgm:prSet phldrT="[Text]" phldr="1"/>
      <dgm:spPr/>
      <dgm:t>
        <a:bodyPr/>
        <a:lstStyle/>
        <a:p>
          <a:endParaRPr lang="en-US"/>
        </a:p>
      </dgm:t>
    </dgm:pt>
    <dgm:pt modelId="{CF9D2756-E6CA-4163-8ACD-C41A9FE0616B}" type="parTrans" cxnId="{239ED8DD-30D1-4111-A0BE-05EAE932FBA2}">
      <dgm:prSet/>
      <dgm:spPr/>
      <dgm:t>
        <a:bodyPr/>
        <a:lstStyle/>
        <a:p>
          <a:endParaRPr lang="en-US"/>
        </a:p>
      </dgm:t>
    </dgm:pt>
    <dgm:pt modelId="{A3D1289C-5447-4790-81A6-20FE136965EE}" type="sibTrans" cxnId="{239ED8DD-30D1-4111-A0BE-05EAE932FBA2}">
      <dgm:prSet/>
      <dgm:spPr/>
      <dgm:t>
        <a:bodyPr/>
        <a:lstStyle/>
        <a:p>
          <a:endParaRPr lang="en-US"/>
        </a:p>
      </dgm:t>
    </dgm:pt>
    <dgm:pt modelId="{70107929-7AB0-424E-8325-12062A9E7FEC}" type="pres">
      <dgm:prSet presAssocID="{3983F924-E42A-4102-ABDF-03667992D762}" presName="compositeShape" presStyleCnt="0">
        <dgm:presLayoutVars>
          <dgm:dir/>
          <dgm:resizeHandles/>
        </dgm:presLayoutVars>
      </dgm:prSet>
      <dgm:spPr/>
    </dgm:pt>
    <dgm:pt modelId="{2EE3123B-33CA-4A3A-AE20-2F79D6143E9C}" type="pres">
      <dgm:prSet presAssocID="{3983F924-E42A-4102-ABDF-03667992D762}" presName="pyramid" presStyleLbl="node1" presStyleIdx="0" presStyleCnt="1" custScaleX="125055" custScaleY="92729" custLinFactNeighborX="-38656" custLinFactNeighborY="-7273"/>
      <dgm:spPr>
        <a:prstGeom prst="homePlate">
          <a:avLst/>
        </a:prstGeom>
        <a:solidFill>
          <a:srgbClr val="892727"/>
        </a:solidFill>
      </dgm:spPr>
    </dgm:pt>
    <dgm:pt modelId="{FD4FBAB4-CF40-4E98-AAB2-7F7DE2873DBA}" type="pres">
      <dgm:prSet presAssocID="{3983F924-E42A-4102-ABDF-03667992D762}" presName="theList" presStyleCnt="0"/>
      <dgm:spPr/>
    </dgm:pt>
    <dgm:pt modelId="{5BA81A2A-5F9F-4A00-83D1-76A766BD4F99}" type="pres">
      <dgm:prSet presAssocID="{BF3643E6-D208-41F7-8FB5-D99FCF665508}" presName="aNode" presStyleLbl="fgAcc1" presStyleIdx="0" presStyleCnt="3">
        <dgm:presLayoutVars>
          <dgm:bulletEnabled val="1"/>
        </dgm:presLayoutVars>
      </dgm:prSet>
      <dgm:spPr/>
      <dgm:t>
        <a:bodyPr/>
        <a:lstStyle/>
        <a:p>
          <a:endParaRPr lang="en-US"/>
        </a:p>
      </dgm:t>
    </dgm:pt>
    <dgm:pt modelId="{08D96356-3636-48A3-BCD6-D63D53E2BFC2}" type="pres">
      <dgm:prSet presAssocID="{BF3643E6-D208-41F7-8FB5-D99FCF665508}" presName="aSpace" presStyleCnt="0"/>
      <dgm:spPr/>
    </dgm:pt>
    <dgm:pt modelId="{CFDCB74E-CBC4-46A5-B682-DE01AFEF6A52}" type="pres">
      <dgm:prSet presAssocID="{25C59A63-8894-4C5A-B3DA-E83AD226EFED}" presName="aNode" presStyleLbl="fgAcc1" presStyleIdx="1" presStyleCnt="3">
        <dgm:presLayoutVars>
          <dgm:bulletEnabled val="1"/>
        </dgm:presLayoutVars>
      </dgm:prSet>
      <dgm:spPr/>
      <dgm:t>
        <a:bodyPr/>
        <a:lstStyle/>
        <a:p>
          <a:endParaRPr lang="en-US"/>
        </a:p>
      </dgm:t>
    </dgm:pt>
    <dgm:pt modelId="{B2A2D379-30B7-463A-8824-0AEC6051FBB3}" type="pres">
      <dgm:prSet presAssocID="{25C59A63-8894-4C5A-B3DA-E83AD226EFED}" presName="aSpace" presStyleCnt="0"/>
      <dgm:spPr/>
    </dgm:pt>
    <dgm:pt modelId="{DE18FF28-5F09-4348-9A0D-D18620A78306}" type="pres">
      <dgm:prSet presAssocID="{1F7478AD-A725-40B7-BA21-8ED5732BF58A}" presName="aNode" presStyleLbl="fgAcc1" presStyleIdx="2" presStyleCnt="3">
        <dgm:presLayoutVars>
          <dgm:bulletEnabled val="1"/>
        </dgm:presLayoutVars>
      </dgm:prSet>
      <dgm:spPr/>
      <dgm:t>
        <a:bodyPr/>
        <a:lstStyle/>
        <a:p>
          <a:endParaRPr lang="en-US"/>
        </a:p>
      </dgm:t>
    </dgm:pt>
    <dgm:pt modelId="{02B6BBA3-6EFF-4EAB-97D3-172C435F103C}" type="pres">
      <dgm:prSet presAssocID="{1F7478AD-A725-40B7-BA21-8ED5732BF58A}" presName="aSpace" presStyleCnt="0"/>
      <dgm:spPr/>
    </dgm:pt>
  </dgm:ptLst>
  <dgm:cxnLst>
    <dgm:cxn modelId="{55AEEDB7-BB0C-4F9D-9566-408B262112AA}" type="presOf" srcId="{3983F924-E42A-4102-ABDF-03667992D762}" destId="{70107929-7AB0-424E-8325-12062A9E7FEC}" srcOrd="0" destOrd="0" presId="urn:microsoft.com/office/officeart/2005/8/layout/pyramid2"/>
    <dgm:cxn modelId="{C7EBA3BB-7B7F-4DA1-8598-36B9F5242334}" srcId="{3983F924-E42A-4102-ABDF-03667992D762}" destId="{25C59A63-8894-4C5A-B3DA-E83AD226EFED}" srcOrd="1" destOrd="0" parTransId="{4595CE4D-C87E-4CF8-AE41-019B42D88738}" sibTransId="{6B40675D-0512-45F8-9794-66B23CE63252}"/>
    <dgm:cxn modelId="{F7E12D72-0BB8-4F67-89DE-3C0608499123}" type="presOf" srcId="{BF3643E6-D208-41F7-8FB5-D99FCF665508}" destId="{5BA81A2A-5F9F-4A00-83D1-76A766BD4F99}" srcOrd="0" destOrd="0" presId="urn:microsoft.com/office/officeart/2005/8/layout/pyramid2"/>
    <dgm:cxn modelId="{9A1C8EC2-E4F5-40CE-9F61-0C0224252659}" type="presOf" srcId="{25C59A63-8894-4C5A-B3DA-E83AD226EFED}" destId="{CFDCB74E-CBC4-46A5-B682-DE01AFEF6A52}" srcOrd="0" destOrd="0" presId="urn:microsoft.com/office/officeart/2005/8/layout/pyramid2"/>
    <dgm:cxn modelId="{239ED8DD-30D1-4111-A0BE-05EAE932FBA2}" srcId="{3983F924-E42A-4102-ABDF-03667992D762}" destId="{1F7478AD-A725-40B7-BA21-8ED5732BF58A}" srcOrd="2" destOrd="0" parTransId="{CF9D2756-E6CA-4163-8ACD-C41A9FE0616B}" sibTransId="{A3D1289C-5447-4790-81A6-20FE136965EE}"/>
    <dgm:cxn modelId="{7A2C1E1B-DD55-448A-87BE-63F2B83139F0}" type="presOf" srcId="{1F7478AD-A725-40B7-BA21-8ED5732BF58A}" destId="{DE18FF28-5F09-4348-9A0D-D18620A78306}" srcOrd="0" destOrd="0" presId="urn:microsoft.com/office/officeart/2005/8/layout/pyramid2"/>
    <dgm:cxn modelId="{BE43B33A-CEFB-4C2B-8ABA-B577A20F377C}" srcId="{3983F924-E42A-4102-ABDF-03667992D762}" destId="{BF3643E6-D208-41F7-8FB5-D99FCF665508}" srcOrd="0" destOrd="0" parTransId="{8E3D6DBA-20BF-40CB-B633-3A7CB5DC1AA1}" sibTransId="{3E697D90-A948-45F8-89EC-76A8479A2877}"/>
    <dgm:cxn modelId="{BCFD5F76-A278-4D30-A747-5A3F749827CA}" type="presParOf" srcId="{70107929-7AB0-424E-8325-12062A9E7FEC}" destId="{2EE3123B-33CA-4A3A-AE20-2F79D6143E9C}" srcOrd="0" destOrd="0" presId="urn:microsoft.com/office/officeart/2005/8/layout/pyramid2"/>
    <dgm:cxn modelId="{A659F0E8-F366-427C-9E27-FDA0E30106EE}" type="presParOf" srcId="{70107929-7AB0-424E-8325-12062A9E7FEC}" destId="{FD4FBAB4-CF40-4E98-AAB2-7F7DE2873DBA}" srcOrd="1" destOrd="0" presId="urn:microsoft.com/office/officeart/2005/8/layout/pyramid2"/>
    <dgm:cxn modelId="{05F34A64-DC92-4D04-9C99-D24CD7AA8CA0}" type="presParOf" srcId="{FD4FBAB4-CF40-4E98-AAB2-7F7DE2873DBA}" destId="{5BA81A2A-5F9F-4A00-83D1-76A766BD4F99}" srcOrd="0" destOrd="0" presId="urn:microsoft.com/office/officeart/2005/8/layout/pyramid2"/>
    <dgm:cxn modelId="{548D16C8-E3D4-4141-AD21-159DA129ECCD}" type="presParOf" srcId="{FD4FBAB4-CF40-4E98-AAB2-7F7DE2873DBA}" destId="{08D96356-3636-48A3-BCD6-D63D53E2BFC2}" srcOrd="1" destOrd="0" presId="urn:microsoft.com/office/officeart/2005/8/layout/pyramid2"/>
    <dgm:cxn modelId="{869258BF-F3E5-4909-9660-B77EC30FC7BF}" type="presParOf" srcId="{FD4FBAB4-CF40-4E98-AAB2-7F7DE2873DBA}" destId="{CFDCB74E-CBC4-46A5-B682-DE01AFEF6A52}" srcOrd="2" destOrd="0" presId="urn:microsoft.com/office/officeart/2005/8/layout/pyramid2"/>
    <dgm:cxn modelId="{2D82D33F-C58F-4ABF-92AF-F4E5404C9521}" type="presParOf" srcId="{FD4FBAB4-CF40-4E98-AAB2-7F7DE2873DBA}" destId="{B2A2D379-30B7-463A-8824-0AEC6051FBB3}" srcOrd="3" destOrd="0" presId="urn:microsoft.com/office/officeart/2005/8/layout/pyramid2"/>
    <dgm:cxn modelId="{751C34A6-BBD9-4C1A-AFDD-E0939CA37B07}" type="presParOf" srcId="{FD4FBAB4-CF40-4E98-AAB2-7F7DE2873DBA}" destId="{DE18FF28-5F09-4348-9A0D-D18620A78306}" srcOrd="4" destOrd="0" presId="urn:microsoft.com/office/officeart/2005/8/layout/pyramid2"/>
    <dgm:cxn modelId="{6357677E-D77B-4114-BF0C-5B5A63249A29}" type="presParOf" srcId="{FD4FBAB4-CF40-4E98-AAB2-7F7DE2873DBA}" destId="{02B6BBA3-6EFF-4EAB-97D3-172C435F103C}" srcOrd="5" destOrd="0" presId="urn:microsoft.com/office/officeart/2005/8/layout/pyramid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9E43EA-CBBB-4AA1-B4FA-F26E741FBEC0}" type="doc">
      <dgm:prSet loTypeId="urn:microsoft.com/office/officeart/2008/layout/VerticalCurvedList" loCatId="list" qsTypeId="urn:microsoft.com/office/officeart/2005/8/quickstyle/simple1" qsCatId="simple" csTypeId="urn:microsoft.com/office/officeart/2005/8/colors/accent5_4" csCatId="accent5" phldr="1"/>
      <dgm:spPr/>
      <dgm:t>
        <a:bodyPr/>
        <a:lstStyle/>
        <a:p>
          <a:endParaRPr lang="en-US"/>
        </a:p>
      </dgm:t>
    </dgm:pt>
    <dgm:pt modelId="{DDC4442E-4FB8-427B-A484-5B6AA4DE7401}">
      <dgm:prSet phldrT="[Text]"/>
      <dgm:spPr/>
      <dgm:t>
        <a:bodyPr/>
        <a:lstStyle/>
        <a:p>
          <a:r>
            <a:rPr lang="en-US" dirty="0"/>
            <a:t>Conclusion</a:t>
          </a:r>
        </a:p>
      </dgm:t>
    </dgm:pt>
    <dgm:pt modelId="{39622D65-46DA-4B96-8FFE-817CA72236D7}" type="parTrans" cxnId="{04A753FF-1B02-4782-B7BD-251BD1DEB1A8}">
      <dgm:prSet/>
      <dgm:spPr/>
      <dgm:t>
        <a:bodyPr/>
        <a:lstStyle/>
        <a:p>
          <a:endParaRPr lang="en-US"/>
        </a:p>
      </dgm:t>
    </dgm:pt>
    <dgm:pt modelId="{04E1FBDA-940C-4092-BD6D-88E49CCDB94A}" type="sibTrans" cxnId="{04A753FF-1B02-4782-B7BD-251BD1DEB1A8}">
      <dgm:prSet/>
      <dgm:spPr/>
      <dgm:t>
        <a:bodyPr/>
        <a:lstStyle/>
        <a:p>
          <a:endParaRPr lang="en-US"/>
        </a:p>
      </dgm:t>
    </dgm:pt>
    <dgm:pt modelId="{51E2A55D-0BA8-4126-9917-FC573030171D}" type="pres">
      <dgm:prSet presAssocID="{949E43EA-CBBB-4AA1-B4FA-F26E741FBEC0}" presName="Name0" presStyleCnt="0">
        <dgm:presLayoutVars>
          <dgm:chMax val="7"/>
          <dgm:chPref val="7"/>
          <dgm:dir/>
        </dgm:presLayoutVars>
      </dgm:prSet>
      <dgm:spPr/>
      <dgm:t>
        <a:bodyPr/>
        <a:lstStyle/>
        <a:p>
          <a:endParaRPr lang="en-US"/>
        </a:p>
      </dgm:t>
    </dgm:pt>
    <dgm:pt modelId="{4E133997-8E1D-4656-86F1-84955B3BAA5E}" type="pres">
      <dgm:prSet presAssocID="{949E43EA-CBBB-4AA1-B4FA-F26E741FBEC0}" presName="Name1" presStyleCnt="0"/>
      <dgm:spPr/>
    </dgm:pt>
    <dgm:pt modelId="{39018A07-188F-46FA-B0E3-5BBBB647B32A}" type="pres">
      <dgm:prSet presAssocID="{949E43EA-CBBB-4AA1-B4FA-F26E741FBEC0}" presName="cycle" presStyleCnt="0"/>
      <dgm:spPr/>
    </dgm:pt>
    <dgm:pt modelId="{16C95951-51DD-43C4-B97E-F68E8F9CE663}" type="pres">
      <dgm:prSet presAssocID="{949E43EA-CBBB-4AA1-B4FA-F26E741FBEC0}" presName="srcNode" presStyleLbl="node1" presStyleIdx="0" presStyleCnt="1"/>
      <dgm:spPr/>
    </dgm:pt>
    <dgm:pt modelId="{D2C52D76-8BC5-4A5D-81BE-1488C167C124}" type="pres">
      <dgm:prSet presAssocID="{949E43EA-CBBB-4AA1-B4FA-F26E741FBEC0}" presName="conn" presStyleLbl="parChTrans1D2" presStyleIdx="0" presStyleCnt="1"/>
      <dgm:spPr/>
      <dgm:t>
        <a:bodyPr/>
        <a:lstStyle/>
        <a:p>
          <a:endParaRPr lang="en-US"/>
        </a:p>
      </dgm:t>
    </dgm:pt>
    <dgm:pt modelId="{C8F9D69B-7DC6-44C2-8E8F-533275D86CE0}" type="pres">
      <dgm:prSet presAssocID="{949E43EA-CBBB-4AA1-B4FA-F26E741FBEC0}" presName="extraNode" presStyleLbl="node1" presStyleIdx="0" presStyleCnt="1"/>
      <dgm:spPr/>
    </dgm:pt>
    <dgm:pt modelId="{059CFF64-5EA3-4676-A75D-7D5FE7157CA5}" type="pres">
      <dgm:prSet presAssocID="{949E43EA-CBBB-4AA1-B4FA-F26E741FBEC0}" presName="dstNode" presStyleLbl="node1" presStyleIdx="0" presStyleCnt="1"/>
      <dgm:spPr/>
    </dgm:pt>
    <dgm:pt modelId="{87C6E228-BB37-4015-A21C-0574F2C7B656}" type="pres">
      <dgm:prSet presAssocID="{DDC4442E-4FB8-427B-A484-5B6AA4DE7401}" presName="text_1" presStyleLbl="node1" presStyleIdx="0" presStyleCnt="1">
        <dgm:presLayoutVars>
          <dgm:bulletEnabled val="1"/>
        </dgm:presLayoutVars>
      </dgm:prSet>
      <dgm:spPr/>
      <dgm:t>
        <a:bodyPr/>
        <a:lstStyle/>
        <a:p>
          <a:endParaRPr lang="en-US"/>
        </a:p>
      </dgm:t>
    </dgm:pt>
    <dgm:pt modelId="{6A878727-E473-4EC2-9F95-5341DC4E6C77}" type="pres">
      <dgm:prSet presAssocID="{DDC4442E-4FB8-427B-A484-5B6AA4DE7401}" presName="accent_1" presStyleCnt="0"/>
      <dgm:spPr/>
    </dgm:pt>
    <dgm:pt modelId="{682D9321-05E1-4D4A-BE34-CD138E5FF186}" type="pres">
      <dgm:prSet presAssocID="{DDC4442E-4FB8-427B-A484-5B6AA4DE7401}" presName="accentRepeatNode" presStyleLbl="solidFgAcc1" presStyleIdx="0" presStyleCnt="1"/>
      <dgm:spPr/>
    </dgm:pt>
  </dgm:ptLst>
  <dgm:cxnLst>
    <dgm:cxn modelId="{04A753FF-1B02-4782-B7BD-251BD1DEB1A8}" srcId="{949E43EA-CBBB-4AA1-B4FA-F26E741FBEC0}" destId="{DDC4442E-4FB8-427B-A484-5B6AA4DE7401}" srcOrd="0" destOrd="0" parTransId="{39622D65-46DA-4B96-8FFE-817CA72236D7}" sibTransId="{04E1FBDA-940C-4092-BD6D-88E49CCDB94A}"/>
    <dgm:cxn modelId="{C15A3EEE-E2B8-4A93-89ED-715338A915AF}" type="presOf" srcId="{04E1FBDA-940C-4092-BD6D-88E49CCDB94A}" destId="{D2C52D76-8BC5-4A5D-81BE-1488C167C124}" srcOrd="0" destOrd="0" presId="urn:microsoft.com/office/officeart/2008/layout/VerticalCurvedList"/>
    <dgm:cxn modelId="{87FCF219-048E-467B-8386-EFA51C7DEC4C}" type="presOf" srcId="{DDC4442E-4FB8-427B-A484-5B6AA4DE7401}" destId="{87C6E228-BB37-4015-A21C-0574F2C7B656}" srcOrd="0" destOrd="0" presId="urn:microsoft.com/office/officeart/2008/layout/VerticalCurvedList"/>
    <dgm:cxn modelId="{F28B30BB-08F8-4035-A03B-6FDC75B4D875}" type="presOf" srcId="{949E43EA-CBBB-4AA1-B4FA-F26E741FBEC0}" destId="{51E2A55D-0BA8-4126-9917-FC573030171D}" srcOrd="0" destOrd="0" presId="urn:microsoft.com/office/officeart/2008/layout/VerticalCurvedList"/>
    <dgm:cxn modelId="{1FD95265-127A-489A-AE3F-4FC25F8DEEF2}" type="presParOf" srcId="{51E2A55D-0BA8-4126-9917-FC573030171D}" destId="{4E133997-8E1D-4656-86F1-84955B3BAA5E}" srcOrd="0" destOrd="0" presId="urn:microsoft.com/office/officeart/2008/layout/VerticalCurvedList"/>
    <dgm:cxn modelId="{C5D42B6A-6E82-4F92-89D9-673F3F271B37}" type="presParOf" srcId="{4E133997-8E1D-4656-86F1-84955B3BAA5E}" destId="{39018A07-188F-46FA-B0E3-5BBBB647B32A}" srcOrd="0" destOrd="0" presId="urn:microsoft.com/office/officeart/2008/layout/VerticalCurvedList"/>
    <dgm:cxn modelId="{ABBC3B8B-BAA8-4154-AEC5-DB626E922C7D}" type="presParOf" srcId="{39018A07-188F-46FA-B0E3-5BBBB647B32A}" destId="{16C95951-51DD-43C4-B97E-F68E8F9CE663}" srcOrd="0" destOrd="0" presId="urn:microsoft.com/office/officeart/2008/layout/VerticalCurvedList"/>
    <dgm:cxn modelId="{AC956563-E66A-43CA-B64D-E4719F5A36C2}" type="presParOf" srcId="{39018A07-188F-46FA-B0E3-5BBBB647B32A}" destId="{D2C52D76-8BC5-4A5D-81BE-1488C167C124}" srcOrd="1" destOrd="0" presId="urn:microsoft.com/office/officeart/2008/layout/VerticalCurvedList"/>
    <dgm:cxn modelId="{04899210-7EDB-4D18-94FB-322110F2A22E}" type="presParOf" srcId="{39018A07-188F-46FA-B0E3-5BBBB647B32A}" destId="{C8F9D69B-7DC6-44C2-8E8F-533275D86CE0}" srcOrd="2" destOrd="0" presId="urn:microsoft.com/office/officeart/2008/layout/VerticalCurvedList"/>
    <dgm:cxn modelId="{1CB8067D-9373-416C-BE1A-E65054EAC7BA}" type="presParOf" srcId="{39018A07-188F-46FA-B0E3-5BBBB647B32A}" destId="{059CFF64-5EA3-4676-A75D-7D5FE7157CA5}" srcOrd="3" destOrd="0" presId="urn:microsoft.com/office/officeart/2008/layout/VerticalCurvedList"/>
    <dgm:cxn modelId="{3316C2B1-637B-4BC2-BAFC-4F98CA484408}" type="presParOf" srcId="{4E133997-8E1D-4656-86F1-84955B3BAA5E}" destId="{87C6E228-BB37-4015-A21C-0574F2C7B656}" srcOrd="1" destOrd="0" presId="urn:microsoft.com/office/officeart/2008/layout/VerticalCurvedList"/>
    <dgm:cxn modelId="{A24CA953-5225-4230-BD46-FCA1427E960B}" type="presParOf" srcId="{4E133997-8E1D-4656-86F1-84955B3BAA5E}" destId="{6A878727-E473-4EC2-9F95-5341DC4E6C77}" srcOrd="2" destOrd="0" presId="urn:microsoft.com/office/officeart/2008/layout/VerticalCurvedList"/>
    <dgm:cxn modelId="{ECA55EA7-960B-495E-9AD2-DE4D848B6CE9}" type="presParOf" srcId="{6A878727-E473-4EC2-9F95-5341DC4E6C77}" destId="{682D9321-05E1-4D4A-BE34-CD138E5FF18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83F924-E42A-4102-ABDF-03667992D762}" type="doc">
      <dgm:prSet loTypeId="urn:microsoft.com/office/officeart/2005/8/layout/pyramid2" loCatId="pyramid" qsTypeId="urn:microsoft.com/office/officeart/2005/8/quickstyle/simple2" qsCatId="simple" csTypeId="urn:microsoft.com/office/officeart/2005/8/colors/accent5_4" csCatId="accent5" phldr="1"/>
      <dgm:spPr/>
    </dgm:pt>
    <dgm:pt modelId="{BF3643E6-D208-41F7-8FB5-D99FCF665508}">
      <dgm:prSet phldrT="[Text]" phldr="1"/>
      <dgm:spPr/>
      <dgm:t>
        <a:bodyPr/>
        <a:lstStyle/>
        <a:p>
          <a:endParaRPr lang="en-US"/>
        </a:p>
      </dgm:t>
    </dgm:pt>
    <dgm:pt modelId="{8E3D6DBA-20BF-40CB-B633-3A7CB5DC1AA1}" type="parTrans" cxnId="{BE43B33A-CEFB-4C2B-8ABA-B577A20F377C}">
      <dgm:prSet/>
      <dgm:spPr/>
      <dgm:t>
        <a:bodyPr/>
        <a:lstStyle/>
        <a:p>
          <a:endParaRPr lang="en-US"/>
        </a:p>
      </dgm:t>
    </dgm:pt>
    <dgm:pt modelId="{3E697D90-A948-45F8-89EC-76A8479A2877}" type="sibTrans" cxnId="{BE43B33A-CEFB-4C2B-8ABA-B577A20F377C}">
      <dgm:prSet/>
      <dgm:spPr/>
      <dgm:t>
        <a:bodyPr/>
        <a:lstStyle/>
        <a:p>
          <a:endParaRPr lang="en-US"/>
        </a:p>
      </dgm:t>
    </dgm:pt>
    <dgm:pt modelId="{25C59A63-8894-4C5A-B3DA-E83AD226EFED}">
      <dgm:prSet phldrT="[Text]" phldr="1"/>
      <dgm:spPr/>
      <dgm:t>
        <a:bodyPr/>
        <a:lstStyle/>
        <a:p>
          <a:endParaRPr lang="en-US"/>
        </a:p>
      </dgm:t>
    </dgm:pt>
    <dgm:pt modelId="{4595CE4D-C87E-4CF8-AE41-019B42D88738}" type="parTrans" cxnId="{C7EBA3BB-7B7F-4DA1-8598-36B9F5242334}">
      <dgm:prSet/>
      <dgm:spPr/>
      <dgm:t>
        <a:bodyPr/>
        <a:lstStyle/>
        <a:p>
          <a:endParaRPr lang="en-US"/>
        </a:p>
      </dgm:t>
    </dgm:pt>
    <dgm:pt modelId="{6B40675D-0512-45F8-9794-66B23CE63252}" type="sibTrans" cxnId="{C7EBA3BB-7B7F-4DA1-8598-36B9F5242334}">
      <dgm:prSet/>
      <dgm:spPr/>
      <dgm:t>
        <a:bodyPr/>
        <a:lstStyle/>
        <a:p>
          <a:endParaRPr lang="en-US"/>
        </a:p>
      </dgm:t>
    </dgm:pt>
    <dgm:pt modelId="{1F7478AD-A725-40B7-BA21-8ED5732BF58A}">
      <dgm:prSet phldrT="[Text]" phldr="1"/>
      <dgm:spPr/>
      <dgm:t>
        <a:bodyPr/>
        <a:lstStyle/>
        <a:p>
          <a:endParaRPr lang="en-US"/>
        </a:p>
      </dgm:t>
    </dgm:pt>
    <dgm:pt modelId="{CF9D2756-E6CA-4163-8ACD-C41A9FE0616B}" type="parTrans" cxnId="{239ED8DD-30D1-4111-A0BE-05EAE932FBA2}">
      <dgm:prSet/>
      <dgm:spPr/>
      <dgm:t>
        <a:bodyPr/>
        <a:lstStyle/>
        <a:p>
          <a:endParaRPr lang="en-US"/>
        </a:p>
      </dgm:t>
    </dgm:pt>
    <dgm:pt modelId="{A3D1289C-5447-4790-81A6-20FE136965EE}" type="sibTrans" cxnId="{239ED8DD-30D1-4111-A0BE-05EAE932FBA2}">
      <dgm:prSet/>
      <dgm:spPr/>
      <dgm:t>
        <a:bodyPr/>
        <a:lstStyle/>
        <a:p>
          <a:endParaRPr lang="en-US"/>
        </a:p>
      </dgm:t>
    </dgm:pt>
    <dgm:pt modelId="{70107929-7AB0-424E-8325-12062A9E7FEC}" type="pres">
      <dgm:prSet presAssocID="{3983F924-E42A-4102-ABDF-03667992D762}" presName="compositeShape" presStyleCnt="0">
        <dgm:presLayoutVars>
          <dgm:dir/>
          <dgm:resizeHandles/>
        </dgm:presLayoutVars>
      </dgm:prSet>
      <dgm:spPr/>
    </dgm:pt>
    <dgm:pt modelId="{2EE3123B-33CA-4A3A-AE20-2F79D6143E9C}" type="pres">
      <dgm:prSet presAssocID="{3983F924-E42A-4102-ABDF-03667992D762}" presName="pyramid" presStyleLbl="node1" presStyleIdx="0" presStyleCnt="1" custScaleX="125055" custScaleY="92729" custLinFactNeighborX="-38656" custLinFactNeighborY="-7273"/>
      <dgm:spPr>
        <a:prstGeom prst="homePlate">
          <a:avLst/>
        </a:prstGeom>
      </dgm:spPr>
    </dgm:pt>
    <dgm:pt modelId="{FD4FBAB4-CF40-4E98-AAB2-7F7DE2873DBA}" type="pres">
      <dgm:prSet presAssocID="{3983F924-E42A-4102-ABDF-03667992D762}" presName="theList" presStyleCnt="0"/>
      <dgm:spPr/>
    </dgm:pt>
    <dgm:pt modelId="{5BA81A2A-5F9F-4A00-83D1-76A766BD4F99}" type="pres">
      <dgm:prSet presAssocID="{BF3643E6-D208-41F7-8FB5-D99FCF665508}" presName="aNode" presStyleLbl="fgAcc1" presStyleIdx="0" presStyleCnt="3">
        <dgm:presLayoutVars>
          <dgm:bulletEnabled val="1"/>
        </dgm:presLayoutVars>
      </dgm:prSet>
      <dgm:spPr/>
      <dgm:t>
        <a:bodyPr/>
        <a:lstStyle/>
        <a:p>
          <a:endParaRPr lang="en-US"/>
        </a:p>
      </dgm:t>
    </dgm:pt>
    <dgm:pt modelId="{08D96356-3636-48A3-BCD6-D63D53E2BFC2}" type="pres">
      <dgm:prSet presAssocID="{BF3643E6-D208-41F7-8FB5-D99FCF665508}" presName="aSpace" presStyleCnt="0"/>
      <dgm:spPr/>
    </dgm:pt>
    <dgm:pt modelId="{CFDCB74E-CBC4-46A5-B682-DE01AFEF6A52}" type="pres">
      <dgm:prSet presAssocID="{25C59A63-8894-4C5A-B3DA-E83AD226EFED}" presName="aNode" presStyleLbl="fgAcc1" presStyleIdx="1" presStyleCnt="3">
        <dgm:presLayoutVars>
          <dgm:bulletEnabled val="1"/>
        </dgm:presLayoutVars>
      </dgm:prSet>
      <dgm:spPr/>
      <dgm:t>
        <a:bodyPr/>
        <a:lstStyle/>
        <a:p>
          <a:endParaRPr lang="en-US"/>
        </a:p>
      </dgm:t>
    </dgm:pt>
    <dgm:pt modelId="{B2A2D379-30B7-463A-8824-0AEC6051FBB3}" type="pres">
      <dgm:prSet presAssocID="{25C59A63-8894-4C5A-B3DA-E83AD226EFED}" presName="aSpace" presStyleCnt="0"/>
      <dgm:spPr/>
    </dgm:pt>
    <dgm:pt modelId="{DE18FF28-5F09-4348-9A0D-D18620A78306}" type="pres">
      <dgm:prSet presAssocID="{1F7478AD-A725-40B7-BA21-8ED5732BF58A}" presName="aNode" presStyleLbl="fgAcc1" presStyleIdx="2" presStyleCnt="3">
        <dgm:presLayoutVars>
          <dgm:bulletEnabled val="1"/>
        </dgm:presLayoutVars>
      </dgm:prSet>
      <dgm:spPr/>
      <dgm:t>
        <a:bodyPr/>
        <a:lstStyle/>
        <a:p>
          <a:endParaRPr lang="en-US"/>
        </a:p>
      </dgm:t>
    </dgm:pt>
    <dgm:pt modelId="{02B6BBA3-6EFF-4EAB-97D3-172C435F103C}" type="pres">
      <dgm:prSet presAssocID="{1F7478AD-A725-40B7-BA21-8ED5732BF58A}" presName="aSpace" presStyleCnt="0"/>
      <dgm:spPr/>
    </dgm:pt>
  </dgm:ptLst>
  <dgm:cxnLst>
    <dgm:cxn modelId="{55AEEDB7-BB0C-4F9D-9566-408B262112AA}" type="presOf" srcId="{3983F924-E42A-4102-ABDF-03667992D762}" destId="{70107929-7AB0-424E-8325-12062A9E7FEC}" srcOrd="0" destOrd="0" presId="urn:microsoft.com/office/officeart/2005/8/layout/pyramid2"/>
    <dgm:cxn modelId="{C7EBA3BB-7B7F-4DA1-8598-36B9F5242334}" srcId="{3983F924-E42A-4102-ABDF-03667992D762}" destId="{25C59A63-8894-4C5A-B3DA-E83AD226EFED}" srcOrd="1" destOrd="0" parTransId="{4595CE4D-C87E-4CF8-AE41-019B42D88738}" sibTransId="{6B40675D-0512-45F8-9794-66B23CE63252}"/>
    <dgm:cxn modelId="{F7E12D72-0BB8-4F67-89DE-3C0608499123}" type="presOf" srcId="{BF3643E6-D208-41F7-8FB5-D99FCF665508}" destId="{5BA81A2A-5F9F-4A00-83D1-76A766BD4F99}" srcOrd="0" destOrd="0" presId="urn:microsoft.com/office/officeart/2005/8/layout/pyramid2"/>
    <dgm:cxn modelId="{9A1C8EC2-E4F5-40CE-9F61-0C0224252659}" type="presOf" srcId="{25C59A63-8894-4C5A-B3DA-E83AD226EFED}" destId="{CFDCB74E-CBC4-46A5-B682-DE01AFEF6A52}" srcOrd="0" destOrd="0" presId="urn:microsoft.com/office/officeart/2005/8/layout/pyramid2"/>
    <dgm:cxn modelId="{239ED8DD-30D1-4111-A0BE-05EAE932FBA2}" srcId="{3983F924-E42A-4102-ABDF-03667992D762}" destId="{1F7478AD-A725-40B7-BA21-8ED5732BF58A}" srcOrd="2" destOrd="0" parTransId="{CF9D2756-E6CA-4163-8ACD-C41A9FE0616B}" sibTransId="{A3D1289C-5447-4790-81A6-20FE136965EE}"/>
    <dgm:cxn modelId="{7A2C1E1B-DD55-448A-87BE-63F2B83139F0}" type="presOf" srcId="{1F7478AD-A725-40B7-BA21-8ED5732BF58A}" destId="{DE18FF28-5F09-4348-9A0D-D18620A78306}" srcOrd="0" destOrd="0" presId="urn:microsoft.com/office/officeart/2005/8/layout/pyramid2"/>
    <dgm:cxn modelId="{BE43B33A-CEFB-4C2B-8ABA-B577A20F377C}" srcId="{3983F924-E42A-4102-ABDF-03667992D762}" destId="{BF3643E6-D208-41F7-8FB5-D99FCF665508}" srcOrd="0" destOrd="0" parTransId="{8E3D6DBA-20BF-40CB-B633-3A7CB5DC1AA1}" sibTransId="{3E697D90-A948-45F8-89EC-76A8479A2877}"/>
    <dgm:cxn modelId="{BCFD5F76-A278-4D30-A747-5A3F749827CA}" type="presParOf" srcId="{70107929-7AB0-424E-8325-12062A9E7FEC}" destId="{2EE3123B-33CA-4A3A-AE20-2F79D6143E9C}" srcOrd="0" destOrd="0" presId="urn:microsoft.com/office/officeart/2005/8/layout/pyramid2"/>
    <dgm:cxn modelId="{A659F0E8-F366-427C-9E27-FDA0E30106EE}" type="presParOf" srcId="{70107929-7AB0-424E-8325-12062A9E7FEC}" destId="{FD4FBAB4-CF40-4E98-AAB2-7F7DE2873DBA}" srcOrd="1" destOrd="0" presId="urn:microsoft.com/office/officeart/2005/8/layout/pyramid2"/>
    <dgm:cxn modelId="{05F34A64-DC92-4D04-9C99-D24CD7AA8CA0}" type="presParOf" srcId="{FD4FBAB4-CF40-4E98-AAB2-7F7DE2873DBA}" destId="{5BA81A2A-5F9F-4A00-83D1-76A766BD4F99}" srcOrd="0" destOrd="0" presId="urn:microsoft.com/office/officeart/2005/8/layout/pyramid2"/>
    <dgm:cxn modelId="{548D16C8-E3D4-4141-AD21-159DA129ECCD}" type="presParOf" srcId="{FD4FBAB4-CF40-4E98-AAB2-7F7DE2873DBA}" destId="{08D96356-3636-48A3-BCD6-D63D53E2BFC2}" srcOrd="1" destOrd="0" presId="urn:microsoft.com/office/officeart/2005/8/layout/pyramid2"/>
    <dgm:cxn modelId="{869258BF-F3E5-4909-9660-B77EC30FC7BF}" type="presParOf" srcId="{FD4FBAB4-CF40-4E98-AAB2-7F7DE2873DBA}" destId="{CFDCB74E-CBC4-46A5-B682-DE01AFEF6A52}" srcOrd="2" destOrd="0" presId="urn:microsoft.com/office/officeart/2005/8/layout/pyramid2"/>
    <dgm:cxn modelId="{2D82D33F-C58F-4ABF-92AF-F4E5404C9521}" type="presParOf" srcId="{FD4FBAB4-CF40-4E98-AAB2-7F7DE2873DBA}" destId="{B2A2D379-30B7-463A-8824-0AEC6051FBB3}" srcOrd="3" destOrd="0" presId="urn:microsoft.com/office/officeart/2005/8/layout/pyramid2"/>
    <dgm:cxn modelId="{751C34A6-BBD9-4C1A-AFDD-E0939CA37B07}" type="presParOf" srcId="{FD4FBAB4-CF40-4E98-AAB2-7F7DE2873DBA}" destId="{DE18FF28-5F09-4348-9A0D-D18620A78306}" srcOrd="4" destOrd="0" presId="urn:microsoft.com/office/officeart/2005/8/layout/pyramid2"/>
    <dgm:cxn modelId="{6357677E-D77B-4114-BF0C-5B5A63249A29}" type="presParOf" srcId="{FD4FBAB4-CF40-4E98-AAB2-7F7DE2873DBA}" destId="{02B6BBA3-6EFF-4EAB-97D3-172C435F103C}" srcOrd="5" destOrd="0" presId="urn:microsoft.com/office/officeart/2005/8/layout/pyramid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55EE8-2796-4C55-9934-CD4C6EADC023}">
      <dsp:nvSpPr>
        <dsp:cNvPr id="0" name=""/>
        <dsp:cNvSpPr/>
      </dsp:nvSpPr>
      <dsp:spPr>
        <a:xfrm>
          <a:off x="2357119" y="0"/>
          <a:ext cx="3535679" cy="1555088"/>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Suspicious Persons</a:t>
          </a:r>
        </a:p>
        <a:p>
          <a:pPr marL="228600" lvl="1" indent="-228600" algn="l" defTabSz="1111250">
            <a:lnSpc>
              <a:spcPct val="90000"/>
            </a:lnSpc>
            <a:spcBef>
              <a:spcPct val="0"/>
            </a:spcBef>
            <a:spcAft>
              <a:spcPct val="15000"/>
            </a:spcAft>
            <a:buChar char="••"/>
          </a:pPr>
          <a:r>
            <a:rPr lang="en-US" sz="2500" kern="1200" dirty="0"/>
            <a:t>Suspicious Sounds</a:t>
          </a:r>
        </a:p>
      </dsp:txBody>
      <dsp:txXfrm>
        <a:off x="2357119" y="194386"/>
        <a:ext cx="2952521" cy="1166316"/>
      </dsp:txXfrm>
    </dsp:sp>
    <dsp:sp modelId="{F8EFA7D5-C369-48C8-BFCA-18CBFD11035E}">
      <dsp:nvSpPr>
        <dsp:cNvPr id="0" name=""/>
        <dsp:cNvSpPr/>
      </dsp:nvSpPr>
      <dsp:spPr>
        <a:xfrm>
          <a:off x="0" y="0"/>
          <a:ext cx="2357119" cy="155508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a:t>Identify Threats</a:t>
          </a:r>
        </a:p>
      </dsp:txBody>
      <dsp:txXfrm>
        <a:off x="75913" y="75913"/>
        <a:ext cx="2205293" cy="1403262"/>
      </dsp:txXfrm>
    </dsp:sp>
    <dsp:sp modelId="{06BE1642-8274-4445-B081-BD4333BC4890}">
      <dsp:nvSpPr>
        <dsp:cNvPr id="0" name=""/>
        <dsp:cNvSpPr/>
      </dsp:nvSpPr>
      <dsp:spPr>
        <a:xfrm>
          <a:off x="2357119" y="1710597"/>
          <a:ext cx="3535679" cy="1555088"/>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Survival Mindset</a:t>
          </a:r>
        </a:p>
        <a:p>
          <a:pPr marL="228600" lvl="1" indent="-228600" algn="l" defTabSz="1111250">
            <a:lnSpc>
              <a:spcPct val="90000"/>
            </a:lnSpc>
            <a:spcBef>
              <a:spcPct val="0"/>
            </a:spcBef>
            <a:spcAft>
              <a:spcPct val="15000"/>
            </a:spcAft>
            <a:buChar char="••"/>
          </a:pPr>
          <a:r>
            <a:rPr lang="en-US" sz="2500" kern="1200" dirty="0"/>
            <a:t>Run, Hide, Fight</a:t>
          </a:r>
        </a:p>
      </dsp:txBody>
      <dsp:txXfrm>
        <a:off x="2357119" y="1904983"/>
        <a:ext cx="2952521" cy="1166316"/>
      </dsp:txXfrm>
    </dsp:sp>
    <dsp:sp modelId="{CF9AF836-7812-4037-B27F-D8BFD2B24857}">
      <dsp:nvSpPr>
        <dsp:cNvPr id="0" name=""/>
        <dsp:cNvSpPr/>
      </dsp:nvSpPr>
      <dsp:spPr>
        <a:xfrm>
          <a:off x="0" y="1710597"/>
          <a:ext cx="2357119" cy="1555088"/>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a:t>How to Stay Safe</a:t>
          </a:r>
        </a:p>
      </dsp:txBody>
      <dsp:txXfrm>
        <a:off x="75913" y="1786510"/>
        <a:ext cx="2205293" cy="1403262"/>
      </dsp:txXfrm>
    </dsp:sp>
    <dsp:sp modelId="{2D071A68-526A-404A-972B-159EA50377A6}">
      <dsp:nvSpPr>
        <dsp:cNvPr id="0" name=""/>
        <dsp:cNvSpPr/>
      </dsp:nvSpPr>
      <dsp:spPr>
        <a:xfrm>
          <a:off x="2357119" y="3421194"/>
          <a:ext cx="3535679" cy="1555088"/>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Know what to do when law enforcement arrives</a:t>
          </a:r>
        </a:p>
      </dsp:txBody>
      <dsp:txXfrm>
        <a:off x="2357119" y="3615580"/>
        <a:ext cx="2952521" cy="1166316"/>
      </dsp:txXfrm>
    </dsp:sp>
    <dsp:sp modelId="{BF0271DC-87F1-453E-A5B8-1C7E27601E17}">
      <dsp:nvSpPr>
        <dsp:cNvPr id="0" name=""/>
        <dsp:cNvSpPr/>
      </dsp:nvSpPr>
      <dsp:spPr>
        <a:xfrm>
          <a:off x="0" y="3421194"/>
          <a:ext cx="2357119" cy="1555088"/>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a:t>How to Respond</a:t>
          </a:r>
        </a:p>
      </dsp:txBody>
      <dsp:txXfrm>
        <a:off x="75913" y="3497107"/>
        <a:ext cx="2205293" cy="14032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BB55F-9D6F-451F-9C0F-E78CEA69A06E}">
      <dsp:nvSpPr>
        <dsp:cNvPr id="0" name=""/>
        <dsp:cNvSpPr/>
      </dsp:nvSpPr>
      <dsp:spPr>
        <a:xfrm>
          <a:off x="-5624790" y="-861064"/>
          <a:ext cx="6696921" cy="6696921"/>
        </a:xfrm>
        <a:prstGeom prst="blockArc">
          <a:avLst>
            <a:gd name="adj1" fmla="val 18900000"/>
            <a:gd name="adj2" fmla="val 2700000"/>
            <a:gd name="adj3" fmla="val 323"/>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196B3B-F501-46EB-81B2-F4A8062C3A42}">
      <dsp:nvSpPr>
        <dsp:cNvPr id="0" name=""/>
        <dsp:cNvSpPr/>
      </dsp:nvSpPr>
      <dsp:spPr>
        <a:xfrm>
          <a:off x="561232" y="382462"/>
          <a:ext cx="6649872" cy="7653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7474" tIns="96520" rIns="96520" bIns="96520" numCol="1" spcCol="1270" anchor="ctr" anchorCtr="0">
          <a:noAutofit/>
        </a:bodyPr>
        <a:lstStyle/>
        <a:p>
          <a:pPr lvl="0" algn="l" defTabSz="1689100">
            <a:lnSpc>
              <a:spcPct val="90000"/>
            </a:lnSpc>
            <a:spcBef>
              <a:spcPct val="0"/>
            </a:spcBef>
            <a:spcAft>
              <a:spcPct val="35000"/>
            </a:spcAft>
          </a:pPr>
          <a:r>
            <a:rPr lang="en-US" sz="3800" kern="1200"/>
            <a:t>What Should I Know?</a:t>
          </a:r>
          <a:endParaRPr lang="en-US" sz="3800" kern="1200" dirty="0"/>
        </a:p>
      </dsp:txBody>
      <dsp:txXfrm>
        <a:off x="561232" y="382462"/>
        <a:ext cx="6649872" cy="765322"/>
      </dsp:txXfrm>
    </dsp:sp>
    <dsp:sp modelId="{EDFDE64A-15E5-4DBE-852B-0485375660A3}">
      <dsp:nvSpPr>
        <dsp:cNvPr id="0" name=""/>
        <dsp:cNvSpPr/>
      </dsp:nvSpPr>
      <dsp:spPr>
        <a:xfrm>
          <a:off x="82905" y="286796"/>
          <a:ext cx="956652" cy="95665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894E18-3AE7-4617-8B07-D7DD22BC568B}">
      <dsp:nvSpPr>
        <dsp:cNvPr id="0" name=""/>
        <dsp:cNvSpPr/>
      </dsp:nvSpPr>
      <dsp:spPr>
        <a:xfrm>
          <a:off x="1000008" y="1530644"/>
          <a:ext cx="6211095" cy="7653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7474" tIns="96520" rIns="96520" bIns="96520" numCol="1" spcCol="1270" anchor="ctr" anchorCtr="0">
          <a:noAutofit/>
        </a:bodyPr>
        <a:lstStyle/>
        <a:p>
          <a:pPr lvl="0" algn="l" defTabSz="1689100">
            <a:lnSpc>
              <a:spcPct val="90000"/>
            </a:lnSpc>
            <a:spcBef>
              <a:spcPct val="0"/>
            </a:spcBef>
            <a:spcAft>
              <a:spcPct val="35000"/>
            </a:spcAft>
          </a:pPr>
          <a:r>
            <a:rPr lang="en-US" sz="3800" kern="1200"/>
            <a:t>What Should I Do?</a:t>
          </a:r>
          <a:endParaRPr lang="en-US" sz="3800" kern="1200" dirty="0"/>
        </a:p>
      </dsp:txBody>
      <dsp:txXfrm>
        <a:off x="1000008" y="1530644"/>
        <a:ext cx="6211095" cy="765322"/>
      </dsp:txXfrm>
    </dsp:sp>
    <dsp:sp modelId="{6DA86A01-352C-414B-880C-8B77BD0CDC17}">
      <dsp:nvSpPr>
        <dsp:cNvPr id="0" name=""/>
        <dsp:cNvSpPr/>
      </dsp:nvSpPr>
      <dsp:spPr>
        <a:xfrm>
          <a:off x="521682" y="1434979"/>
          <a:ext cx="956652" cy="956652"/>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2268C4-9E4B-4A68-9675-0EA63E6D1D78}">
      <dsp:nvSpPr>
        <dsp:cNvPr id="0" name=""/>
        <dsp:cNvSpPr/>
      </dsp:nvSpPr>
      <dsp:spPr>
        <a:xfrm>
          <a:off x="1000008" y="2678826"/>
          <a:ext cx="6211095" cy="7653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7474" tIns="96520" rIns="96520" bIns="96520" numCol="1" spcCol="1270" anchor="ctr" anchorCtr="0">
          <a:noAutofit/>
        </a:bodyPr>
        <a:lstStyle/>
        <a:p>
          <a:pPr lvl="0" algn="l" defTabSz="1689100">
            <a:lnSpc>
              <a:spcPct val="90000"/>
            </a:lnSpc>
            <a:spcBef>
              <a:spcPct val="0"/>
            </a:spcBef>
            <a:spcAft>
              <a:spcPct val="35000"/>
            </a:spcAft>
          </a:pPr>
          <a:r>
            <a:rPr lang="en-US" sz="3800" kern="1200"/>
            <a:t>Law Enforcement Response</a:t>
          </a:r>
          <a:endParaRPr lang="en-US" sz="3800" kern="1200" dirty="0"/>
        </a:p>
      </dsp:txBody>
      <dsp:txXfrm>
        <a:off x="1000008" y="2678826"/>
        <a:ext cx="6211095" cy="765322"/>
      </dsp:txXfrm>
    </dsp:sp>
    <dsp:sp modelId="{EC1E4B77-84F2-4022-A89A-B8E7DC7EC928}">
      <dsp:nvSpPr>
        <dsp:cNvPr id="0" name=""/>
        <dsp:cNvSpPr/>
      </dsp:nvSpPr>
      <dsp:spPr>
        <a:xfrm>
          <a:off x="521682" y="2583161"/>
          <a:ext cx="956652" cy="95665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08DF52-4745-4D15-8423-77F85420C6FB}">
      <dsp:nvSpPr>
        <dsp:cNvPr id="0" name=""/>
        <dsp:cNvSpPr/>
      </dsp:nvSpPr>
      <dsp:spPr>
        <a:xfrm>
          <a:off x="561232" y="3827008"/>
          <a:ext cx="6649872" cy="7653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7474" tIns="96520" rIns="96520" bIns="96520" numCol="1" spcCol="1270" anchor="ctr" anchorCtr="0">
          <a:noAutofit/>
        </a:bodyPr>
        <a:lstStyle/>
        <a:p>
          <a:pPr lvl="0" algn="l" defTabSz="1689100">
            <a:lnSpc>
              <a:spcPct val="90000"/>
            </a:lnSpc>
            <a:spcBef>
              <a:spcPct val="0"/>
            </a:spcBef>
            <a:spcAft>
              <a:spcPct val="35000"/>
            </a:spcAft>
          </a:pPr>
          <a:r>
            <a:rPr lang="en-US" sz="3800" kern="1200"/>
            <a:t>Conclusion </a:t>
          </a:r>
          <a:endParaRPr lang="en-US" sz="3800" kern="1200" dirty="0"/>
        </a:p>
      </dsp:txBody>
      <dsp:txXfrm>
        <a:off x="561232" y="3827008"/>
        <a:ext cx="6649872" cy="765322"/>
      </dsp:txXfrm>
    </dsp:sp>
    <dsp:sp modelId="{0F62F91B-14AF-440C-9FC9-54685DA108E4}">
      <dsp:nvSpPr>
        <dsp:cNvPr id="0" name=""/>
        <dsp:cNvSpPr/>
      </dsp:nvSpPr>
      <dsp:spPr>
        <a:xfrm>
          <a:off x="82905" y="3731343"/>
          <a:ext cx="956652" cy="95665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52D76-8BC5-4A5D-81BE-1488C167C124}">
      <dsp:nvSpPr>
        <dsp:cNvPr id="0" name=""/>
        <dsp:cNvSpPr/>
      </dsp:nvSpPr>
      <dsp:spPr>
        <a:xfrm>
          <a:off x="-2349247" y="-396043"/>
          <a:ext cx="3063271" cy="3063271"/>
        </a:xfrm>
        <a:prstGeom prst="blockArc">
          <a:avLst>
            <a:gd name="adj1" fmla="val 18900000"/>
            <a:gd name="adj2" fmla="val 2700000"/>
            <a:gd name="adj3" fmla="val 70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C6E228-BB37-4015-A21C-0574F2C7B656}">
      <dsp:nvSpPr>
        <dsp:cNvPr id="0" name=""/>
        <dsp:cNvSpPr/>
      </dsp:nvSpPr>
      <dsp:spPr>
        <a:xfrm>
          <a:off x="697962" y="577222"/>
          <a:ext cx="11033663" cy="1116739"/>
        </a:xfrm>
        <a:prstGeom prst="rect">
          <a:avLst/>
        </a:prstGeom>
        <a:solidFill>
          <a:srgbClr val="1F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376" tIns="147320" rIns="147320" bIns="147320" numCol="1" spcCol="1270" anchor="ctr" anchorCtr="0">
          <a:noAutofit/>
        </a:bodyPr>
        <a:lstStyle/>
        <a:p>
          <a:pPr lvl="0" algn="l" defTabSz="2578100">
            <a:lnSpc>
              <a:spcPct val="90000"/>
            </a:lnSpc>
            <a:spcBef>
              <a:spcPct val="0"/>
            </a:spcBef>
            <a:spcAft>
              <a:spcPct val="35000"/>
            </a:spcAft>
          </a:pPr>
          <a:r>
            <a:rPr lang="en-US" sz="5800" kern="1200" dirty="0">
              <a:solidFill>
                <a:schemeClr val="bg1"/>
              </a:solidFill>
            </a:rPr>
            <a:t>What Should I know?</a:t>
          </a:r>
        </a:p>
      </dsp:txBody>
      <dsp:txXfrm>
        <a:off x="697962" y="577222"/>
        <a:ext cx="11033663" cy="1116739"/>
      </dsp:txXfrm>
    </dsp:sp>
    <dsp:sp modelId="{682D9321-05E1-4D4A-BE34-CD138E5FF186}">
      <dsp:nvSpPr>
        <dsp:cNvPr id="0" name=""/>
        <dsp:cNvSpPr/>
      </dsp:nvSpPr>
      <dsp:spPr>
        <a:xfrm>
          <a:off x="0" y="437629"/>
          <a:ext cx="1395924" cy="13959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52D76-8BC5-4A5D-81BE-1488C167C124}">
      <dsp:nvSpPr>
        <dsp:cNvPr id="0" name=""/>
        <dsp:cNvSpPr/>
      </dsp:nvSpPr>
      <dsp:spPr>
        <a:xfrm>
          <a:off x="-2349247" y="-396043"/>
          <a:ext cx="3063271" cy="3063271"/>
        </a:xfrm>
        <a:prstGeom prst="blockArc">
          <a:avLst>
            <a:gd name="adj1" fmla="val 18900000"/>
            <a:gd name="adj2" fmla="val 2700000"/>
            <a:gd name="adj3" fmla="val 705"/>
          </a:avLst>
        </a:pr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C6E228-BB37-4015-A21C-0574F2C7B656}">
      <dsp:nvSpPr>
        <dsp:cNvPr id="0" name=""/>
        <dsp:cNvSpPr/>
      </dsp:nvSpPr>
      <dsp:spPr>
        <a:xfrm>
          <a:off x="697962" y="577222"/>
          <a:ext cx="11033663" cy="1116739"/>
        </a:xfrm>
        <a:prstGeom prst="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376" tIns="147320" rIns="147320" bIns="147320" numCol="1" spcCol="1270" anchor="ctr" anchorCtr="0">
          <a:noAutofit/>
        </a:bodyPr>
        <a:lstStyle/>
        <a:p>
          <a:pPr lvl="0" algn="l" defTabSz="2578100">
            <a:lnSpc>
              <a:spcPct val="90000"/>
            </a:lnSpc>
            <a:spcBef>
              <a:spcPct val="0"/>
            </a:spcBef>
            <a:spcAft>
              <a:spcPct val="35000"/>
            </a:spcAft>
          </a:pPr>
          <a:r>
            <a:rPr lang="en-US" sz="5800" kern="1200"/>
            <a:t>What Should I Do?</a:t>
          </a:r>
          <a:endParaRPr lang="en-US" sz="5800" kern="1200" dirty="0"/>
        </a:p>
      </dsp:txBody>
      <dsp:txXfrm>
        <a:off x="697962" y="577222"/>
        <a:ext cx="11033663" cy="1116739"/>
      </dsp:txXfrm>
    </dsp:sp>
    <dsp:sp modelId="{682D9321-05E1-4D4A-BE34-CD138E5FF186}">
      <dsp:nvSpPr>
        <dsp:cNvPr id="0" name=""/>
        <dsp:cNvSpPr/>
      </dsp:nvSpPr>
      <dsp:spPr>
        <a:xfrm>
          <a:off x="0" y="437629"/>
          <a:ext cx="1395924" cy="1395924"/>
        </a:xfrm>
        <a:prstGeom prst="ellipse">
          <a:avLst/>
        </a:prstGeom>
        <a:solidFill>
          <a:schemeClr val="lt1">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22B6D-5F92-40ED-8DCD-28F68FE4E275}">
      <dsp:nvSpPr>
        <dsp:cNvPr id="0" name=""/>
        <dsp:cNvSpPr/>
      </dsp:nvSpPr>
      <dsp:spPr>
        <a:xfrm>
          <a:off x="0" y="0"/>
          <a:ext cx="5442209" cy="4014258"/>
        </a:xfrm>
        <a:prstGeom prst="homePlate">
          <a:avLst/>
        </a:prstGeom>
        <a:solidFill>
          <a:srgbClr val="787878"/>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CC2D26F-AFAA-4F5F-AD13-F12CAEFC6812}">
      <dsp:nvSpPr>
        <dsp:cNvPr id="0" name=""/>
        <dsp:cNvSpPr/>
      </dsp:nvSpPr>
      <dsp:spPr>
        <a:xfrm>
          <a:off x="3427482" y="79118"/>
          <a:ext cx="5595652" cy="950250"/>
        </a:xfrm>
        <a:prstGeom prst="roundRect">
          <a:avLst/>
        </a:prstGeom>
        <a:solidFill>
          <a:schemeClr val="lt1">
            <a:alpha val="90000"/>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n-US" sz="3900" kern="1200"/>
        </a:p>
      </dsp:txBody>
      <dsp:txXfrm>
        <a:off x="3473869" y="125505"/>
        <a:ext cx="5502878" cy="857476"/>
      </dsp:txXfrm>
    </dsp:sp>
    <dsp:sp modelId="{2D9FDAAF-BEB7-4B7C-A20C-BBDF03CE1725}">
      <dsp:nvSpPr>
        <dsp:cNvPr id="0" name=""/>
        <dsp:cNvSpPr/>
      </dsp:nvSpPr>
      <dsp:spPr>
        <a:xfrm>
          <a:off x="3414500" y="1257296"/>
          <a:ext cx="5581536" cy="950250"/>
        </a:xfrm>
        <a:prstGeom prst="roundRect">
          <a:avLst/>
        </a:prstGeom>
        <a:solidFill>
          <a:schemeClr val="lt1">
            <a:alpha val="90000"/>
            <a:hueOff val="0"/>
            <a:satOff val="0"/>
            <a:lumOff val="0"/>
            <a:alphaOff val="0"/>
          </a:schemeClr>
        </a:solidFill>
        <a:ln w="12700" cap="flat" cmpd="sng" algn="ctr">
          <a:solidFill>
            <a:schemeClr val="accent3">
              <a:shade val="50000"/>
              <a:hueOff val="0"/>
              <a:satOff val="0"/>
              <a:lumOff val="239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n-US" sz="3900" kern="1200"/>
        </a:p>
      </dsp:txBody>
      <dsp:txXfrm>
        <a:off x="3460887" y="1303683"/>
        <a:ext cx="5488762" cy="857476"/>
      </dsp:txXfrm>
    </dsp:sp>
    <dsp:sp modelId="{7A790D30-ACD8-4911-B9E5-C131FEB2CAAC}">
      <dsp:nvSpPr>
        <dsp:cNvPr id="0" name=""/>
        <dsp:cNvSpPr/>
      </dsp:nvSpPr>
      <dsp:spPr>
        <a:xfrm>
          <a:off x="3443998" y="2531813"/>
          <a:ext cx="5620858" cy="950250"/>
        </a:xfrm>
        <a:prstGeom prst="roundRect">
          <a:avLst/>
        </a:prstGeom>
        <a:solidFill>
          <a:schemeClr val="lt1">
            <a:alpha val="90000"/>
            <a:hueOff val="0"/>
            <a:satOff val="0"/>
            <a:lumOff val="0"/>
            <a:alphaOff val="0"/>
          </a:schemeClr>
        </a:solidFill>
        <a:ln w="12700" cap="flat" cmpd="sng" algn="ctr">
          <a:solidFill>
            <a:schemeClr val="accent3">
              <a:shade val="50000"/>
              <a:hueOff val="0"/>
              <a:satOff val="0"/>
              <a:lumOff val="239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n-US" sz="3900" kern="1200"/>
        </a:p>
      </dsp:txBody>
      <dsp:txXfrm>
        <a:off x="3490385" y="2578200"/>
        <a:ext cx="5528084" cy="8574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52D76-8BC5-4A5D-81BE-1488C167C124}">
      <dsp:nvSpPr>
        <dsp:cNvPr id="0" name=""/>
        <dsp:cNvSpPr/>
      </dsp:nvSpPr>
      <dsp:spPr>
        <a:xfrm>
          <a:off x="-2349247" y="-396043"/>
          <a:ext cx="3063271" cy="3063271"/>
        </a:xfrm>
        <a:prstGeom prst="blockArc">
          <a:avLst>
            <a:gd name="adj1" fmla="val 18900000"/>
            <a:gd name="adj2" fmla="val 2700000"/>
            <a:gd name="adj3" fmla="val 705"/>
          </a:avLst>
        </a:pr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C6E228-BB37-4015-A21C-0574F2C7B656}">
      <dsp:nvSpPr>
        <dsp:cNvPr id="0" name=""/>
        <dsp:cNvSpPr/>
      </dsp:nvSpPr>
      <dsp:spPr>
        <a:xfrm>
          <a:off x="697962" y="577222"/>
          <a:ext cx="11033663" cy="1116739"/>
        </a:xfrm>
        <a:prstGeom prst="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376" tIns="147320" rIns="147320" bIns="147320" numCol="1" spcCol="1270" anchor="ctr" anchorCtr="0">
          <a:noAutofit/>
        </a:bodyPr>
        <a:lstStyle/>
        <a:p>
          <a:pPr lvl="0" algn="l" defTabSz="2578100">
            <a:lnSpc>
              <a:spcPct val="90000"/>
            </a:lnSpc>
            <a:spcBef>
              <a:spcPct val="0"/>
            </a:spcBef>
            <a:spcAft>
              <a:spcPct val="35000"/>
            </a:spcAft>
          </a:pPr>
          <a:r>
            <a:rPr lang="en-US" sz="5800" kern="1200"/>
            <a:t>Law Enforcement Response</a:t>
          </a:r>
          <a:endParaRPr lang="en-US" sz="5800" kern="1200" dirty="0"/>
        </a:p>
      </dsp:txBody>
      <dsp:txXfrm>
        <a:off x="697962" y="577222"/>
        <a:ext cx="11033663" cy="1116739"/>
      </dsp:txXfrm>
    </dsp:sp>
    <dsp:sp modelId="{682D9321-05E1-4D4A-BE34-CD138E5FF186}">
      <dsp:nvSpPr>
        <dsp:cNvPr id="0" name=""/>
        <dsp:cNvSpPr/>
      </dsp:nvSpPr>
      <dsp:spPr>
        <a:xfrm>
          <a:off x="0" y="437629"/>
          <a:ext cx="1395924" cy="139592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3123B-33CA-4A3A-AE20-2F79D6143E9C}">
      <dsp:nvSpPr>
        <dsp:cNvPr id="0" name=""/>
        <dsp:cNvSpPr/>
      </dsp:nvSpPr>
      <dsp:spPr>
        <a:xfrm>
          <a:off x="947874" y="0"/>
          <a:ext cx="5407815" cy="4009926"/>
        </a:xfrm>
        <a:prstGeom prst="homePlate">
          <a:avLst/>
        </a:prstGeom>
        <a:solidFill>
          <a:srgbClr val="89272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BA81A2A-5F9F-4A00-83D1-76A766BD4F99}">
      <dsp:nvSpPr>
        <dsp:cNvPr id="0" name=""/>
        <dsp:cNvSpPr/>
      </dsp:nvSpPr>
      <dsp:spPr>
        <a:xfrm>
          <a:off x="5323402" y="434757"/>
          <a:ext cx="2810827" cy="1023654"/>
        </a:xfrm>
        <a:prstGeom prst="roundRect">
          <a:avLst/>
        </a:prstGeom>
        <a:solidFill>
          <a:schemeClr val="lt1">
            <a:alpha val="90000"/>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dsp:txBody>
      <dsp:txXfrm>
        <a:off x="5373373" y="484728"/>
        <a:ext cx="2710885" cy="923712"/>
      </dsp:txXfrm>
    </dsp:sp>
    <dsp:sp modelId="{CFDCB74E-CBC4-46A5-B682-DE01AFEF6A52}">
      <dsp:nvSpPr>
        <dsp:cNvPr id="0" name=""/>
        <dsp:cNvSpPr/>
      </dsp:nvSpPr>
      <dsp:spPr>
        <a:xfrm>
          <a:off x="5323402" y="1586369"/>
          <a:ext cx="2810827" cy="1023654"/>
        </a:xfrm>
        <a:prstGeom prst="roundRect">
          <a:avLst/>
        </a:prstGeom>
        <a:solidFill>
          <a:schemeClr val="lt1">
            <a:alpha val="90000"/>
            <a:hueOff val="0"/>
            <a:satOff val="0"/>
            <a:lumOff val="0"/>
            <a:alphaOff val="0"/>
          </a:schemeClr>
        </a:solidFill>
        <a:ln w="12700" cap="flat" cmpd="sng" algn="ctr">
          <a:solidFill>
            <a:schemeClr val="accent4">
              <a:shade val="80000"/>
              <a:hueOff val="0"/>
              <a:satOff val="-16522"/>
              <a:lumOff val="164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dsp:txBody>
      <dsp:txXfrm>
        <a:off x="5373373" y="1636340"/>
        <a:ext cx="2710885" cy="923712"/>
      </dsp:txXfrm>
    </dsp:sp>
    <dsp:sp modelId="{DE18FF28-5F09-4348-9A0D-D18620A78306}">
      <dsp:nvSpPr>
        <dsp:cNvPr id="0" name=""/>
        <dsp:cNvSpPr/>
      </dsp:nvSpPr>
      <dsp:spPr>
        <a:xfrm>
          <a:off x="5323402" y="2737980"/>
          <a:ext cx="2810827" cy="1023654"/>
        </a:xfrm>
        <a:prstGeom prst="roundRect">
          <a:avLst/>
        </a:prstGeom>
        <a:solidFill>
          <a:schemeClr val="lt1">
            <a:alpha val="90000"/>
            <a:hueOff val="0"/>
            <a:satOff val="0"/>
            <a:lumOff val="0"/>
            <a:alphaOff val="0"/>
          </a:schemeClr>
        </a:solidFill>
        <a:ln w="12700" cap="flat" cmpd="sng" algn="ctr">
          <a:solidFill>
            <a:schemeClr val="accent4">
              <a:shade val="80000"/>
              <a:hueOff val="0"/>
              <a:satOff val="-33043"/>
              <a:lumOff val="328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dsp:txBody>
      <dsp:txXfrm>
        <a:off x="5373373" y="2787951"/>
        <a:ext cx="2710885" cy="9237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52D76-8BC5-4A5D-81BE-1488C167C124}">
      <dsp:nvSpPr>
        <dsp:cNvPr id="0" name=""/>
        <dsp:cNvSpPr/>
      </dsp:nvSpPr>
      <dsp:spPr>
        <a:xfrm>
          <a:off x="-2349247" y="-396043"/>
          <a:ext cx="3063271" cy="3063271"/>
        </a:xfrm>
        <a:prstGeom prst="blockArc">
          <a:avLst>
            <a:gd name="adj1" fmla="val 18900000"/>
            <a:gd name="adj2" fmla="val 2700000"/>
            <a:gd name="adj3" fmla="val 705"/>
          </a:avLst>
        </a:pr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C6E228-BB37-4015-A21C-0574F2C7B656}">
      <dsp:nvSpPr>
        <dsp:cNvPr id="0" name=""/>
        <dsp:cNvSpPr/>
      </dsp:nvSpPr>
      <dsp:spPr>
        <a:xfrm>
          <a:off x="697962" y="577222"/>
          <a:ext cx="11033663" cy="1116739"/>
        </a:xfrm>
        <a:prstGeom prst="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376" tIns="147320" rIns="147320" bIns="147320" numCol="1" spcCol="1270" anchor="ctr" anchorCtr="0">
          <a:noAutofit/>
        </a:bodyPr>
        <a:lstStyle/>
        <a:p>
          <a:pPr lvl="0" algn="l" defTabSz="2578100">
            <a:lnSpc>
              <a:spcPct val="90000"/>
            </a:lnSpc>
            <a:spcBef>
              <a:spcPct val="0"/>
            </a:spcBef>
            <a:spcAft>
              <a:spcPct val="35000"/>
            </a:spcAft>
          </a:pPr>
          <a:r>
            <a:rPr lang="en-US" sz="5800" kern="1200" dirty="0"/>
            <a:t>Conclusion</a:t>
          </a:r>
        </a:p>
      </dsp:txBody>
      <dsp:txXfrm>
        <a:off x="697962" y="577222"/>
        <a:ext cx="11033663" cy="1116739"/>
      </dsp:txXfrm>
    </dsp:sp>
    <dsp:sp modelId="{682D9321-05E1-4D4A-BE34-CD138E5FF186}">
      <dsp:nvSpPr>
        <dsp:cNvPr id="0" name=""/>
        <dsp:cNvSpPr/>
      </dsp:nvSpPr>
      <dsp:spPr>
        <a:xfrm>
          <a:off x="0" y="437629"/>
          <a:ext cx="1395924" cy="1395924"/>
        </a:xfrm>
        <a:prstGeom prst="ellipse">
          <a:avLst/>
        </a:prstGeom>
        <a:solidFill>
          <a:schemeClr val="lt1">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3123B-33CA-4A3A-AE20-2F79D6143E9C}">
      <dsp:nvSpPr>
        <dsp:cNvPr id="0" name=""/>
        <dsp:cNvSpPr/>
      </dsp:nvSpPr>
      <dsp:spPr>
        <a:xfrm>
          <a:off x="947874" y="0"/>
          <a:ext cx="5407815" cy="4009926"/>
        </a:xfrm>
        <a:prstGeom prst="homePlate">
          <a:avLst/>
        </a:prstGeom>
        <a:solidFill>
          <a:schemeClr val="accent5">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BA81A2A-5F9F-4A00-83D1-76A766BD4F99}">
      <dsp:nvSpPr>
        <dsp:cNvPr id="0" name=""/>
        <dsp:cNvSpPr/>
      </dsp:nvSpPr>
      <dsp:spPr>
        <a:xfrm>
          <a:off x="5323402" y="434757"/>
          <a:ext cx="2810827" cy="1023654"/>
        </a:xfrm>
        <a:prstGeom prst="roundRect">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dsp:txBody>
      <dsp:txXfrm>
        <a:off x="5373373" y="484728"/>
        <a:ext cx="2710885" cy="923712"/>
      </dsp:txXfrm>
    </dsp:sp>
    <dsp:sp modelId="{CFDCB74E-CBC4-46A5-B682-DE01AFEF6A52}">
      <dsp:nvSpPr>
        <dsp:cNvPr id="0" name=""/>
        <dsp:cNvSpPr/>
      </dsp:nvSpPr>
      <dsp:spPr>
        <a:xfrm>
          <a:off x="5323402" y="1586369"/>
          <a:ext cx="2810827" cy="1023654"/>
        </a:xfrm>
        <a:prstGeom prst="roundRect">
          <a:avLst/>
        </a:prstGeom>
        <a:solidFill>
          <a:schemeClr val="lt1">
            <a:alpha val="90000"/>
            <a:hueOff val="0"/>
            <a:satOff val="0"/>
            <a:lumOff val="0"/>
            <a:alphaOff val="0"/>
          </a:schemeClr>
        </a:solidFill>
        <a:ln w="12700" cap="flat" cmpd="sng" algn="ctr">
          <a:solidFill>
            <a:schemeClr val="accent5">
              <a:shade val="50000"/>
              <a:hueOff val="248409"/>
              <a:satOff val="-16341"/>
              <a:lumOff val="309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dsp:txBody>
      <dsp:txXfrm>
        <a:off x="5373373" y="1636340"/>
        <a:ext cx="2710885" cy="923712"/>
      </dsp:txXfrm>
    </dsp:sp>
    <dsp:sp modelId="{DE18FF28-5F09-4348-9A0D-D18620A78306}">
      <dsp:nvSpPr>
        <dsp:cNvPr id="0" name=""/>
        <dsp:cNvSpPr/>
      </dsp:nvSpPr>
      <dsp:spPr>
        <a:xfrm>
          <a:off x="5323402" y="2737980"/>
          <a:ext cx="2810827" cy="1023654"/>
        </a:xfrm>
        <a:prstGeom prst="roundRect">
          <a:avLst/>
        </a:prstGeom>
        <a:solidFill>
          <a:schemeClr val="lt1">
            <a:alpha val="90000"/>
            <a:hueOff val="0"/>
            <a:satOff val="0"/>
            <a:lumOff val="0"/>
            <a:alphaOff val="0"/>
          </a:schemeClr>
        </a:solidFill>
        <a:ln w="12700" cap="flat" cmpd="sng" algn="ctr">
          <a:solidFill>
            <a:schemeClr val="accent5">
              <a:shade val="50000"/>
              <a:hueOff val="248409"/>
              <a:satOff val="-16341"/>
              <a:lumOff val="309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dsp:txBody>
      <dsp:txXfrm>
        <a:off x="5373373" y="2787951"/>
        <a:ext cx="2710885" cy="92371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833A63-7FF8-421C-B36A-4DEC506107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9B7EE2A-917C-4830-998C-DE225AD7D7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889BD65-D21E-4135-872E-67D47DAE8364}"/>
              </a:ext>
            </a:extLst>
          </p:cNvPr>
          <p:cNvSpPr>
            <a:spLocks noGrp="1"/>
          </p:cNvSpPr>
          <p:nvPr>
            <p:ph type="dt" sz="half" idx="10"/>
          </p:nvPr>
        </p:nvSpPr>
        <p:spPr/>
        <p:txBody>
          <a:bodyPr/>
          <a:lstStyle/>
          <a:p>
            <a:fld id="{14DC8BF2-8A8B-42E2-AFB1-F4AAD3F9E2D6}" type="datetimeFigureOut">
              <a:rPr lang="en-US" smtClean="0"/>
              <a:t>4/19/2021</a:t>
            </a:fld>
            <a:endParaRPr lang="en-US"/>
          </a:p>
        </p:txBody>
      </p:sp>
      <p:sp>
        <p:nvSpPr>
          <p:cNvPr id="5" name="Footer Placeholder 4">
            <a:extLst>
              <a:ext uri="{FF2B5EF4-FFF2-40B4-BE49-F238E27FC236}">
                <a16:creationId xmlns:a16="http://schemas.microsoft.com/office/drawing/2014/main" xmlns="" id="{F30B5E11-68D9-44D3-AA2D-094A05939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9AE2F1-30AE-4E41-AF38-5A867383AA84}"/>
              </a:ext>
            </a:extLst>
          </p:cNvPr>
          <p:cNvSpPr>
            <a:spLocks noGrp="1"/>
          </p:cNvSpPr>
          <p:nvPr>
            <p:ph type="sldNum" sz="quarter" idx="12"/>
          </p:nvPr>
        </p:nvSpPr>
        <p:spPr/>
        <p:txBody>
          <a:bodyPr/>
          <a:lstStyle/>
          <a:p>
            <a:fld id="{B7EE0289-E1B3-4EF6-BE3A-901EF6090EFD}" type="slidenum">
              <a:rPr lang="en-US" smtClean="0"/>
              <a:t>‹#›</a:t>
            </a:fld>
            <a:endParaRPr lang="en-US"/>
          </a:p>
        </p:txBody>
      </p:sp>
    </p:spTree>
    <p:extLst>
      <p:ext uri="{BB962C8B-B14F-4D97-AF65-F5344CB8AC3E}">
        <p14:creationId xmlns:p14="http://schemas.microsoft.com/office/powerpoint/2010/main" val="300312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D77CD7-B719-4C15-9D8F-5C463E58C7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A1F6642-B31B-43C1-9DE0-52254DB013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F3CD0-1740-44BB-88A3-BBE861E1F473}"/>
              </a:ext>
            </a:extLst>
          </p:cNvPr>
          <p:cNvSpPr>
            <a:spLocks noGrp="1"/>
          </p:cNvSpPr>
          <p:nvPr>
            <p:ph type="dt" sz="half" idx="10"/>
          </p:nvPr>
        </p:nvSpPr>
        <p:spPr/>
        <p:txBody>
          <a:bodyPr/>
          <a:lstStyle/>
          <a:p>
            <a:fld id="{14DC8BF2-8A8B-42E2-AFB1-F4AAD3F9E2D6}" type="datetimeFigureOut">
              <a:rPr lang="en-US" smtClean="0"/>
              <a:t>4/19/2021</a:t>
            </a:fld>
            <a:endParaRPr lang="en-US"/>
          </a:p>
        </p:txBody>
      </p:sp>
      <p:sp>
        <p:nvSpPr>
          <p:cNvPr id="5" name="Footer Placeholder 4">
            <a:extLst>
              <a:ext uri="{FF2B5EF4-FFF2-40B4-BE49-F238E27FC236}">
                <a16:creationId xmlns:a16="http://schemas.microsoft.com/office/drawing/2014/main" xmlns="" id="{CDE971D0-BB42-46E9-9579-95DFF6971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27F0F13-14AA-4F2F-9611-9081C67052EE}"/>
              </a:ext>
            </a:extLst>
          </p:cNvPr>
          <p:cNvSpPr>
            <a:spLocks noGrp="1"/>
          </p:cNvSpPr>
          <p:nvPr>
            <p:ph type="sldNum" sz="quarter" idx="12"/>
          </p:nvPr>
        </p:nvSpPr>
        <p:spPr/>
        <p:txBody>
          <a:bodyPr/>
          <a:lstStyle/>
          <a:p>
            <a:fld id="{B7EE0289-E1B3-4EF6-BE3A-901EF6090EFD}" type="slidenum">
              <a:rPr lang="en-US" smtClean="0"/>
              <a:t>‹#›</a:t>
            </a:fld>
            <a:endParaRPr lang="en-US"/>
          </a:p>
        </p:txBody>
      </p:sp>
    </p:spTree>
    <p:extLst>
      <p:ext uri="{BB962C8B-B14F-4D97-AF65-F5344CB8AC3E}">
        <p14:creationId xmlns:p14="http://schemas.microsoft.com/office/powerpoint/2010/main" val="1973671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FFCC103-EC7C-4B22-889A-89E9CDE968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4C98CEA-8BDA-4D47-BC0B-62950078C1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159C94-57B4-485A-9BA6-09F7790E9E18}"/>
              </a:ext>
            </a:extLst>
          </p:cNvPr>
          <p:cNvSpPr>
            <a:spLocks noGrp="1"/>
          </p:cNvSpPr>
          <p:nvPr>
            <p:ph type="dt" sz="half" idx="10"/>
          </p:nvPr>
        </p:nvSpPr>
        <p:spPr/>
        <p:txBody>
          <a:bodyPr/>
          <a:lstStyle/>
          <a:p>
            <a:fld id="{14DC8BF2-8A8B-42E2-AFB1-F4AAD3F9E2D6}" type="datetimeFigureOut">
              <a:rPr lang="en-US" smtClean="0"/>
              <a:t>4/19/2021</a:t>
            </a:fld>
            <a:endParaRPr lang="en-US"/>
          </a:p>
        </p:txBody>
      </p:sp>
      <p:sp>
        <p:nvSpPr>
          <p:cNvPr id="5" name="Footer Placeholder 4">
            <a:extLst>
              <a:ext uri="{FF2B5EF4-FFF2-40B4-BE49-F238E27FC236}">
                <a16:creationId xmlns:a16="http://schemas.microsoft.com/office/drawing/2014/main" xmlns="" id="{04832AC2-BD03-4455-89D9-86891CCBD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7C0ECF-04BC-4DEA-8A0C-C19501FAF40F}"/>
              </a:ext>
            </a:extLst>
          </p:cNvPr>
          <p:cNvSpPr>
            <a:spLocks noGrp="1"/>
          </p:cNvSpPr>
          <p:nvPr>
            <p:ph type="sldNum" sz="quarter" idx="12"/>
          </p:nvPr>
        </p:nvSpPr>
        <p:spPr/>
        <p:txBody>
          <a:bodyPr/>
          <a:lstStyle/>
          <a:p>
            <a:fld id="{B7EE0289-E1B3-4EF6-BE3A-901EF6090EFD}" type="slidenum">
              <a:rPr lang="en-US" smtClean="0"/>
              <a:t>‹#›</a:t>
            </a:fld>
            <a:endParaRPr lang="en-US"/>
          </a:p>
        </p:txBody>
      </p:sp>
    </p:spTree>
    <p:extLst>
      <p:ext uri="{BB962C8B-B14F-4D97-AF65-F5344CB8AC3E}">
        <p14:creationId xmlns:p14="http://schemas.microsoft.com/office/powerpoint/2010/main" val="4137989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188BED-F834-4B4C-B141-510CEF5F5F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7AC3FA-D1C4-4080-8407-2EAC536CCC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20E71C-9328-4A52-AF3D-3A827F21B34B}"/>
              </a:ext>
            </a:extLst>
          </p:cNvPr>
          <p:cNvSpPr>
            <a:spLocks noGrp="1"/>
          </p:cNvSpPr>
          <p:nvPr>
            <p:ph type="dt" sz="half" idx="10"/>
          </p:nvPr>
        </p:nvSpPr>
        <p:spPr/>
        <p:txBody>
          <a:bodyPr/>
          <a:lstStyle/>
          <a:p>
            <a:fld id="{14DC8BF2-8A8B-42E2-AFB1-F4AAD3F9E2D6}" type="datetimeFigureOut">
              <a:rPr lang="en-US" smtClean="0"/>
              <a:t>4/19/2021</a:t>
            </a:fld>
            <a:endParaRPr lang="en-US"/>
          </a:p>
        </p:txBody>
      </p:sp>
      <p:sp>
        <p:nvSpPr>
          <p:cNvPr id="5" name="Footer Placeholder 4">
            <a:extLst>
              <a:ext uri="{FF2B5EF4-FFF2-40B4-BE49-F238E27FC236}">
                <a16:creationId xmlns:a16="http://schemas.microsoft.com/office/drawing/2014/main" xmlns="" id="{9864C4DB-5974-4F4A-9B3C-B48370072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5E56EA-257D-4BC7-BFA5-96562F93C576}"/>
              </a:ext>
            </a:extLst>
          </p:cNvPr>
          <p:cNvSpPr>
            <a:spLocks noGrp="1"/>
          </p:cNvSpPr>
          <p:nvPr>
            <p:ph type="sldNum" sz="quarter" idx="12"/>
          </p:nvPr>
        </p:nvSpPr>
        <p:spPr/>
        <p:txBody>
          <a:bodyPr/>
          <a:lstStyle/>
          <a:p>
            <a:fld id="{B7EE0289-E1B3-4EF6-BE3A-901EF6090EFD}" type="slidenum">
              <a:rPr lang="en-US" smtClean="0"/>
              <a:t>‹#›</a:t>
            </a:fld>
            <a:endParaRPr lang="en-US"/>
          </a:p>
        </p:txBody>
      </p:sp>
    </p:spTree>
    <p:extLst>
      <p:ext uri="{BB962C8B-B14F-4D97-AF65-F5344CB8AC3E}">
        <p14:creationId xmlns:p14="http://schemas.microsoft.com/office/powerpoint/2010/main" val="1532864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55B9C6-DC7F-4369-BE51-95E7F5E8CF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72D66B1-3F1F-4516-9487-CCD0C468D2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BA5CE04-C39B-47D1-8DB8-038CEB6242FA}"/>
              </a:ext>
            </a:extLst>
          </p:cNvPr>
          <p:cNvSpPr>
            <a:spLocks noGrp="1"/>
          </p:cNvSpPr>
          <p:nvPr>
            <p:ph type="dt" sz="half" idx="10"/>
          </p:nvPr>
        </p:nvSpPr>
        <p:spPr/>
        <p:txBody>
          <a:bodyPr/>
          <a:lstStyle/>
          <a:p>
            <a:fld id="{14DC8BF2-8A8B-42E2-AFB1-F4AAD3F9E2D6}" type="datetimeFigureOut">
              <a:rPr lang="en-US" smtClean="0"/>
              <a:t>4/19/2021</a:t>
            </a:fld>
            <a:endParaRPr lang="en-US"/>
          </a:p>
        </p:txBody>
      </p:sp>
      <p:sp>
        <p:nvSpPr>
          <p:cNvPr id="5" name="Footer Placeholder 4">
            <a:extLst>
              <a:ext uri="{FF2B5EF4-FFF2-40B4-BE49-F238E27FC236}">
                <a16:creationId xmlns:a16="http://schemas.microsoft.com/office/drawing/2014/main" xmlns="" id="{DCBA9D07-8AE4-4A08-BC4E-3133CE493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BAEE42-4F54-4D48-9B95-C1B7857C78E8}"/>
              </a:ext>
            </a:extLst>
          </p:cNvPr>
          <p:cNvSpPr>
            <a:spLocks noGrp="1"/>
          </p:cNvSpPr>
          <p:nvPr>
            <p:ph type="sldNum" sz="quarter" idx="12"/>
          </p:nvPr>
        </p:nvSpPr>
        <p:spPr/>
        <p:txBody>
          <a:bodyPr/>
          <a:lstStyle/>
          <a:p>
            <a:fld id="{B7EE0289-E1B3-4EF6-BE3A-901EF6090EFD}" type="slidenum">
              <a:rPr lang="en-US" smtClean="0"/>
              <a:t>‹#›</a:t>
            </a:fld>
            <a:endParaRPr lang="en-US"/>
          </a:p>
        </p:txBody>
      </p:sp>
    </p:spTree>
    <p:extLst>
      <p:ext uri="{BB962C8B-B14F-4D97-AF65-F5344CB8AC3E}">
        <p14:creationId xmlns:p14="http://schemas.microsoft.com/office/powerpoint/2010/main" val="389830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0E50D8-74E2-4E1C-B7BB-542F63BF3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1AD409-D4A9-4CEF-9F29-02FFF38943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36F1C4B-C580-4ED5-B835-CE8305482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4B39BD1-0F0B-4F53-BD9E-2A353BE76421}"/>
              </a:ext>
            </a:extLst>
          </p:cNvPr>
          <p:cNvSpPr>
            <a:spLocks noGrp="1"/>
          </p:cNvSpPr>
          <p:nvPr>
            <p:ph type="dt" sz="half" idx="10"/>
          </p:nvPr>
        </p:nvSpPr>
        <p:spPr/>
        <p:txBody>
          <a:bodyPr/>
          <a:lstStyle/>
          <a:p>
            <a:fld id="{14DC8BF2-8A8B-42E2-AFB1-F4AAD3F9E2D6}" type="datetimeFigureOut">
              <a:rPr lang="en-US" smtClean="0"/>
              <a:t>4/19/2021</a:t>
            </a:fld>
            <a:endParaRPr lang="en-US"/>
          </a:p>
        </p:txBody>
      </p:sp>
      <p:sp>
        <p:nvSpPr>
          <p:cNvPr id="6" name="Footer Placeholder 5">
            <a:extLst>
              <a:ext uri="{FF2B5EF4-FFF2-40B4-BE49-F238E27FC236}">
                <a16:creationId xmlns:a16="http://schemas.microsoft.com/office/drawing/2014/main" xmlns="" id="{5DDD35AF-6032-4255-8166-786C01C062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4F3EC28-FF1F-4C1B-9CBC-8947D67ACA77}"/>
              </a:ext>
            </a:extLst>
          </p:cNvPr>
          <p:cNvSpPr>
            <a:spLocks noGrp="1"/>
          </p:cNvSpPr>
          <p:nvPr>
            <p:ph type="sldNum" sz="quarter" idx="12"/>
          </p:nvPr>
        </p:nvSpPr>
        <p:spPr/>
        <p:txBody>
          <a:bodyPr/>
          <a:lstStyle/>
          <a:p>
            <a:fld id="{B7EE0289-E1B3-4EF6-BE3A-901EF6090EFD}" type="slidenum">
              <a:rPr lang="en-US" smtClean="0"/>
              <a:t>‹#›</a:t>
            </a:fld>
            <a:endParaRPr lang="en-US"/>
          </a:p>
        </p:txBody>
      </p:sp>
    </p:spTree>
    <p:extLst>
      <p:ext uri="{BB962C8B-B14F-4D97-AF65-F5344CB8AC3E}">
        <p14:creationId xmlns:p14="http://schemas.microsoft.com/office/powerpoint/2010/main" val="181599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02B3D-7146-42EF-A04E-32C77EC069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768F86-9101-4846-B618-25F8ED1858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0D61A9D-D59E-4828-A48D-746829C303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A0724EB-FB2D-49A3-B7C2-1EF40FCDDF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1029B4E-F11D-450F-A1B1-0DB0D44B8C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F38ADB5-901E-4961-852A-5EC286575D24}"/>
              </a:ext>
            </a:extLst>
          </p:cNvPr>
          <p:cNvSpPr>
            <a:spLocks noGrp="1"/>
          </p:cNvSpPr>
          <p:nvPr>
            <p:ph type="dt" sz="half" idx="10"/>
          </p:nvPr>
        </p:nvSpPr>
        <p:spPr/>
        <p:txBody>
          <a:bodyPr/>
          <a:lstStyle/>
          <a:p>
            <a:fld id="{14DC8BF2-8A8B-42E2-AFB1-F4AAD3F9E2D6}" type="datetimeFigureOut">
              <a:rPr lang="en-US" smtClean="0"/>
              <a:t>4/19/2021</a:t>
            </a:fld>
            <a:endParaRPr lang="en-US"/>
          </a:p>
        </p:txBody>
      </p:sp>
      <p:sp>
        <p:nvSpPr>
          <p:cNvPr id="8" name="Footer Placeholder 7">
            <a:extLst>
              <a:ext uri="{FF2B5EF4-FFF2-40B4-BE49-F238E27FC236}">
                <a16:creationId xmlns:a16="http://schemas.microsoft.com/office/drawing/2014/main" xmlns="" id="{74B6874F-269E-45BD-B745-9B219A91E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EA0866B-55FC-43D0-BAD2-5F51F945F6D7}"/>
              </a:ext>
            </a:extLst>
          </p:cNvPr>
          <p:cNvSpPr>
            <a:spLocks noGrp="1"/>
          </p:cNvSpPr>
          <p:nvPr>
            <p:ph type="sldNum" sz="quarter" idx="12"/>
          </p:nvPr>
        </p:nvSpPr>
        <p:spPr/>
        <p:txBody>
          <a:bodyPr/>
          <a:lstStyle/>
          <a:p>
            <a:fld id="{B7EE0289-E1B3-4EF6-BE3A-901EF6090EFD}" type="slidenum">
              <a:rPr lang="en-US" smtClean="0"/>
              <a:t>‹#›</a:t>
            </a:fld>
            <a:endParaRPr lang="en-US"/>
          </a:p>
        </p:txBody>
      </p:sp>
    </p:spTree>
    <p:extLst>
      <p:ext uri="{BB962C8B-B14F-4D97-AF65-F5344CB8AC3E}">
        <p14:creationId xmlns:p14="http://schemas.microsoft.com/office/powerpoint/2010/main" val="414366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5F37B-52B1-4DD7-8F9E-B0F2ACAED5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96A5E8D-37B7-43F4-9083-EE8F57390F76}"/>
              </a:ext>
            </a:extLst>
          </p:cNvPr>
          <p:cNvSpPr>
            <a:spLocks noGrp="1"/>
          </p:cNvSpPr>
          <p:nvPr>
            <p:ph type="dt" sz="half" idx="10"/>
          </p:nvPr>
        </p:nvSpPr>
        <p:spPr/>
        <p:txBody>
          <a:bodyPr/>
          <a:lstStyle/>
          <a:p>
            <a:fld id="{14DC8BF2-8A8B-42E2-AFB1-F4AAD3F9E2D6}" type="datetimeFigureOut">
              <a:rPr lang="en-US" smtClean="0"/>
              <a:t>4/19/2021</a:t>
            </a:fld>
            <a:endParaRPr lang="en-US"/>
          </a:p>
        </p:txBody>
      </p:sp>
      <p:sp>
        <p:nvSpPr>
          <p:cNvPr id="4" name="Footer Placeholder 3">
            <a:extLst>
              <a:ext uri="{FF2B5EF4-FFF2-40B4-BE49-F238E27FC236}">
                <a16:creationId xmlns:a16="http://schemas.microsoft.com/office/drawing/2014/main" xmlns="" id="{0A3A7429-1C34-4982-A2FA-8068C5F732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0B55FA4-BD30-4953-A5F0-0D56E938376F}"/>
              </a:ext>
            </a:extLst>
          </p:cNvPr>
          <p:cNvSpPr>
            <a:spLocks noGrp="1"/>
          </p:cNvSpPr>
          <p:nvPr>
            <p:ph type="sldNum" sz="quarter" idx="12"/>
          </p:nvPr>
        </p:nvSpPr>
        <p:spPr/>
        <p:txBody>
          <a:bodyPr/>
          <a:lstStyle/>
          <a:p>
            <a:fld id="{B7EE0289-E1B3-4EF6-BE3A-901EF6090EFD}" type="slidenum">
              <a:rPr lang="en-US" smtClean="0"/>
              <a:t>‹#›</a:t>
            </a:fld>
            <a:endParaRPr lang="en-US"/>
          </a:p>
        </p:txBody>
      </p:sp>
    </p:spTree>
    <p:extLst>
      <p:ext uri="{BB962C8B-B14F-4D97-AF65-F5344CB8AC3E}">
        <p14:creationId xmlns:p14="http://schemas.microsoft.com/office/powerpoint/2010/main" val="2749632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FCAE8E-0C8A-4AF7-AF2B-AC870B17ECAA}"/>
              </a:ext>
            </a:extLst>
          </p:cNvPr>
          <p:cNvSpPr>
            <a:spLocks noGrp="1"/>
          </p:cNvSpPr>
          <p:nvPr>
            <p:ph type="dt" sz="half" idx="10"/>
          </p:nvPr>
        </p:nvSpPr>
        <p:spPr/>
        <p:txBody>
          <a:bodyPr/>
          <a:lstStyle/>
          <a:p>
            <a:fld id="{14DC8BF2-8A8B-42E2-AFB1-F4AAD3F9E2D6}" type="datetimeFigureOut">
              <a:rPr lang="en-US" smtClean="0"/>
              <a:t>4/19/2021</a:t>
            </a:fld>
            <a:endParaRPr lang="en-US"/>
          </a:p>
        </p:txBody>
      </p:sp>
      <p:sp>
        <p:nvSpPr>
          <p:cNvPr id="3" name="Footer Placeholder 2">
            <a:extLst>
              <a:ext uri="{FF2B5EF4-FFF2-40B4-BE49-F238E27FC236}">
                <a16:creationId xmlns:a16="http://schemas.microsoft.com/office/drawing/2014/main" xmlns="" id="{1DAA9EA7-34D7-461B-A4CD-A3178AFBD0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136A58A-2D7C-41D9-870C-027FFB361AC5}"/>
              </a:ext>
            </a:extLst>
          </p:cNvPr>
          <p:cNvSpPr>
            <a:spLocks noGrp="1"/>
          </p:cNvSpPr>
          <p:nvPr>
            <p:ph type="sldNum" sz="quarter" idx="12"/>
          </p:nvPr>
        </p:nvSpPr>
        <p:spPr/>
        <p:txBody>
          <a:bodyPr/>
          <a:lstStyle/>
          <a:p>
            <a:fld id="{B7EE0289-E1B3-4EF6-BE3A-901EF6090EFD}" type="slidenum">
              <a:rPr lang="en-US" smtClean="0"/>
              <a:t>‹#›</a:t>
            </a:fld>
            <a:endParaRPr lang="en-US"/>
          </a:p>
        </p:txBody>
      </p:sp>
    </p:spTree>
    <p:extLst>
      <p:ext uri="{BB962C8B-B14F-4D97-AF65-F5344CB8AC3E}">
        <p14:creationId xmlns:p14="http://schemas.microsoft.com/office/powerpoint/2010/main" val="1315004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8763FC-18B3-4D4D-B2FA-A4A39CDB5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D8BF141-4F85-4144-913B-5F6F7272D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0EF0AF3-691A-4C94-AFF0-E423A840B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7B4C7E7-5F9D-4061-BC33-33391062CE30}"/>
              </a:ext>
            </a:extLst>
          </p:cNvPr>
          <p:cNvSpPr>
            <a:spLocks noGrp="1"/>
          </p:cNvSpPr>
          <p:nvPr>
            <p:ph type="dt" sz="half" idx="10"/>
          </p:nvPr>
        </p:nvSpPr>
        <p:spPr/>
        <p:txBody>
          <a:bodyPr/>
          <a:lstStyle/>
          <a:p>
            <a:fld id="{14DC8BF2-8A8B-42E2-AFB1-F4AAD3F9E2D6}" type="datetimeFigureOut">
              <a:rPr lang="en-US" smtClean="0"/>
              <a:t>4/19/2021</a:t>
            </a:fld>
            <a:endParaRPr lang="en-US"/>
          </a:p>
        </p:txBody>
      </p:sp>
      <p:sp>
        <p:nvSpPr>
          <p:cNvPr id="6" name="Footer Placeholder 5">
            <a:extLst>
              <a:ext uri="{FF2B5EF4-FFF2-40B4-BE49-F238E27FC236}">
                <a16:creationId xmlns:a16="http://schemas.microsoft.com/office/drawing/2014/main" xmlns="" id="{25F11CAA-EC59-4889-BF81-E26A4295D9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0E2536A-2E42-45E1-AB80-CBE1E51009E4}"/>
              </a:ext>
            </a:extLst>
          </p:cNvPr>
          <p:cNvSpPr>
            <a:spLocks noGrp="1"/>
          </p:cNvSpPr>
          <p:nvPr>
            <p:ph type="sldNum" sz="quarter" idx="12"/>
          </p:nvPr>
        </p:nvSpPr>
        <p:spPr/>
        <p:txBody>
          <a:bodyPr/>
          <a:lstStyle/>
          <a:p>
            <a:fld id="{B7EE0289-E1B3-4EF6-BE3A-901EF6090EFD}" type="slidenum">
              <a:rPr lang="en-US" smtClean="0"/>
              <a:t>‹#›</a:t>
            </a:fld>
            <a:endParaRPr lang="en-US"/>
          </a:p>
        </p:txBody>
      </p:sp>
    </p:spTree>
    <p:extLst>
      <p:ext uri="{BB962C8B-B14F-4D97-AF65-F5344CB8AC3E}">
        <p14:creationId xmlns:p14="http://schemas.microsoft.com/office/powerpoint/2010/main" val="1310600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195585-1075-49CA-9DDC-A4F857A399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844086C-D4F6-46EC-A781-89BB5301C4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126B6D6-528B-44B7-AB8E-7669C1C63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C77D56-291E-48FE-AED0-DD107BEE4FC1}"/>
              </a:ext>
            </a:extLst>
          </p:cNvPr>
          <p:cNvSpPr>
            <a:spLocks noGrp="1"/>
          </p:cNvSpPr>
          <p:nvPr>
            <p:ph type="dt" sz="half" idx="10"/>
          </p:nvPr>
        </p:nvSpPr>
        <p:spPr/>
        <p:txBody>
          <a:bodyPr/>
          <a:lstStyle/>
          <a:p>
            <a:fld id="{14DC8BF2-8A8B-42E2-AFB1-F4AAD3F9E2D6}" type="datetimeFigureOut">
              <a:rPr lang="en-US" smtClean="0"/>
              <a:t>4/19/2021</a:t>
            </a:fld>
            <a:endParaRPr lang="en-US"/>
          </a:p>
        </p:txBody>
      </p:sp>
      <p:sp>
        <p:nvSpPr>
          <p:cNvPr id="6" name="Footer Placeholder 5">
            <a:extLst>
              <a:ext uri="{FF2B5EF4-FFF2-40B4-BE49-F238E27FC236}">
                <a16:creationId xmlns:a16="http://schemas.microsoft.com/office/drawing/2014/main" xmlns="" id="{47D64291-69E1-44EC-86F8-1FA6A74036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62BBCD9-47FA-43B2-AC24-75A18A24C071}"/>
              </a:ext>
            </a:extLst>
          </p:cNvPr>
          <p:cNvSpPr>
            <a:spLocks noGrp="1"/>
          </p:cNvSpPr>
          <p:nvPr>
            <p:ph type="sldNum" sz="quarter" idx="12"/>
          </p:nvPr>
        </p:nvSpPr>
        <p:spPr/>
        <p:txBody>
          <a:bodyPr/>
          <a:lstStyle/>
          <a:p>
            <a:fld id="{B7EE0289-E1B3-4EF6-BE3A-901EF6090EFD}" type="slidenum">
              <a:rPr lang="en-US" smtClean="0"/>
              <a:t>‹#›</a:t>
            </a:fld>
            <a:endParaRPr lang="en-US"/>
          </a:p>
        </p:txBody>
      </p:sp>
    </p:spTree>
    <p:extLst>
      <p:ext uri="{BB962C8B-B14F-4D97-AF65-F5344CB8AC3E}">
        <p14:creationId xmlns:p14="http://schemas.microsoft.com/office/powerpoint/2010/main" val="1037288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BC56C88-5450-4A70-9028-EAF6F94550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C7CB9CE-9C9E-48A7-AC29-18C93F83A3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DE01835-AA22-4248-B0D2-FA43C662CC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C8BF2-8A8B-42E2-AFB1-F4AAD3F9E2D6}" type="datetimeFigureOut">
              <a:rPr lang="en-US" smtClean="0"/>
              <a:t>4/19/2021</a:t>
            </a:fld>
            <a:endParaRPr lang="en-US"/>
          </a:p>
        </p:txBody>
      </p:sp>
      <p:sp>
        <p:nvSpPr>
          <p:cNvPr id="5" name="Footer Placeholder 4">
            <a:extLst>
              <a:ext uri="{FF2B5EF4-FFF2-40B4-BE49-F238E27FC236}">
                <a16:creationId xmlns:a16="http://schemas.microsoft.com/office/drawing/2014/main" xmlns="" id="{79BFE3A7-451C-4FB8-900B-45C8E1D84F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3539345-DC0A-4CDE-9054-FE448D32EF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E0289-E1B3-4EF6-BE3A-901EF6090EFD}" type="slidenum">
              <a:rPr lang="en-US" smtClean="0"/>
              <a:t>‹#›</a:t>
            </a:fld>
            <a:endParaRPr lang="en-US"/>
          </a:p>
        </p:txBody>
      </p:sp>
    </p:spTree>
    <p:extLst>
      <p:ext uri="{BB962C8B-B14F-4D97-AF65-F5344CB8AC3E}">
        <p14:creationId xmlns:p14="http://schemas.microsoft.com/office/powerpoint/2010/main" val="2987972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svg"/><Relationship Id="rId3" Type="http://schemas.openxmlformats.org/officeDocument/2006/relationships/diagramLayout" Target="../diagrams/layout2.xml"/><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0.svg"/><Relationship Id="rId5" Type="http://schemas.openxmlformats.org/officeDocument/2006/relationships/diagramColors" Target="../diagrams/colors2.xml"/><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diagramQuickStyle" Target="../diagrams/quickStyle2.xml"/><Relationship Id="rId9" Type="http://schemas.openxmlformats.org/officeDocument/2006/relationships/image" Target="../media/image8.sv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6.svg"/><Relationship Id="rId5" Type="http://schemas.openxmlformats.org/officeDocument/2006/relationships/image" Target="../media/image21.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microsoft.com/office/2007/relationships/diagramDrawing" Target="../diagrams/drawing5.xml"/><Relationship Id="rId3" Type="http://schemas.openxmlformats.org/officeDocument/2006/relationships/diagramLayout" Target="../diagrams/layout4.xml"/><Relationship Id="rId7" Type="http://schemas.openxmlformats.org/officeDocument/2006/relationships/image" Target="../media/image20.png"/><Relationship Id="rId12" Type="http://schemas.openxmlformats.org/officeDocument/2006/relationships/diagramColors" Target="../diagrams/colors5.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diagramQuickStyle" Target="../diagrams/quickStyle5.xml"/><Relationship Id="rId5" Type="http://schemas.openxmlformats.org/officeDocument/2006/relationships/diagramColors" Target="../diagrams/colors4.xml"/><Relationship Id="rId10" Type="http://schemas.openxmlformats.org/officeDocument/2006/relationships/diagramLayout" Target="../diagrams/layout5.xml"/><Relationship Id="rId4" Type="http://schemas.openxmlformats.org/officeDocument/2006/relationships/diagramQuickStyle" Target="../diagrams/quickStyle4.xml"/><Relationship Id="rId9"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13" Type="http://schemas.microsoft.com/office/2007/relationships/diagramDrawing" Target="../diagrams/drawing7.xml"/><Relationship Id="rId3" Type="http://schemas.openxmlformats.org/officeDocument/2006/relationships/diagramLayout" Target="../diagrams/layout6.xml"/><Relationship Id="rId7" Type="http://schemas.openxmlformats.org/officeDocument/2006/relationships/image" Target="../media/image21.png"/><Relationship Id="rId12" Type="http://schemas.openxmlformats.org/officeDocument/2006/relationships/diagramColors" Target="../diagrams/colors7.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openxmlformats.org/officeDocument/2006/relationships/diagramQuickStyle" Target="../diagrams/quickStyle7.xml"/><Relationship Id="rId5" Type="http://schemas.openxmlformats.org/officeDocument/2006/relationships/diagramColors" Target="../diagrams/colors6.xml"/><Relationship Id="rId10" Type="http://schemas.openxmlformats.org/officeDocument/2006/relationships/diagramLayout" Target="../diagrams/layout7.xml"/><Relationship Id="rId4" Type="http://schemas.openxmlformats.org/officeDocument/2006/relationships/diagramQuickStyle" Target="../diagrams/quickStyle6.xml"/><Relationship Id="rId9"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13" Type="http://schemas.microsoft.com/office/2007/relationships/diagramDrawing" Target="../diagrams/drawing9.xml"/><Relationship Id="rId3" Type="http://schemas.openxmlformats.org/officeDocument/2006/relationships/diagramLayout" Target="../diagrams/layout8.xml"/><Relationship Id="rId7" Type="http://schemas.openxmlformats.org/officeDocument/2006/relationships/image" Target="../media/image22.png"/><Relationship Id="rId12" Type="http://schemas.openxmlformats.org/officeDocument/2006/relationships/diagramColors" Target="../diagrams/colors9.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11" Type="http://schemas.openxmlformats.org/officeDocument/2006/relationships/diagramQuickStyle" Target="../diagrams/quickStyle9.xml"/><Relationship Id="rId5" Type="http://schemas.openxmlformats.org/officeDocument/2006/relationships/diagramColors" Target="../diagrams/colors8.xml"/><Relationship Id="rId10" Type="http://schemas.openxmlformats.org/officeDocument/2006/relationships/diagramLayout" Target="../diagrams/layout9.xml"/><Relationship Id="rId4" Type="http://schemas.openxmlformats.org/officeDocument/2006/relationships/diagramQuickStyle" Target="../diagrams/quickStyle8.xml"/><Relationship Id="rId9" Type="http://schemas.openxmlformats.org/officeDocument/2006/relationships/diagramData" Target="../diagrams/data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416E8A9-9FF4-4AA2-93AE-C665A261B564}"/>
              </a:ext>
            </a:extLst>
          </p:cNvPr>
          <p:cNvPicPr>
            <a:picLocks noChangeAspect="1"/>
          </p:cNvPicPr>
          <p:nvPr/>
        </p:nvPicPr>
        <p:blipFill rotWithShape="1">
          <a:blip r:embed="rId2" cstate="print">
            <a:alphaModFix amt="70000"/>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8963" b="6554"/>
          <a:stretch/>
        </p:blipFill>
        <p:spPr>
          <a:xfrm>
            <a:off x="0" y="0"/>
            <a:ext cx="12192000" cy="6866870"/>
          </a:xfrm>
          <a:prstGeom prst="rect">
            <a:avLst/>
          </a:prstGeom>
        </p:spPr>
      </p:pic>
      <p:sp>
        <p:nvSpPr>
          <p:cNvPr id="12" name="Rectangle 11">
            <a:extLst>
              <a:ext uri="{FF2B5EF4-FFF2-40B4-BE49-F238E27FC236}">
                <a16:creationId xmlns:a16="http://schemas.microsoft.com/office/drawing/2014/main" xmlns="" id="{5CBB7924-74D5-4084-A278-878C9548C80F}"/>
              </a:ext>
            </a:extLst>
          </p:cNvPr>
          <p:cNvSpPr/>
          <p:nvPr/>
        </p:nvSpPr>
        <p:spPr>
          <a:xfrm>
            <a:off x="5939161" y="0"/>
            <a:ext cx="6252839" cy="6857992"/>
          </a:xfrm>
          <a:prstGeom prst="rect">
            <a:avLst/>
          </a:prstGeom>
          <a:solidFill>
            <a:srgbClr val="D5EBFF"/>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9DD57FA5-25BA-49B3-B589-5A4CD27C9976}"/>
              </a:ext>
            </a:extLst>
          </p:cNvPr>
          <p:cNvSpPr>
            <a:spLocks noGrp="1"/>
          </p:cNvSpPr>
          <p:nvPr>
            <p:ph type="ctrTitle"/>
          </p:nvPr>
        </p:nvSpPr>
        <p:spPr>
          <a:xfrm>
            <a:off x="5878750" y="562355"/>
            <a:ext cx="6165819" cy="626538"/>
          </a:xfrm>
        </p:spPr>
        <p:txBody>
          <a:bodyPr>
            <a:noAutofit/>
          </a:bodyPr>
          <a:lstStyle/>
          <a:p>
            <a:r>
              <a:rPr lang="en-US" sz="4400" dirty="0">
                <a:latin typeface="Times New Roman" panose="02020603050405020304" pitchFamily="18" charset="0"/>
                <a:cs typeface="Times New Roman" panose="02020603050405020304" pitchFamily="18" charset="0"/>
              </a:rPr>
              <a:t>State of Connecticut</a:t>
            </a:r>
          </a:p>
        </p:txBody>
      </p:sp>
      <p:sp>
        <p:nvSpPr>
          <p:cNvPr id="3" name="Subtitle 2">
            <a:extLst>
              <a:ext uri="{FF2B5EF4-FFF2-40B4-BE49-F238E27FC236}">
                <a16:creationId xmlns:a16="http://schemas.microsoft.com/office/drawing/2014/main" xmlns="" id="{2EFE9642-0EDA-48F2-8343-87E088246697}"/>
              </a:ext>
            </a:extLst>
          </p:cNvPr>
          <p:cNvSpPr>
            <a:spLocks noGrp="1"/>
          </p:cNvSpPr>
          <p:nvPr>
            <p:ph type="subTitle" idx="1"/>
          </p:nvPr>
        </p:nvSpPr>
        <p:spPr>
          <a:xfrm>
            <a:off x="6699680" y="1558230"/>
            <a:ext cx="4731799" cy="1069560"/>
          </a:xfrm>
        </p:spPr>
        <p:txBody>
          <a:bodyPr/>
          <a:lstStyle/>
          <a:p>
            <a:r>
              <a:rPr lang="en-US" dirty="0">
                <a:latin typeface="Arial" panose="020B0604020202020204" pitchFamily="34" charset="0"/>
                <a:cs typeface="Arial" panose="020B0604020202020204" pitchFamily="34" charset="0"/>
              </a:rPr>
              <a:t>Active Shooter Response </a:t>
            </a:r>
          </a:p>
          <a:p>
            <a:r>
              <a:rPr lang="en-US" dirty="0">
                <a:latin typeface="Arial" panose="020B0604020202020204" pitchFamily="34" charset="0"/>
                <a:cs typeface="Arial" panose="020B0604020202020204" pitchFamily="34" charset="0"/>
              </a:rPr>
              <a:t>Training Course</a:t>
            </a:r>
          </a:p>
        </p:txBody>
      </p:sp>
      <p:cxnSp>
        <p:nvCxnSpPr>
          <p:cNvPr id="7" name="Straight Connector 6">
            <a:extLst>
              <a:ext uri="{FF2B5EF4-FFF2-40B4-BE49-F238E27FC236}">
                <a16:creationId xmlns:a16="http://schemas.microsoft.com/office/drawing/2014/main" xmlns="" id="{F95DEF32-1C67-4B35-9DBF-797ECC5800B9}"/>
              </a:ext>
            </a:extLst>
          </p:cNvPr>
          <p:cNvCxnSpPr>
            <a:cxnSpLocks/>
          </p:cNvCxnSpPr>
          <p:nvPr/>
        </p:nvCxnSpPr>
        <p:spPr>
          <a:xfrm>
            <a:off x="3460511" y="1113156"/>
            <a:ext cx="8262175" cy="0"/>
          </a:xfrm>
          <a:prstGeom prst="line">
            <a:avLst/>
          </a:prstGeom>
          <a:ln w="12700"/>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xmlns="" id="{9056959F-181D-437E-8306-4BB12692877B}"/>
              </a:ext>
            </a:extLst>
          </p:cNvPr>
          <p:cNvSpPr txBox="1"/>
          <p:nvPr/>
        </p:nvSpPr>
        <p:spPr>
          <a:xfrm>
            <a:off x="7305096" y="6373714"/>
            <a:ext cx="3879541" cy="276999"/>
          </a:xfrm>
          <a:prstGeom prst="rect">
            <a:avLst/>
          </a:prstGeom>
          <a:noFill/>
        </p:spPr>
        <p:txBody>
          <a:bodyPr wrap="square" rtlCol="0">
            <a:spAutoFit/>
          </a:bodyPr>
          <a:lstStyle/>
          <a:p>
            <a:r>
              <a:rPr lang="en-US" sz="1200" dirty="0"/>
              <a:t>This course is designed for State of Connecticut Employees</a:t>
            </a:r>
          </a:p>
        </p:txBody>
      </p:sp>
      <p:pic>
        <p:nvPicPr>
          <p:cNvPr id="21" name="Picture 20">
            <a:extLst>
              <a:ext uri="{FF2B5EF4-FFF2-40B4-BE49-F238E27FC236}">
                <a16:creationId xmlns:a16="http://schemas.microsoft.com/office/drawing/2014/main" xmlns="" id="{FB17C387-C9FE-4DFF-B4DF-25B326EEB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8673" y="311623"/>
            <a:ext cx="1570863" cy="1570863"/>
          </a:xfrm>
          <a:prstGeom prst="rect">
            <a:avLst/>
          </a:prstGeom>
        </p:spPr>
      </p:pic>
      <p:sp>
        <p:nvSpPr>
          <p:cNvPr id="22" name="TextBox 21">
            <a:extLst>
              <a:ext uri="{FF2B5EF4-FFF2-40B4-BE49-F238E27FC236}">
                <a16:creationId xmlns:a16="http://schemas.microsoft.com/office/drawing/2014/main" xmlns="" id="{C19AF065-2319-4F7A-9A71-AFD2D8A69BE6}"/>
              </a:ext>
            </a:extLst>
          </p:cNvPr>
          <p:cNvSpPr txBox="1"/>
          <p:nvPr/>
        </p:nvSpPr>
        <p:spPr>
          <a:xfrm>
            <a:off x="6210412" y="2934662"/>
            <a:ext cx="571033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Presented by DAS and the Connecticut State Police</a:t>
            </a:r>
          </a:p>
        </p:txBody>
      </p:sp>
      <p:pic>
        <p:nvPicPr>
          <p:cNvPr id="24" name="Picture 23">
            <a:extLst>
              <a:ext uri="{FF2B5EF4-FFF2-40B4-BE49-F238E27FC236}">
                <a16:creationId xmlns:a16="http://schemas.microsoft.com/office/drawing/2014/main" xmlns="" id="{BFB016BC-D0D4-41B1-B863-2E78E3C2F0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3422" y="3819697"/>
            <a:ext cx="1428750" cy="1428750"/>
          </a:xfrm>
          <a:prstGeom prst="rect">
            <a:avLst/>
          </a:prstGeom>
        </p:spPr>
      </p:pic>
      <p:pic>
        <p:nvPicPr>
          <p:cNvPr id="26" name="Picture 25">
            <a:extLst>
              <a:ext uri="{FF2B5EF4-FFF2-40B4-BE49-F238E27FC236}">
                <a16:creationId xmlns:a16="http://schemas.microsoft.com/office/drawing/2014/main" xmlns="" id="{40E18608-53FA-4DE5-AD9A-AC65D0B15D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4867" y="3646146"/>
            <a:ext cx="1653624" cy="1653624"/>
          </a:xfrm>
          <a:prstGeom prst="rect">
            <a:avLst/>
          </a:prstGeom>
        </p:spPr>
      </p:pic>
    </p:spTree>
    <p:extLst>
      <p:ext uri="{BB962C8B-B14F-4D97-AF65-F5344CB8AC3E}">
        <p14:creationId xmlns:p14="http://schemas.microsoft.com/office/powerpoint/2010/main" val="2554666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3164F81D-01E5-41AB-A47B-473F3B276BD0}"/>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8"/>
            <a:ext cx="5669871" cy="6858000"/>
          </a:xfrm>
          <a:prstGeom prst="rect">
            <a:avLst/>
          </a:prstGeom>
        </p:spPr>
      </p:pic>
      <p:sp>
        <p:nvSpPr>
          <p:cNvPr id="2" name="Title 1">
            <a:extLst>
              <a:ext uri="{FF2B5EF4-FFF2-40B4-BE49-F238E27FC236}">
                <a16:creationId xmlns:a16="http://schemas.microsoft.com/office/drawing/2014/main" xmlns="" id="{15B98755-13EE-4B6A-9A46-EEABC2172918}"/>
              </a:ext>
            </a:extLst>
          </p:cNvPr>
          <p:cNvSpPr>
            <a:spLocks noGrp="1"/>
          </p:cNvSpPr>
          <p:nvPr>
            <p:ph type="title"/>
          </p:nvPr>
        </p:nvSpPr>
        <p:spPr>
          <a:xfrm>
            <a:off x="635908" y="409576"/>
            <a:ext cx="4398054" cy="816038"/>
          </a:xfrm>
          <a:effectLst>
            <a:glow rad="723900">
              <a:schemeClr val="bg1">
                <a:lumMod val="75000"/>
                <a:alpha val="40000"/>
              </a:schemeClr>
            </a:glow>
            <a:outerShdw blurRad="50800" dist="50800" dir="5400000" algn="ctr" rotWithShape="0">
              <a:srgbClr val="000000">
                <a:alpha val="71000"/>
              </a:srgbClr>
            </a:outerShdw>
          </a:effectLst>
        </p:spPr>
        <p:txBody>
          <a:bodyPr>
            <a:noAutofit/>
          </a:bodyPr>
          <a:lstStyle/>
          <a:p>
            <a:pPr algn="ctr"/>
            <a:r>
              <a:rPr lang="en-US" sz="3600" dirty="0">
                <a:latin typeface="Arial" panose="020B0604020202020204" pitchFamily="34" charset="0"/>
                <a:cs typeface="Arial" panose="020B0604020202020204" pitchFamily="34" charset="0"/>
              </a:rPr>
              <a:t>Active Shooter Response Training</a:t>
            </a:r>
          </a:p>
        </p:txBody>
      </p:sp>
      <p:pic>
        <p:nvPicPr>
          <p:cNvPr id="10" name="Content Placeholder 9">
            <a:extLst>
              <a:ext uri="{FF2B5EF4-FFF2-40B4-BE49-F238E27FC236}">
                <a16:creationId xmlns:a16="http://schemas.microsoft.com/office/drawing/2014/main" xmlns="" id="{3DEE3C54-6E05-45E6-B6A4-185BCE7440D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84215" y="5943832"/>
            <a:ext cx="2525985" cy="600102"/>
          </a:xfrm>
        </p:spPr>
      </p:pic>
      <p:sp>
        <p:nvSpPr>
          <p:cNvPr id="26" name="TextBox 25">
            <a:extLst>
              <a:ext uri="{FF2B5EF4-FFF2-40B4-BE49-F238E27FC236}">
                <a16:creationId xmlns:a16="http://schemas.microsoft.com/office/drawing/2014/main" xmlns="" id="{F98D1286-80CA-42E8-9F74-B32E4B6386AC}"/>
              </a:ext>
            </a:extLst>
          </p:cNvPr>
          <p:cNvSpPr txBox="1"/>
          <p:nvPr/>
        </p:nvSpPr>
        <p:spPr>
          <a:xfrm>
            <a:off x="7639051" y="409576"/>
            <a:ext cx="359092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Course Objectives</a:t>
            </a:r>
          </a:p>
        </p:txBody>
      </p:sp>
      <p:graphicFrame>
        <p:nvGraphicFramePr>
          <p:cNvPr id="27" name="Diagram 26">
            <a:extLst>
              <a:ext uri="{FF2B5EF4-FFF2-40B4-BE49-F238E27FC236}">
                <a16:creationId xmlns:a16="http://schemas.microsoft.com/office/drawing/2014/main" xmlns="" id="{0E5D87C1-D7AE-410D-887A-707C6D06A744}"/>
              </a:ext>
            </a:extLst>
          </p:cNvPr>
          <p:cNvGraphicFramePr/>
          <p:nvPr>
            <p:extLst>
              <p:ext uri="{D42A27DB-BD31-4B8C-83A1-F6EECF244321}">
                <p14:modId xmlns:p14="http://schemas.microsoft.com/office/powerpoint/2010/main" val="577422712"/>
              </p:ext>
            </p:extLst>
          </p:nvPr>
        </p:nvGraphicFramePr>
        <p:xfrm>
          <a:off x="5965825" y="1267600"/>
          <a:ext cx="5892799" cy="49762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58742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09FC177-3D79-4820-B529-5C81ABBFA5FD}"/>
              </a:ext>
            </a:extLst>
          </p:cNvPr>
          <p:cNvSpPr/>
          <p:nvPr/>
        </p:nvSpPr>
        <p:spPr>
          <a:xfrm>
            <a:off x="0" y="8"/>
            <a:ext cx="6252839" cy="6857992"/>
          </a:xfrm>
          <a:prstGeom prst="rect">
            <a:avLst/>
          </a:prstGeom>
          <a:solidFill>
            <a:srgbClr val="D5EBF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802C778-4671-4FC9-97A8-1530F4D8F6FC}"/>
              </a:ext>
            </a:extLst>
          </p:cNvPr>
          <p:cNvSpPr>
            <a:spLocks noGrp="1"/>
          </p:cNvSpPr>
          <p:nvPr>
            <p:ph type="title"/>
          </p:nvPr>
        </p:nvSpPr>
        <p:spPr>
          <a:xfrm>
            <a:off x="252273" y="2620052"/>
            <a:ext cx="4390748" cy="1325563"/>
          </a:xfrm>
        </p:spPr>
        <p:txBody>
          <a:bodyPr>
            <a:normAutofit/>
          </a:bodyPr>
          <a:lstStyle/>
          <a:p>
            <a:r>
              <a:rPr lang="en-US" sz="4000" dirty="0">
                <a:latin typeface="Arial" panose="020B0604020202020204" pitchFamily="34" charset="0"/>
                <a:cs typeface="Arial" panose="020B0604020202020204" pitchFamily="34" charset="0"/>
              </a:rPr>
              <a:t>Table of Contents</a:t>
            </a:r>
          </a:p>
        </p:txBody>
      </p:sp>
      <p:graphicFrame>
        <p:nvGraphicFramePr>
          <p:cNvPr id="4" name="Diagram 3">
            <a:extLst>
              <a:ext uri="{FF2B5EF4-FFF2-40B4-BE49-F238E27FC236}">
                <a16:creationId xmlns:a16="http://schemas.microsoft.com/office/drawing/2014/main" xmlns="" id="{DACD4E34-26F8-48A6-801D-179F47E54B62}"/>
              </a:ext>
            </a:extLst>
          </p:cNvPr>
          <p:cNvGraphicFramePr/>
          <p:nvPr>
            <p:extLst>
              <p:ext uri="{D42A27DB-BD31-4B8C-83A1-F6EECF244321}">
                <p14:modId xmlns:p14="http://schemas.microsoft.com/office/powerpoint/2010/main" val="1657092311"/>
              </p:ext>
            </p:extLst>
          </p:nvPr>
        </p:nvGraphicFramePr>
        <p:xfrm>
          <a:off x="4073124" y="795438"/>
          <a:ext cx="7280676" cy="49747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xmlns="" id="{DD2071A5-4314-40EA-99E0-B52678D0BE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5756" y="6150321"/>
            <a:ext cx="2240244" cy="532218"/>
          </a:xfrm>
          <a:prstGeom prst="rect">
            <a:avLst/>
          </a:prstGeom>
        </p:spPr>
      </p:pic>
      <p:pic>
        <p:nvPicPr>
          <p:cNvPr id="12" name="Graphic 11" descr="Run outline">
            <a:extLst>
              <a:ext uri="{FF2B5EF4-FFF2-40B4-BE49-F238E27FC236}">
                <a16:creationId xmlns:a16="http://schemas.microsoft.com/office/drawing/2014/main" xmlns="" id="{6C112332-F6DB-4D66-9069-ABAC655B69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695115" y="2379807"/>
            <a:ext cx="657910" cy="657910"/>
          </a:xfrm>
          <a:prstGeom prst="rect">
            <a:avLst/>
          </a:prstGeom>
        </p:spPr>
      </p:pic>
      <p:pic>
        <p:nvPicPr>
          <p:cNvPr id="14" name="Graphic 13" descr="Police male outline">
            <a:extLst>
              <a:ext uri="{FF2B5EF4-FFF2-40B4-BE49-F238E27FC236}">
                <a16:creationId xmlns:a16="http://schemas.microsoft.com/office/drawing/2014/main" xmlns="" id="{3A2B490F-3D92-49C5-AFC3-111F40F8A8B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4726570" y="3497701"/>
            <a:ext cx="721360" cy="721360"/>
          </a:xfrm>
          <a:prstGeom prst="rect">
            <a:avLst/>
          </a:prstGeom>
        </p:spPr>
      </p:pic>
      <p:pic>
        <p:nvPicPr>
          <p:cNvPr id="16" name="Graphic 15" descr="Lightbulb and gear outline">
            <a:extLst>
              <a:ext uri="{FF2B5EF4-FFF2-40B4-BE49-F238E27FC236}">
                <a16:creationId xmlns:a16="http://schemas.microsoft.com/office/drawing/2014/main" xmlns="" id="{44BF42D2-93F8-475A-BF41-2DCA574851C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4314065" y="1203327"/>
            <a:ext cx="657911" cy="657911"/>
          </a:xfrm>
          <a:prstGeom prst="rect">
            <a:avLst/>
          </a:prstGeom>
        </p:spPr>
      </p:pic>
      <p:pic>
        <p:nvPicPr>
          <p:cNvPr id="18" name="Graphic 17" descr="Inbox Check outline">
            <a:extLst>
              <a:ext uri="{FF2B5EF4-FFF2-40B4-BE49-F238E27FC236}">
                <a16:creationId xmlns:a16="http://schemas.microsoft.com/office/drawing/2014/main" xmlns="" id="{CC4C9A37-09E5-40E7-AB4F-F3CD84039EE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4281096" y="4599151"/>
            <a:ext cx="721360" cy="721360"/>
          </a:xfrm>
          <a:prstGeom prst="rect">
            <a:avLst/>
          </a:prstGeom>
        </p:spPr>
      </p:pic>
    </p:spTree>
    <p:extLst>
      <p:ext uri="{BB962C8B-B14F-4D97-AF65-F5344CB8AC3E}">
        <p14:creationId xmlns:p14="http://schemas.microsoft.com/office/powerpoint/2010/main" val="1187507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DB71B46-125E-4FD7-AD35-EB7206C7CA74}"/>
              </a:ext>
            </a:extLst>
          </p:cNvPr>
          <p:cNvSpPr/>
          <p:nvPr/>
        </p:nvSpPr>
        <p:spPr>
          <a:xfrm>
            <a:off x="341312" y="5701546"/>
            <a:ext cx="11363326" cy="806556"/>
          </a:xfrm>
          <a:prstGeom prst="rect">
            <a:avLst/>
          </a:prstGeom>
          <a:solidFill>
            <a:srgbClr val="F2B0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BC48A14E-F0DC-4D4A-982F-57DC6504B2A5}"/>
              </a:ext>
            </a:extLst>
          </p:cNvPr>
          <p:cNvSpPr/>
          <p:nvPr/>
        </p:nvSpPr>
        <p:spPr>
          <a:xfrm>
            <a:off x="361949" y="3067582"/>
            <a:ext cx="11363326" cy="236655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6078B547-9ED6-455D-89DE-345BD63AEF51}"/>
              </a:ext>
            </a:extLst>
          </p:cNvPr>
          <p:cNvSpPr/>
          <p:nvPr/>
        </p:nvSpPr>
        <p:spPr>
          <a:xfrm>
            <a:off x="0" y="534564"/>
            <a:ext cx="12192000" cy="1171567"/>
          </a:xfrm>
          <a:prstGeom prst="rect">
            <a:avLst/>
          </a:prstGeom>
          <a:solidFill>
            <a:srgbClr val="D5EB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2F0F76C0-9772-4E25-8C58-100DDC7E51C2}"/>
              </a:ext>
            </a:extLst>
          </p:cNvPr>
          <p:cNvSpPr txBox="1"/>
          <p:nvPr/>
        </p:nvSpPr>
        <p:spPr>
          <a:xfrm>
            <a:off x="4391025" y="704848"/>
            <a:ext cx="3409950"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Introduction</a:t>
            </a:r>
          </a:p>
        </p:txBody>
      </p:sp>
      <p:sp>
        <p:nvSpPr>
          <p:cNvPr id="5" name="TextBox 4">
            <a:extLst>
              <a:ext uri="{FF2B5EF4-FFF2-40B4-BE49-F238E27FC236}">
                <a16:creationId xmlns:a16="http://schemas.microsoft.com/office/drawing/2014/main" xmlns="" id="{2C1B60CB-820D-4262-AA43-BDEE909AF9E4}"/>
              </a:ext>
            </a:extLst>
          </p:cNvPr>
          <p:cNvSpPr txBox="1"/>
          <p:nvPr/>
        </p:nvSpPr>
        <p:spPr>
          <a:xfrm>
            <a:off x="236060" y="1873743"/>
            <a:ext cx="11615103"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a:t>Disclaimer:</a:t>
            </a:r>
          </a:p>
          <a:p>
            <a:r>
              <a:rPr lang="en-US" dirty="0"/>
              <a:t>This course contains video clips and photos of violence that you may find disturbing. You may choose not to watch the videos. Take the time you need to complete the training. Speak with your supervisor for additional assistance.</a:t>
            </a:r>
          </a:p>
        </p:txBody>
      </p:sp>
      <p:sp>
        <p:nvSpPr>
          <p:cNvPr id="6" name="TextBox 5">
            <a:extLst>
              <a:ext uri="{FF2B5EF4-FFF2-40B4-BE49-F238E27FC236}">
                <a16:creationId xmlns:a16="http://schemas.microsoft.com/office/drawing/2014/main" xmlns="" id="{B64C2811-53A8-44F9-B62C-409CA3BF4246}"/>
              </a:ext>
            </a:extLst>
          </p:cNvPr>
          <p:cNvSpPr txBox="1"/>
          <p:nvPr/>
        </p:nvSpPr>
        <p:spPr>
          <a:xfrm>
            <a:off x="471487" y="5920158"/>
            <a:ext cx="11144250" cy="369332"/>
          </a:xfrm>
          <a:prstGeom prst="rect">
            <a:avLst/>
          </a:prstGeom>
          <a:noFill/>
        </p:spPr>
        <p:txBody>
          <a:bodyPr wrap="square" rtlCol="0">
            <a:spAutoFit/>
          </a:bodyPr>
          <a:lstStyle/>
          <a:p>
            <a:r>
              <a:rPr lang="en-US" dirty="0"/>
              <a:t>There will be a series of knowledge checks throughout the course and a final assessment at the end.</a:t>
            </a:r>
          </a:p>
        </p:txBody>
      </p:sp>
      <p:sp>
        <p:nvSpPr>
          <p:cNvPr id="7" name="TextBox 6">
            <a:extLst>
              <a:ext uri="{FF2B5EF4-FFF2-40B4-BE49-F238E27FC236}">
                <a16:creationId xmlns:a16="http://schemas.microsoft.com/office/drawing/2014/main" xmlns="" id="{A1E66BEB-2B25-4E28-BD13-0AEA5BECDB44}"/>
              </a:ext>
            </a:extLst>
          </p:cNvPr>
          <p:cNvSpPr txBox="1"/>
          <p:nvPr/>
        </p:nvSpPr>
        <p:spPr>
          <a:xfrm>
            <a:off x="466725" y="3233647"/>
            <a:ext cx="10744200" cy="2031325"/>
          </a:xfrm>
          <a:prstGeom prst="rect">
            <a:avLst/>
          </a:prstGeom>
          <a:noFill/>
        </p:spPr>
        <p:txBody>
          <a:bodyPr wrap="square" rtlCol="0">
            <a:spAutoFit/>
          </a:bodyPr>
          <a:lstStyle/>
          <a:p>
            <a:r>
              <a:rPr lang="en-US" dirty="0"/>
              <a:t>The goal of this training is to keep employees safe. Because most active shooter incidents are over within minutes, individuals must be prepared to deal with the situation until law enforcement arrives. Your administration wants you to have the tools to prepare, decide and act in the event that you are faced with an active shooter at work.</a:t>
            </a:r>
          </a:p>
          <a:p>
            <a:endParaRPr lang="en-US" dirty="0"/>
          </a:p>
          <a:p>
            <a:r>
              <a:rPr lang="en-US" dirty="0"/>
              <a:t>This training does not take place of the Workplace Violence Prevention training required for all state employees by state statute. This training is additional material to help employees be prepared and safe.</a:t>
            </a:r>
          </a:p>
        </p:txBody>
      </p:sp>
      <p:pic>
        <p:nvPicPr>
          <p:cNvPr id="12" name="Graphic 11" descr="Head with gears outline">
            <a:extLst>
              <a:ext uri="{FF2B5EF4-FFF2-40B4-BE49-F238E27FC236}">
                <a16:creationId xmlns:a16="http://schemas.microsoft.com/office/drawing/2014/main" xmlns="" id="{7E138438-A6E9-41DC-81B4-C06CA8C049F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200640" y="5764464"/>
            <a:ext cx="680720" cy="680720"/>
          </a:xfrm>
          <a:prstGeom prst="rect">
            <a:avLst/>
          </a:prstGeom>
        </p:spPr>
      </p:pic>
    </p:spTree>
    <p:extLst>
      <p:ext uri="{BB962C8B-B14F-4D97-AF65-F5344CB8AC3E}">
        <p14:creationId xmlns:p14="http://schemas.microsoft.com/office/powerpoint/2010/main" val="41353580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BE36967A-693C-4043-828D-4EC33D0AB3E6}"/>
              </a:ext>
            </a:extLst>
          </p:cNvPr>
          <p:cNvGraphicFramePr/>
          <p:nvPr>
            <p:extLst>
              <p:ext uri="{D42A27DB-BD31-4B8C-83A1-F6EECF244321}">
                <p14:modId xmlns:p14="http://schemas.microsoft.com/office/powerpoint/2010/main" val="3460886811"/>
              </p:ext>
            </p:extLst>
          </p:nvPr>
        </p:nvGraphicFramePr>
        <p:xfrm>
          <a:off x="355599" y="129117"/>
          <a:ext cx="11731626" cy="2271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Lightbulb and gear outline">
            <a:extLst>
              <a:ext uri="{FF2B5EF4-FFF2-40B4-BE49-F238E27FC236}">
                <a16:creationId xmlns:a16="http://schemas.microsoft.com/office/drawing/2014/main" xmlns="" id="{263A4BEC-C9B7-48C2-AF58-60F660D70B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65025" y="764901"/>
            <a:ext cx="999615" cy="999615"/>
          </a:xfrm>
          <a:prstGeom prst="rect">
            <a:avLst/>
          </a:prstGeom>
        </p:spPr>
      </p:pic>
      <p:sp>
        <p:nvSpPr>
          <p:cNvPr id="6" name="Arrow: Pentagon 5">
            <a:extLst>
              <a:ext uri="{FF2B5EF4-FFF2-40B4-BE49-F238E27FC236}">
                <a16:creationId xmlns:a16="http://schemas.microsoft.com/office/drawing/2014/main" xmlns="" id="{EA786BF0-1A0D-40FE-88A4-BF854BE98F4C}"/>
              </a:ext>
            </a:extLst>
          </p:cNvPr>
          <p:cNvSpPr/>
          <p:nvPr/>
        </p:nvSpPr>
        <p:spPr>
          <a:xfrm>
            <a:off x="1095374" y="2171700"/>
            <a:ext cx="5314951" cy="3921399"/>
          </a:xfrm>
          <a:prstGeom prst="homePlate">
            <a:avLst/>
          </a:prstGeom>
          <a:solidFill>
            <a:srgbClr val="1F386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xmlns="" id="{22AB6AD4-3143-44BD-A65B-40DBA634FA18}"/>
              </a:ext>
            </a:extLst>
          </p:cNvPr>
          <p:cNvSpPr/>
          <p:nvPr/>
        </p:nvSpPr>
        <p:spPr>
          <a:xfrm>
            <a:off x="4431303" y="2203444"/>
            <a:ext cx="7045846" cy="1124476"/>
          </a:xfrm>
          <a:custGeom>
            <a:avLst/>
            <a:gdLst>
              <a:gd name="connsiteX0" fmla="*/ 0 w 5963140"/>
              <a:gd name="connsiteY0" fmla="*/ 153462 h 920754"/>
              <a:gd name="connsiteX1" fmla="*/ 153462 w 5963140"/>
              <a:gd name="connsiteY1" fmla="*/ 0 h 920754"/>
              <a:gd name="connsiteX2" fmla="*/ 5809678 w 5963140"/>
              <a:gd name="connsiteY2" fmla="*/ 0 h 920754"/>
              <a:gd name="connsiteX3" fmla="*/ 5963140 w 5963140"/>
              <a:gd name="connsiteY3" fmla="*/ 153462 h 920754"/>
              <a:gd name="connsiteX4" fmla="*/ 5963140 w 5963140"/>
              <a:gd name="connsiteY4" fmla="*/ 767292 h 920754"/>
              <a:gd name="connsiteX5" fmla="*/ 5809678 w 5963140"/>
              <a:gd name="connsiteY5" fmla="*/ 920754 h 920754"/>
              <a:gd name="connsiteX6" fmla="*/ 153462 w 5963140"/>
              <a:gd name="connsiteY6" fmla="*/ 920754 h 920754"/>
              <a:gd name="connsiteX7" fmla="*/ 0 w 5963140"/>
              <a:gd name="connsiteY7" fmla="*/ 767292 h 920754"/>
              <a:gd name="connsiteX8" fmla="*/ 0 w 5963140"/>
              <a:gd name="connsiteY8" fmla="*/ 153462 h 92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140" h="920754">
                <a:moveTo>
                  <a:pt x="0" y="153462"/>
                </a:moveTo>
                <a:cubicBezTo>
                  <a:pt x="0" y="68707"/>
                  <a:pt x="68707" y="0"/>
                  <a:pt x="153462" y="0"/>
                </a:cubicBezTo>
                <a:lnTo>
                  <a:pt x="5809678" y="0"/>
                </a:lnTo>
                <a:cubicBezTo>
                  <a:pt x="5894433" y="0"/>
                  <a:pt x="5963140" y="68707"/>
                  <a:pt x="5963140" y="153462"/>
                </a:cubicBezTo>
                <a:lnTo>
                  <a:pt x="5963140" y="767292"/>
                </a:lnTo>
                <a:cubicBezTo>
                  <a:pt x="5963140" y="852047"/>
                  <a:pt x="5894433" y="920754"/>
                  <a:pt x="5809678" y="920754"/>
                </a:cubicBezTo>
                <a:lnTo>
                  <a:pt x="153462" y="920754"/>
                </a:lnTo>
                <a:cubicBezTo>
                  <a:pt x="68707" y="920754"/>
                  <a:pt x="0" y="852047"/>
                  <a:pt x="0" y="767292"/>
                </a:cubicBezTo>
                <a:lnTo>
                  <a:pt x="0" y="15346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288" tIns="98288" rIns="98288" bIns="9828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Active shooting incidents can happen anywhere and have happened in the State of Connecticut. The State of Connecticut has established safety standards to protect employees.</a:t>
            </a:r>
          </a:p>
        </p:txBody>
      </p:sp>
      <p:sp>
        <p:nvSpPr>
          <p:cNvPr id="8" name="Freeform: Shape 7">
            <a:extLst>
              <a:ext uri="{FF2B5EF4-FFF2-40B4-BE49-F238E27FC236}">
                <a16:creationId xmlns:a16="http://schemas.microsoft.com/office/drawing/2014/main" xmlns="" id="{561B5D94-168D-4B32-A73D-A3A86E741BDA}"/>
              </a:ext>
            </a:extLst>
          </p:cNvPr>
          <p:cNvSpPr/>
          <p:nvPr/>
        </p:nvSpPr>
        <p:spPr>
          <a:xfrm>
            <a:off x="4431303" y="3530081"/>
            <a:ext cx="7045846" cy="1461019"/>
          </a:xfrm>
          <a:custGeom>
            <a:avLst/>
            <a:gdLst>
              <a:gd name="connsiteX0" fmla="*/ 0 w 5991482"/>
              <a:gd name="connsiteY0" fmla="*/ 153462 h 920754"/>
              <a:gd name="connsiteX1" fmla="*/ 153462 w 5991482"/>
              <a:gd name="connsiteY1" fmla="*/ 0 h 920754"/>
              <a:gd name="connsiteX2" fmla="*/ 5838020 w 5991482"/>
              <a:gd name="connsiteY2" fmla="*/ 0 h 920754"/>
              <a:gd name="connsiteX3" fmla="*/ 5991482 w 5991482"/>
              <a:gd name="connsiteY3" fmla="*/ 153462 h 920754"/>
              <a:gd name="connsiteX4" fmla="*/ 5991482 w 5991482"/>
              <a:gd name="connsiteY4" fmla="*/ 767292 h 920754"/>
              <a:gd name="connsiteX5" fmla="*/ 5838020 w 5991482"/>
              <a:gd name="connsiteY5" fmla="*/ 920754 h 920754"/>
              <a:gd name="connsiteX6" fmla="*/ 153462 w 5991482"/>
              <a:gd name="connsiteY6" fmla="*/ 920754 h 920754"/>
              <a:gd name="connsiteX7" fmla="*/ 0 w 5991482"/>
              <a:gd name="connsiteY7" fmla="*/ 767292 h 920754"/>
              <a:gd name="connsiteX8" fmla="*/ 0 w 5991482"/>
              <a:gd name="connsiteY8" fmla="*/ 153462 h 92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1482" h="920754">
                <a:moveTo>
                  <a:pt x="0" y="153462"/>
                </a:moveTo>
                <a:cubicBezTo>
                  <a:pt x="0" y="68707"/>
                  <a:pt x="68707" y="0"/>
                  <a:pt x="153462" y="0"/>
                </a:cubicBezTo>
                <a:lnTo>
                  <a:pt x="5838020" y="0"/>
                </a:lnTo>
                <a:cubicBezTo>
                  <a:pt x="5922775" y="0"/>
                  <a:pt x="5991482" y="68707"/>
                  <a:pt x="5991482" y="153462"/>
                </a:cubicBezTo>
                <a:lnTo>
                  <a:pt x="5991482" y="767292"/>
                </a:lnTo>
                <a:cubicBezTo>
                  <a:pt x="5991482" y="852047"/>
                  <a:pt x="5922775" y="920754"/>
                  <a:pt x="5838020" y="920754"/>
                </a:cubicBezTo>
                <a:lnTo>
                  <a:pt x="153462" y="920754"/>
                </a:lnTo>
                <a:cubicBezTo>
                  <a:pt x="68707" y="920754"/>
                  <a:pt x="0" y="852047"/>
                  <a:pt x="0" y="767292"/>
                </a:cubicBezTo>
                <a:lnTo>
                  <a:pt x="0" y="15346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288" tIns="98288" rIns="98288" bIns="9828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Violence in the Workplace Prevention Policy</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State owned or leased building are “Weapon Free Zones”</a:t>
            </a:r>
          </a:p>
          <a:p>
            <a:pPr marL="0" lvl="0" indent="0" algn="ctr" defTabSz="622300">
              <a:lnSpc>
                <a:spcPct val="90000"/>
              </a:lnSpc>
              <a:spcBef>
                <a:spcPct val="0"/>
              </a:spcBef>
              <a:spcAft>
                <a:spcPct val="35000"/>
              </a:spcAft>
              <a:buNone/>
            </a:pPr>
            <a:r>
              <a:rPr lang="en-US" sz="1400" dirty="0">
                <a:latin typeface="Arial" panose="020B0604020202020204" pitchFamily="34" charset="0"/>
                <a:cs typeface="Arial" panose="020B0604020202020204" pitchFamily="34" charset="0"/>
              </a:rPr>
              <a:t>The only people who may have firearms at a state work site are those authorized to carry a weapon for their state job – such as a police officer, game warden etc. No one else should ever bring a firearm into a state building</a:t>
            </a:r>
            <a:endParaRPr lang="en-US" sz="1400" kern="1200" dirty="0">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xmlns="" id="{8AA1892E-3938-4B2F-968F-26CCCE34B1A2}"/>
              </a:ext>
            </a:extLst>
          </p:cNvPr>
          <p:cNvSpPr/>
          <p:nvPr/>
        </p:nvSpPr>
        <p:spPr>
          <a:xfrm>
            <a:off x="4431303" y="5138727"/>
            <a:ext cx="7045846" cy="920754"/>
          </a:xfrm>
          <a:custGeom>
            <a:avLst/>
            <a:gdLst>
              <a:gd name="connsiteX0" fmla="*/ 0 w 2528275"/>
              <a:gd name="connsiteY0" fmla="*/ 153462 h 920754"/>
              <a:gd name="connsiteX1" fmla="*/ 153462 w 2528275"/>
              <a:gd name="connsiteY1" fmla="*/ 0 h 920754"/>
              <a:gd name="connsiteX2" fmla="*/ 2374813 w 2528275"/>
              <a:gd name="connsiteY2" fmla="*/ 0 h 920754"/>
              <a:gd name="connsiteX3" fmla="*/ 2528275 w 2528275"/>
              <a:gd name="connsiteY3" fmla="*/ 153462 h 920754"/>
              <a:gd name="connsiteX4" fmla="*/ 2528275 w 2528275"/>
              <a:gd name="connsiteY4" fmla="*/ 767292 h 920754"/>
              <a:gd name="connsiteX5" fmla="*/ 2374813 w 2528275"/>
              <a:gd name="connsiteY5" fmla="*/ 920754 h 920754"/>
              <a:gd name="connsiteX6" fmla="*/ 153462 w 2528275"/>
              <a:gd name="connsiteY6" fmla="*/ 920754 h 920754"/>
              <a:gd name="connsiteX7" fmla="*/ 0 w 2528275"/>
              <a:gd name="connsiteY7" fmla="*/ 767292 h 920754"/>
              <a:gd name="connsiteX8" fmla="*/ 0 w 2528275"/>
              <a:gd name="connsiteY8" fmla="*/ 153462 h 92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275" h="920754">
                <a:moveTo>
                  <a:pt x="0" y="153462"/>
                </a:moveTo>
                <a:cubicBezTo>
                  <a:pt x="0" y="68707"/>
                  <a:pt x="68707" y="0"/>
                  <a:pt x="153462" y="0"/>
                </a:cubicBezTo>
                <a:lnTo>
                  <a:pt x="2374813" y="0"/>
                </a:lnTo>
                <a:cubicBezTo>
                  <a:pt x="2459568" y="0"/>
                  <a:pt x="2528275" y="68707"/>
                  <a:pt x="2528275" y="153462"/>
                </a:cubicBezTo>
                <a:lnTo>
                  <a:pt x="2528275" y="767292"/>
                </a:lnTo>
                <a:cubicBezTo>
                  <a:pt x="2528275" y="852047"/>
                  <a:pt x="2459568" y="920754"/>
                  <a:pt x="2374813" y="920754"/>
                </a:cubicBezTo>
                <a:lnTo>
                  <a:pt x="153462" y="920754"/>
                </a:lnTo>
                <a:cubicBezTo>
                  <a:pt x="68707" y="920754"/>
                  <a:pt x="0" y="852047"/>
                  <a:pt x="0" y="767292"/>
                </a:cubicBezTo>
                <a:lnTo>
                  <a:pt x="0" y="15346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288" tIns="98288" rIns="98288" bIns="9828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If you see someone with a gun, </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follow emergency procedures and report this right away!</a:t>
            </a:r>
          </a:p>
        </p:txBody>
      </p:sp>
      <p:pic>
        <p:nvPicPr>
          <p:cNvPr id="11" name="Picture 10">
            <a:extLst>
              <a:ext uri="{FF2B5EF4-FFF2-40B4-BE49-F238E27FC236}">
                <a16:creationId xmlns:a16="http://schemas.microsoft.com/office/drawing/2014/main" xmlns="" id="{8C2B059B-46C2-4DCB-A97E-CCD50764B2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22317" y="3624215"/>
            <a:ext cx="774309" cy="636375"/>
          </a:xfrm>
          <a:prstGeom prst="rect">
            <a:avLst/>
          </a:prstGeom>
        </p:spPr>
      </p:pic>
    </p:spTree>
    <p:extLst>
      <p:ext uri="{BB962C8B-B14F-4D97-AF65-F5344CB8AC3E}">
        <p14:creationId xmlns:p14="http://schemas.microsoft.com/office/powerpoint/2010/main" val="1892507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xmlns="" id="{5D58C0F6-A6B1-499F-928D-D2A230EA1BDF}"/>
              </a:ext>
            </a:extLst>
          </p:cNvPr>
          <p:cNvSpPr/>
          <p:nvPr/>
        </p:nvSpPr>
        <p:spPr>
          <a:xfrm>
            <a:off x="2780647" y="5569990"/>
            <a:ext cx="7725947" cy="763033"/>
          </a:xfrm>
          <a:custGeom>
            <a:avLst/>
            <a:gdLst>
              <a:gd name="connsiteX0" fmla="*/ 0 w 8186959"/>
              <a:gd name="connsiteY0" fmla="*/ 127198 h 763033"/>
              <a:gd name="connsiteX1" fmla="*/ 127198 w 8186959"/>
              <a:gd name="connsiteY1" fmla="*/ 0 h 763033"/>
              <a:gd name="connsiteX2" fmla="*/ 8059761 w 8186959"/>
              <a:gd name="connsiteY2" fmla="*/ 0 h 763033"/>
              <a:gd name="connsiteX3" fmla="*/ 8186959 w 8186959"/>
              <a:gd name="connsiteY3" fmla="*/ 127198 h 763033"/>
              <a:gd name="connsiteX4" fmla="*/ 8186959 w 8186959"/>
              <a:gd name="connsiteY4" fmla="*/ 635835 h 763033"/>
              <a:gd name="connsiteX5" fmla="*/ 8059761 w 8186959"/>
              <a:gd name="connsiteY5" fmla="*/ 763033 h 763033"/>
              <a:gd name="connsiteX6" fmla="*/ 127198 w 8186959"/>
              <a:gd name="connsiteY6" fmla="*/ 763033 h 763033"/>
              <a:gd name="connsiteX7" fmla="*/ 0 w 8186959"/>
              <a:gd name="connsiteY7" fmla="*/ 635835 h 763033"/>
              <a:gd name="connsiteX8" fmla="*/ 0 w 8186959"/>
              <a:gd name="connsiteY8" fmla="*/ 127198 h 76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6959" h="763033">
                <a:moveTo>
                  <a:pt x="0" y="127198"/>
                </a:moveTo>
                <a:cubicBezTo>
                  <a:pt x="0" y="56948"/>
                  <a:pt x="56948" y="0"/>
                  <a:pt x="127198" y="0"/>
                </a:cubicBezTo>
                <a:lnTo>
                  <a:pt x="8059761" y="0"/>
                </a:lnTo>
                <a:cubicBezTo>
                  <a:pt x="8130011" y="0"/>
                  <a:pt x="8186959" y="56948"/>
                  <a:pt x="8186959" y="127198"/>
                </a:cubicBezTo>
                <a:lnTo>
                  <a:pt x="8186959" y="635835"/>
                </a:lnTo>
                <a:cubicBezTo>
                  <a:pt x="8186959" y="706085"/>
                  <a:pt x="8130011" y="763033"/>
                  <a:pt x="8059761" y="763033"/>
                </a:cubicBezTo>
                <a:lnTo>
                  <a:pt x="127198" y="763033"/>
                </a:lnTo>
                <a:cubicBezTo>
                  <a:pt x="56948" y="763033"/>
                  <a:pt x="0" y="706085"/>
                  <a:pt x="0" y="635835"/>
                </a:cubicBezTo>
                <a:lnTo>
                  <a:pt x="0" y="127198"/>
                </a:lnTo>
                <a:close/>
              </a:path>
            </a:pathLst>
          </a:custGeom>
          <a:solidFill>
            <a:srgbClr val="FFC000"/>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36823" tIns="136823" rIns="136823" bIns="136823"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It is not a safe practice to confront or question a person behaving suspiciously, as you may be put in harm’s way. </a:t>
            </a:r>
          </a:p>
          <a:p>
            <a:pPr marL="0" lvl="0" indent="0" algn="ctr" defTabSz="622300">
              <a:lnSpc>
                <a:spcPct val="90000"/>
              </a:lnSpc>
              <a:spcBef>
                <a:spcPct val="0"/>
              </a:spcBef>
              <a:spcAft>
                <a:spcPct val="35000"/>
              </a:spcAft>
              <a:buNone/>
            </a:pPr>
            <a:r>
              <a:rPr lang="en-US" sz="1400" b="1" kern="1200" dirty="0">
                <a:solidFill>
                  <a:schemeClr val="tx1"/>
                </a:solidFill>
              </a:rPr>
              <a:t>Please try again.</a:t>
            </a:r>
          </a:p>
        </p:txBody>
      </p:sp>
      <p:sp>
        <p:nvSpPr>
          <p:cNvPr id="19" name="Freeform: Shape 18">
            <a:extLst>
              <a:ext uri="{FF2B5EF4-FFF2-40B4-BE49-F238E27FC236}">
                <a16:creationId xmlns:a16="http://schemas.microsoft.com/office/drawing/2014/main" xmlns="" id="{B0C9307C-ACC9-445D-822B-235FB317309B}"/>
              </a:ext>
            </a:extLst>
          </p:cNvPr>
          <p:cNvSpPr/>
          <p:nvPr/>
        </p:nvSpPr>
        <p:spPr>
          <a:xfrm>
            <a:off x="2788028" y="4702349"/>
            <a:ext cx="7711186" cy="763033"/>
          </a:xfrm>
          <a:custGeom>
            <a:avLst/>
            <a:gdLst>
              <a:gd name="connsiteX0" fmla="*/ 0 w 8186959"/>
              <a:gd name="connsiteY0" fmla="*/ 127198 h 763033"/>
              <a:gd name="connsiteX1" fmla="*/ 127198 w 8186959"/>
              <a:gd name="connsiteY1" fmla="*/ 0 h 763033"/>
              <a:gd name="connsiteX2" fmla="*/ 8059761 w 8186959"/>
              <a:gd name="connsiteY2" fmla="*/ 0 h 763033"/>
              <a:gd name="connsiteX3" fmla="*/ 8186959 w 8186959"/>
              <a:gd name="connsiteY3" fmla="*/ 127198 h 763033"/>
              <a:gd name="connsiteX4" fmla="*/ 8186959 w 8186959"/>
              <a:gd name="connsiteY4" fmla="*/ 635835 h 763033"/>
              <a:gd name="connsiteX5" fmla="*/ 8059761 w 8186959"/>
              <a:gd name="connsiteY5" fmla="*/ 763033 h 763033"/>
              <a:gd name="connsiteX6" fmla="*/ 127198 w 8186959"/>
              <a:gd name="connsiteY6" fmla="*/ 763033 h 763033"/>
              <a:gd name="connsiteX7" fmla="*/ 0 w 8186959"/>
              <a:gd name="connsiteY7" fmla="*/ 635835 h 763033"/>
              <a:gd name="connsiteX8" fmla="*/ 0 w 8186959"/>
              <a:gd name="connsiteY8" fmla="*/ 127198 h 76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6959" h="763033">
                <a:moveTo>
                  <a:pt x="0" y="127198"/>
                </a:moveTo>
                <a:cubicBezTo>
                  <a:pt x="0" y="56948"/>
                  <a:pt x="56948" y="0"/>
                  <a:pt x="127198" y="0"/>
                </a:cubicBezTo>
                <a:lnTo>
                  <a:pt x="8059761" y="0"/>
                </a:lnTo>
                <a:cubicBezTo>
                  <a:pt x="8130011" y="0"/>
                  <a:pt x="8186959" y="56948"/>
                  <a:pt x="8186959" y="127198"/>
                </a:cubicBezTo>
                <a:lnTo>
                  <a:pt x="8186959" y="635835"/>
                </a:lnTo>
                <a:cubicBezTo>
                  <a:pt x="8186959" y="706085"/>
                  <a:pt x="8130011" y="763033"/>
                  <a:pt x="8059761" y="763033"/>
                </a:cubicBezTo>
                <a:lnTo>
                  <a:pt x="127198" y="763033"/>
                </a:lnTo>
                <a:cubicBezTo>
                  <a:pt x="56948" y="763033"/>
                  <a:pt x="0" y="706085"/>
                  <a:pt x="0" y="635835"/>
                </a:cubicBezTo>
                <a:lnTo>
                  <a:pt x="0" y="127198"/>
                </a:lnTo>
                <a:close/>
              </a:path>
            </a:pathLst>
          </a:custGeom>
          <a:solidFill>
            <a:srgbClr val="FFC000"/>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36823" tIns="136823" rIns="136823" bIns="136823"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Telling others about a suspicious person does not create a safer workplace or resolve the situation. </a:t>
            </a:r>
          </a:p>
          <a:p>
            <a:pPr marL="0" lvl="0" indent="0" algn="ctr" defTabSz="622300">
              <a:lnSpc>
                <a:spcPct val="90000"/>
              </a:lnSpc>
              <a:spcBef>
                <a:spcPct val="0"/>
              </a:spcBef>
              <a:spcAft>
                <a:spcPct val="35000"/>
              </a:spcAft>
              <a:buNone/>
            </a:pPr>
            <a:r>
              <a:rPr lang="en-US" sz="1400" b="1" kern="1200" dirty="0">
                <a:solidFill>
                  <a:schemeClr val="tx1"/>
                </a:solidFill>
              </a:rPr>
              <a:t>Please try again.</a:t>
            </a:r>
          </a:p>
        </p:txBody>
      </p:sp>
      <p:sp>
        <p:nvSpPr>
          <p:cNvPr id="18" name="Freeform: Shape 17">
            <a:extLst>
              <a:ext uri="{FF2B5EF4-FFF2-40B4-BE49-F238E27FC236}">
                <a16:creationId xmlns:a16="http://schemas.microsoft.com/office/drawing/2014/main" xmlns="" id="{165D41C5-50E2-4DC0-8D0D-944B606F5ADA}"/>
              </a:ext>
            </a:extLst>
          </p:cNvPr>
          <p:cNvSpPr/>
          <p:nvPr/>
        </p:nvSpPr>
        <p:spPr>
          <a:xfrm>
            <a:off x="2773267" y="3847753"/>
            <a:ext cx="7711186" cy="763033"/>
          </a:xfrm>
          <a:custGeom>
            <a:avLst/>
            <a:gdLst>
              <a:gd name="connsiteX0" fmla="*/ 0 w 8186959"/>
              <a:gd name="connsiteY0" fmla="*/ 127198 h 763033"/>
              <a:gd name="connsiteX1" fmla="*/ 127198 w 8186959"/>
              <a:gd name="connsiteY1" fmla="*/ 0 h 763033"/>
              <a:gd name="connsiteX2" fmla="*/ 8059761 w 8186959"/>
              <a:gd name="connsiteY2" fmla="*/ 0 h 763033"/>
              <a:gd name="connsiteX3" fmla="*/ 8186959 w 8186959"/>
              <a:gd name="connsiteY3" fmla="*/ 127198 h 763033"/>
              <a:gd name="connsiteX4" fmla="*/ 8186959 w 8186959"/>
              <a:gd name="connsiteY4" fmla="*/ 635835 h 763033"/>
              <a:gd name="connsiteX5" fmla="*/ 8059761 w 8186959"/>
              <a:gd name="connsiteY5" fmla="*/ 763033 h 763033"/>
              <a:gd name="connsiteX6" fmla="*/ 127198 w 8186959"/>
              <a:gd name="connsiteY6" fmla="*/ 763033 h 763033"/>
              <a:gd name="connsiteX7" fmla="*/ 0 w 8186959"/>
              <a:gd name="connsiteY7" fmla="*/ 635835 h 763033"/>
              <a:gd name="connsiteX8" fmla="*/ 0 w 8186959"/>
              <a:gd name="connsiteY8" fmla="*/ 127198 h 76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6959" h="763033">
                <a:moveTo>
                  <a:pt x="0" y="127198"/>
                </a:moveTo>
                <a:cubicBezTo>
                  <a:pt x="0" y="56948"/>
                  <a:pt x="56948" y="0"/>
                  <a:pt x="127198" y="0"/>
                </a:cubicBezTo>
                <a:lnTo>
                  <a:pt x="8059761" y="0"/>
                </a:lnTo>
                <a:cubicBezTo>
                  <a:pt x="8130011" y="0"/>
                  <a:pt x="8186959" y="56948"/>
                  <a:pt x="8186959" y="127198"/>
                </a:cubicBezTo>
                <a:lnTo>
                  <a:pt x="8186959" y="635835"/>
                </a:lnTo>
                <a:cubicBezTo>
                  <a:pt x="8186959" y="706085"/>
                  <a:pt x="8130011" y="763033"/>
                  <a:pt x="8059761" y="763033"/>
                </a:cubicBezTo>
                <a:lnTo>
                  <a:pt x="127198" y="763033"/>
                </a:lnTo>
                <a:cubicBezTo>
                  <a:pt x="56948" y="763033"/>
                  <a:pt x="0" y="706085"/>
                  <a:pt x="0" y="635835"/>
                </a:cubicBezTo>
                <a:lnTo>
                  <a:pt x="0" y="127198"/>
                </a:lnTo>
                <a:close/>
              </a:path>
            </a:pathLst>
          </a:custGeom>
          <a:solidFill>
            <a:srgbClr val="00B0F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36823" tIns="136823" rIns="136823" bIns="136823" numCol="1" spcCol="1270" anchor="ctr" anchorCtr="0">
            <a:noAutofit/>
          </a:bodyPr>
          <a:lstStyle/>
          <a:p>
            <a:pPr marL="0" lvl="0" indent="0" algn="ctr" defTabSz="622300">
              <a:lnSpc>
                <a:spcPct val="90000"/>
              </a:lnSpc>
              <a:spcBef>
                <a:spcPct val="0"/>
              </a:spcBef>
              <a:spcAft>
                <a:spcPct val="35000"/>
              </a:spcAft>
              <a:buNone/>
            </a:pPr>
            <a:r>
              <a:rPr lang="en-US" sz="1400" b="1" dirty="0">
                <a:solidFill>
                  <a:schemeClr val="tx1"/>
                </a:solidFill>
                <a:latin typeface="Arial" panose="020B0604020202020204" pitchFamily="34" charset="0"/>
                <a:cs typeface="Arial" panose="020B0604020202020204" pitchFamily="34" charset="0"/>
              </a:rPr>
              <a:t>Great choice! The stranger is acting suspiciously, and even if they have good reason to be in the building, reporting the situation to an authority is advisable.</a:t>
            </a:r>
          </a:p>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Proceed to the next question</a:t>
            </a:r>
          </a:p>
        </p:txBody>
      </p:sp>
      <p:sp>
        <p:nvSpPr>
          <p:cNvPr id="17" name="Freeform: Shape 16">
            <a:extLst>
              <a:ext uri="{FF2B5EF4-FFF2-40B4-BE49-F238E27FC236}">
                <a16:creationId xmlns:a16="http://schemas.microsoft.com/office/drawing/2014/main" xmlns="" id="{6ACA7900-B0A2-411C-AB74-DD066224580F}"/>
              </a:ext>
            </a:extLst>
          </p:cNvPr>
          <p:cNvSpPr/>
          <p:nvPr/>
        </p:nvSpPr>
        <p:spPr>
          <a:xfrm>
            <a:off x="2773267" y="2970265"/>
            <a:ext cx="7711186" cy="763033"/>
          </a:xfrm>
          <a:custGeom>
            <a:avLst/>
            <a:gdLst>
              <a:gd name="connsiteX0" fmla="*/ 0 w 8186959"/>
              <a:gd name="connsiteY0" fmla="*/ 127198 h 763033"/>
              <a:gd name="connsiteX1" fmla="*/ 127198 w 8186959"/>
              <a:gd name="connsiteY1" fmla="*/ 0 h 763033"/>
              <a:gd name="connsiteX2" fmla="*/ 8059761 w 8186959"/>
              <a:gd name="connsiteY2" fmla="*/ 0 h 763033"/>
              <a:gd name="connsiteX3" fmla="*/ 8186959 w 8186959"/>
              <a:gd name="connsiteY3" fmla="*/ 127198 h 763033"/>
              <a:gd name="connsiteX4" fmla="*/ 8186959 w 8186959"/>
              <a:gd name="connsiteY4" fmla="*/ 635835 h 763033"/>
              <a:gd name="connsiteX5" fmla="*/ 8059761 w 8186959"/>
              <a:gd name="connsiteY5" fmla="*/ 763033 h 763033"/>
              <a:gd name="connsiteX6" fmla="*/ 127198 w 8186959"/>
              <a:gd name="connsiteY6" fmla="*/ 763033 h 763033"/>
              <a:gd name="connsiteX7" fmla="*/ 0 w 8186959"/>
              <a:gd name="connsiteY7" fmla="*/ 635835 h 763033"/>
              <a:gd name="connsiteX8" fmla="*/ 0 w 8186959"/>
              <a:gd name="connsiteY8" fmla="*/ 127198 h 76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6959" h="763033">
                <a:moveTo>
                  <a:pt x="0" y="127198"/>
                </a:moveTo>
                <a:cubicBezTo>
                  <a:pt x="0" y="56948"/>
                  <a:pt x="56948" y="0"/>
                  <a:pt x="127198" y="0"/>
                </a:cubicBezTo>
                <a:lnTo>
                  <a:pt x="8059761" y="0"/>
                </a:lnTo>
                <a:cubicBezTo>
                  <a:pt x="8130011" y="0"/>
                  <a:pt x="8186959" y="56948"/>
                  <a:pt x="8186959" y="127198"/>
                </a:cubicBezTo>
                <a:lnTo>
                  <a:pt x="8186959" y="635835"/>
                </a:lnTo>
                <a:cubicBezTo>
                  <a:pt x="8186959" y="706085"/>
                  <a:pt x="8130011" y="763033"/>
                  <a:pt x="8059761" y="763033"/>
                </a:cubicBezTo>
                <a:lnTo>
                  <a:pt x="127198" y="763033"/>
                </a:lnTo>
                <a:cubicBezTo>
                  <a:pt x="56948" y="763033"/>
                  <a:pt x="0" y="706085"/>
                  <a:pt x="0" y="635835"/>
                </a:cubicBezTo>
                <a:lnTo>
                  <a:pt x="0" y="127198"/>
                </a:lnTo>
                <a:close/>
              </a:path>
            </a:pathLst>
          </a:custGeom>
          <a:solidFill>
            <a:srgbClr val="FFC00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36823" tIns="136823" rIns="136823" bIns="136823"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It is everyone’s responsibility to keep our workplace safe. Please try again.</a:t>
            </a:r>
          </a:p>
        </p:txBody>
      </p:sp>
      <p:sp>
        <p:nvSpPr>
          <p:cNvPr id="2" name="Rectangle 1">
            <a:extLst>
              <a:ext uri="{FF2B5EF4-FFF2-40B4-BE49-F238E27FC236}">
                <a16:creationId xmlns:a16="http://schemas.microsoft.com/office/drawing/2014/main" xmlns="" id="{7213678F-12B9-419C-88A8-C63F4888028C}"/>
              </a:ext>
            </a:extLst>
          </p:cNvPr>
          <p:cNvSpPr/>
          <p:nvPr/>
        </p:nvSpPr>
        <p:spPr>
          <a:xfrm>
            <a:off x="0" y="534564"/>
            <a:ext cx="12192000" cy="1171567"/>
          </a:xfrm>
          <a:prstGeom prst="rect">
            <a:avLst/>
          </a:prstGeom>
          <a:solidFill>
            <a:srgbClr val="9DCC8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F9A8820A-7DCD-4623-BB55-EC468C9BE5F2}"/>
              </a:ext>
            </a:extLst>
          </p:cNvPr>
          <p:cNvSpPr txBox="1"/>
          <p:nvPr/>
        </p:nvSpPr>
        <p:spPr>
          <a:xfrm>
            <a:off x="4281488" y="827959"/>
            <a:ext cx="362902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Knowledge Check</a:t>
            </a:r>
          </a:p>
        </p:txBody>
      </p:sp>
      <p:sp>
        <p:nvSpPr>
          <p:cNvPr id="8" name="Freeform: Shape 7">
            <a:extLst>
              <a:ext uri="{FF2B5EF4-FFF2-40B4-BE49-F238E27FC236}">
                <a16:creationId xmlns:a16="http://schemas.microsoft.com/office/drawing/2014/main" xmlns="" id="{91559230-36F4-474D-B558-506F87070714}"/>
              </a:ext>
            </a:extLst>
          </p:cNvPr>
          <p:cNvSpPr/>
          <p:nvPr/>
        </p:nvSpPr>
        <p:spPr>
          <a:xfrm>
            <a:off x="309880" y="1843370"/>
            <a:ext cx="11633304" cy="998309"/>
          </a:xfrm>
          <a:custGeom>
            <a:avLst/>
            <a:gdLst>
              <a:gd name="connsiteX0" fmla="*/ 0 w 10994209"/>
              <a:gd name="connsiteY0" fmla="*/ 76303 h 763033"/>
              <a:gd name="connsiteX1" fmla="*/ 76303 w 10994209"/>
              <a:gd name="connsiteY1" fmla="*/ 0 h 763033"/>
              <a:gd name="connsiteX2" fmla="*/ 10917906 w 10994209"/>
              <a:gd name="connsiteY2" fmla="*/ 0 h 763033"/>
              <a:gd name="connsiteX3" fmla="*/ 10994209 w 10994209"/>
              <a:gd name="connsiteY3" fmla="*/ 76303 h 763033"/>
              <a:gd name="connsiteX4" fmla="*/ 10994209 w 10994209"/>
              <a:gd name="connsiteY4" fmla="*/ 686730 h 763033"/>
              <a:gd name="connsiteX5" fmla="*/ 10917906 w 10994209"/>
              <a:gd name="connsiteY5" fmla="*/ 763033 h 763033"/>
              <a:gd name="connsiteX6" fmla="*/ 76303 w 10994209"/>
              <a:gd name="connsiteY6" fmla="*/ 763033 h 763033"/>
              <a:gd name="connsiteX7" fmla="*/ 0 w 10994209"/>
              <a:gd name="connsiteY7" fmla="*/ 686730 h 763033"/>
              <a:gd name="connsiteX8" fmla="*/ 0 w 10994209"/>
              <a:gd name="connsiteY8" fmla="*/ 76303 h 76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4209" h="763033">
                <a:moveTo>
                  <a:pt x="0" y="76303"/>
                </a:moveTo>
                <a:cubicBezTo>
                  <a:pt x="0" y="34162"/>
                  <a:pt x="34162" y="0"/>
                  <a:pt x="76303" y="0"/>
                </a:cubicBezTo>
                <a:lnTo>
                  <a:pt x="10917906" y="0"/>
                </a:lnTo>
                <a:cubicBezTo>
                  <a:pt x="10960047" y="0"/>
                  <a:pt x="10994209" y="34162"/>
                  <a:pt x="10994209" y="76303"/>
                </a:cubicBezTo>
                <a:lnTo>
                  <a:pt x="10994209" y="686730"/>
                </a:lnTo>
                <a:cubicBezTo>
                  <a:pt x="10994209" y="728871"/>
                  <a:pt x="10960047" y="763033"/>
                  <a:pt x="10917906" y="763033"/>
                </a:cubicBezTo>
                <a:lnTo>
                  <a:pt x="76303" y="763033"/>
                </a:lnTo>
                <a:cubicBezTo>
                  <a:pt x="34162" y="763033"/>
                  <a:pt x="0" y="728871"/>
                  <a:pt x="0" y="686730"/>
                </a:cubicBezTo>
                <a:lnTo>
                  <a:pt x="0" y="76303"/>
                </a:lnTo>
                <a:close/>
              </a:path>
            </a:pathLst>
          </a:custGeom>
          <a:solidFill>
            <a:srgbClr val="26642C"/>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9018" tIns="40128" rIns="49018" bIns="40128" numCol="1" spcCol="1270" anchor="ctr" anchorCtr="0">
            <a:noAutofit/>
          </a:bodyPr>
          <a:lstStyle/>
          <a:p>
            <a:pPr marL="0" lvl="0" indent="0" algn="just" defTabSz="6223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As you enter work, you notice a stranger in the hallway outside your office area. Thirty minutes later, while heading to a meeting, you notice the person is still in the hallway and ask if you can help them. The person declines and turns away.</a:t>
            </a:r>
          </a:p>
          <a:p>
            <a:pPr marL="0" lvl="0" indent="0" algn="ctr" defTabSz="6223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Select the most appropriate action you should take.</a:t>
            </a:r>
          </a:p>
        </p:txBody>
      </p:sp>
      <p:sp>
        <p:nvSpPr>
          <p:cNvPr id="9" name="Answer 1 button" descr="Harvey Balls 0% with solid fill">
            <a:extLst>
              <a:ext uri="{FF2B5EF4-FFF2-40B4-BE49-F238E27FC236}">
                <a16:creationId xmlns:a16="http://schemas.microsoft.com/office/drawing/2014/main" xmlns="" id="{22B4142B-850A-4F38-95C3-191E9F67E666}"/>
              </a:ext>
            </a:extLst>
          </p:cNvPr>
          <p:cNvSpPr/>
          <p:nvPr/>
        </p:nvSpPr>
        <p:spPr>
          <a:xfrm>
            <a:off x="1964452" y="2993156"/>
            <a:ext cx="763033" cy="763033"/>
          </a:xfrm>
          <a:prstGeom prst="roundRect">
            <a:avLst>
              <a:gd name="adj" fmla="val 16670"/>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10" name="Answer 1">
            <a:extLst>
              <a:ext uri="{FF2B5EF4-FFF2-40B4-BE49-F238E27FC236}">
                <a16:creationId xmlns:a16="http://schemas.microsoft.com/office/drawing/2014/main" xmlns="" id="{534650B8-330F-4365-B9ED-554CAB9C2730}"/>
              </a:ext>
            </a:extLst>
          </p:cNvPr>
          <p:cNvSpPr/>
          <p:nvPr/>
        </p:nvSpPr>
        <p:spPr>
          <a:xfrm>
            <a:off x="2773267" y="2991189"/>
            <a:ext cx="7711186" cy="763033"/>
          </a:xfrm>
          <a:custGeom>
            <a:avLst/>
            <a:gdLst>
              <a:gd name="connsiteX0" fmla="*/ 0 w 7711186"/>
              <a:gd name="connsiteY0" fmla="*/ 127198 h 763033"/>
              <a:gd name="connsiteX1" fmla="*/ 127198 w 7711186"/>
              <a:gd name="connsiteY1" fmla="*/ 0 h 763033"/>
              <a:gd name="connsiteX2" fmla="*/ 7583988 w 7711186"/>
              <a:gd name="connsiteY2" fmla="*/ 0 h 763033"/>
              <a:gd name="connsiteX3" fmla="*/ 7711186 w 7711186"/>
              <a:gd name="connsiteY3" fmla="*/ 127198 h 763033"/>
              <a:gd name="connsiteX4" fmla="*/ 7711186 w 7711186"/>
              <a:gd name="connsiteY4" fmla="*/ 635835 h 763033"/>
              <a:gd name="connsiteX5" fmla="*/ 7583988 w 7711186"/>
              <a:gd name="connsiteY5" fmla="*/ 763033 h 763033"/>
              <a:gd name="connsiteX6" fmla="*/ 127198 w 7711186"/>
              <a:gd name="connsiteY6" fmla="*/ 763033 h 763033"/>
              <a:gd name="connsiteX7" fmla="*/ 0 w 7711186"/>
              <a:gd name="connsiteY7" fmla="*/ 635835 h 763033"/>
              <a:gd name="connsiteX8" fmla="*/ 0 w 7711186"/>
              <a:gd name="connsiteY8" fmla="*/ 127198 h 76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1186" h="763033">
                <a:moveTo>
                  <a:pt x="0" y="127198"/>
                </a:moveTo>
                <a:cubicBezTo>
                  <a:pt x="0" y="56948"/>
                  <a:pt x="56948" y="0"/>
                  <a:pt x="127198" y="0"/>
                </a:cubicBezTo>
                <a:lnTo>
                  <a:pt x="7583988" y="0"/>
                </a:lnTo>
                <a:cubicBezTo>
                  <a:pt x="7654238" y="0"/>
                  <a:pt x="7711186" y="56948"/>
                  <a:pt x="7711186" y="127198"/>
                </a:cubicBezTo>
                <a:lnTo>
                  <a:pt x="7711186" y="635835"/>
                </a:lnTo>
                <a:cubicBezTo>
                  <a:pt x="7711186" y="706085"/>
                  <a:pt x="7654238" y="763033"/>
                  <a:pt x="7583988" y="763033"/>
                </a:cubicBezTo>
                <a:lnTo>
                  <a:pt x="127198" y="763033"/>
                </a:lnTo>
                <a:cubicBezTo>
                  <a:pt x="56948" y="763033"/>
                  <a:pt x="0" y="706085"/>
                  <a:pt x="0" y="635835"/>
                </a:cubicBezTo>
                <a:lnTo>
                  <a:pt x="0" y="127198"/>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36823" tIns="136823" rIns="136823" bIns="136823" numCol="1" spcCol="1270" anchor="ctr" anchorCtr="0">
            <a:noAutofit/>
          </a:bodyPr>
          <a:lstStyle/>
          <a:p>
            <a:pPr marL="0" lvl="0" indent="0" algn="ctr" defTabSz="6223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Continue on to your meeting; you’ll be late and this isn’t a big deal</a:t>
            </a:r>
          </a:p>
        </p:txBody>
      </p:sp>
      <p:sp>
        <p:nvSpPr>
          <p:cNvPr id="11" name="Answer 2 button" descr="Harvey Balls 0% with solid fill">
            <a:extLst>
              <a:ext uri="{FF2B5EF4-FFF2-40B4-BE49-F238E27FC236}">
                <a16:creationId xmlns:a16="http://schemas.microsoft.com/office/drawing/2014/main" xmlns="" id="{23C50C03-DD1A-4A35-86F8-2E27F0FE85D1}"/>
              </a:ext>
            </a:extLst>
          </p:cNvPr>
          <p:cNvSpPr/>
          <p:nvPr/>
        </p:nvSpPr>
        <p:spPr>
          <a:xfrm>
            <a:off x="1964452" y="3847753"/>
            <a:ext cx="763033" cy="763033"/>
          </a:xfrm>
          <a:prstGeom prst="roundRect">
            <a:avLst>
              <a:gd name="adj" fmla="val 16670"/>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sp>
      <p:sp>
        <p:nvSpPr>
          <p:cNvPr id="12" name="Answer 2 Correct">
            <a:extLst>
              <a:ext uri="{FF2B5EF4-FFF2-40B4-BE49-F238E27FC236}">
                <a16:creationId xmlns:a16="http://schemas.microsoft.com/office/drawing/2014/main" xmlns="" id="{DFFAAD47-3FB6-4EBB-A80A-1DF7B721381E}"/>
              </a:ext>
            </a:extLst>
          </p:cNvPr>
          <p:cNvSpPr/>
          <p:nvPr/>
        </p:nvSpPr>
        <p:spPr>
          <a:xfrm>
            <a:off x="2773267" y="3847752"/>
            <a:ext cx="7711186" cy="763033"/>
          </a:xfrm>
          <a:custGeom>
            <a:avLst/>
            <a:gdLst>
              <a:gd name="connsiteX0" fmla="*/ 0 w 7711186"/>
              <a:gd name="connsiteY0" fmla="*/ 127198 h 763033"/>
              <a:gd name="connsiteX1" fmla="*/ 127198 w 7711186"/>
              <a:gd name="connsiteY1" fmla="*/ 0 h 763033"/>
              <a:gd name="connsiteX2" fmla="*/ 7583988 w 7711186"/>
              <a:gd name="connsiteY2" fmla="*/ 0 h 763033"/>
              <a:gd name="connsiteX3" fmla="*/ 7711186 w 7711186"/>
              <a:gd name="connsiteY3" fmla="*/ 127198 h 763033"/>
              <a:gd name="connsiteX4" fmla="*/ 7711186 w 7711186"/>
              <a:gd name="connsiteY4" fmla="*/ 635835 h 763033"/>
              <a:gd name="connsiteX5" fmla="*/ 7583988 w 7711186"/>
              <a:gd name="connsiteY5" fmla="*/ 763033 h 763033"/>
              <a:gd name="connsiteX6" fmla="*/ 127198 w 7711186"/>
              <a:gd name="connsiteY6" fmla="*/ 763033 h 763033"/>
              <a:gd name="connsiteX7" fmla="*/ 0 w 7711186"/>
              <a:gd name="connsiteY7" fmla="*/ 635835 h 763033"/>
              <a:gd name="connsiteX8" fmla="*/ 0 w 7711186"/>
              <a:gd name="connsiteY8" fmla="*/ 127198 h 76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1186" h="763033">
                <a:moveTo>
                  <a:pt x="0" y="127198"/>
                </a:moveTo>
                <a:cubicBezTo>
                  <a:pt x="0" y="56948"/>
                  <a:pt x="56948" y="0"/>
                  <a:pt x="127198" y="0"/>
                </a:cubicBezTo>
                <a:lnTo>
                  <a:pt x="7583988" y="0"/>
                </a:lnTo>
                <a:cubicBezTo>
                  <a:pt x="7654238" y="0"/>
                  <a:pt x="7711186" y="56948"/>
                  <a:pt x="7711186" y="127198"/>
                </a:cubicBezTo>
                <a:lnTo>
                  <a:pt x="7711186" y="635835"/>
                </a:lnTo>
                <a:cubicBezTo>
                  <a:pt x="7711186" y="706085"/>
                  <a:pt x="7654238" y="763033"/>
                  <a:pt x="7583988" y="763033"/>
                </a:cubicBezTo>
                <a:lnTo>
                  <a:pt x="127198" y="763033"/>
                </a:lnTo>
                <a:cubicBezTo>
                  <a:pt x="56948" y="763033"/>
                  <a:pt x="0" y="706085"/>
                  <a:pt x="0" y="635835"/>
                </a:cubicBezTo>
                <a:lnTo>
                  <a:pt x="0" y="127198"/>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36823" tIns="136823" rIns="136823" bIns="136823" numCol="1" spcCol="1270" anchor="ctr" anchorCtr="0">
            <a:noAutofit/>
          </a:bodyPr>
          <a:lstStyle/>
          <a:p>
            <a:pPr marL="0" lvl="0" indent="0" algn="ctr" defTabSz="6223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Stop what you are doing and report their location and physical description to security or administrative management</a:t>
            </a:r>
          </a:p>
        </p:txBody>
      </p:sp>
      <p:sp>
        <p:nvSpPr>
          <p:cNvPr id="13" name="Answer 3 button" descr="Harvey Balls 0% with solid fill">
            <a:extLst>
              <a:ext uri="{FF2B5EF4-FFF2-40B4-BE49-F238E27FC236}">
                <a16:creationId xmlns:a16="http://schemas.microsoft.com/office/drawing/2014/main" xmlns="" id="{368F670C-AD49-4446-9E90-567367FB3BF1}"/>
              </a:ext>
            </a:extLst>
          </p:cNvPr>
          <p:cNvSpPr/>
          <p:nvPr/>
        </p:nvSpPr>
        <p:spPr>
          <a:xfrm>
            <a:off x="1964452" y="4702350"/>
            <a:ext cx="763033" cy="763033"/>
          </a:xfrm>
          <a:prstGeom prst="roundRect">
            <a:avLst>
              <a:gd name="adj" fmla="val 16670"/>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a:blip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14" name="Answer 3">
            <a:extLst>
              <a:ext uri="{FF2B5EF4-FFF2-40B4-BE49-F238E27FC236}">
                <a16:creationId xmlns:a16="http://schemas.microsoft.com/office/drawing/2014/main" xmlns="" id="{6189A3E7-3AEB-4C49-9599-DA7AA3E92160}"/>
              </a:ext>
            </a:extLst>
          </p:cNvPr>
          <p:cNvSpPr/>
          <p:nvPr/>
        </p:nvSpPr>
        <p:spPr>
          <a:xfrm>
            <a:off x="2788028" y="4702349"/>
            <a:ext cx="7711186" cy="763033"/>
          </a:xfrm>
          <a:custGeom>
            <a:avLst/>
            <a:gdLst>
              <a:gd name="connsiteX0" fmla="*/ 0 w 7711186"/>
              <a:gd name="connsiteY0" fmla="*/ 127198 h 763033"/>
              <a:gd name="connsiteX1" fmla="*/ 127198 w 7711186"/>
              <a:gd name="connsiteY1" fmla="*/ 0 h 763033"/>
              <a:gd name="connsiteX2" fmla="*/ 7583988 w 7711186"/>
              <a:gd name="connsiteY2" fmla="*/ 0 h 763033"/>
              <a:gd name="connsiteX3" fmla="*/ 7711186 w 7711186"/>
              <a:gd name="connsiteY3" fmla="*/ 127198 h 763033"/>
              <a:gd name="connsiteX4" fmla="*/ 7711186 w 7711186"/>
              <a:gd name="connsiteY4" fmla="*/ 635835 h 763033"/>
              <a:gd name="connsiteX5" fmla="*/ 7583988 w 7711186"/>
              <a:gd name="connsiteY5" fmla="*/ 763033 h 763033"/>
              <a:gd name="connsiteX6" fmla="*/ 127198 w 7711186"/>
              <a:gd name="connsiteY6" fmla="*/ 763033 h 763033"/>
              <a:gd name="connsiteX7" fmla="*/ 0 w 7711186"/>
              <a:gd name="connsiteY7" fmla="*/ 635835 h 763033"/>
              <a:gd name="connsiteX8" fmla="*/ 0 w 7711186"/>
              <a:gd name="connsiteY8" fmla="*/ 127198 h 76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1186" h="763033">
                <a:moveTo>
                  <a:pt x="0" y="127198"/>
                </a:moveTo>
                <a:cubicBezTo>
                  <a:pt x="0" y="56948"/>
                  <a:pt x="56948" y="0"/>
                  <a:pt x="127198" y="0"/>
                </a:cubicBezTo>
                <a:lnTo>
                  <a:pt x="7583988" y="0"/>
                </a:lnTo>
                <a:cubicBezTo>
                  <a:pt x="7654238" y="0"/>
                  <a:pt x="7711186" y="56948"/>
                  <a:pt x="7711186" y="127198"/>
                </a:cubicBezTo>
                <a:lnTo>
                  <a:pt x="7711186" y="635835"/>
                </a:lnTo>
                <a:cubicBezTo>
                  <a:pt x="7711186" y="706085"/>
                  <a:pt x="7654238" y="763033"/>
                  <a:pt x="7583988" y="763033"/>
                </a:cubicBezTo>
                <a:lnTo>
                  <a:pt x="127198" y="763033"/>
                </a:lnTo>
                <a:cubicBezTo>
                  <a:pt x="56948" y="763033"/>
                  <a:pt x="0" y="706085"/>
                  <a:pt x="0" y="635835"/>
                </a:cubicBezTo>
                <a:lnTo>
                  <a:pt x="0" y="127198"/>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36823" tIns="136823" rIns="136823" bIns="136823" numCol="1" spcCol="1270" anchor="ctr" anchorCtr="0">
            <a:noAutofit/>
          </a:bodyPr>
          <a:lstStyle/>
          <a:p>
            <a:pPr marL="0" lvl="0" indent="0" algn="ctr" defTabSz="6223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Continue to the meeting but mention this to others and ask their opinion</a:t>
            </a:r>
          </a:p>
        </p:txBody>
      </p:sp>
      <p:sp>
        <p:nvSpPr>
          <p:cNvPr id="15" name="Answer 4 button" descr="Harvey Balls 0% with solid fill">
            <a:extLst>
              <a:ext uri="{FF2B5EF4-FFF2-40B4-BE49-F238E27FC236}">
                <a16:creationId xmlns:a16="http://schemas.microsoft.com/office/drawing/2014/main" xmlns="" id="{9C7DAFEE-BE29-4EC9-8BAB-CF2AB46ABEDE}"/>
              </a:ext>
            </a:extLst>
          </p:cNvPr>
          <p:cNvSpPr/>
          <p:nvPr/>
        </p:nvSpPr>
        <p:spPr>
          <a:xfrm>
            <a:off x="1964452" y="5556947"/>
            <a:ext cx="763033" cy="763033"/>
          </a:xfrm>
          <a:prstGeom prst="roundRect">
            <a:avLst>
              <a:gd name="adj" fmla="val 16670"/>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Answer 4">
            <a:extLst>
              <a:ext uri="{FF2B5EF4-FFF2-40B4-BE49-F238E27FC236}">
                <a16:creationId xmlns:a16="http://schemas.microsoft.com/office/drawing/2014/main" xmlns="" id="{D9A76327-7B85-4EAE-8700-FD83A7CF5DA3}"/>
              </a:ext>
            </a:extLst>
          </p:cNvPr>
          <p:cNvSpPr/>
          <p:nvPr/>
        </p:nvSpPr>
        <p:spPr>
          <a:xfrm>
            <a:off x="2795408" y="5569990"/>
            <a:ext cx="7711186" cy="763033"/>
          </a:xfrm>
          <a:custGeom>
            <a:avLst/>
            <a:gdLst>
              <a:gd name="connsiteX0" fmla="*/ 0 w 7711186"/>
              <a:gd name="connsiteY0" fmla="*/ 127198 h 763033"/>
              <a:gd name="connsiteX1" fmla="*/ 127198 w 7711186"/>
              <a:gd name="connsiteY1" fmla="*/ 0 h 763033"/>
              <a:gd name="connsiteX2" fmla="*/ 7583988 w 7711186"/>
              <a:gd name="connsiteY2" fmla="*/ 0 h 763033"/>
              <a:gd name="connsiteX3" fmla="*/ 7711186 w 7711186"/>
              <a:gd name="connsiteY3" fmla="*/ 127198 h 763033"/>
              <a:gd name="connsiteX4" fmla="*/ 7711186 w 7711186"/>
              <a:gd name="connsiteY4" fmla="*/ 635835 h 763033"/>
              <a:gd name="connsiteX5" fmla="*/ 7583988 w 7711186"/>
              <a:gd name="connsiteY5" fmla="*/ 763033 h 763033"/>
              <a:gd name="connsiteX6" fmla="*/ 127198 w 7711186"/>
              <a:gd name="connsiteY6" fmla="*/ 763033 h 763033"/>
              <a:gd name="connsiteX7" fmla="*/ 0 w 7711186"/>
              <a:gd name="connsiteY7" fmla="*/ 635835 h 763033"/>
              <a:gd name="connsiteX8" fmla="*/ 0 w 7711186"/>
              <a:gd name="connsiteY8" fmla="*/ 127198 h 76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1186" h="763033">
                <a:moveTo>
                  <a:pt x="0" y="127198"/>
                </a:moveTo>
                <a:cubicBezTo>
                  <a:pt x="0" y="56948"/>
                  <a:pt x="56948" y="0"/>
                  <a:pt x="127198" y="0"/>
                </a:cubicBezTo>
                <a:lnTo>
                  <a:pt x="7583988" y="0"/>
                </a:lnTo>
                <a:cubicBezTo>
                  <a:pt x="7654238" y="0"/>
                  <a:pt x="7711186" y="56948"/>
                  <a:pt x="7711186" y="127198"/>
                </a:cubicBezTo>
                <a:lnTo>
                  <a:pt x="7711186" y="635835"/>
                </a:lnTo>
                <a:cubicBezTo>
                  <a:pt x="7711186" y="706085"/>
                  <a:pt x="7654238" y="763033"/>
                  <a:pt x="7583988" y="763033"/>
                </a:cubicBezTo>
                <a:lnTo>
                  <a:pt x="127198" y="763033"/>
                </a:lnTo>
                <a:cubicBezTo>
                  <a:pt x="56948" y="763033"/>
                  <a:pt x="0" y="706085"/>
                  <a:pt x="0" y="635835"/>
                </a:cubicBezTo>
                <a:lnTo>
                  <a:pt x="0" y="127198"/>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36823" tIns="136823" rIns="136823" bIns="136823" numCol="1" spcCol="1270" anchor="ctr" anchorCtr="0">
            <a:noAutofit/>
          </a:bodyPr>
          <a:lstStyle/>
          <a:p>
            <a:pPr marL="0" lvl="0" indent="0" algn="ctr" defTabSz="6223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Pursue your line of questioning, asking who they are there to see and offer to escort them there</a:t>
            </a:r>
          </a:p>
        </p:txBody>
      </p:sp>
      <p:pic>
        <p:nvPicPr>
          <p:cNvPr id="6" name="Graphic 5" descr="Head with gears outline">
            <a:extLst>
              <a:ext uri="{FF2B5EF4-FFF2-40B4-BE49-F238E27FC236}">
                <a16:creationId xmlns:a16="http://schemas.microsoft.com/office/drawing/2014/main" xmlns="" id="{3810106B-195A-4555-9C99-43053656C22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7910512" y="663146"/>
            <a:ext cx="914400" cy="914400"/>
          </a:xfrm>
          <a:prstGeom prst="rect">
            <a:avLst/>
          </a:prstGeom>
        </p:spPr>
      </p:pic>
    </p:spTree>
    <p:extLst>
      <p:ext uri="{BB962C8B-B14F-4D97-AF65-F5344CB8AC3E}">
        <p14:creationId xmlns:p14="http://schemas.microsoft.com/office/powerpoint/2010/main" val="536116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animBg="1"/>
      <p:bldP spid="12"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BE36967A-693C-4043-828D-4EC33D0AB3E6}"/>
              </a:ext>
            </a:extLst>
          </p:cNvPr>
          <p:cNvGraphicFramePr/>
          <p:nvPr>
            <p:extLst>
              <p:ext uri="{D42A27DB-BD31-4B8C-83A1-F6EECF244321}">
                <p14:modId xmlns:p14="http://schemas.microsoft.com/office/powerpoint/2010/main" val="953007811"/>
              </p:ext>
            </p:extLst>
          </p:nvPr>
        </p:nvGraphicFramePr>
        <p:xfrm>
          <a:off x="355599" y="129117"/>
          <a:ext cx="11731626" cy="2271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Run outline">
            <a:extLst>
              <a:ext uri="{FF2B5EF4-FFF2-40B4-BE49-F238E27FC236}">
                <a16:creationId xmlns:a16="http://schemas.microsoft.com/office/drawing/2014/main" xmlns="" id="{84D6EB58-AA4B-4EB1-8C44-C3CE84D012C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09194" y="767005"/>
            <a:ext cx="995407" cy="995407"/>
          </a:xfrm>
          <a:prstGeom prst="rect">
            <a:avLst/>
          </a:prstGeom>
        </p:spPr>
      </p:pic>
      <p:graphicFrame>
        <p:nvGraphicFramePr>
          <p:cNvPr id="4" name="Diagram 3">
            <a:extLst>
              <a:ext uri="{FF2B5EF4-FFF2-40B4-BE49-F238E27FC236}">
                <a16:creationId xmlns:a16="http://schemas.microsoft.com/office/drawing/2014/main" xmlns="" id="{A4712D5E-B384-49CA-97C9-139F016C1BDE}"/>
              </a:ext>
            </a:extLst>
          </p:cNvPr>
          <p:cNvGraphicFramePr/>
          <p:nvPr>
            <p:extLst>
              <p:ext uri="{D42A27DB-BD31-4B8C-83A1-F6EECF244321}">
                <p14:modId xmlns:p14="http://schemas.microsoft.com/office/powerpoint/2010/main" val="431030821"/>
              </p:ext>
            </p:extLst>
          </p:nvPr>
        </p:nvGraphicFramePr>
        <p:xfrm>
          <a:off x="1006897" y="2171700"/>
          <a:ext cx="10565978" cy="401425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57736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BE36967A-693C-4043-828D-4EC33D0AB3E6}"/>
              </a:ext>
            </a:extLst>
          </p:cNvPr>
          <p:cNvGraphicFramePr/>
          <p:nvPr>
            <p:extLst>
              <p:ext uri="{D42A27DB-BD31-4B8C-83A1-F6EECF244321}">
                <p14:modId xmlns:p14="http://schemas.microsoft.com/office/powerpoint/2010/main" val="3139148182"/>
              </p:ext>
            </p:extLst>
          </p:nvPr>
        </p:nvGraphicFramePr>
        <p:xfrm>
          <a:off x="355599" y="129117"/>
          <a:ext cx="11731626" cy="2271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Police male outline">
            <a:extLst>
              <a:ext uri="{FF2B5EF4-FFF2-40B4-BE49-F238E27FC236}">
                <a16:creationId xmlns:a16="http://schemas.microsoft.com/office/drawing/2014/main" xmlns="" id="{745038B2-8A8C-45A4-AD91-EB0071C63E9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30490" y="732394"/>
            <a:ext cx="1044310" cy="1044310"/>
          </a:xfrm>
          <a:prstGeom prst="rect">
            <a:avLst/>
          </a:prstGeom>
        </p:spPr>
      </p:pic>
      <p:graphicFrame>
        <p:nvGraphicFramePr>
          <p:cNvPr id="4" name="Diagram 3">
            <a:extLst>
              <a:ext uri="{FF2B5EF4-FFF2-40B4-BE49-F238E27FC236}">
                <a16:creationId xmlns:a16="http://schemas.microsoft.com/office/drawing/2014/main" xmlns="" id="{D6ED789D-1A47-4DF6-9B03-BEE4F8337639}"/>
              </a:ext>
            </a:extLst>
          </p:cNvPr>
          <p:cNvGraphicFramePr/>
          <p:nvPr>
            <p:extLst>
              <p:ext uri="{D42A27DB-BD31-4B8C-83A1-F6EECF244321}">
                <p14:modId xmlns:p14="http://schemas.microsoft.com/office/powerpoint/2010/main" val="234032018"/>
              </p:ext>
            </p:extLst>
          </p:nvPr>
        </p:nvGraphicFramePr>
        <p:xfrm>
          <a:off x="104775" y="2200275"/>
          <a:ext cx="10753725" cy="43243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977352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2A85E181-E175-4766-8334-0E30B9168D3D}"/>
              </a:ext>
            </a:extLst>
          </p:cNvPr>
          <p:cNvGraphicFramePr/>
          <p:nvPr>
            <p:extLst>
              <p:ext uri="{D42A27DB-BD31-4B8C-83A1-F6EECF244321}">
                <p14:modId xmlns:p14="http://schemas.microsoft.com/office/powerpoint/2010/main" val="2704326065"/>
              </p:ext>
            </p:extLst>
          </p:nvPr>
        </p:nvGraphicFramePr>
        <p:xfrm>
          <a:off x="355599" y="129117"/>
          <a:ext cx="11731626" cy="2271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Inbox Check outline">
            <a:extLst>
              <a:ext uri="{FF2B5EF4-FFF2-40B4-BE49-F238E27FC236}">
                <a16:creationId xmlns:a16="http://schemas.microsoft.com/office/drawing/2014/main" xmlns="" id="{04A4D09A-6119-438D-9DD8-D78433E02A1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42215" y="741680"/>
            <a:ext cx="973281" cy="973281"/>
          </a:xfrm>
          <a:prstGeom prst="rect">
            <a:avLst/>
          </a:prstGeom>
        </p:spPr>
      </p:pic>
      <p:graphicFrame>
        <p:nvGraphicFramePr>
          <p:cNvPr id="11" name="Diagram 10">
            <a:extLst>
              <a:ext uri="{FF2B5EF4-FFF2-40B4-BE49-F238E27FC236}">
                <a16:creationId xmlns:a16="http://schemas.microsoft.com/office/drawing/2014/main" xmlns="" id="{AFE53FB7-5C60-4F6B-B1CC-7A9652BCA08F}"/>
              </a:ext>
            </a:extLst>
          </p:cNvPr>
          <p:cNvGraphicFramePr/>
          <p:nvPr>
            <p:extLst>
              <p:ext uri="{D42A27DB-BD31-4B8C-83A1-F6EECF244321}">
                <p14:modId xmlns:p14="http://schemas.microsoft.com/office/powerpoint/2010/main" val="1743614121"/>
              </p:ext>
            </p:extLst>
          </p:nvPr>
        </p:nvGraphicFramePr>
        <p:xfrm>
          <a:off x="104775" y="2200275"/>
          <a:ext cx="10753725" cy="43243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3579893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1F3864"/>
      </a:accent2>
      <a:accent3>
        <a:srgbClr val="A5A5A5"/>
      </a:accent3>
      <a:accent4>
        <a:srgbClr val="982C2C"/>
      </a:accent4>
      <a:accent5>
        <a:srgbClr val="60983E"/>
      </a:accent5>
      <a:accent6>
        <a:srgbClr val="1F3864"/>
      </a:accent6>
      <a:hlink>
        <a:srgbClr val="0070C0"/>
      </a:hlink>
      <a:folHlink>
        <a:srgbClr val="ADB9C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3020</TotalTime>
  <Words>583</Words>
  <Application>Microsoft Office PowerPoint</Application>
  <PresentationFormat>Widescreen</PresentationFormat>
  <Paragraphs>51</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Office Theme</vt:lpstr>
      <vt:lpstr>State of Connecticut</vt:lpstr>
      <vt:lpstr>Active Shooter Response Training</vt:lpstr>
      <vt:lpstr>Table of Contents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Administrative Service</dc:title>
  <dc:creator>chanhda ly</dc:creator>
  <cp:lastModifiedBy>John Mckay</cp:lastModifiedBy>
  <cp:revision>40</cp:revision>
  <dcterms:created xsi:type="dcterms:W3CDTF">2021-02-17T19:16:20Z</dcterms:created>
  <dcterms:modified xsi:type="dcterms:W3CDTF">2021-04-19T15:10:51Z</dcterms:modified>
</cp:coreProperties>
</file>