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2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6314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505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660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4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351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308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565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81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274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801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259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094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884" y="408215"/>
            <a:ext cx="7731985" cy="115932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CONTRACTING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884" y="1567544"/>
            <a:ext cx="7731986" cy="4898570"/>
          </a:xfr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endParaRPr lang="en-US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Which das contracts has the Town of Bloomfield used?  </a:t>
            </a:r>
            <a:br>
              <a:rPr lang="en-US" dirty="0" smtClean="0">
                <a:latin typeface="+mn-lt"/>
              </a:rPr>
            </a:br>
            <a:endParaRPr lang="en-US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Can you share the benefits you experienced by using the DAS contracts?</a:t>
            </a:r>
            <a:br>
              <a:rPr lang="en-US" dirty="0" smtClean="0">
                <a:latin typeface="+mn-lt"/>
              </a:rPr>
            </a:br>
            <a:endParaRPr lang="en-US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+mn-lt"/>
              </a:rPr>
              <a:t>Is there a specific contract that brought your town significant savings? </a:t>
            </a:r>
            <a:endParaRPr lang="en-US" dirty="0">
              <a:latin typeface="+mn-lt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086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6378" y="408215"/>
            <a:ext cx="7766492" cy="115932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P-CARD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6377" y="1567544"/>
            <a:ext cx="7766493" cy="4898570"/>
          </a:xfr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When did the Town of Glastonbury start using P-Cards?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Was it difficult to implement the P-Card Program?  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How did your co-workers and staff respond to the idea of using credit cards for purchasing?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What capabilities does a P-Card Administrator have?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What are other perks of having the P-Card Program?</a:t>
            </a:r>
          </a:p>
        </p:txBody>
      </p:sp>
    </p:spTree>
    <p:extLst>
      <p:ext uri="{BB962C8B-B14F-4D97-AF65-F5344CB8AC3E}">
        <p14:creationId xmlns:p14="http://schemas.microsoft.com/office/powerpoint/2010/main" val="3320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9126" y="408215"/>
            <a:ext cx="7783743" cy="1159328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SURPLUS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126" y="1699404"/>
            <a:ext cx="7783744" cy="4766710"/>
          </a:xfr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925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you get involved with the State Surplus Program</a:t>
            </a:r>
            <a:r>
              <a:rPr lang="en-US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easy is the </a:t>
            </a:r>
            <a:r>
              <a:rPr lang="en-US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surplus system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use</a:t>
            </a:r>
            <a:r>
              <a:rPr lang="en-US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you give a few examples of items you’ve purchased using the program</a:t>
            </a:r>
            <a:r>
              <a:rPr lang="en-US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 Do you always find what you’re looking for?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you also use this contract to sell items for the Town of </a:t>
            </a:r>
            <a:r>
              <a:rPr lang="en-US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North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Branford?  How was that process to undertake</a:t>
            </a:r>
            <a:r>
              <a:rPr lang="en-US" sz="2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wrap up, do you have a ‘success story’ you’d like to share?  A scenario that involved really big savings, or a significant volume of items obtained?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76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004" y="408214"/>
            <a:ext cx="7757865" cy="496388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solidFill>
                  <a:schemeClr val="tx2"/>
                </a:solidFill>
                <a:latin typeface="+mn-lt"/>
              </a:rPr>
              <a:t>DAS PROGRAM BOOTHS ARE HERE.</a:t>
            </a:r>
            <a:br>
              <a:rPr lang="en-US" dirty="0" smtClean="0">
                <a:solidFill>
                  <a:schemeClr val="tx2"/>
                </a:solidFill>
                <a:latin typeface="+mn-lt"/>
              </a:rPr>
            </a:br>
            <a:r>
              <a:rPr lang="en-US" dirty="0" smtClean="0">
                <a:solidFill>
                  <a:schemeClr val="tx2"/>
                </a:solidFill>
                <a:latin typeface="+mn-lt"/>
              </a:rPr>
              <a:t>VISIT US TODAY! </a:t>
            </a:r>
            <a:r>
              <a:rPr lang="en-US" dirty="0">
                <a:solidFill>
                  <a:schemeClr val="tx2"/>
                </a:solidFill>
              </a:rPr>
              <a:t/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004" y="5617029"/>
            <a:ext cx="7757865" cy="849084"/>
          </a:xfr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74000">
                <a:schemeClr val="accent5">
                  <a:lumMod val="45000"/>
                  <a:lumOff val="55000"/>
                </a:schemeClr>
              </a:gs>
              <a:gs pos="83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latin typeface="+mn-lt"/>
              </a:rPr>
              <a:t>Thank you for coming.</a:t>
            </a:r>
            <a:endParaRPr lang="en-US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184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94</TotalTime>
  <Words>136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Retrospect</vt:lpstr>
      <vt:lpstr>CONTRACTING </vt:lpstr>
      <vt:lpstr>P-CARD </vt:lpstr>
      <vt:lpstr>SURPLUS </vt:lpstr>
      <vt:lpstr>   DAS PROGRAM BOOTHS ARE HERE. VISIT US TODAY!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CONTRACTING</dc:title>
  <dc:creator>Marzano, Melissa</dc:creator>
  <cp:lastModifiedBy>Marzano, Melissa</cp:lastModifiedBy>
  <cp:revision>17</cp:revision>
  <cp:lastPrinted>2019-09-18T16:56:49Z</cp:lastPrinted>
  <dcterms:created xsi:type="dcterms:W3CDTF">2019-09-11T19:17:18Z</dcterms:created>
  <dcterms:modified xsi:type="dcterms:W3CDTF">2019-09-18T18:53:43Z</dcterms:modified>
</cp:coreProperties>
</file>