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276" r:id="rId5"/>
    <p:sldMasterId id="2147484312" r:id="rId6"/>
    <p:sldMasterId id="2147484333" r:id="rId7"/>
    <p:sldMasterId id="2147484372" r:id="rId8"/>
    <p:sldMasterId id="2147484405" r:id="rId9"/>
  </p:sldMasterIdLst>
  <p:notesMasterIdLst>
    <p:notesMasterId r:id="rId30"/>
  </p:notesMasterIdLst>
  <p:handoutMasterIdLst>
    <p:handoutMasterId r:id="rId31"/>
  </p:handoutMasterIdLst>
  <p:sldIdLst>
    <p:sldId id="571" r:id="rId10"/>
    <p:sldId id="636" r:id="rId11"/>
    <p:sldId id="631" r:id="rId12"/>
    <p:sldId id="647" r:id="rId13"/>
    <p:sldId id="656" r:id="rId14"/>
    <p:sldId id="648" r:id="rId15"/>
    <p:sldId id="649" r:id="rId16"/>
    <p:sldId id="627" r:id="rId17"/>
    <p:sldId id="628" r:id="rId18"/>
    <p:sldId id="630" r:id="rId19"/>
    <p:sldId id="650" r:id="rId20"/>
    <p:sldId id="657" r:id="rId21"/>
    <p:sldId id="645" r:id="rId22"/>
    <p:sldId id="653" r:id="rId23"/>
    <p:sldId id="654" r:id="rId24"/>
    <p:sldId id="655" r:id="rId25"/>
    <p:sldId id="651" r:id="rId26"/>
    <p:sldId id="652" r:id="rId27"/>
    <p:sldId id="658" r:id="rId28"/>
    <p:sldId id="605"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68A"/>
    <a:srgbClr val="000C47"/>
    <a:srgbClr val="C2D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720D8-FFFD-45C0-AD6C-F6981227E9D1}" v="78" dt="2019-09-17T13:29:24.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5253" autoAdjust="0"/>
  </p:normalViewPr>
  <p:slideViewPr>
    <p:cSldViewPr snapToGrid="0">
      <p:cViewPr varScale="1">
        <p:scale>
          <a:sx n="77" d="100"/>
          <a:sy n="77" d="100"/>
        </p:scale>
        <p:origin x="2016" y="906"/>
      </p:cViewPr>
      <p:guideLst>
        <p:guide orient="horz" pos="2160"/>
        <p:guide pos="3840"/>
      </p:guideLst>
    </p:cSldViewPr>
  </p:slideViewPr>
  <p:notesTextViewPr>
    <p:cViewPr>
      <p:scale>
        <a:sx n="3" d="2"/>
        <a:sy n="3" d="2"/>
      </p:scale>
      <p:origin x="0" y="0"/>
    </p:cViewPr>
  </p:notesTextViewPr>
  <p:sorterViewPr>
    <p:cViewPr varScale="1">
      <p:scale>
        <a:sx n="1" d="1"/>
        <a:sy n="1" d="1"/>
      </p:scale>
      <p:origin x="0" y="1728"/>
    </p:cViewPr>
  </p:sorterViewPr>
  <p:notesViewPr>
    <p:cSldViewPr snapToGrid="0">
      <p:cViewPr varScale="1">
        <p:scale>
          <a:sx n="53" d="100"/>
          <a:sy n="53" d="100"/>
        </p:scale>
        <p:origin x="264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2E5241D-7098-452F-A642-DFC6EC364294}" type="datetimeFigureOut">
              <a:rPr lang="en-US" smtClean="0"/>
              <a:t>9/17/2019</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9B1A8113-EB2D-4DC8-A382-25D0FC82B70C}" type="slidenum">
              <a:rPr lang="en-US" smtClean="0"/>
              <a:t>‹#›</a:t>
            </a:fld>
            <a:endParaRPr lang="en-US" dirty="0"/>
          </a:p>
        </p:txBody>
      </p:sp>
    </p:spTree>
    <p:extLst>
      <p:ext uri="{BB962C8B-B14F-4D97-AF65-F5344CB8AC3E}">
        <p14:creationId xmlns:p14="http://schemas.microsoft.com/office/powerpoint/2010/main" val="91965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619F5ED-99EE-423C-80EC-A7CAF185FE3B}" type="datetimeFigureOut">
              <a:rPr lang="en-US" smtClean="0"/>
              <a:t>9/17/2019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316DCCA-2FDD-4457-A6CE-136F99789440}" type="slidenum">
              <a:rPr lang="en-US" smtClean="0"/>
              <a:t>‹#›</a:t>
            </a:fld>
            <a:endParaRPr lang="en-US" dirty="0"/>
          </a:p>
        </p:txBody>
      </p:sp>
    </p:spTree>
    <p:extLst>
      <p:ext uri="{BB962C8B-B14F-4D97-AF65-F5344CB8AC3E}">
        <p14:creationId xmlns:p14="http://schemas.microsoft.com/office/powerpoint/2010/main" val="1246896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6DCCA-2FDD-4457-A6CE-136F99789440}" type="slidenum">
              <a:rPr lang="en-US" smtClean="0"/>
              <a:t>1</a:t>
            </a:fld>
            <a:endParaRPr lang="en-US" dirty="0"/>
          </a:p>
        </p:txBody>
      </p:sp>
    </p:spTree>
    <p:extLst>
      <p:ext uri="{BB962C8B-B14F-4D97-AF65-F5344CB8AC3E}">
        <p14:creationId xmlns:p14="http://schemas.microsoft.com/office/powerpoint/2010/main" val="101290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dirty="0"/>
              <a:t>We’ve made a substantial investment in our statewide network infrastructure</a:t>
            </a:r>
          </a:p>
          <a:p>
            <a:pPr marL="628650" lvl="1" indent="-171450">
              <a:buFont typeface="Arial" panose="020B0604020202020204" pitchFamily="34" charset="0"/>
              <a:buChar char="•"/>
            </a:pPr>
            <a:r>
              <a:rPr lang="en-US" dirty="0"/>
              <a:t>Network usage grew 67% in FY 15.  Typical growth has been 40%.</a:t>
            </a:r>
          </a:p>
          <a:p>
            <a:pPr marL="628650" lvl="1" indent="-171450">
              <a:buFont typeface="Arial" panose="020B0604020202020204" pitchFamily="34" charset="0"/>
              <a:buChar char="•"/>
            </a:pPr>
            <a:r>
              <a:rPr lang="en-US" dirty="0"/>
              <a:t>Typically run over 37.5Gbps this spring with spikes up to 50Gbps across the network</a:t>
            </a:r>
          </a:p>
          <a:p>
            <a:pPr marL="628650" lvl="1" indent="-171450">
              <a:buFont typeface="Arial" panose="020B0604020202020204" pitchFamily="34" charset="0"/>
              <a:buChar char="•"/>
            </a:pPr>
            <a:r>
              <a:rPr lang="en-US" dirty="0"/>
              <a:t>Optical backbone is capable of 4Tbps running 40x100GE circuits.</a:t>
            </a:r>
          </a:p>
          <a:p>
            <a:pPr marL="228600" indent="-228600">
              <a:buFont typeface="+mj-lt"/>
              <a:buAutoNum type="arabicPeriod" startAt="2"/>
            </a:pPr>
            <a:r>
              <a:rPr lang="en-US" b="1" dirty="0"/>
              <a:t>Demand for mobile devices is exploding.  Given our current BYOD approach, use has tripled since last summer.</a:t>
            </a:r>
          </a:p>
          <a:p>
            <a:pPr marL="228600" indent="-228600">
              <a:buFont typeface="+mj-lt"/>
              <a:buAutoNum type="arabicPeriod" startAt="2"/>
            </a:pPr>
            <a:r>
              <a:rPr lang="en-US" b="1" dirty="0"/>
              <a:t>Agencies are seeking to reduce/consolidate office space, support alternate work locations.</a:t>
            </a:r>
          </a:p>
          <a:p>
            <a:pPr marL="228600" indent="-228600">
              <a:buFont typeface="+mj-lt"/>
              <a:buAutoNum type="arabicPeriod" startAt="2"/>
            </a:pPr>
            <a:r>
              <a:rPr lang="en-US" b="1" dirty="0"/>
              <a:t>Communications platforms must support our BC/DR plans</a:t>
            </a:r>
          </a:p>
        </p:txBody>
      </p:sp>
      <p:sp>
        <p:nvSpPr>
          <p:cNvPr id="4" name="Slide Number Placeholder 3"/>
          <p:cNvSpPr>
            <a:spLocks noGrp="1"/>
          </p:cNvSpPr>
          <p:nvPr>
            <p:ph type="sldNum" sz="quarter" idx="10"/>
          </p:nvPr>
        </p:nvSpPr>
        <p:spPr/>
        <p:txBody>
          <a:bodyPr/>
          <a:lstStyle/>
          <a:p>
            <a:fld id="{C316DCCA-2FDD-4457-A6CE-136F99789440}" type="slidenum">
              <a:rPr lang="en-US" smtClean="0"/>
              <a:t>2</a:t>
            </a:fld>
            <a:endParaRPr lang="en-US" dirty="0"/>
          </a:p>
        </p:txBody>
      </p:sp>
    </p:spTree>
    <p:extLst>
      <p:ext uri="{BB962C8B-B14F-4D97-AF65-F5344CB8AC3E}">
        <p14:creationId xmlns:p14="http://schemas.microsoft.com/office/powerpoint/2010/main" val="350599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6DCCA-2FDD-4457-A6CE-136F99789440}" type="slidenum">
              <a:rPr lang="en-US" smtClean="0"/>
              <a:t>8</a:t>
            </a:fld>
            <a:endParaRPr lang="en-US" dirty="0"/>
          </a:p>
        </p:txBody>
      </p:sp>
    </p:spTree>
    <p:extLst>
      <p:ext uri="{BB962C8B-B14F-4D97-AF65-F5344CB8AC3E}">
        <p14:creationId xmlns:p14="http://schemas.microsoft.com/office/powerpoint/2010/main" val="423618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6DCCA-2FDD-4457-A6CE-136F99789440}" type="slidenum">
              <a:rPr lang="en-US" smtClean="0"/>
              <a:t>9</a:t>
            </a:fld>
            <a:endParaRPr lang="en-US" dirty="0"/>
          </a:p>
        </p:txBody>
      </p:sp>
    </p:spTree>
    <p:extLst>
      <p:ext uri="{BB962C8B-B14F-4D97-AF65-F5344CB8AC3E}">
        <p14:creationId xmlns:p14="http://schemas.microsoft.com/office/powerpoint/2010/main" val="233727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6DCCA-2FDD-4457-A6CE-136F99789440}" type="slidenum">
              <a:rPr lang="en-US" smtClean="0"/>
              <a:t>10</a:t>
            </a:fld>
            <a:endParaRPr lang="en-US" dirty="0"/>
          </a:p>
        </p:txBody>
      </p:sp>
    </p:spTree>
    <p:extLst>
      <p:ext uri="{BB962C8B-B14F-4D97-AF65-F5344CB8AC3E}">
        <p14:creationId xmlns:p14="http://schemas.microsoft.com/office/powerpoint/2010/main" val="363419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16DCCA-2FDD-4457-A6CE-136F99789440}" type="slidenum">
              <a:rPr lang="en-US" smtClean="0"/>
              <a:t>20</a:t>
            </a:fld>
            <a:endParaRPr lang="en-US" dirty="0"/>
          </a:p>
        </p:txBody>
      </p:sp>
    </p:spTree>
    <p:extLst>
      <p:ext uri="{BB962C8B-B14F-4D97-AF65-F5344CB8AC3E}">
        <p14:creationId xmlns:p14="http://schemas.microsoft.com/office/powerpoint/2010/main" val="283459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4.xml"/><Relationship Id="rId4" Type="http://schemas.openxmlformats.org/officeDocument/2006/relationships/tags" Target="../tags/tag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8.xml"/><Relationship Id="rId4" Type="http://schemas.openxmlformats.org/officeDocument/2006/relationships/tags" Target="../tags/tag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0.emf"/></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39" y="2130426"/>
            <a:ext cx="10362724" cy="747897"/>
          </a:xfrm>
        </p:spPr>
        <p:txBody>
          <a:bodyPr/>
          <a:lstStyle/>
          <a:p>
            <a:r>
              <a:rPr lang="en-US"/>
              <a:t>Click to edit Master title style</a:t>
            </a:r>
          </a:p>
        </p:txBody>
      </p:sp>
      <p:sp>
        <p:nvSpPr>
          <p:cNvPr id="3" name="Subtitle 2"/>
          <p:cNvSpPr>
            <a:spLocks noGrp="1"/>
          </p:cNvSpPr>
          <p:nvPr>
            <p:ph type="subTitle" idx="1"/>
          </p:nvPr>
        </p:nvSpPr>
        <p:spPr>
          <a:xfrm>
            <a:off x="1829277" y="3886200"/>
            <a:ext cx="8533447" cy="4985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8181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474505" y="1447801"/>
            <a:ext cx="5201424" cy="205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630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378225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17313710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6295480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7431269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4959701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05713207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7829297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6149"/>
          </a:xfrm>
        </p:spPr>
        <p:txBody>
          <a:bodyPr wrap="square">
            <a:spAutoFit/>
          </a:bodyPr>
          <a:lstStyle>
            <a:lvl1pPr marL="281677" indent="-281677">
              <a:spcBef>
                <a:spcPts val="1200"/>
              </a:spcBef>
              <a:buClr>
                <a:schemeClr val="tx1"/>
              </a:buClr>
              <a:buFont typeface="Wingdings" panose="05000000000000000000" pitchFamily="2" charset="2"/>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9510698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 typeface="Wingdings" panose="05000000000000000000" pitchFamily="2" charset="2"/>
              <a:buChar char="§"/>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387191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762315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2238" y="228601"/>
            <a:ext cx="2243691" cy="3275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9680" y="228601"/>
            <a:ext cx="2985433" cy="327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44804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93822732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6077125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act Layout_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3516989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1643797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Layout_Accent Color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42007990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66208772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763530"/>
          </a:xfrm>
        </p:spPr>
        <p:txBody>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298397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544214" y="1217195"/>
            <a:ext cx="5378548" cy="899665"/>
          </a:xfrm>
        </p:spPr>
        <p:txBody>
          <a:bodyPr/>
          <a:lstStyle>
            <a:lvl1pPr>
              <a:defRPr sz="647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094444" cy="6852151"/>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372" b="1">
                <a:gradFill>
                  <a:gsLst>
                    <a:gs pos="13139">
                      <a:srgbClr val="FFFFFF"/>
                    </a:gs>
                    <a:gs pos="38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41806952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25913584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082068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 y="192025"/>
            <a:ext cx="12192000" cy="646042"/>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1" y="850392"/>
            <a:ext cx="12192000" cy="373063"/>
          </a:xfrm>
          <a:prstGeom prst="rect">
            <a:avLst/>
          </a:prstGeom>
        </p:spPr>
        <p:txBody>
          <a:bodyPr lIns="380851" tIns="53319" rIns="53319" bIns="53319">
            <a:noAutofit/>
          </a:bodyPr>
          <a:lstStyle>
            <a:lvl1pPr marL="0" indent="0">
              <a:buNone/>
              <a:defRPr sz="2799">
                <a:latin typeface="Segoe UI Light" pitchFamily="34" charset="0"/>
              </a:defRPr>
            </a:lvl1pPr>
            <a:lvl2pPr marL="281532" indent="0">
              <a:buNone/>
              <a:defRPr/>
            </a:lvl2pPr>
            <a:lvl3pPr marL="588178" indent="0">
              <a:buNone/>
              <a:defRPr/>
            </a:lvl3pPr>
            <a:lvl4pPr marL="869708" indent="0">
              <a:buNone/>
              <a:defRPr/>
            </a:lvl4pPr>
            <a:lvl5pPr marL="1104979" indent="0">
              <a:buNone/>
              <a:defRPr/>
            </a:lvl5pPr>
          </a:lstStyle>
          <a:p>
            <a:pPr lvl="0"/>
            <a:r>
              <a:rPr lang="en-US" dirty="0"/>
              <a:t>Click to add subtitle</a:t>
            </a:r>
          </a:p>
        </p:txBody>
      </p:sp>
      <p:sp>
        <p:nvSpPr>
          <p:cNvPr id="16" name="Text Placeholder 15"/>
          <p:cNvSpPr>
            <a:spLocks noGrp="1"/>
          </p:cNvSpPr>
          <p:nvPr>
            <p:ph type="body" sz="quarter" idx="14"/>
            <p:custDataLst>
              <p:tags r:id="rId5"/>
            </p:custDataLst>
          </p:nvPr>
        </p:nvSpPr>
        <p:spPr>
          <a:xfrm>
            <a:off x="404812" y="1330327"/>
            <a:ext cx="11365992" cy="1988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85630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
        <p:nvSpPr>
          <p:cNvPr id="2"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9587642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786016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74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2" y="1189179"/>
            <a:ext cx="11653523" cy="2189838"/>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136133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62269" y="474236"/>
            <a:ext cx="1775509" cy="380393"/>
          </a:xfrm>
          <a:prstGeom prst="rect">
            <a:avLst/>
          </a:prstGeom>
        </p:spPr>
      </p:pic>
    </p:spTree>
    <p:extLst>
      <p:ext uri="{BB962C8B-B14F-4D97-AF65-F5344CB8AC3E}">
        <p14:creationId xmlns:p14="http://schemas.microsoft.com/office/powerpoint/2010/main" val="3431216654"/>
      </p:ext>
    </p:extLst>
  </p:cSld>
  <p:clrMapOvr>
    <a:masterClrMapping/>
  </p:clrMapOvr>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Photo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008"/>
            <a:ext cx="12191999" cy="6855984"/>
          </a:xfrm>
          <a:prstGeom prst="rect">
            <a:avLst/>
          </a:prstGeom>
        </p:spPr>
      </p:pic>
      <p:sp>
        <p:nvSpPr>
          <p:cNvPr id="14" name="Dark gradation bottom"/>
          <p:cNvSpPr/>
          <p:nvPr userDrawn="1"/>
        </p:nvSpPr>
        <p:spPr bwMode="gray">
          <a:xfrm flipV="1">
            <a:off x="0" y="-3"/>
            <a:ext cx="1220208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1220208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69239" y="2084172"/>
            <a:ext cx="6274974"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1"/>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39" y="4146242"/>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3843989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8" name="MS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2423043512"/>
      </p:ext>
    </p:extLst>
  </p:cSld>
  <p:clrMapOvr>
    <a:masterClrMapping/>
  </p:clrMapOvr>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69239" y="2084172"/>
            <a:ext cx="8067823"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067761"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8067762"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9322" y="6061766"/>
            <a:ext cx="1522404" cy="326167"/>
          </a:xfrm>
          <a:prstGeom prst="rect">
            <a:avLst/>
          </a:prstGeom>
        </p:spPr>
      </p:pic>
    </p:spTree>
    <p:extLst>
      <p:ext uri="{BB962C8B-B14F-4D97-AF65-F5344CB8AC3E}">
        <p14:creationId xmlns:p14="http://schemas.microsoft.com/office/powerpoint/2010/main" val="39825603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39" y="3877277"/>
            <a:ext cx="8067813" cy="1793881"/>
          </a:xfrm>
          <a:noFill/>
        </p:spPr>
        <p:txBody>
          <a:bodyPr lIns="182880" tIns="146304" rIns="182880" bIns="146304">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809410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Video title</a:t>
            </a:r>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199226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1 Topic Title_Content">
    <p:spTree>
      <p:nvGrpSpPr>
        <p:cNvPr id="1" name=""/>
        <p:cNvGrpSpPr/>
        <p:nvPr/>
      </p:nvGrpSpPr>
      <p:grpSpPr>
        <a:xfrm>
          <a:off x="0" y="0"/>
          <a:ext cx="0" cy="0"/>
          <a:chOff x="0" y="0"/>
          <a:chExt cx="0" cy="0"/>
        </a:xfrm>
      </p:grpSpPr>
      <p:pic>
        <p:nvPicPr>
          <p:cNvPr id="14" name="Picture 13" descr="SMSGR-Inside-top.jpg"/>
          <p:cNvPicPr>
            <a:picLocks/>
          </p:cNvPicPr>
          <p:nvPr/>
        </p:nvPicPr>
        <p:blipFill>
          <a:blip r:embed="rId2" cstate="print"/>
          <a:stretch>
            <a:fillRect/>
          </a:stretch>
        </p:blipFill>
        <p:spPr>
          <a:xfrm flipH="1">
            <a:off x="1" y="6419088"/>
            <a:ext cx="12192000" cy="438912"/>
          </a:xfrm>
          <a:prstGeom prst="rect">
            <a:avLst/>
          </a:prstGeom>
        </p:spPr>
      </p:pic>
      <p:pic>
        <p:nvPicPr>
          <p:cNvPr id="13" name="Picture 12" descr="MSSVC_wL_Transpar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1" y="6419088"/>
            <a:ext cx="2775428" cy="438912"/>
          </a:xfrm>
          <a:prstGeom prst="rect">
            <a:avLst/>
          </a:prstGeom>
        </p:spPr>
      </p:pic>
      <p:pic>
        <p:nvPicPr>
          <p:cNvPr id="10" name="Picture 9" descr="SMSGR-Inside-to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2192000" cy="137246"/>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p:cNvSpPr>
            <a:spLocks noGrp="1"/>
          </p:cNvSpPr>
          <p:nvPr>
            <p:ph type="dt" sz="half" idx="10"/>
          </p:nvPr>
        </p:nvSpPr>
        <p:spPr>
          <a:xfrm>
            <a:off x="1828801" y="6476304"/>
            <a:ext cx="1117600" cy="365125"/>
          </a:xfrm>
          <a:prstGeom prst="rect">
            <a:avLst/>
          </a:prstGeom>
        </p:spPr>
        <p:txBody>
          <a:bodyPr anchor="ctr" anchorCtr="0"/>
          <a:lstStyle>
            <a:lvl1pPr>
              <a:defRPr>
                <a:solidFill>
                  <a:schemeClr val="bg1"/>
                </a:solidFill>
              </a:defRPr>
            </a:lvl1pPr>
          </a:lstStyle>
          <a:p>
            <a:pPr defTabSz="912813" fontAlgn="base">
              <a:spcBef>
                <a:spcPct val="0"/>
              </a:spcBef>
              <a:spcAft>
                <a:spcPct val="0"/>
              </a:spcAft>
            </a:pPr>
            <a:fld id="{AFE25E40-6745-46FE-8A49-6AECBB4EFC20}" type="datetime1">
              <a:rPr lang="en-US" smtClean="0">
                <a:solidFill>
                  <a:srgbClr val="EFEFEF"/>
                </a:solidFill>
                <a:latin typeface="Segoe UI" pitchFamily="34" charset="0"/>
              </a:rPr>
              <a:pPr defTabSz="912813" fontAlgn="base">
                <a:spcBef>
                  <a:spcPct val="0"/>
                </a:spcBef>
                <a:spcAft>
                  <a:spcPct val="0"/>
                </a:spcAft>
              </a:pPr>
              <a:t>9/17/2019</a:t>
            </a:fld>
            <a:endParaRPr lang="en-US" dirty="0">
              <a:solidFill>
                <a:srgbClr val="EFEFEF"/>
              </a:solidFill>
              <a:latin typeface="Segoe UI" pitchFamily="34" charset="0"/>
            </a:endParaRPr>
          </a:p>
        </p:txBody>
      </p:sp>
      <p:sp>
        <p:nvSpPr>
          <p:cNvPr id="20" name="Slide Number Placeholder 5"/>
          <p:cNvSpPr>
            <a:spLocks noGrp="1"/>
          </p:cNvSpPr>
          <p:nvPr>
            <p:ph type="sldNum" sz="quarter" idx="12"/>
          </p:nvPr>
        </p:nvSpPr>
        <p:spPr>
          <a:xfrm>
            <a:off x="0" y="6476304"/>
            <a:ext cx="812800" cy="365125"/>
          </a:xfrm>
          <a:prstGeom prst="rect">
            <a:avLst/>
          </a:prstGeom>
        </p:spPr>
        <p:txBody>
          <a:bodyPr anchor="ctr" anchorCtr="0"/>
          <a:lstStyle>
            <a:lvl1pPr algn="ctr">
              <a:defRPr sz="1200">
                <a:solidFill>
                  <a:schemeClr val="bg1"/>
                </a:solidFill>
              </a:defRPr>
            </a:lvl1pPr>
          </a:lstStyle>
          <a:p>
            <a:pPr defTabSz="912813" fontAlgn="base">
              <a:spcBef>
                <a:spcPct val="0"/>
              </a:spcBef>
              <a:spcAft>
                <a:spcPct val="0"/>
              </a:spcAft>
            </a:pPr>
            <a:fld id="{27F89AD4-B608-49DD-ADE0-4FA08F31E632}" type="slidenum">
              <a:rPr lang="en-US" smtClean="0">
                <a:solidFill>
                  <a:srgbClr val="EFEFEF"/>
                </a:solidFill>
                <a:latin typeface="Segoe UI" pitchFamily="34" charset="0"/>
              </a:rPr>
              <a:pPr defTabSz="912813" fontAlgn="base">
                <a:spcBef>
                  <a:spcPct val="0"/>
                </a:spcBef>
                <a:spcAft>
                  <a:spcPct val="0"/>
                </a:spcAft>
              </a:pPr>
              <a:t>‹#›</a:t>
            </a:fld>
            <a:endParaRPr lang="en-US" dirty="0">
              <a:solidFill>
                <a:srgbClr val="EFEFEF"/>
              </a:solidFill>
              <a:latin typeface="Segoe UI" pitchFamily="34" charset="0"/>
            </a:endParaRPr>
          </a:p>
        </p:txBody>
      </p:sp>
    </p:spTree>
    <p:extLst>
      <p:ext uri="{BB962C8B-B14F-4D97-AF65-F5344CB8AC3E}">
        <p14:creationId xmlns:p14="http://schemas.microsoft.com/office/powerpoint/2010/main" val="37611655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20897457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5966853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20299399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18542750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06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91767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7101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6137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539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22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8968" y="0"/>
            <a:ext cx="6223032"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76"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9711" y="1447801"/>
            <a:ext cx="5434948"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78" indent="0">
              <a:buNone/>
              <a:defRPr sz="2700" b="1"/>
            </a:lvl2pPr>
            <a:lvl3pPr marL="1218956" indent="0">
              <a:buNone/>
              <a:defRPr sz="2400" b="1"/>
            </a:lvl3pPr>
            <a:lvl4pPr marL="1828434" indent="0">
              <a:buNone/>
              <a:defRPr sz="2100" b="1"/>
            </a:lvl4pPr>
            <a:lvl5pPr marL="2437912" indent="0">
              <a:buNone/>
              <a:defRPr sz="2100" b="1"/>
            </a:lvl5pPr>
            <a:lvl6pPr marL="3047390" indent="0">
              <a:buNone/>
              <a:defRPr sz="2100" b="1"/>
            </a:lvl6pPr>
            <a:lvl7pPr marL="3656869" indent="0">
              <a:buNone/>
              <a:defRPr sz="2100" b="1"/>
            </a:lvl7pPr>
            <a:lvl8pPr marL="4266347" indent="0">
              <a:buNone/>
              <a:defRPr sz="2100" b="1"/>
            </a:lvl8pPr>
            <a:lvl9pPr marL="4875825"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9711" y="2734986"/>
            <a:ext cx="5445583"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17" indent="-380924">
              <a:defRPr lang="en-US" sz="2100" kern="1200" dirty="0" smtClean="0">
                <a:solidFill>
                  <a:schemeClr val="bg2">
                    <a:lumMod val="50000"/>
                  </a:schemeClr>
                </a:solidFill>
                <a:latin typeface="+mn-lt"/>
                <a:ea typeface="+mn-ea"/>
                <a:cs typeface="Arial" pitchFamily="34" charset="0"/>
              </a:defRPr>
            </a:lvl2pPr>
            <a:lvl3pPr marL="914217" indent="-228554">
              <a:defRPr lang="en-US" sz="1900" kern="1200" dirty="0" smtClean="0">
                <a:solidFill>
                  <a:schemeClr val="bg2">
                    <a:lumMod val="50000"/>
                  </a:schemeClr>
                </a:solidFill>
                <a:latin typeface="+mn-lt"/>
                <a:ea typeface="+mn-ea"/>
                <a:cs typeface="Arial" pitchFamily="34" charset="0"/>
              </a:defRPr>
            </a:lvl3pPr>
            <a:lvl4pPr marL="1218956" indent="-228554">
              <a:defRPr lang="en-US" sz="1600" kern="1200" dirty="0" smtClean="0">
                <a:solidFill>
                  <a:schemeClr val="bg2">
                    <a:lumMod val="50000"/>
                  </a:schemeClr>
                </a:solidFill>
                <a:latin typeface="+mn-lt"/>
                <a:ea typeface="+mn-ea"/>
                <a:cs typeface="Arial" pitchFamily="34" charset="0"/>
              </a:defRPr>
            </a:lvl4pPr>
            <a:lvl5pPr marL="1447510" indent="-228554">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3179701"/>
            <a:ext cx="5981669" cy="498598"/>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260698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1326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Tx/>
              <a:buBlip>
                <a:blip r:embed="rId2"/>
              </a:buBlip>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Tx/>
              <a:buBlip>
                <a:blip r:embed="rId2"/>
              </a:buBlip>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9674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788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endParaRPr lang="en-US" dirty="0"/>
          </a:p>
        </p:txBody>
      </p:sp>
    </p:spTree>
    <p:extLst>
      <p:ext uri="{BB962C8B-B14F-4D97-AF65-F5344CB8AC3E}">
        <p14:creationId xmlns:p14="http://schemas.microsoft.com/office/powerpoint/2010/main" val="2284100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40510641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act Layout_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1005473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6020533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Layout_Accent Color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5663639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0540938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5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_Option 2">
    <p:spTree>
      <p:nvGrpSpPr>
        <p:cNvPr id="1" name=""/>
        <p:cNvGrpSpPr/>
        <p:nvPr/>
      </p:nvGrpSpPr>
      <p:grpSpPr>
        <a:xfrm>
          <a:off x="0" y="0"/>
          <a:ext cx="0" cy="0"/>
          <a:chOff x="0" y="0"/>
          <a:chExt cx="0" cy="0"/>
        </a:xfrm>
      </p:grpSpPr>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ltGray">
          <a:xfrm>
            <a:off x="513629" y="852527"/>
            <a:ext cx="5383027" cy="5296115"/>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17456" y="0"/>
            <a:ext cx="11890296"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637" fontAlgn="base">
              <a:lnSpc>
                <a:spcPct val="90000"/>
              </a:lnSpc>
              <a:spcBef>
                <a:spcPct val="0"/>
              </a:spcBef>
              <a:spcAft>
                <a:spcPct val="0"/>
              </a:spcAft>
            </a:pPr>
            <a:endParaRPr lang="en-US" sz="1998" spc="-51" dirty="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2" spc="-151"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1" spc="-71" baseline="0">
                <a:gradFill>
                  <a:gsLst>
                    <a:gs pos="1250">
                      <a:schemeClr val="bg1"/>
                    </a:gs>
                    <a:gs pos="100000">
                      <a:schemeClr val="bg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22767707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9186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0154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660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92598006"/>
      </p:ext>
    </p:extLst>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8" y="1447800"/>
            <a:ext cx="11151917" cy="2184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6446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4639"/>
            <a:ext cx="10972482" cy="74789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59" y="1661366"/>
            <a:ext cx="5386203" cy="513510"/>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6"/>
            <a:ext cx="5386203" cy="16983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63" y="1661366"/>
            <a:ext cx="5389378" cy="513510"/>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6"/>
            <a:ext cx="5389378" cy="16983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14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descr="6977_Azure_Cloud_Full_09111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29301" y="3"/>
            <a:ext cx="6662701" cy="6858001"/>
          </a:xfrm>
          <a:prstGeom prst="rect">
            <a:avLst/>
          </a:prstGeom>
        </p:spPr>
      </p:pic>
      <p:sp>
        <p:nvSpPr>
          <p:cNvPr id="3" name="Title 1"/>
          <p:cNvSpPr>
            <a:spLocks noGrp="1"/>
          </p:cNvSpPr>
          <p:nvPr>
            <p:ph type="title" hasCustomPrompt="1"/>
          </p:nvPr>
        </p:nvSpPr>
        <p:spPr>
          <a:xfrm>
            <a:off x="269240" y="2084174"/>
            <a:ext cx="4433390" cy="3310786"/>
          </a:xfrm>
          <a:noFill/>
        </p:spPr>
        <p:txBody>
          <a:bodyPr tIns="91429" bIns="91429" anchor="t" anchorCtr="0"/>
          <a:lstStyle>
            <a:lvl1pPr>
              <a:defRPr sz="8622" spc="-99" baseline="0">
                <a:solidFill>
                  <a:schemeClr val="bg1"/>
                </a:solidFill>
              </a:defRPr>
            </a:lvl1pPr>
          </a:lstStyle>
          <a:p>
            <a:r>
              <a:rPr lang="en-US" dirty="0"/>
              <a:t>Section title goes here</a:t>
            </a:r>
          </a:p>
        </p:txBody>
      </p:sp>
    </p:spTree>
    <p:extLst>
      <p:ext uri="{BB962C8B-B14F-4D97-AF65-F5344CB8AC3E}">
        <p14:creationId xmlns:p14="http://schemas.microsoft.com/office/powerpoint/2010/main" val="279932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3"/>
            <a:ext cx="11151917" cy="747897"/>
          </a:xfrm>
        </p:spPr>
        <p:txBody>
          <a:bodyPr/>
          <a:lstStyle>
            <a:lvl1pPr>
              <a:defRPr sz="5398"/>
            </a:lvl1pPr>
          </a:lstStyle>
          <a:p>
            <a:r>
              <a:rPr lang="en-US"/>
              <a:t>Click to edit Master title style</a:t>
            </a:r>
            <a:endParaRPr lang="en-US" dirty="0"/>
          </a:p>
        </p:txBody>
      </p:sp>
      <p:sp>
        <p:nvSpPr>
          <p:cNvPr id="5" name="Text Placeholder 4"/>
          <p:cNvSpPr>
            <a:spLocks noGrp="1"/>
          </p:cNvSpPr>
          <p:nvPr>
            <p:ph type="body" sz="quarter" idx="10"/>
          </p:nvPr>
        </p:nvSpPr>
        <p:spPr>
          <a:xfrm>
            <a:off x="519249" y="1447800"/>
            <a:ext cx="11151917" cy="946413"/>
          </a:xfrm>
        </p:spPr>
        <p:txBody>
          <a:bodyPr/>
          <a:lstStyle>
            <a:lvl1pPr marL="3174" indent="0">
              <a:spcBef>
                <a:spcPts val="0"/>
              </a:spcBef>
              <a:spcAft>
                <a:spcPts val="900"/>
              </a:spcAft>
              <a:buSzPct val="80000"/>
              <a:buFont typeface="Arial" pitchFamily="34" charset="0"/>
              <a:buNone/>
              <a:defRPr sz="3999" spc="-100" baseline="0">
                <a:solidFill>
                  <a:schemeClr val="bg1"/>
                </a:solidFill>
                <a:latin typeface="Segoe UI Light" pitchFamily="34" charset="0"/>
              </a:defRPr>
            </a:lvl1pPr>
            <a:lvl2pPr marL="3174" indent="0">
              <a:spcBef>
                <a:spcPts val="0"/>
              </a:spcBef>
              <a:buSzPct val="80000"/>
              <a:buFont typeface="Arial" pitchFamily="34" charset="0"/>
              <a:buNone/>
              <a:defRPr sz="1999" spc="-50" baseline="0">
                <a:solidFill>
                  <a:schemeClr val="bg1"/>
                </a:solidFill>
              </a:defRPr>
            </a:lvl2pPr>
            <a:lvl3pPr marL="1258510" indent="-403104">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482" indent="-34597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0931" indent="-3364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8714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8" tIns="143336" rIns="179168" bIns="143336" numCol="1" spcCol="0" rtlCol="0" fromWordArt="0" anchor="t" anchorCtr="0" forceAA="0" compatLnSpc="1">
            <a:prstTxWarp prst="textNoShape">
              <a:avLst/>
            </a:prstTxWarp>
            <a:noAutofit/>
          </a:bodyPr>
          <a:lstStyle/>
          <a:p>
            <a:pPr algn="ctr" defTabSz="913524" fontAlgn="base">
              <a:lnSpc>
                <a:spcPct val="90000"/>
              </a:lnSpc>
              <a:spcBef>
                <a:spcPct val="0"/>
              </a:spcBef>
              <a:spcAft>
                <a:spcPct val="0"/>
              </a:spcAft>
            </a:pPr>
            <a:endParaRPr lang="en-US" sz="2351"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2" y="1186357"/>
            <a:ext cx="9859116" cy="2697988"/>
          </a:xfrm>
          <a:noFill/>
        </p:spPr>
        <p:txBody>
          <a:bodyPr tIns="91429" bIns="91429" anchor="t" anchorCtr="0"/>
          <a:lstStyle>
            <a:lvl1pPr>
              <a:defRPr sz="7055" spc="-99" baseline="0">
                <a:solidFill>
                  <a:srgbClr val="00188F"/>
                </a:solidFill>
              </a:defRPr>
            </a:lvl1pPr>
          </a:lstStyle>
          <a:p>
            <a:r>
              <a:rPr lang="en-US" dirty="0"/>
              <a:t>Video title</a:t>
            </a:r>
          </a:p>
        </p:txBody>
      </p:sp>
    </p:spTree>
    <p:extLst>
      <p:ext uri="{BB962C8B-B14F-4D97-AF65-F5344CB8AC3E}">
        <p14:creationId xmlns:p14="http://schemas.microsoft.com/office/powerpoint/2010/main" val="207876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Section Slide">
    <p:spTree>
      <p:nvGrpSpPr>
        <p:cNvPr id="1" name=""/>
        <p:cNvGrpSpPr/>
        <p:nvPr/>
      </p:nvGrpSpPr>
      <p:grpSpPr>
        <a:xfrm>
          <a:off x="0" y="0"/>
          <a:ext cx="0" cy="0"/>
          <a:chOff x="0" y="0"/>
          <a:chExt cx="0" cy="0"/>
        </a:xfrm>
      </p:grpSpPr>
      <p:sp>
        <p:nvSpPr>
          <p:cNvPr id="4" name="Rectangle 3"/>
          <p:cNvSpPr/>
          <p:nvPr userDrawn="1"/>
        </p:nvSpPr>
        <p:spPr bwMode="auto">
          <a:xfrm>
            <a:off x="2" y="1436690"/>
            <a:ext cx="10109729" cy="4680479"/>
          </a:xfrm>
          <a:prstGeom prst="rect">
            <a:avLst/>
          </a:prstGeom>
          <a:solidFill>
            <a:srgbClr val="5A898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7" tIns="38088" rIns="76177" bIns="38088" anchor="ctr"/>
          <a:lstStyle/>
          <a:p>
            <a:pPr algn="ctr" defTabSz="760419" fontAlgn="base">
              <a:spcBef>
                <a:spcPct val="0"/>
              </a:spcBef>
              <a:spcAft>
                <a:spcPct val="0"/>
              </a:spcAft>
            </a:pPr>
            <a:endParaRPr lang="en-US" sz="1500" dirty="0">
              <a:solidFill>
                <a:prstClr val="black"/>
              </a:solidFill>
              <a:ea typeface="ＭＳ Ｐゴシック" pitchFamily="-65" charset="-128"/>
            </a:endParaRPr>
          </a:p>
        </p:txBody>
      </p:sp>
      <p:sp>
        <p:nvSpPr>
          <p:cNvPr id="6" name="Title 1"/>
          <p:cNvSpPr>
            <a:spLocks noGrp="1"/>
          </p:cNvSpPr>
          <p:nvPr>
            <p:ph type="title"/>
          </p:nvPr>
        </p:nvSpPr>
        <p:spPr>
          <a:xfrm>
            <a:off x="1008064" y="3683462"/>
            <a:ext cx="5948809" cy="1384995"/>
          </a:xfrm>
        </p:spPr>
        <p:txBody>
          <a:bodyPr/>
          <a:lstStyle>
            <a:lvl1pPr>
              <a:defRPr sz="4999" baseline="0">
                <a:solidFill>
                  <a:schemeClr val="bg1"/>
                </a:solidFill>
              </a:defRPr>
            </a:lvl1pPr>
          </a:lstStyle>
          <a:p>
            <a:r>
              <a:rPr lang="en-US"/>
              <a:t>Click to edit Master title style</a:t>
            </a:r>
            <a:endParaRPr lang="en-US" dirty="0"/>
          </a:p>
        </p:txBody>
      </p:sp>
      <p:sp>
        <p:nvSpPr>
          <p:cNvPr id="16" name="Text Placeholder 2"/>
          <p:cNvSpPr>
            <a:spLocks noGrp="1"/>
          </p:cNvSpPr>
          <p:nvPr>
            <p:ph type="body" sz="quarter" idx="11"/>
          </p:nvPr>
        </p:nvSpPr>
        <p:spPr>
          <a:xfrm>
            <a:off x="1010773" y="4632856"/>
            <a:ext cx="5958590" cy="461665"/>
          </a:xfrm>
        </p:spPr>
        <p:txBody>
          <a:bodyPr/>
          <a:lstStyle>
            <a:lvl1pPr>
              <a:lnSpc>
                <a:spcPts val="3582"/>
              </a:lnSpc>
              <a:defRPr sz="2499">
                <a:solidFill>
                  <a:srgbClr val="FFFFFF"/>
                </a:solidFill>
              </a:defRPr>
            </a:lvl1pPr>
          </a:lstStyle>
          <a:p>
            <a:pPr lvl="0"/>
            <a:r>
              <a:rPr lang="en-US"/>
              <a:t>Click to edit Master text styles</a:t>
            </a:r>
          </a:p>
        </p:txBody>
      </p:sp>
      <p:sp>
        <p:nvSpPr>
          <p:cNvPr id="7" name="Slide Number Placeholder 4"/>
          <p:cNvSpPr>
            <a:spLocks noGrp="1"/>
          </p:cNvSpPr>
          <p:nvPr>
            <p:ph type="sldNum" sz="quarter" idx="12"/>
          </p:nvPr>
        </p:nvSpPr>
        <p:spPr>
          <a:xfrm>
            <a:off x="415397" y="6266659"/>
            <a:ext cx="399521" cy="365125"/>
          </a:xfrm>
          <a:prstGeom prst="rect">
            <a:avLst/>
          </a:prstGeom>
        </p:spPr>
        <p:txBody>
          <a:bodyPr vert="horz" wrap="square" lIns="91440" tIns="45720" rIns="91440" bIns="45720" numCol="1" anchor="t" anchorCtr="0" compatLnSpc="1">
            <a:prstTxWarp prst="textNoShape">
              <a:avLst/>
            </a:prstTxWarp>
          </a:bodyPr>
          <a:lstStyle>
            <a:lvl1pPr>
              <a:defRPr sz="1167">
                <a:solidFill>
                  <a:srgbClr val="898989"/>
                </a:solidFill>
                <a:latin typeface="Segoe UI" pitchFamily="-65" charset="0"/>
              </a:defRPr>
            </a:lvl1pPr>
          </a:lstStyle>
          <a:p>
            <a:pPr defTabSz="913825"/>
            <a:fld id="{64F416B8-678A-4F15-A7B5-307E9F5E3B90}" type="slidenum">
              <a:rPr lang="en-US" smtClean="0">
                <a:ea typeface="ＭＳ Ｐゴシック" pitchFamily="-65" charset="-128"/>
              </a:rPr>
              <a:pPr defTabSz="913825"/>
              <a:t>‹#›</a:t>
            </a:fld>
            <a:endParaRPr lang="en-US" dirty="0">
              <a:ea typeface="ＭＳ Ｐゴシック" pitchFamily="-65" charset="-128"/>
            </a:endParaRPr>
          </a:p>
        </p:txBody>
      </p:sp>
    </p:spTree>
    <p:extLst>
      <p:ext uri="{BB962C8B-B14F-4D97-AF65-F5344CB8AC3E}">
        <p14:creationId xmlns:p14="http://schemas.microsoft.com/office/powerpoint/2010/main" val="319145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42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39" y="2130426"/>
            <a:ext cx="10362724" cy="747897"/>
          </a:xfrm>
        </p:spPr>
        <p:txBody>
          <a:bodyPr/>
          <a:lstStyle/>
          <a:p>
            <a:r>
              <a:rPr lang="en-US"/>
              <a:t>Click to edit Master title style</a:t>
            </a:r>
          </a:p>
        </p:txBody>
      </p:sp>
      <p:sp>
        <p:nvSpPr>
          <p:cNvPr id="3" name="Subtitle 2"/>
          <p:cNvSpPr>
            <a:spLocks noGrp="1"/>
          </p:cNvSpPr>
          <p:nvPr>
            <p:ph type="subTitle" idx="1"/>
          </p:nvPr>
        </p:nvSpPr>
        <p:spPr>
          <a:xfrm>
            <a:off x="1829277" y="3886200"/>
            <a:ext cx="8533447" cy="4985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458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2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4" y="4406901"/>
            <a:ext cx="10362724" cy="55399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864" y="4129901"/>
            <a:ext cx="10362724"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550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0836" y="1447801"/>
            <a:ext cx="5500532" cy="1742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808" y="1447801"/>
            <a:ext cx="5502121" cy="1742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96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4638"/>
            <a:ext cx="10972482" cy="74789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59" y="1842476"/>
            <a:ext cx="538620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1517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63" y="1842476"/>
            <a:ext cx="538937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1517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1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2633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794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59" y="1158101"/>
            <a:ext cx="4011070" cy="2769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916" y="273051"/>
            <a:ext cx="6815325" cy="20005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59" y="1435101"/>
            <a:ext cx="401107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2617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5090339"/>
            <a:ext cx="7315517" cy="2769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810" y="612775"/>
            <a:ext cx="7315517" cy="443198"/>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810" y="5367338"/>
            <a:ext cx="7315517"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78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474505" y="1447801"/>
            <a:ext cx="5201424" cy="205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74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4" y="4406901"/>
            <a:ext cx="10362724" cy="55399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864" y="4129901"/>
            <a:ext cx="10362724"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063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2238" y="228601"/>
            <a:ext cx="2243691" cy="3275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49680" y="228601"/>
            <a:ext cx="2985433" cy="3275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713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_Option 1">
    <p:spTree>
      <p:nvGrpSpPr>
        <p:cNvPr id="1" name=""/>
        <p:cNvGrpSpPr/>
        <p:nvPr/>
      </p:nvGrpSpPr>
      <p:grpSpPr>
        <a:xfrm>
          <a:off x="0" y="0"/>
          <a:ext cx="0" cy="0"/>
          <a:chOff x="0" y="0"/>
          <a:chExt cx="0" cy="0"/>
        </a:xfrm>
      </p:grpSpPr>
      <p:sp>
        <p:nvSpPr>
          <p:cNvPr id="2" name="Title 1"/>
          <p:cNvSpPr>
            <a:spLocks noGrp="1"/>
          </p:cNvSpPr>
          <p:nvPr>
            <p:ph type="title"/>
          </p:nvPr>
        </p:nvSpPr>
        <p:spPr>
          <a:xfrm>
            <a:off x="520836" y="3106738"/>
            <a:ext cx="11155093" cy="997196"/>
          </a:xfrm>
        </p:spPr>
        <p:txBody>
          <a:bodyPr anchor="b"/>
          <a:lstStyle>
            <a:lvl1pPr>
              <a:defRPr sz="7200" spc="-150" baseline="0">
                <a:gradFill>
                  <a:gsLst>
                    <a:gs pos="1250">
                      <a:schemeClr val="bg1"/>
                    </a:gs>
                    <a:gs pos="100000">
                      <a:schemeClr val="bg1"/>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520836" y="4656433"/>
            <a:ext cx="11155093"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602113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747897"/>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8" y="1447800"/>
            <a:ext cx="11151917"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0383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0102" y="76203"/>
            <a:ext cx="10363200" cy="448071"/>
          </a:xfrm>
          <a:prstGeom prst="rect">
            <a:avLst/>
          </a:prstGeom>
        </p:spPr>
        <p:txBody>
          <a:bodyPr/>
          <a:lstStyle>
            <a:lvl1pPr algn="l">
              <a:defRPr sz="3235"/>
            </a:lvl1pPr>
          </a:lstStyle>
          <a:p>
            <a:r>
              <a:rPr lang="en-US" dirty="0"/>
              <a:t>Click to edit Master title style</a:t>
            </a:r>
          </a:p>
        </p:txBody>
      </p:sp>
      <p:sp>
        <p:nvSpPr>
          <p:cNvPr id="4" name="Text Placeholder 3"/>
          <p:cNvSpPr>
            <a:spLocks noGrp="1"/>
          </p:cNvSpPr>
          <p:nvPr>
            <p:ph type="body" sz="quarter" idx="10"/>
          </p:nvPr>
        </p:nvSpPr>
        <p:spPr>
          <a:xfrm>
            <a:off x="609661" y="1050413"/>
            <a:ext cx="10972742" cy="2052030"/>
          </a:xfrm>
          <a:prstGeom prst="rect">
            <a:avLst/>
          </a:prstGeom>
        </p:spPr>
        <p:txBody>
          <a:bodyPr/>
          <a:lstStyle>
            <a:lvl1pPr marL="234880" indent="-23488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21601" y="6492878"/>
            <a:ext cx="3860799" cy="365125"/>
          </a:xfrm>
          <a:prstGeom prst="rect">
            <a:avLst/>
          </a:prstGeom>
        </p:spPr>
        <p:txBody>
          <a:bodyPr vert="horz" lIns="93269" tIns="46634" rIns="93269" bIns="46634" rtlCol="0" anchor="ctr"/>
          <a:lstStyle>
            <a:lvl1pPr algn="r">
              <a:defRPr sz="980" b="1" cap="all">
                <a:solidFill>
                  <a:schemeClr val="tx2">
                    <a:lumMod val="50000"/>
                  </a:schemeClr>
                </a:solidFill>
              </a:defRPr>
            </a:lvl1pPr>
          </a:lstStyle>
          <a:p>
            <a:pPr defTabSz="912813" fontAlgn="base">
              <a:spcBef>
                <a:spcPct val="0"/>
              </a:spcBef>
              <a:spcAft>
                <a:spcPct val="0"/>
              </a:spcAft>
              <a:defRPr/>
            </a:pPr>
            <a:r>
              <a:rPr lang="en-US" dirty="0">
                <a:solidFill>
                  <a:srgbClr val="00188F">
                    <a:lumMod val="50000"/>
                  </a:srgbClr>
                </a:solidFill>
                <a:latin typeface="Segoe UI" pitchFamily="34" charset="0"/>
              </a:rPr>
              <a:t>StorSimple confidential| </a:t>
            </a:r>
          </a:p>
        </p:txBody>
      </p:sp>
    </p:spTree>
    <p:extLst>
      <p:ext uri="{BB962C8B-B14F-4D97-AF65-F5344CB8AC3E}">
        <p14:creationId xmlns:p14="http://schemas.microsoft.com/office/powerpoint/2010/main" val="1557991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5" name="think-cell Slide" r:id="rId7" imgW="270" imgH="270" progId="TCLayout.ActiveDocument.1">
                  <p:embed/>
                </p:oleObj>
              </mc:Choice>
              <mc:Fallback>
                <p:oleObj name="think-cell Slide" r:id="rId7" imgW="270" imgH="270" progId="TCLayout.ActiveDocument.1">
                  <p:embed/>
                  <p:pic>
                    <p:nvPicPr>
                      <p:cNvPr id="3" name="Object 2" hidden="1"/>
                      <p:cNvPicPr/>
                      <p:nvPr/>
                    </p:nvPicPr>
                    <p:blipFill>
                      <a:blip r:embed="rId8"/>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 y="192025"/>
            <a:ext cx="12192000" cy="646042"/>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1" y="850392"/>
            <a:ext cx="12192000" cy="373063"/>
          </a:xfrm>
          <a:prstGeom prst="rect">
            <a:avLst/>
          </a:prstGeom>
        </p:spPr>
        <p:txBody>
          <a:bodyPr lIns="380851" tIns="53319" rIns="53319" bIns="53319">
            <a:noAutofit/>
          </a:bodyPr>
          <a:lstStyle>
            <a:lvl1pPr marL="0" indent="0">
              <a:buNone/>
              <a:defRPr sz="2799">
                <a:latin typeface="Segoe UI Light" pitchFamily="34" charset="0"/>
              </a:defRPr>
            </a:lvl1pPr>
            <a:lvl2pPr marL="281532" indent="0">
              <a:buNone/>
              <a:defRPr/>
            </a:lvl2pPr>
            <a:lvl3pPr marL="588178" indent="0">
              <a:buNone/>
              <a:defRPr/>
            </a:lvl3pPr>
            <a:lvl4pPr marL="869708" indent="0">
              <a:buNone/>
              <a:defRPr/>
            </a:lvl4pPr>
            <a:lvl5pPr marL="1104979" indent="0">
              <a:buNone/>
              <a:defRPr/>
            </a:lvl5pPr>
          </a:lstStyle>
          <a:p>
            <a:pPr lvl="0"/>
            <a:r>
              <a:rPr lang="en-US" dirty="0"/>
              <a:t>Click to add subtitle</a:t>
            </a:r>
          </a:p>
        </p:txBody>
      </p:sp>
      <p:sp>
        <p:nvSpPr>
          <p:cNvPr id="16" name="Text Placeholder 15"/>
          <p:cNvSpPr>
            <a:spLocks noGrp="1"/>
          </p:cNvSpPr>
          <p:nvPr>
            <p:ph type="body" sz="quarter" idx="14"/>
            <p:custDataLst>
              <p:tags r:id="rId5"/>
            </p:custDataLst>
          </p:nvPr>
        </p:nvSpPr>
        <p:spPr>
          <a:xfrm>
            <a:off x="404812" y="1330327"/>
            <a:ext cx="11365992" cy="1988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66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1 Topic Title_Content">
    <p:spTree>
      <p:nvGrpSpPr>
        <p:cNvPr id="1" name=""/>
        <p:cNvGrpSpPr/>
        <p:nvPr/>
      </p:nvGrpSpPr>
      <p:grpSpPr>
        <a:xfrm>
          <a:off x="0" y="0"/>
          <a:ext cx="0" cy="0"/>
          <a:chOff x="0" y="0"/>
          <a:chExt cx="0" cy="0"/>
        </a:xfrm>
      </p:grpSpPr>
      <p:pic>
        <p:nvPicPr>
          <p:cNvPr id="14" name="Picture 13" descr="SMSGR-Inside-top.jpg"/>
          <p:cNvPicPr>
            <a:picLocks/>
          </p:cNvPicPr>
          <p:nvPr/>
        </p:nvPicPr>
        <p:blipFill>
          <a:blip r:embed="rId2" cstate="print"/>
          <a:stretch>
            <a:fillRect/>
          </a:stretch>
        </p:blipFill>
        <p:spPr>
          <a:xfrm flipH="1">
            <a:off x="1" y="6419088"/>
            <a:ext cx="12192000" cy="438912"/>
          </a:xfrm>
          <a:prstGeom prst="rect">
            <a:avLst/>
          </a:prstGeom>
        </p:spPr>
      </p:pic>
      <p:pic>
        <p:nvPicPr>
          <p:cNvPr id="13" name="Picture 12" descr="MSSVC_wL_Transpar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1" y="6419088"/>
            <a:ext cx="2775428" cy="438912"/>
          </a:xfrm>
          <a:prstGeom prst="rect">
            <a:avLst/>
          </a:prstGeom>
        </p:spPr>
      </p:pic>
      <p:pic>
        <p:nvPicPr>
          <p:cNvPr id="10" name="Picture 9" descr="SMSGR-Inside-to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2192000" cy="137246"/>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p:cNvSpPr>
            <a:spLocks noGrp="1"/>
          </p:cNvSpPr>
          <p:nvPr>
            <p:ph type="dt" sz="half" idx="10"/>
          </p:nvPr>
        </p:nvSpPr>
        <p:spPr>
          <a:xfrm>
            <a:off x="1828801" y="6476304"/>
            <a:ext cx="1117600" cy="365125"/>
          </a:xfrm>
          <a:prstGeom prst="rect">
            <a:avLst/>
          </a:prstGeom>
        </p:spPr>
        <p:txBody>
          <a:bodyPr anchor="ctr" anchorCtr="0"/>
          <a:lstStyle>
            <a:lvl1pPr>
              <a:defRPr>
                <a:solidFill>
                  <a:schemeClr val="bg1"/>
                </a:solidFill>
              </a:defRPr>
            </a:lvl1pPr>
          </a:lstStyle>
          <a:p>
            <a:pPr defTabSz="912813" fontAlgn="base">
              <a:spcBef>
                <a:spcPct val="0"/>
              </a:spcBef>
              <a:spcAft>
                <a:spcPct val="0"/>
              </a:spcAft>
              <a:defRPr/>
            </a:pPr>
            <a:fld id="{AFE25E40-6745-46FE-8A49-6AECBB4EFC20}" type="datetime1">
              <a:rPr lang="en-US" smtClean="0">
                <a:solidFill>
                  <a:srgbClr val="EFEFEF"/>
                </a:solidFill>
                <a:latin typeface="Segoe UI" pitchFamily="34" charset="0"/>
              </a:rPr>
              <a:pPr defTabSz="912813" fontAlgn="base">
                <a:spcBef>
                  <a:spcPct val="0"/>
                </a:spcBef>
                <a:spcAft>
                  <a:spcPct val="0"/>
                </a:spcAft>
                <a:defRPr/>
              </a:pPr>
              <a:t>9/17/2019</a:t>
            </a:fld>
            <a:endParaRPr lang="en-US" dirty="0">
              <a:solidFill>
                <a:srgbClr val="EFEFEF"/>
              </a:solidFill>
              <a:latin typeface="Segoe UI" pitchFamily="34" charset="0"/>
            </a:endParaRPr>
          </a:p>
        </p:txBody>
      </p:sp>
      <p:sp>
        <p:nvSpPr>
          <p:cNvPr id="20" name="Slide Number Placeholder 5"/>
          <p:cNvSpPr>
            <a:spLocks noGrp="1"/>
          </p:cNvSpPr>
          <p:nvPr>
            <p:ph type="sldNum" sz="quarter" idx="12"/>
          </p:nvPr>
        </p:nvSpPr>
        <p:spPr>
          <a:xfrm>
            <a:off x="0" y="6476304"/>
            <a:ext cx="812800" cy="365125"/>
          </a:xfrm>
          <a:prstGeom prst="rect">
            <a:avLst/>
          </a:prstGeom>
        </p:spPr>
        <p:txBody>
          <a:bodyPr anchor="ctr" anchorCtr="0"/>
          <a:lstStyle>
            <a:lvl1pPr algn="ctr">
              <a:defRPr sz="1200">
                <a:solidFill>
                  <a:schemeClr val="bg1"/>
                </a:solidFill>
              </a:defRPr>
            </a:lvl1pPr>
          </a:lstStyle>
          <a:p>
            <a:pPr defTabSz="912813" fontAlgn="base">
              <a:spcBef>
                <a:spcPct val="0"/>
              </a:spcBef>
              <a:spcAft>
                <a:spcPct val="0"/>
              </a:spcAft>
              <a:defRPr/>
            </a:pPr>
            <a:fld id="{27F89AD4-B608-49DD-ADE0-4FA08F31E632}" type="slidenum">
              <a:rPr lang="en-US" smtClean="0">
                <a:solidFill>
                  <a:srgbClr val="EFEFEF"/>
                </a:solidFill>
                <a:latin typeface="Segoe UI" pitchFamily="34" charset="0"/>
              </a:rPr>
              <a:pPr defTabSz="912813" fontAlgn="base">
                <a:spcBef>
                  <a:spcPct val="0"/>
                </a:spcBef>
                <a:spcAft>
                  <a:spcPct val="0"/>
                </a:spcAft>
                <a:defRPr/>
              </a:pPr>
              <a:t>‹#›</a:t>
            </a:fld>
            <a:endParaRPr lang="en-US" dirty="0">
              <a:solidFill>
                <a:srgbClr val="EFEFEF"/>
              </a:solidFill>
              <a:latin typeface="Segoe UI" pitchFamily="34" charset="0"/>
            </a:endParaRPr>
          </a:p>
        </p:txBody>
      </p:sp>
    </p:spTree>
    <p:extLst>
      <p:ext uri="{BB962C8B-B14F-4D97-AF65-F5344CB8AC3E}">
        <p14:creationId xmlns:p14="http://schemas.microsoft.com/office/powerpoint/2010/main" val="1056882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14095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2"/>
                    </a:gs>
                    <a:gs pos="0">
                      <a:schemeClr val="tx2"/>
                    </a:gs>
                  </a:gsLst>
                  <a:lin ang="5400000" scaled="0"/>
                </a:gradFill>
                <a:latin typeface="+mj-lt"/>
              </a:defRPr>
            </a:lvl1pPr>
            <a:lvl2pPr marL="0" indent="0">
              <a:buNone/>
              <a:defRPr sz="1961" spc="-50" baseline="0">
                <a:gradFill>
                  <a:gsLst>
                    <a:gs pos="100000">
                      <a:schemeClr val="tx1"/>
                    </a:gs>
                    <a:gs pos="6000">
                      <a:schemeClr val="tx1"/>
                    </a:gs>
                  </a:gsLst>
                  <a:lin ang="5400000" scaled="0"/>
                </a:gradFill>
              </a:defRPr>
            </a:lvl2pPr>
            <a:lvl3pPr marL="231776" indent="0">
              <a:buNone/>
              <a:defRPr sz="1961" spc="-50" baseline="0">
                <a:gradFill>
                  <a:gsLst>
                    <a:gs pos="100000">
                      <a:schemeClr val="tx1"/>
                    </a:gs>
                    <a:gs pos="6000">
                      <a:schemeClr val="tx1"/>
                    </a:gs>
                  </a:gsLst>
                  <a:lin ang="5400000" scaled="0"/>
                </a:gradFill>
              </a:defRPr>
            </a:lvl3pPr>
            <a:lvl4pPr marL="457202" indent="0">
              <a:buNone/>
              <a:defRPr sz="1765" spc="-50" baseline="0">
                <a:gradFill>
                  <a:gsLst>
                    <a:gs pos="100000">
                      <a:schemeClr val="tx1"/>
                    </a:gs>
                    <a:gs pos="6000">
                      <a:schemeClr val="tx1"/>
                    </a:gs>
                  </a:gsLst>
                  <a:lin ang="5400000" scaled="0"/>
                </a:gradFill>
              </a:defRPr>
            </a:lvl4pPr>
            <a:lvl5pPr marL="693741" indent="0">
              <a:buNone/>
              <a:defRPr sz="1765" spc="-50" baseline="0">
                <a:gradFill>
                  <a:gsLst>
                    <a:gs pos="100000">
                      <a:schemeClr val="tx1"/>
                    </a:gs>
                    <a:gs pos="6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hasCustomPrompt="1"/>
          </p:nvPr>
        </p:nvSpPr>
        <p:spPr>
          <a:xfrm>
            <a:off x="269239" y="286381"/>
            <a:ext cx="11151917" cy="927940"/>
          </a:xfrm>
        </p:spPr>
        <p:txBody>
          <a:bodyPr>
            <a:spAutoFit/>
          </a:bodyPr>
          <a:lstStyle/>
          <a:p>
            <a:r>
              <a:rPr lang="en-US"/>
              <a:t>Click to edit master title style</a:t>
            </a:r>
          </a:p>
        </p:txBody>
      </p:sp>
    </p:spTree>
    <p:extLst>
      <p:ext uri="{BB962C8B-B14F-4D97-AF65-F5344CB8AC3E}">
        <p14:creationId xmlns:p14="http://schemas.microsoft.com/office/powerpoint/2010/main" val="35709428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_Option 1">
    <p:spTree>
      <p:nvGrpSpPr>
        <p:cNvPr id="1" name=""/>
        <p:cNvGrpSpPr/>
        <p:nvPr/>
      </p:nvGrpSpPr>
      <p:grpSpPr>
        <a:xfrm>
          <a:off x="0" y="0"/>
          <a:ext cx="0" cy="0"/>
          <a:chOff x="0" y="0"/>
          <a:chExt cx="0" cy="0"/>
        </a:xfrm>
      </p:grpSpPr>
      <p:sp>
        <p:nvSpPr>
          <p:cNvPr id="2" name="Title 1"/>
          <p:cNvSpPr>
            <a:spLocks noGrp="1"/>
          </p:cNvSpPr>
          <p:nvPr>
            <p:ph type="title"/>
          </p:nvPr>
        </p:nvSpPr>
        <p:spPr>
          <a:xfrm>
            <a:off x="520836" y="3106738"/>
            <a:ext cx="11155093" cy="997196"/>
          </a:xfrm>
        </p:spPr>
        <p:txBody>
          <a:bodyPr anchor="b"/>
          <a:lstStyle>
            <a:lvl1pPr>
              <a:defRPr sz="7200" spc="-150" baseline="0">
                <a:gradFill>
                  <a:gsLst>
                    <a:gs pos="1250">
                      <a:schemeClr val="bg1"/>
                    </a:gs>
                    <a:gs pos="100000">
                      <a:schemeClr val="bg1"/>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520836" y="4656433"/>
            <a:ext cx="11155093"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2361064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_Option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ltGray">
          <a:xfrm>
            <a:off x="342990" y="717551"/>
            <a:ext cx="5384615" cy="5419725"/>
          </a:xfrm>
          <a:prstGeom prst="rect">
            <a:avLst/>
          </a:prstGeom>
          <a:noFill/>
          <a:ln w="9525">
            <a:noFill/>
            <a:miter lim="800000"/>
            <a:headEnd/>
            <a:tailEnd/>
          </a:ln>
        </p:spPr>
      </p:pic>
      <p:sp useBgFill="1">
        <p:nvSpPr>
          <p:cNvPr id="6" name="Rectangle 1"/>
          <p:cNvSpPr/>
          <p:nvPr userDrawn="1"/>
        </p:nvSpPr>
        <p:spPr bwMode="auto">
          <a:xfrm>
            <a:off x="1" y="0"/>
            <a:ext cx="12192000"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fontAlgn="base">
              <a:lnSpc>
                <a:spcPct val="90000"/>
              </a:lnSpc>
              <a:spcBef>
                <a:spcPct val="0"/>
              </a:spcBef>
              <a:spcAft>
                <a:spcPct val="0"/>
              </a:spcAft>
              <a:defRPr/>
            </a:pPr>
            <a:endParaRPr lang="en-US" sz="2000" spc="-50" dirty="0">
              <a:gradFill>
                <a:gsLst>
                  <a:gs pos="0">
                    <a:srgbClr val="EFEFEF"/>
                  </a:gs>
                  <a:gs pos="100000">
                    <a:srgbClr val="EFEFEF"/>
                  </a:gs>
                </a:gsLst>
                <a:lin ang="5400000" scaled="0"/>
              </a:gradFill>
            </a:endParaRPr>
          </a:p>
        </p:txBody>
      </p:sp>
      <p:sp>
        <p:nvSpPr>
          <p:cNvPr id="2" name="Title 1"/>
          <p:cNvSpPr>
            <a:spLocks noGrp="1"/>
          </p:cNvSpPr>
          <p:nvPr>
            <p:ph type="title"/>
          </p:nvPr>
        </p:nvSpPr>
        <p:spPr>
          <a:xfrm>
            <a:off x="6092825" y="1112346"/>
            <a:ext cx="5583104" cy="2991588"/>
          </a:xfrm>
        </p:spPr>
        <p:txBody>
          <a:bodyPr anchor="b"/>
          <a:lstStyle>
            <a:lvl1pPr>
              <a:defRPr sz="7200" spc="-150" baseline="0">
                <a:gradFill>
                  <a:gsLst>
                    <a:gs pos="1250">
                      <a:schemeClr val="bg1"/>
                    </a:gs>
                    <a:gs pos="100000">
                      <a:schemeClr val="bg1"/>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6092825" y="4419600"/>
            <a:ext cx="5583104" cy="498598"/>
          </a:xfrm>
        </p:spPr>
        <p:txBody>
          <a:bodyPr>
            <a:noAutofit/>
          </a:bodyPr>
          <a:lstStyle>
            <a:lvl1pPr marL="0" indent="0">
              <a:spcBef>
                <a:spcPts val="0"/>
              </a:spcBef>
              <a:buNone/>
              <a:defRPr sz="2800" spc="-70" baseline="0">
                <a:gradFill>
                  <a:gsLst>
                    <a:gs pos="1250">
                      <a:schemeClr val="bg1"/>
                    </a:gs>
                    <a:gs pos="100000">
                      <a:schemeClr val="bg1"/>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84702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0836" y="1447801"/>
            <a:ext cx="5500532" cy="1742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808" y="1447801"/>
            <a:ext cx="5502121" cy="17420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856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_Option 3">
    <p:spTree>
      <p:nvGrpSpPr>
        <p:cNvPr id="1" name=""/>
        <p:cNvGrpSpPr/>
        <p:nvPr/>
      </p:nvGrpSpPr>
      <p:grpSpPr>
        <a:xfrm>
          <a:off x="0" y="0"/>
          <a:ext cx="0" cy="0"/>
          <a:chOff x="0" y="0"/>
          <a:chExt cx="0" cy="0"/>
        </a:xfrm>
      </p:grpSpPr>
      <p:sp>
        <p:nvSpPr>
          <p:cNvPr id="2" name="Title 1"/>
          <p:cNvSpPr>
            <a:spLocks noGrp="1"/>
          </p:cNvSpPr>
          <p:nvPr>
            <p:ph type="title"/>
          </p:nvPr>
        </p:nvSpPr>
        <p:spPr>
          <a:xfrm>
            <a:off x="520836" y="3106738"/>
            <a:ext cx="11155093" cy="997196"/>
          </a:xfrm>
        </p:spPr>
        <p:txBody>
          <a:bodyPr anchor="b"/>
          <a:lstStyle>
            <a:lvl1pPr>
              <a:defRPr sz="7200" spc="-150"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520836" y="4656433"/>
            <a:ext cx="11155093" cy="498598"/>
          </a:xfrm>
        </p:spPr>
        <p:txBody>
          <a:bodyPr>
            <a:noAutofit/>
          </a:bodyPr>
          <a:lstStyle>
            <a:lvl1pPr marL="0" indent="0">
              <a:spcBef>
                <a:spcPts val="0"/>
              </a:spcBef>
              <a:buNone/>
              <a:defRPr spc="-70" baseline="0">
                <a:solidFill>
                  <a:schemeClr val="bg1"/>
                </a:solidFill>
                <a:latin typeface="+mj-lt"/>
              </a:defRPr>
            </a:lvl1pPr>
          </a:lstStyle>
          <a:p>
            <a:pPr lvl="0"/>
            <a:r>
              <a:rPr lang="en-US"/>
              <a:t>Click to edit Master text styles</a:t>
            </a:r>
          </a:p>
        </p:txBody>
      </p:sp>
      <p:sp>
        <p:nvSpPr>
          <p:cNvPr id="4" name="Rectangle 3"/>
          <p:cNvSpPr/>
          <p:nvPr userDrawn="1"/>
        </p:nvSpPr>
        <p:spPr bwMode="auto">
          <a:xfrm>
            <a:off x="10821630" y="6324600"/>
            <a:ext cx="685979" cy="381000"/>
          </a:xfrm>
          <a:prstGeom prst="rect">
            <a:avLst/>
          </a:prstGeom>
          <a:solidFill>
            <a:srgbClr val="FFFFFF"/>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6" name="Rectangle 5"/>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855910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_Option 4">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ltGray">
          <a:xfrm>
            <a:off x="342990" y="717551"/>
            <a:ext cx="5384615" cy="5419725"/>
          </a:xfrm>
          <a:prstGeom prst="rect">
            <a:avLst/>
          </a:prstGeom>
          <a:noFill/>
          <a:ln w="9525">
            <a:noFill/>
            <a:miter lim="800000"/>
            <a:headEnd/>
            <a:tailEnd/>
          </a:ln>
        </p:spPr>
      </p:pic>
      <p:sp useBgFill="1">
        <p:nvSpPr>
          <p:cNvPr id="6" name="Rectangle 1"/>
          <p:cNvSpPr/>
          <p:nvPr userDrawn="1"/>
        </p:nvSpPr>
        <p:spPr bwMode="auto">
          <a:xfrm>
            <a:off x="1" y="0"/>
            <a:ext cx="12192000"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fontAlgn="base">
              <a:lnSpc>
                <a:spcPct val="90000"/>
              </a:lnSpc>
              <a:spcBef>
                <a:spcPct val="0"/>
              </a:spcBef>
              <a:spcAft>
                <a:spcPct val="0"/>
              </a:spcAft>
              <a:defRPr/>
            </a:pPr>
            <a:endParaRPr lang="en-US" sz="2000" spc="-50" dirty="0">
              <a:gradFill>
                <a:gsLst>
                  <a:gs pos="0">
                    <a:srgbClr val="EFEFEF"/>
                  </a:gs>
                  <a:gs pos="100000">
                    <a:srgbClr val="EFEFEF"/>
                  </a:gs>
                </a:gsLst>
                <a:lin ang="5400000" scaled="0"/>
              </a:gradFill>
            </a:endParaRPr>
          </a:p>
        </p:txBody>
      </p:sp>
      <p:sp>
        <p:nvSpPr>
          <p:cNvPr id="2" name="Title 1"/>
          <p:cNvSpPr>
            <a:spLocks noGrp="1"/>
          </p:cNvSpPr>
          <p:nvPr>
            <p:ph type="title"/>
          </p:nvPr>
        </p:nvSpPr>
        <p:spPr>
          <a:xfrm>
            <a:off x="6092825" y="1112346"/>
            <a:ext cx="5583104" cy="2991588"/>
          </a:xfrm>
        </p:spPr>
        <p:txBody>
          <a:bodyPr anchor="b"/>
          <a:lstStyle>
            <a:lvl1pPr>
              <a:defRPr sz="7200" spc="-150" baseline="0">
                <a:gradFill>
                  <a:gsLst>
                    <a:gs pos="1250">
                      <a:schemeClr val="accent1"/>
                    </a:gs>
                    <a:gs pos="100000">
                      <a:schemeClr val="accent1"/>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2"/>
          </p:nvPr>
        </p:nvSpPr>
        <p:spPr>
          <a:xfrm>
            <a:off x="6092825" y="4419600"/>
            <a:ext cx="5583104" cy="498598"/>
          </a:xfrm>
        </p:spPr>
        <p:txBody>
          <a:bodyPr>
            <a:noAutofit/>
          </a:bodyPr>
          <a:lstStyle>
            <a:lvl1pPr marL="0" indent="0">
              <a:spcBef>
                <a:spcPts val="0"/>
              </a:spcBef>
              <a:buNone/>
              <a:defRPr sz="2800" spc="-70" baseline="0">
                <a:gradFill>
                  <a:gsLst>
                    <a:gs pos="1250">
                      <a:schemeClr val="accent1"/>
                    </a:gs>
                    <a:gs pos="100000">
                      <a:schemeClr val="accent1"/>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308800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bwMode="hidden">
          <a:xfrm>
            <a:off x="-1" y="0"/>
            <a:ext cx="12192000" cy="6858000"/>
          </a:xfrm>
          <a:prstGeom prst="rect">
            <a:avLst/>
          </a:prstGeom>
          <a:noFill/>
        </p:spPr>
        <p:txBody>
          <a:bodyPr lIns="274320" tIns="274320" rIns="274320">
            <a:noAutofit/>
          </a:bodyPr>
          <a:lstStyle>
            <a:lvl1pPr marL="0" indent="0">
              <a:buNone/>
              <a:defRPr sz="2400" baseline="0">
                <a:gradFill>
                  <a:gsLst>
                    <a:gs pos="1250">
                      <a:schemeClr val="accent1"/>
                    </a:gs>
                    <a:gs pos="100000">
                      <a:schemeClr val="accent1"/>
                    </a:gs>
                  </a:gsLst>
                  <a:lin ang="5400000" scaled="0"/>
                </a:gradFill>
              </a:defRPr>
            </a:lvl1pPr>
          </a:lstStyle>
          <a:p>
            <a:pPr lvl="0"/>
            <a:r>
              <a:rPr lang="en-US" noProof="0" dirty="0"/>
              <a:t>Click icon to add picture</a:t>
            </a:r>
          </a:p>
        </p:txBody>
      </p:sp>
      <p:sp>
        <p:nvSpPr>
          <p:cNvPr id="10" name="Title 1"/>
          <p:cNvSpPr>
            <a:spLocks noGrp="1"/>
          </p:cNvSpPr>
          <p:nvPr>
            <p:ph type="ctrTitle"/>
          </p:nvPr>
        </p:nvSpPr>
        <p:spPr bwMode="ltGray">
          <a:xfrm>
            <a:off x="512596" y="919956"/>
            <a:ext cx="5025066"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lIns="320040" tIns="868680" rIns="1234440" bIns="868680" anchor="ctr">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lvl="0"/>
            <a:r>
              <a:rPr lang="en-US"/>
              <a:t>Click to edit Master title style</a:t>
            </a:r>
            <a:endParaRPr lang="en-US" dirty="0"/>
          </a:p>
        </p:txBody>
      </p:sp>
      <p:sp>
        <p:nvSpPr>
          <p:cNvPr id="4" name="Rectangle 3"/>
          <p:cNvSpPr/>
          <p:nvPr userDrawn="1"/>
        </p:nvSpPr>
        <p:spPr bwMode="auto">
          <a:xfrm>
            <a:off x="10821630" y="6324600"/>
            <a:ext cx="685979" cy="381000"/>
          </a:xfrm>
          <a:prstGeom prst="rect">
            <a:avLst/>
          </a:prstGeom>
          <a:solidFill>
            <a:srgbClr val="FFFFFF"/>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5" name="Rectangle 4"/>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19281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10" name="Title 1"/>
          <p:cNvSpPr>
            <a:spLocks noGrp="1"/>
          </p:cNvSpPr>
          <p:nvPr>
            <p:ph type="ctrTitle"/>
          </p:nvPr>
        </p:nvSpPr>
        <p:spPr>
          <a:xfrm>
            <a:off x="512596" y="922639"/>
            <a:ext cx="5025066" cy="5015405"/>
          </a:xfrm>
          <a:prstGeom prst="rect">
            <a:avLst/>
          </a:prstGeom>
          <a:noFill/>
          <a:ln>
            <a:noFill/>
          </a:ln>
          <a:extLst/>
        </p:spPr>
        <p:txBody>
          <a:bodyPr lIns="320040" tIns="868680" rIns="1234440" bIns="868680" rtlCol="0" anchor="ctr">
            <a:noAutofit/>
          </a:bodyPr>
          <a:lstStyle>
            <a:lvl1pPr>
              <a:defRPr lang="en-US" sz="6000" spc="-200" dirty="0">
                <a:gradFill>
                  <a:gsLst>
                    <a:gs pos="100000">
                      <a:schemeClr val="accent1"/>
                    </a:gs>
                    <a:gs pos="0">
                      <a:schemeClr val="accent1"/>
                    </a:gs>
                  </a:gsLst>
                  <a:lin ang="5400000" scaled="0"/>
                </a:gradFill>
              </a:defRPr>
            </a:lvl1pPr>
          </a:lstStyle>
          <a:p>
            <a:pPr lvl="0"/>
            <a:r>
              <a:rPr lang="en-US"/>
              <a:t>Click to edit Master title style</a:t>
            </a:r>
            <a:endParaRPr lang="en-US" dirty="0"/>
          </a:p>
        </p:txBody>
      </p:sp>
      <p:sp>
        <p:nvSpPr>
          <p:cNvPr id="3" name="Subtitle 2"/>
          <p:cNvSpPr>
            <a:spLocks noGrp="1"/>
          </p:cNvSpPr>
          <p:nvPr>
            <p:ph type="subTitle" idx="1"/>
          </p:nvPr>
        </p:nvSpPr>
        <p:spPr>
          <a:xfrm>
            <a:off x="6092825" y="4261017"/>
            <a:ext cx="5583104" cy="997196"/>
          </a:xfrm>
        </p:spPr>
        <p:txBody>
          <a:bodyPr/>
          <a:lstStyle>
            <a:lvl1pPr marL="0" indent="0" algn="l">
              <a:lnSpc>
                <a:spcPct val="90000"/>
              </a:lnSpc>
              <a:spcBef>
                <a:spcPts val="0"/>
              </a:spcBef>
              <a:buNone/>
              <a:defRPr lang="en-US" sz="3600" kern="1200" spc="-70" baseline="0" dirty="0">
                <a:gradFill>
                  <a:gsLst>
                    <a:gs pos="100000">
                      <a:schemeClr val="bg1"/>
                    </a:gs>
                    <a:gs pos="0">
                      <a:schemeClr val="bg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lvl="0"/>
            <a:r>
              <a:rPr lang="en-US"/>
              <a:t>Click to edit Master subtitle style</a:t>
            </a:r>
            <a:endParaRPr lang="en-US" dirty="0"/>
          </a:p>
        </p:txBody>
      </p:sp>
      <p:sp>
        <p:nvSpPr>
          <p:cNvPr id="5" name="Text Placeholder 4"/>
          <p:cNvSpPr>
            <a:spLocks noGrp="1"/>
          </p:cNvSpPr>
          <p:nvPr>
            <p:ph type="body" sz="quarter" idx="11"/>
          </p:nvPr>
        </p:nvSpPr>
        <p:spPr>
          <a:xfrm>
            <a:off x="6092825" y="1115080"/>
            <a:ext cx="5583104" cy="2742289"/>
          </a:xfrm>
        </p:spPr>
        <p:txBody>
          <a:bodyPr wrap="square" anchor="b"/>
          <a:lstStyle>
            <a:lvl1pPr marL="0" indent="0">
              <a:buNone/>
              <a:defRPr sz="6600" spc="-150">
                <a:gradFill>
                  <a:gsLst>
                    <a:gs pos="100000">
                      <a:schemeClr val="bg1"/>
                    </a:gs>
                    <a:gs pos="0">
                      <a:schemeClr val="bg1"/>
                    </a:gs>
                  </a:gsLst>
                  <a:lin ang="5400000" scaled="0"/>
                </a:gradFill>
              </a:defRPr>
            </a:lvl1pPr>
          </a:lstStyle>
          <a:p>
            <a:pPr lvl="0"/>
            <a:r>
              <a:rPr lang="en-US"/>
              <a:t>Click to edit Master text styles</a:t>
            </a:r>
          </a:p>
        </p:txBody>
      </p:sp>
      <p:sp>
        <p:nvSpPr>
          <p:cNvPr id="2" name="Rectangle 1"/>
          <p:cNvSpPr/>
          <p:nvPr userDrawn="1"/>
        </p:nvSpPr>
        <p:spPr bwMode="auto">
          <a:xfrm>
            <a:off x="10821630" y="6324600"/>
            <a:ext cx="685979" cy="381000"/>
          </a:xfrm>
          <a:prstGeom prst="rect">
            <a:avLst/>
          </a:prstGeom>
          <a:solidFill>
            <a:srgbClr val="FFFFFF"/>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6" name="Rectangle 5"/>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748635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8" y="1447799"/>
            <a:ext cx="11151917" cy="2043636"/>
          </a:xfrm>
          <a:prstGeom prst="rect">
            <a:avLst/>
          </a:prstGeom>
        </p:spPr>
        <p:txBody>
          <a:bodyPr/>
          <a:lstStyle>
            <a:lvl1pPr marL="284163" indent="-284163">
              <a:buFont typeface="Wingdings" pitchFamily="2" charset="2"/>
              <a:buChar char=""/>
              <a:defRPr sz="4000">
                <a:solidFill>
                  <a:schemeClr val="bg1"/>
                </a:solidFill>
              </a:defRPr>
            </a:lvl1pPr>
            <a:lvl2pPr marL="517525" indent="-233363">
              <a:buFont typeface="Wingdings" pitchFamily="2" charset="2"/>
              <a:buChar char=""/>
              <a:defRPr spc="-50" baseline="0">
                <a:solidFill>
                  <a:schemeClr val="bg1"/>
                </a:solidFill>
                <a:latin typeface="+mn-lt"/>
              </a:defRPr>
            </a:lvl2pPr>
            <a:lvl3pPr marL="741363" indent="-223838">
              <a:buFont typeface="Wingdings" pitchFamily="2" charset="2"/>
              <a:buChar char=""/>
              <a:tabLst/>
              <a:defRPr spc="-50" baseline="0">
                <a:solidFill>
                  <a:schemeClr val="bg1"/>
                </a:solidFill>
                <a:latin typeface="+mn-lt"/>
              </a:defRPr>
            </a:lvl3pPr>
            <a:lvl4pPr marL="914400" indent="-173038">
              <a:buFont typeface="Wingdings" pitchFamily="2" charset="2"/>
              <a:buChar char=""/>
              <a:defRPr spc="-50" baseline="0">
                <a:solidFill>
                  <a:schemeClr val="bg1"/>
                </a:solidFill>
                <a:latin typeface="+mn-lt"/>
              </a:defRPr>
            </a:lvl4pPr>
            <a:lvl5pPr marL="1087438" indent="-173038">
              <a:buFont typeface="Wingdings" pitchFamily="2" charset="2"/>
              <a:buChar char=""/>
              <a:tabLst/>
              <a:defRPr spc="-50"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bwMode="auto">
          <a:xfrm>
            <a:off x="10821630" y="6324600"/>
            <a:ext cx="1370370" cy="381000"/>
          </a:xfrm>
          <a:prstGeom prst="rect">
            <a:avLst/>
          </a:prstGeom>
          <a:solidFill>
            <a:srgbClr val="FFFFFF"/>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7" name="Rectangle 6"/>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004786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1775" indent="0">
              <a:buNone/>
              <a:defRPr sz="2000" spc="-50" baseline="0">
                <a:gradFill>
                  <a:gsLst>
                    <a:gs pos="100000">
                      <a:schemeClr val="tx1"/>
                    </a:gs>
                    <a:gs pos="6000">
                      <a:schemeClr val="tx1"/>
                    </a:gs>
                  </a:gsLst>
                  <a:lin ang="5400000" scaled="0"/>
                </a:gradFill>
              </a:defRPr>
            </a:lvl3pPr>
            <a:lvl4pPr marL="457200" indent="0">
              <a:buNone/>
              <a:defRPr sz="2000" spc="-50" baseline="0">
                <a:gradFill>
                  <a:gsLst>
                    <a:gs pos="100000">
                      <a:schemeClr val="tx1"/>
                    </a:gs>
                    <a:gs pos="6000">
                      <a:schemeClr val="tx1"/>
                    </a:gs>
                  </a:gsLst>
                  <a:lin ang="5400000" scaled="0"/>
                </a:gradFill>
              </a:defRPr>
            </a:lvl4pPr>
            <a:lvl5pPr marL="693738" indent="0">
              <a:buNone/>
              <a:defRPr sz="2000" spc="-50" baseline="0">
                <a:gradFill>
                  <a:gsLst>
                    <a:gs pos="100000">
                      <a:schemeClr val="tx1"/>
                    </a:gs>
                    <a:gs pos="6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6" name="Rectangle 5"/>
          <p:cNvSpPr/>
          <p:nvPr userDrawn="1"/>
        </p:nvSpPr>
        <p:spPr bwMode="auto">
          <a:xfrm>
            <a:off x="10821630" y="6324600"/>
            <a:ext cx="685979" cy="381000"/>
          </a:xfrm>
          <a:prstGeom prst="rect">
            <a:avLst/>
          </a:prstGeom>
          <a:solidFill>
            <a:srgbClr val="FFFFFF"/>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
        <p:nvSpPr>
          <p:cNvPr id="7" name="Rectangle 6"/>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320261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solidFill>
                  <a:schemeClr val="bg1"/>
                </a:solidFill>
                <a:latin typeface="+mj-lt"/>
              </a:defRPr>
            </a:lvl1pPr>
            <a:lvl2pPr marL="0" indent="0">
              <a:buNone/>
              <a:defRPr sz="2000" spc="-50" baseline="0">
                <a:solidFill>
                  <a:schemeClr val="bg1"/>
                </a:solidFill>
              </a:defRPr>
            </a:lvl2pPr>
            <a:lvl3pPr marL="231775" indent="0">
              <a:buNone/>
              <a:defRPr sz="2000" spc="-50" baseline="0">
                <a:solidFill>
                  <a:schemeClr val="bg1"/>
                </a:solidFill>
              </a:defRPr>
            </a:lvl3pPr>
            <a:lvl4pPr marL="457200" indent="0">
              <a:buNone/>
              <a:defRPr sz="2000" spc="-50" baseline="0">
                <a:solidFill>
                  <a:schemeClr val="bg1"/>
                </a:solidFill>
              </a:defRPr>
            </a:lvl4pPr>
            <a:lvl5pPr marL="693738" indent="0">
              <a:buNone/>
              <a:defRPr sz="2000" spc="-5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519248" y="228601"/>
            <a:ext cx="11151916" cy="747897"/>
          </a:xfrm>
        </p:spPr>
        <p:txBody>
          <a:bodyPr/>
          <a:lstStyle>
            <a:lvl1pPr>
              <a:defRPr>
                <a:solidFill>
                  <a:schemeClr val="bg1"/>
                </a:solidFill>
              </a:defRPr>
            </a:lvl1pPr>
          </a:lstStyle>
          <a:p>
            <a:r>
              <a:rPr lang="en-US"/>
              <a:t>Click to edit Master title style</a:t>
            </a:r>
            <a:endParaRPr lang="en-US" dirty="0"/>
          </a:p>
        </p:txBody>
      </p:sp>
      <p:sp>
        <p:nvSpPr>
          <p:cNvPr id="7" name="Rectangle 6"/>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664489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20836" y="1447801"/>
            <a:ext cx="5396365" cy="2351413"/>
          </a:xfrm>
        </p:spPr>
        <p:txBody>
          <a:bodyPr/>
          <a:lstStyle>
            <a:lvl1pPr marL="292100" indent="-292100">
              <a:spcBef>
                <a:spcPts val="1200"/>
              </a:spcBef>
              <a:buClr>
                <a:schemeClr val="tx1"/>
              </a:buClr>
              <a:buFont typeface="Wingdings" pitchFamily="2" charset="2"/>
              <a:buChar char=""/>
              <a:defRPr/>
            </a:lvl1pPr>
            <a:lvl2pPr marL="520700" indent="-228600">
              <a:defRPr sz="2000" spc="-50" baseline="0"/>
            </a:lvl2pPr>
            <a:lvl3pPr marL="685800" indent="-165100">
              <a:tabLst/>
              <a:defRPr sz="2000" spc="-50" baseline="0"/>
            </a:lvl3pPr>
            <a:lvl4pPr marL="863600" indent="-177800">
              <a:defRPr spc="-50" baseline="0"/>
            </a:lvl4pPr>
            <a:lvl5pPr marL="1028700" indent="-165100">
              <a:tabLst/>
              <a:defRPr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79563" y="1447801"/>
            <a:ext cx="5396365" cy="2351413"/>
          </a:xfrm>
        </p:spPr>
        <p:txBody>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5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5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50" baseline="0" dirty="0">
                <a:gradFill>
                  <a:gsLst>
                    <a:gs pos="1250">
                      <a:schemeClr val="tx1"/>
                    </a:gs>
                    <a:gs pos="100000">
                      <a:schemeClr val="tx1"/>
                    </a:gs>
                  </a:gsLst>
                  <a:lin ang="5400000" scaled="0"/>
                </a:gra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755067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0" baseline="0"/>
            </a:lvl2pPr>
            <a:lvl3pPr marL="233363" indent="0">
              <a:buNone/>
              <a:defRPr sz="2000" spc="-50" baseline="0"/>
            </a:lvl3pPr>
            <a:lvl4pPr marL="457200" indent="0">
              <a:buNone/>
              <a:defRPr sz="2000" spc="-50" baseline="0"/>
            </a:lvl4pPr>
            <a:lvl5pPr marL="693738" indent="0">
              <a:buNone/>
              <a:defRPr sz="20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250">
                      <a:schemeClr val="tx1"/>
                    </a:gs>
                    <a:gs pos="100000">
                      <a:schemeClr val="tx1"/>
                    </a:gs>
                  </a:gsLst>
                  <a:lin ang="5400000" scaled="0"/>
                </a:gra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11851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520836" y="1447801"/>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3363" indent="0">
              <a:buNone/>
              <a:defRPr sz="2000" spc="-50" baseline="0">
                <a:gradFill>
                  <a:gsLst>
                    <a:gs pos="1000">
                      <a:schemeClr val="tx1"/>
                    </a:gs>
                    <a:gs pos="98000">
                      <a:schemeClr val="tx1"/>
                    </a:gs>
                  </a:gsLst>
                  <a:lin ang="5400000" scaled="0"/>
                </a:gradFill>
              </a:defRPr>
            </a:lvl3pPr>
            <a:lvl4pPr marL="457200" indent="0">
              <a:buNone/>
              <a:defRPr sz="2000" spc="-50" baseline="0">
                <a:gradFill>
                  <a:gsLst>
                    <a:gs pos="1000">
                      <a:schemeClr val="tx1"/>
                    </a:gs>
                    <a:gs pos="98000">
                      <a:schemeClr val="tx1"/>
                    </a:gs>
                  </a:gsLst>
                  <a:lin ang="5400000" scaled="0"/>
                </a:gradFill>
              </a:defRPr>
            </a:lvl4pPr>
            <a:lvl5pPr marL="693738" indent="0">
              <a:buNone/>
              <a:defRPr sz="2000" spc="-50" baseline="0">
                <a:gradFill>
                  <a:gsLst>
                    <a:gs pos="1000">
                      <a:schemeClr val="tx1"/>
                    </a:gs>
                    <a:gs pos="98000">
                      <a:schemeClr val="tx1"/>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6279563" y="1447801"/>
            <a:ext cx="5396365"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a:gradFill>
                  <a:gsLst>
                    <a:gs pos="1000">
                      <a:schemeClr val="tx1"/>
                    </a:gs>
                    <a:gs pos="98000">
                      <a:schemeClr val="tx1"/>
                    </a:gs>
                  </a:gsLst>
                  <a:lin ang="5400000" scaled="0"/>
                </a:gra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68457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4638"/>
            <a:ext cx="10972482" cy="74789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59" y="1842476"/>
            <a:ext cx="538620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1517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63" y="1842476"/>
            <a:ext cx="538937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1517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937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6" cy="747897"/>
          </a:xfrm>
        </p:spPr>
        <p:txBody>
          <a:bodyPr/>
          <a:lstStyle>
            <a:lvl1pPr>
              <a:defRPr>
                <a:solidFill>
                  <a:schemeClr val="bg1"/>
                </a:solidFill>
              </a:defRPr>
            </a:lvl1pPr>
          </a:lstStyle>
          <a:p>
            <a:r>
              <a:rPr lang="en-US"/>
              <a:t>Click to edit Master title style</a:t>
            </a:r>
            <a:endParaRPr lang="en-US" dirty="0"/>
          </a:p>
        </p:txBody>
      </p:sp>
      <p:sp>
        <p:nvSpPr>
          <p:cNvPr id="4" name="Rectangle 3"/>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3398098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374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1" y="1155700"/>
            <a:ext cx="12192000" cy="57023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5720" rIns="45720" anchor="ctr"/>
          <a:lstStyle/>
          <a:p>
            <a:pPr algn="ctr" defTabSz="914099" fontAlgn="base">
              <a:spcBef>
                <a:spcPct val="0"/>
              </a:spcBef>
              <a:spcAft>
                <a:spcPct val="0"/>
              </a:spcAft>
              <a:defRPr/>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8453" y="1447801"/>
            <a:ext cx="11155093" cy="1988237"/>
          </a:xfrm>
        </p:spPr>
        <p:txBody>
          <a:bodyPr/>
          <a:lstStyle>
            <a:lvl1pPr marL="0" indent="0">
              <a:buNone/>
              <a:defRPr sz="3200">
                <a:gradFill>
                  <a:gsLst>
                    <a:gs pos="1250">
                      <a:schemeClr val="tx1"/>
                    </a:gs>
                    <a:gs pos="100000">
                      <a:schemeClr val="tx1"/>
                    </a:gs>
                  </a:gsLst>
                  <a:lin ang="5400000" scaled="0"/>
                </a:gradFill>
                <a:latin typeface="Consolas" pitchFamily="49" charset="0"/>
                <a:cs typeface="Consolas" pitchFamily="49" charset="0"/>
              </a:defRPr>
            </a:lvl1pPr>
            <a:lvl2pPr marL="339725" indent="0">
              <a:buNone/>
              <a:defRPr>
                <a:gradFill>
                  <a:gsLst>
                    <a:gs pos="1250">
                      <a:schemeClr val="tx1"/>
                    </a:gs>
                    <a:gs pos="100000">
                      <a:schemeClr val="tx1"/>
                    </a:gs>
                  </a:gsLst>
                  <a:lin ang="5400000" scaled="0"/>
                </a:gradFill>
                <a:latin typeface="Consolas" pitchFamily="49" charset="0"/>
                <a:cs typeface="Consolas" pitchFamily="49" charset="0"/>
              </a:defRPr>
            </a:lvl2pPr>
            <a:lvl3pPr marL="573088" indent="0">
              <a:buNone/>
              <a:defRPr>
                <a:gradFill>
                  <a:gsLst>
                    <a:gs pos="1250">
                      <a:schemeClr val="tx1"/>
                    </a:gs>
                    <a:gs pos="100000">
                      <a:schemeClr val="tx1"/>
                    </a:gs>
                  </a:gsLst>
                  <a:lin ang="5400000" scaled="0"/>
                </a:gradFill>
                <a:latin typeface="Consolas" pitchFamily="49" charset="0"/>
                <a:cs typeface="Consolas" pitchFamily="49" charset="0"/>
              </a:defRPr>
            </a:lvl3pPr>
            <a:lvl4pPr marL="798513" indent="0">
              <a:buNone/>
              <a:defRPr>
                <a:gradFill>
                  <a:gsLst>
                    <a:gs pos="1250">
                      <a:schemeClr val="tx1"/>
                    </a:gs>
                    <a:gs pos="100000">
                      <a:schemeClr val="tx1"/>
                    </a:gs>
                  </a:gsLst>
                  <a:lin ang="5400000" scaled="0"/>
                </a:gradFill>
                <a:latin typeface="Consolas" pitchFamily="49" charset="0"/>
                <a:cs typeface="Consolas" pitchFamily="49" charset="0"/>
              </a:defRPr>
            </a:lvl4pPr>
            <a:lvl5pPr marL="103028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6282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 Prints in GRAYSCALE">
    <p:spTree>
      <p:nvGrpSpPr>
        <p:cNvPr id="1" name=""/>
        <p:cNvGrpSpPr/>
        <p:nvPr/>
      </p:nvGrpSpPr>
      <p:grpSpPr>
        <a:xfrm>
          <a:off x="0" y="0"/>
          <a:ext cx="0" cy="0"/>
          <a:chOff x="0" y="0"/>
          <a:chExt cx="0" cy="0"/>
        </a:xfrm>
      </p:grpSpPr>
      <p:sp>
        <p:nvSpPr>
          <p:cNvPr id="4" name="Rectangle 3"/>
          <p:cNvSpPr/>
          <p:nvPr userDrawn="1"/>
        </p:nvSpPr>
        <p:spPr bwMode="auto">
          <a:xfrm>
            <a:off x="10745410" y="6248400"/>
            <a:ext cx="685979" cy="381000"/>
          </a:xfrm>
          <a:prstGeom prst="rect">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325913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1"/>
            <a:ext cx="11155093"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19248" y="1447799"/>
            <a:ext cx="11151917"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2429584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62269" y="474236"/>
            <a:ext cx="1775509" cy="380393"/>
          </a:xfrm>
          <a:prstGeom prst="rect">
            <a:avLst/>
          </a:prstGeom>
        </p:spPr>
      </p:pic>
      <p:pic>
        <p:nvPicPr>
          <p:cNvPr id="6" name="TechEd 2014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80125" y="440042"/>
            <a:ext cx="2907036" cy="1257969"/>
          </a:xfrm>
          <a:prstGeom prst="rect">
            <a:avLst/>
          </a:prstGeom>
        </p:spPr>
      </p:pic>
    </p:spTree>
    <p:extLst>
      <p:ext uri="{BB962C8B-B14F-4D97-AF65-F5344CB8AC3E}">
        <p14:creationId xmlns:p14="http://schemas.microsoft.com/office/powerpoint/2010/main" val="3878186810"/>
      </p:ext>
    </p:extLst>
  </p:cSld>
  <p:clrMapOvr>
    <a:masterClrMapping/>
  </p:clrMapOvr>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hoto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008"/>
            <a:ext cx="12191999" cy="6855984"/>
          </a:xfrm>
          <a:prstGeom prst="rect">
            <a:avLst/>
          </a:prstGeom>
        </p:spPr>
      </p:pic>
      <p:sp>
        <p:nvSpPr>
          <p:cNvPr id="14" name="Dark gradation bottom"/>
          <p:cNvSpPr/>
          <p:nvPr userDrawn="1"/>
        </p:nvSpPr>
        <p:spPr bwMode="gray">
          <a:xfrm flipV="1">
            <a:off x="0" y="-3"/>
            <a:ext cx="1220208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1220208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69239" y="2084172"/>
            <a:ext cx="6274974"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3" y="2084171"/>
            <a:ext cx="6276530" cy="206206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69239" y="4146242"/>
            <a:ext cx="6274974" cy="1524136"/>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4788" y="440042"/>
            <a:ext cx="2907036" cy="1257969"/>
          </a:xfrm>
          <a:prstGeom prst="rect">
            <a:avLst/>
          </a:prstGeom>
        </p:spPr>
      </p:pic>
    </p:spTree>
    <p:extLst>
      <p:ext uri="{BB962C8B-B14F-4D97-AF65-F5344CB8AC3E}">
        <p14:creationId xmlns:p14="http://schemas.microsoft.com/office/powerpoint/2010/main" val="407634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806776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11"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64788" y="440042"/>
            <a:ext cx="2907036" cy="1257969"/>
          </a:xfrm>
          <a:prstGeom prst="rect">
            <a:avLst/>
          </a:prstGeom>
        </p:spPr>
      </p:pic>
      <p:pic>
        <p:nvPicPr>
          <p:cNvPr id="8"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49322" y="6061766"/>
            <a:ext cx="1522404" cy="326167"/>
          </a:xfrm>
          <a:prstGeom prst="rect">
            <a:avLst/>
          </a:prstGeom>
        </p:spPr>
      </p:pic>
    </p:spTree>
    <p:extLst>
      <p:ext uri="{BB962C8B-B14F-4D97-AF65-F5344CB8AC3E}">
        <p14:creationId xmlns:p14="http://schemas.microsoft.com/office/powerpoint/2010/main" val="3781448660"/>
      </p:ext>
    </p:extLst>
  </p:cSld>
  <p:clrMapOvr>
    <a:masterClrMapping/>
  </p:clrMapOvr>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69239" y="2084172"/>
            <a:ext cx="8067823"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067761"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8067762" cy="1792326"/>
          </a:xfrm>
          <a:noFill/>
        </p:spPr>
        <p:txBody>
          <a:bodyPr lIns="146304" tIns="109728" rIns="146304"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9322" y="6061766"/>
            <a:ext cx="1522404" cy="326167"/>
          </a:xfrm>
          <a:prstGeom prst="rect">
            <a:avLst/>
          </a:prstGeom>
        </p:spPr>
      </p:pic>
      <p:pic>
        <p:nvPicPr>
          <p:cNvPr id="10" name="TechEd 2014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64788" y="440042"/>
            <a:ext cx="2907036" cy="1257969"/>
          </a:xfrm>
          <a:prstGeom prst="rect">
            <a:avLst/>
          </a:prstGeom>
        </p:spPr>
      </p:pic>
    </p:spTree>
    <p:extLst>
      <p:ext uri="{BB962C8B-B14F-4D97-AF65-F5344CB8AC3E}">
        <p14:creationId xmlns:p14="http://schemas.microsoft.com/office/powerpoint/2010/main" val="3550278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39" y="3877277"/>
            <a:ext cx="8067813" cy="1793881"/>
          </a:xfrm>
          <a:noFill/>
        </p:spPr>
        <p:txBody>
          <a:bodyPr lIns="182880" tIns="146304" rIns="182880" bIns="146304">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6"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367388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685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302" y="1187644"/>
            <a:ext cx="8067761"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067822"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a:t>Video title</a:t>
            </a:r>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2355570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949304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165158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1580946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880125" y="440042"/>
            <a:ext cx="2907036" cy="1257969"/>
          </a:xfrm>
          <a:prstGeom prst="rect">
            <a:avLst/>
          </a:prstGeom>
        </p:spPr>
      </p:pic>
    </p:spTree>
    <p:extLst>
      <p:ext uri="{BB962C8B-B14F-4D97-AF65-F5344CB8AC3E}">
        <p14:creationId xmlns:p14="http://schemas.microsoft.com/office/powerpoint/2010/main" val="36261663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105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2920">
                      <a:schemeClr val="tx2"/>
                    </a:gs>
                    <a:gs pos="39000">
                      <a:schemeClr val="tx2"/>
                    </a:gs>
                  </a:gsLst>
                  <a:lin ang="5400000" scaled="0"/>
                </a:gradFill>
              </a:defRPr>
            </a:lvl1pPr>
            <a:lvl2pPr marL="28012" indent="0">
              <a:buNone/>
              <a:defRPr sz="1961"/>
            </a:lvl2pPr>
            <a:lvl3pPr marL="219428" indent="0">
              <a:buNone/>
              <a:defRPr sz="1961"/>
            </a:lvl3pPr>
            <a:lvl4pPr marL="466868" indent="0">
              <a:buNone/>
              <a:defRPr sz="1765"/>
            </a:lvl4pPr>
            <a:lvl5pPr marL="725201"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8116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9695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528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9784"/>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60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1836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5109">
                      <a:schemeClr val="tx2"/>
                    </a:gs>
                    <a:gs pos="25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00000">
                      <a:schemeClr val="tx2"/>
                    </a:gs>
                    <a:gs pos="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051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1"/>
              </a:buClr>
              <a:buFontTx/>
              <a:buBlip>
                <a:blip r:embed="rId2"/>
              </a:buBlip>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3100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552967"/>
          </a:xfrm>
        </p:spPr>
        <p:txBody>
          <a:bodyPr wrap="square">
            <a:spAutoFit/>
          </a:bodyPr>
          <a:lstStyle>
            <a:lvl1pPr marL="281677" indent="-281677">
              <a:spcBef>
                <a:spcPts val="1200"/>
              </a:spcBef>
              <a:buClr>
                <a:schemeClr val="tx2"/>
              </a:buClr>
              <a:buFontTx/>
              <a:buBlip>
                <a:blip r:embed="rId2"/>
              </a:buBlip>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552967"/>
          </a:xfrm>
        </p:spPr>
        <p:txBody>
          <a:bodyPr wrap="square">
            <a:spAutoFit/>
          </a:bodyPr>
          <a:lstStyle>
            <a:lvl1pPr marL="281677" indent="-281677">
              <a:spcBef>
                <a:spcPts val="1200"/>
              </a:spcBef>
              <a:buClr>
                <a:schemeClr val="tx2"/>
              </a:buClr>
              <a:buFontTx/>
              <a:buBlip>
                <a:blip r:embed="rId2"/>
              </a:buBlip>
              <a:defRPr sz="3529">
                <a:gradFill>
                  <a:gsLst>
                    <a:gs pos="5109">
                      <a:schemeClr val="tx2"/>
                    </a:gs>
                    <a:gs pos="100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316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201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7021" y="1187621"/>
            <a:ext cx="11655840" cy="899665"/>
          </a:xfrm>
        </p:spPr>
        <p:txBody>
          <a:bodyPr/>
          <a:lstStyle>
            <a:lvl1pPr>
              <a:defRPr sz="7058" baseline="0"/>
            </a:lvl1pPr>
          </a:lstStyle>
          <a:p>
            <a:r>
              <a:rPr lang="en-US"/>
              <a:t>Click to edit Master title style</a:t>
            </a:r>
            <a:endParaRPr lang="en-US" dirty="0"/>
          </a:p>
        </p:txBody>
      </p:sp>
    </p:spTree>
    <p:extLst>
      <p:ext uri="{BB962C8B-B14F-4D97-AF65-F5344CB8AC3E}">
        <p14:creationId xmlns:p14="http://schemas.microsoft.com/office/powerpoint/2010/main" val="404182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876629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act Layout_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071684" y="2084173"/>
            <a:ext cx="8058229" cy="1793104"/>
          </a:xfrm>
        </p:spPr>
        <p:txBody>
          <a:bodyPr/>
          <a:lstStyle>
            <a:lvl1pPr>
              <a:defRPr sz="5882" baseline="0"/>
            </a:lvl1pPr>
          </a:lstStyle>
          <a:p>
            <a:r>
              <a:rPr lang="en-US"/>
              <a:t>Click to edit Master title style</a:t>
            </a:r>
            <a:endParaRPr lang="en-US" dirty="0"/>
          </a:p>
        </p:txBody>
      </p:sp>
    </p:spTree>
    <p:extLst>
      <p:ext uri="{BB962C8B-B14F-4D97-AF65-F5344CB8AC3E}">
        <p14:creationId xmlns:p14="http://schemas.microsoft.com/office/powerpoint/2010/main" val="3823425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1178349"/>
            <a:ext cx="9860672" cy="899665"/>
          </a:xfrm>
        </p:spPr>
        <p:txBody>
          <a:bodyPr/>
          <a:lstStyle>
            <a:lvl1pPr marL="228766" indent="-228766">
              <a:defRPr sz="588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647788" y="5025984"/>
            <a:ext cx="5378549" cy="1050156"/>
          </a:xfrm>
        </p:spPr>
        <p:txBody>
          <a:bodyPr/>
          <a:lstStyle>
            <a:lvl1pPr marL="0" indent="0">
              <a:spcBef>
                <a:spcPts val="0"/>
              </a:spcBef>
              <a:buNone/>
              <a:defRPr sz="3137"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2442853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ayout_Accent Color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664" y="2084173"/>
            <a:ext cx="9860672" cy="899665"/>
          </a:xfrm>
        </p:spPr>
        <p:txBody>
          <a:bodyPr/>
          <a:lstStyle>
            <a:lvl1pPr marL="277008" indent="-277008">
              <a:tabLst>
                <a:tab pos="277008" algn="l"/>
              </a:tabLst>
              <a:defRPr sz="588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647788" y="4773813"/>
            <a:ext cx="5378549" cy="1050156"/>
          </a:xfrm>
        </p:spPr>
        <p:txBody>
          <a:bodyPr/>
          <a:lstStyle>
            <a:lvl1pPr marL="0" indent="0">
              <a:spcBef>
                <a:spcPts val="0"/>
              </a:spcBef>
              <a:buNone/>
              <a:defRPr sz="3137"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348080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7021" y="2383023"/>
            <a:ext cx="11653523" cy="914360"/>
          </a:xfrm>
        </p:spPr>
        <p:txBody>
          <a:bodyPr/>
          <a:lstStyle>
            <a:lvl1pPr marL="0" indent="0">
              <a:buNone/>
              <a:defRPr sz="5294">
                <a:gradFill>
                  <a:gsLst>
                    <a:gs pos="3333">
                      <a:schemeClr val="tx1"/>
                    </a:gs>
                    <a:gs pos="3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19970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59" y="1158101"/>
            <a:ext cx="4011070" cy="2769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916" y="273051"/>
            <a:ext cx="6815325" cy="20005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59" y="1435101"/>
            <a:ext cx="401107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5458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7556" y="0"/>
            <a:ext cx="6094444" cy="685610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336145" marR="0" indent="-336145" algn="ctr" defTabSz="914367" rtl="0" eaLnBrk="1" fontAlgn="auto" latinLnBrk="0" hangingPunct="1">
              <a:lnSpc>
                <a:spcPct val="90000"/>
              </a:lnSpc>
              <a:spcBef>
                <a:spcPct val="20000"/>
              </a:spcBef>
              <a:spcAft>
                <a:spcPts val="0"/>
              </a:spcAft>
              <a:buClr>
                <a:schemeClr val="tx1"/>
              </a:buClr>
              <a:buSzPct val="100000"/>
              <a:buFontTx/>
              <a:buBlip>
                <a:blip r:embed="rId3"/>
              </a:buBlip>
              <a:tabLst/>
              <a:defRPr lang="en-US" sz="2353" kern="1200" spc="0" baseline="0" dirty="0">
                <a:gradFill>
                  <a:gsLst>
                    <a:gs pos="1250">
                      <a:srgbClr val="FFFFFF"/>
                    </a:gs>
                    <a:gs pos="100000">
                      <a:srgbClr val="FFFFFF"/>
                    </a:gs>
                  </a:gsLst>
                  <a:lin ang="5400000" scaled="0"/>
                </a:gradFill>
                <a:latin typeface="+mj-lt"/>
                <a:ea typeface="+mn-ea"/>
                <a:cs typeface="+mn-cs"/>
              </a:defRPr>
            </a:lvl1pPr>
          </a:lstStyle>
          <a:p>
            <a:r>
              <a:rPr lang="en-US" dirty="0"/>
              <a:t>Click icon to add picture</a:t>
            </a:r>
          </a:p>
        </p:txBody>
      </p:sp>
      <p:sp>
        <p:nvSpPr>
          <p:cNvPr id="4" name="Title 1"/>
          <p:cNvSpPr>
            <a:spLocks noGrp="1"/>
          </p:cNvSpPr>
          <p:nvPr>
            <p:ph type="title" hasCustomPrompt="1"/>
          </p:nvPr>
        </p:nvSpPr>
        <p:spPr bwMode="invGray">
          <a:xfrm>
            <a:off x="269240" y="2095970"/>
            <a:ext cx="5378549" cy="2677859"/>
          </a:xfrm>
          <a:noFill/>
        </p:spPr>
        <p:txBody>
          <a:bodyPr vert="horz" wrap="square" lIns="146304" tIns="91440" rIns="146304" bIns="91440" rtlCol="0" anchor="t" anchorCtr="0">
            <a:noAutofit/>
          </a:bodyPr>
          <a:lstStyle>
            <a:lvl1pPr>
              <a:defRPr lang="en-US" sz="5882" spc="-98"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0841" y="4773829"/>
            <a:ext cx="5377215" cy="89655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dirty="0"/>
              <a:t>Speaker Name</a:t>
            </a:r>
          </a:p>
        </p:txBody>
      </p:sp>
      <p:pic>
        <p:nvPicPr>
          <p:cNvPr id="8"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464788" y="440042"/>
            <a:ext cx="2907036" cy="1257969"/>
          </a:xfrm>
          <a:prstGeom prst="rect">
            <a:avLst/>
          </a:prstGeom>
        </p:spPr>
      </p:pic>
      <p:pic>
        <p:nvPicPr>
          <p:cNvPr id="10" name="MS logo white"/>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448213" y="6061766"/>
            <a:ext cx="1522404" cy="326167"/>
          </a:xfrm>
          <a:prstGeom prst="rect">
            <a:avLst/>
          </a:prstGeom>
        </p:spPr>
      </p:pic>
    </p:spTree>
    <p:extLst>
      <p:ext uri="{BB962C8B-B14F-4D97-AF65-F5344CB8AC3E}">
        <p14:creationId xmlns:p14="http://schemas.microsoft.com/office/powerpoint/2010/main" val="3213642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34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31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713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7162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7973094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Wingdings" panose="05000000000000000000" pitchFamily="2" charset="2"/>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Wingdings" panose="05000000000000000000" pitchFamily="2" charset="2"/>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Wingdings" panose="05000000000000000000" pitchFamily="2" charset="2"/>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Wingdings" panose="05000000000000000000" pitchFamily="2" charset="2"/>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2492030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9790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898" y="1768476"/>
            <a:ext cx="11231365" cy="1399832"/>
          </a:xfrm>
        </p:spPr>
        <p:txBody>
          <a:bodyPr/>
          <a:lstStyle>
            <a:lvl1pPr marL="0" indent="0">
              <a:buNone/>
              <a:defRPr sz="8798" i="0" spc="-100" baseline="0">
                <a:gradFill>
                  <a:gsLst>
                    <a:gs pos="0">
                      <a:schemeClr val="tx1"/>
                    </a:gs>
                    <a:gs pos="100000">
                      <a:schemeClr val="tx1"/>
                    </a:gs>
                  </a:gsLst>
                  <a:lin ang="5400000" scaled="0"/>
                </a:gradFill>
                <a:latin typeface="Segoe UI Light" pitchFamily="34" charset="0"/>
              </a:defRPr>
            </a:lvl1pPr>
          </a:lstStyle>
          <a:p>
            <a:pPr lvl="0"/>
            <a:r>
              <a:rPr lang="en-US" dirty="0"/>
              <a:t>Click to edit title style</a:t>
            </a:r>
          </a:p>
        </p:txBody>
      </p:sp>
      <p:sp>
        <p:nvSpPr>
          <p:cNvPr id="9" name="Text Placeholder 8"/>
          <p:cNvSpPr>
            <a:spLocks noGrp="1"/>
          </p:cNvSpPr>
          <p:nvPr>
            <p:ph type="body" sz="quarter" idx="11" hasCustomPrompt="1"/>
          </p:nvPr>
        </p:nvSpPr>
        <p:spPr>
          <a:xfrm>
            <a:off x="512896" y="3219165"/>
            <a:ext cx="7515595" cy="724246"/>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a:t>Speaker Title</a:t>
            </a:r>
          </a:p>
        </p:txBody>
      </p:sp>
      <p:pic>
        <p:nvPicPr>
          <p:cNvPr id="4" name="Picture 3"/>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53521" y="6015456"/>
            <a:ext cx="2338479" cy="842544"/>
          </a:xfrm>
          <a:prstGeom prst="rect">
            <a:avLst/>
          </a:prstGeom>
          <a:noFill/>
          <a:ln>
            <a:noFill/>
          </a:ln>
        </p:spPr>
      </p:pic>
    </p:spTree>
    <p:extLst>
      <p:ext uri="{BB962C8B-B14F-4D97-AF65-F5344CB8AC3E}">
        <p14:creationId xmlns:p14="http://schemas.microsoft.com/office/powerpoint/2010/main" val="1686594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8"/>
            <a:ext cx="11653523" cy="2184808"/>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244629" y="6567021"/>
            <a:ext cx="3702745" cy="15818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8"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63037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5090339"/>
            <a:ext cx="7315517" cy="2769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810" y="612775"/>
            <a:ext cx="7315517" cy="443198"/>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810" y="5367338"/>
            <a:ext cx="7315517"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5188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1793071"/>
          </a:xfrm>
        </p:spPr>
        <p:txBody>
          <a:bodyPr/>
          <a:lstStyle>
            <a:lvl1pPr>
              <a:defRPr sz="5686">
                <a:gradFill>
                  <a:gsLst>
                    <a:gs pos="56637">
                      <a:schemeClr val="tx1"/>
                    </a:gs>
                    <a:gs pos="33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13040527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6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59792"/>
            <a:ext cx="8964247" cy="1075884"/>
          </a:xfrm>
        </p:spPr>
        <p:txBody>
          <a:bodyPr vert="horz" wrap="square" lIns="146304" tIns="91440" rIns="146304" bIns="91440" rtlCol="0" anchor="t">
            <a:noAutofit/>
          </a:bodyPr>
          <a:lstStyle>
            <a:lvl1pPr>
              <a:defRPr lang="en-US" sz="4705">
                <a:solidFill>
                  <a:srgbClr val="505050"/>
                </a:solidFill>
              </a:defRPr>
            </a:lvl1pPr>
          </a:lstStyle>
          <a:p>
            <a:pPr marL="0" lvl="0">
              <a:lnSpc>
                <a:spcPts val="3529"/>
              </a:lnSpc>
              <a:spcBef>
                <a:spcPts val="847"/>
              </a:spcBef>
            </a:pPr>
            <a:r>
              <a:rPr lang="en-US" dirty="0" err="1"/>
              <a:t>Lorem</a:t>
            </a:r>
            <a:r>
              <a:rPr lang="en-US" dirty="0"/>
              <a:t> </a:t>
            </a:r>
            <a:r>
              <a:rPr lang="en-US" dirty="0" err="1"/>
              <a:t>Ipsum</a:t>
            </a:r>
            <a:r>
              <a:rPr lang="en-US" dirty="0"/>
              <a:t> Dolor Sit.</a:t>
            </a:r>
          </a:p>
        </p:txBody>
      </p:sp>
      <p:sp>
        <p:nvSpPr>
          <p:cNvPr id="3" name="Footer Placeholder 4"/>
          <p:cNvSpPr>
            <a:spLocks noGrp="1"/>
          </p:cNvSpPr>
          <p:nvPr>
            <p:ph type="ftr" sz="quarter" idx="3"/>
          </p:nvPr>
        </p:nvSpPr>
        <p:spPr>
          <a:xfrm>
            <a:off x="4038581" y="6356803"/>
            <a:ext cx="4114839" cy="364224"/>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914367"/>
            <a:r>
              <a:rPr lang="en-US" dirty="0">
                <a:solidFill>
                  <a:srgbClr val="FFFFFF">
                    <a:tint val="75000"/>
                  </a:srgbClr>
                </a:solidFill>
              </a:rPr>
              <a:t>Microsoft Confidential</a:t>
            </a:r>
          </a:p>
        </p:txBody>
      </p:sp>
    </p:spTree>
    <p:extLst>
      <p:ext uri="{BB962C8B-B14F-4D97-AF65-F5344CB8AC3E}">
        <p14:creationId xmlns:p14="http://schemas.microsoft.com/office/powerpoint/2010/main" val="1854070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a:ext>
            </a:extLst>
          </a:blip>
          <a:stretch>
            <a:fillRect/>
          </a:stretch>
        </p:blipFill>
        <p:spPr bwMode="gray">
          <a:xfrm>
            <a:off x="10398792" y="6061766"/>
            <a:ext cx="1522404" cy="326167"/>
          </a:xfrm>
          <a:prstGeom prst="rect">
            <a:avLst/>
          </a:prstGeom>
        </p:spPr>
      </p:pic>
      <p:pic>
        <p:nvPicPr>
          <p:cNvPr id="3" name="Picture 2"/>
          <p:cNvPicPr>
            <a:picLocks noChangeAspect="1"/>
          </p:cNvPicPr>
          <p:nvPr userDrawn="1"/>
        </p:nvPicPr>
        <p:blipFill>
          <a:blip r:embed="rId4">
            <a:lum bright="100000"/>
          </a:blip>
          <a:stretch>
            <a:fillRect/>
          </a:stretch>
        </p:blipFill>
        <p:spPr>
          <a:xfrm>
            <a:off x="448213" y="415014"/>
            <a:ext cx="7007731" cy="1324391"/>
          </a:xfrm>
          <a:prstGeom prst="rect">
            <a:avLst/>
          </a:prstGeom>
        </p:spPr>
      </p:pic>
    </p:spTree>
    <p:extLst>
      <p:ext uri="{BB962C8B-B14F-4D97-AF65-F5344CB8AC3E}">
        <p14:creationId xmlns:p14="http://schemas.microsoft.com/office/powerpoint/2010/main" val="1317344991"/>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ANIMATED">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13" y="4309988"/>
            <a:ext cx="12188887" cy="2551127"/>
          </a:xfrm>
          <a:prstGeom prst="rect">
            <a:avLst/>
          </a:prstGeom>
          <a:solidFill>
            <a:srgbClr val="4D9ED7"/>
          </a:solidFill>
          <a:ln>
            <a:noFill/>
          </a:ln>
        </p:spPr>
        <p:txBody>
          <a:bodyPr vert="horz" wrap="square" lIns="89642" tIns="44821" rIns="89642" bIns="44821" numCol="1" anchor="t" anchorCtr="0" compatLnSpc="1">
            <a:prstTxWarp prst="textNoShape">
              <a:avLst/>
            </a:prstTxWarp>
          </a:bodyPr>
          <a:lstStyle/>
          <a:p>
            <a:pPr defTabSz="914367">
              <a:defRPr/>
            </a:pPr>
            <a:endParaRPr lang="en-US" sz="1765" dirty="0">
              <a:solidFill>
                <a:srgbClr val="FFFFFF"/>
              </a:solidFill>
            </a:endParaRPr>
          </a:p>
        </p:txBody>
      </p:sp>
      <p:sp>
        <p:nvSpPr>
          <p:cNvPr id="10" name="Rectangle 7"/>
          <p:cNvSpPr>
            <a:spLocks noChangeArrowheads="1"/>
          </p:cNvSpPr>
          <p:nvPr userDrawn="1"/>
        </p:nvSpPr>
        <p:spPr bwMode="auto">
          <a:xfrm>
            <a:off x="1" y="5729528"/>
            <a:ext cx="12188888" cy="1131586"/>
          </a:xfrm>
          <a:prstGeom prst="rect">
            <a:avLst/>
          </a:prstGeom>
          <a:solidFill>
            <a:srgbClr val="00188F"/>
          </a:solidFill>
          <a:ln>
            <a:noFill/>
          </a:ln>
          <a:extLst/>
        </p:spPr>
        <p:txBody>
          <a:bodyPr vert="horz" wrap="square" lIns="89642" tIns="44821" rIns="89642" bIns="44821" numCol="1" anchor="t" anchorCtr="0" compatLnSpc="1">
            <a:prstTxWarp prst="textNoShape">
              <a:avLst/>
            </a:prstTxWarp>
          </a:bodyPr>
          <a:lstStyle/>
          <a:p>
            <a:pPr defTabSz="914367">
              <a:defRPr/>
            </a:pPr>
            <a:endParaRPr lang="en-US" sz="1765" dirty="0">
              <a:solidFill>
                <a:srgbClr val="FFFFFF"/>
              </a:solidFill>
            </a:endParaRPr>
          </a:p>
        </p:txBody>
      </p:sp>
      <p:sp>
        <p:nvSpPr>
          <p:cNvPr id="11" name="Rectangle 8"/>
          <p:cNvSpPr>
            <a:spLocks noChangeArrowheads="1"/>
          </p:cNvSpPr>
          <p:nvPr userDrawn="1"/>
        </p:nvSpPr>
        <p:spPr bwMode="auto">
          <a:xfrm>
            <a:off x="3113" y="3343392"/>
            <a:ext cx="12185777" cy="277059"/>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US" sz="1765" dirty="0">
              <a:solidFill>
                <a:srgbClr val="FFFFFF"/>
              </a:solidFill>
            </a:endParaRPr>
          </a:p>
        </p:txBody>
      </p:sp>
      <p:sp>
        <p:nvSpPr>
          <p:cNvPr id="13" name="Rectangle 12"/>
          <p:cNvSpPr/>
          <p:nvPr userDrawn="1"/>
        </p:nvSpPr>
        <p:spPr bwMode="white">
          <a:xfrm>
            <a:off x="623" y="-312"/>
            <a:ext cx="12191377" cy="68586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a:ext>
            </a:extLst>
          </a:blip>
          <a:stretch>
            <a:fillRect/>
          </a:stretch>
        </p:blipFill>
        <p:spPr bwMode="black">
          <a:xfrm>
            <a:off x="449322" y="6061766"/>
            <a:ext cx="1522404" cy="326167"/>
          </a:xfrm>
          <a:prstGeom prst="rect">
            <a:avLst/>
          </a:prstGeom>
        </p:spPr>
      </p:pic>
      <p:sp>
        <p:nvSpPr>
          <p:cNvPr id="8" name="Rectangle 6"/>
          <p:cNvSpPr>
            <a:spLocks noChangeArrowheads="1"/>
          </p:cNvSpPr>
          <p:nvPr userDrawn="1"/>
        </p:nvSpPr>
        <p:spPr bwMode="auto">
          <a:xfrm>
            <a:off x="3113" y="4309988"/>
            <a:ext cx="12188887" cy="25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US" sz="1765" dirty="0">
              <a:solidFill>
                <a:srgbClr val="FFFFFF"/>
              </a:solidFill>
            </a:endParaRPr>
          </a:p>
        </p:txBody>
      </p:sp>
      <p:sp>
        <p:nvSpPr>
          <p:cNvPr id="14"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7" name="Text Placeholder 16"/>
          <p:cNvSpPr>
            <a:spLocks noGrp="1"/>
          </p:cNvSpPr>
          <p:nvPr>
            <p:ph type="body" sz="quarter" idx="13" hasCustomPrompt="1"/>
          </p:nvPr>
        </p:nvSpPr>
        <p:spPr>
          <a:xfrm>
            <a:off x="269239" y="291069"/>
            <a:ext cx="3585699" cy="452654"/>
          </a:xfrm>
        </p:spPr>
        <p:txBody>
          <a:bodyPr/>
          <a:lstStyle>
            <a:lvl1pPr marL="0" indent="0">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a:t>
            </a:r>
          </a:p>
        </p:txBody>
      </p:sp>
    </p:spTree>
    <p:extLst>
      <p:ext uri="{BB962C8B-B14F-4D97-AF65-F5344CB8AC3E}">
        <p14:creationId xmlns:p14="http://schemas.microsoft.com/office/powerpoint/2010/main" val="25736865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 STATIC">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a:ext>
            </a:extLst>
          </a:blip>
          <a:stretch>
            <a:fillRect/>
          </a:stretch>
        </p:blipFill>
        <p:spPr bwMode="black">
          <a:xfrm>
            <a:off x="449322" y="6061766"/>
            <a:ext cx="1522404" cy="326167"/>
          </a:xfrm>
          <a:prstGeom prst="rect">
            <a:avLst/>
          </a:prstGeom>
        </p:spPr>
      </p:pic>
      <p:sp>
        <p:nvSpPr>
          <p:cNvPr id="8" name="Rectangle 6"/>
          <p:cNvSpPr>
            <a:spLocks noChangeArrowheads="1"/>
          </p:cNvSpPr>
          <p:nvPr userDrawn="1"/>
        </p:nvSpPr>
        <p:spPr bwMode="auto">
          <a:xfrm>
            <a:off x="3113" y="4309988"/>
            <a:ext cx="12188887" cy="25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67">
              <a:defRPr/>
            </a:pPr>
            <a:endParaRPr lang="en-US" sz="1765" dirty="0">
              <a:solidFill>
                <a:srgbClr val="FFFFFF"/>
              </a:solidFill>
            </a:endParaRPr>
          </a:p>
        </p:txBody>
      </p:sp>
      <p:sp>
        <p:nvSpPr>
          <p:cNvPr id="14"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
        <p:nvSpPr>
          <p:cNvPr id="15" name="Text Placeholder 16"/>
          <p:cNvSpPr>
            <a:spLocks noGrp="1"/>
          </p:cNvSpPr>
          <p:nvPr>
            <p:ph type="body" sz="quarter" idx="13" hasCustomPrompt="1"/>
          </p:nvPr>
        </p:nvSpPr>
        <p:spPr>
          <a:xfrm>
            <a:off x="269239" y="291069"/>
            <a:ext cx="3585699" cy="452654"/>
          </a:xfrm>
        </p:spPr>
        <p:txBody>
          <a:bodyPr/>
          <a:lstStyle>
            <a:lvl1pPr marL="0" indent="0">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a:t>
            </a:r>
          </a:p>
        </p:txBody>
      </p:sp>
    </p:spTree>
    <p:extLst>
      <p:ext uri="{BB962C8B-B14F-4D97-AF65-F5344CB8AC3E}">
        <p14:creationId xmlns:p14="http://schemas.microsoft.com/office/powerpoint/2010/main" val="53913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fidentiality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140730265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1186356"/>
            <a:ext cx="7170265" cy="3407696"/>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4594052"/>
            <a:ext cx="7171399" cy="1793881"/>
          </a:xfrm>
          <a:noFill/>
        </p:spPr>
        <p:txBody>
          <a:bodyPr lIns="182880" tIns="146304" rIns="182880" bIns="146304">
            <a:noAutofit/>
          </a:bodyPr>
          <a:lstStyle>
            <a:lvl1pPr marL="0" indent="0">
              <a:spcBef>
                <a:spcPts val="0"/>
              </a:spcBef>
              <a:buNone/>
              <a:defRPr sz="3529"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953" y="298255"/>
            <a:ext cx="4322760" cy="6275864"/>
          </a:xfrm>
          <a:prstGeom prst="rect">
            <a:avLst/>
          </a:prstGeom>
        </p:spPr>
      </p:pic>
      <p:sp>
        <p:nvSpPr>
          <p:cNvPr id="7"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49957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302" y="1187644"/>
            <a:ext cx="986061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1" y="1186356"/>
            <a:ext cx="8964247" cy="2697988"/>
          </a:xfrm>
          <a:noFill/>
        </p:spPr>
        <p:txBody>
          <a:bodyPr tIns="91440" bIns="91440" anchor="t" anchorCtr="0"/>
          <a:lstStyle>
            <a:lvl1pPr>
              <a:defRPr sz="7058" spc="-98" baseline="0">
                <a:gradFill>
                  <a:gsLst>
                    <a:gs pos="75912">
                      <a:schemeClr val="tx1"/>
                    </a:gs>
                    <a:gs pos="34307">
                      <a:schemeClr val="tx1"/>
                    </a:gs>
                    <a:gs pos="43000">
                      <a:schemeClr val="tx1"/>
                    </a:gs>
                  </a:gsLst>
                  <a:lin ang="5400000" scaled="0"/>
                </a:gradFill>
              </a:defRPr>
            </a:lvl1pPr>
          </a:lstStyle>
          <a:p>
            <a:r>
              <a:rPr lang="en-US" dirty="0"/>
              <a:t>Video title</a:t>
            </a:r>
          </a:p>
        </p:txBody>
      </p:sp>
      <p:sp>
        <p:nvSpPr>
          <p:cNvPr id="5"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54527" y="2894897"/>
            <a:ext cx="8337473" cy="3963103"/>
          </a:xfrm>
          <a:prstGeom prst="rect">
            <a:avLst/>
          </a:prstGeom>
        </p:spPr>
      </p:pic>
    </p:spTree>
    <p:extLst>
      <p:ext uri="{BB962C8B-B14F-4D97-AF65-F5344CB8AC3E}">
        <p14:creationId xmlns:p14="http://schemas.microsoft.com/office/powerpoint/2010/main" val="194674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83426665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lgn="l" defTabSz="914367" rtl="0" eaLnBrk="1" latinLnBrk="0" hangingPunct="1">
              <a:lnSpc>
                <a:spcPct val="90000"/>
              </a:lnSpc>
              <a:spcBef>
                <a:spcPct val="0"/>
              </a:spcBef>
              <a:buNone/>
              <a:defRPr lang="en-US" sz="8627" b="0" kern="1200" cap="none" spc="-98"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244628"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896350">
              <a:defRPr/>
            </a:pPr>
            <a:r>
              <a:rPr lang="en-US" sz="1029" spc="147"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508003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image" Target="../media/image9.png"/><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image" Target="../media/image10.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8" Type="http://schemas.openxmlformats.org/officeDocument/2006/relationships/slideLayout" Target="../slideLayouts/slideLayout62.xml"/><Relationship Id="rId3"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image" Target="../media/image18.png"/><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theme" Target="../theme/theme5.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8"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image" Target="../media/image9.png"/><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theme" Target="../theme/theme6.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image" Target="../media/image10.png"/><Relationship Id="rId8"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19248" y="228601"/>
            <a:ext cx="11151916" cy="7477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4099" name="Text Placeholder 3"/>
          <p:cNvSpPr>
            <a:spLocks noGrp="1"/>
          </p:cNvSpPr>
          <p:nvPr>
            <p:ph type="body" idx="1"/>
          </p:nvPr>
        </p:nvSpPr>
        <p:spPr bwMode="auto">
          <a:xfrm>
            <a:off x="520836" y="1447801"/>
            <a:ext cx="11155093" cy="2055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421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 id="2147483678" r:id="rId13"/>
    <p:sldLayoutId id="2147484159" r:id="rId14"/>
    <p:sldLayoutId id="2147483742" r:id="rId15"/>
    <p:sldLayoutId id="2147483743" r:id="rId16"/>
    <p:sldLayoutId id="2147483744" r:id="rId17"/>
    <p:sldLayoutId id="2147483745" r:id="rId18"/>
    <p:sldLayoutId id="2147483746" r:id="rId19"/>
  </p:sldLayoutIdLst>
  <p:hf hdr="0" dt="0"/>
  <p:txStyles>
    <p:titleStyle>
      <a:lvl1pPr algn="l" defTabSz="912813" rtl="0" eaLnBrk="0" fontAlgn="base" hangingPunct="0">
        <a:lnSpc>
          <a:spcPct val="90000"/>
        </a:lnSpc>
        <a:spcBef>
          <a:spcPct val="0"/>
        </a:spcBef>
        <a:spcAft>
          <a:spcPct val="0"/>
        </a:spcAft>
        <a:defRPr sz="5400">
          <a:solidFill>
            <a:schemeClr val="bg1"/>
          </a:solidFill>
          <a:latin typeface="+mj-lt"/>
          <a:ea typeface="+mj-ea"/>
          <a:cs typeface="+mj-cs"/>
        </a:defRPr>
      </a:lvl1pPr>
      <a:lvl2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2pPr>
      <a:lvl3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3pPr>
      <a:lvl4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4pPr>
      <a:lvl5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5pPr>
      <a:lvl6pPr marL="4572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6pPr>
      <a:lvl7pPr marL="9144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7pPr>
      <a:lvl8pPr marL="13716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8pPr>
      <a:lvl9pPr marL="18288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9pPr>
    </p:titleStyle>
    <p:bodyStyle>
      <a:lvl1pPr marL="339725" indent="-339725" algn="l" defTabSz="912813" rtl="0" eaLnBrk="0" fontAlgn="base" hangingPunct="0">
        <a:lnSpc>
          <a:spcPct val="90000"/>
        </a:lnSpc>
        <a:spcBef>
          <a:spcPct val="20000"/>
        </a:spcBef>
        <a:spcAft>
          <a:spcPct val="0"/>
        </a:spcAft>
        <a:buSzPct val="90000"/>
        <a:buFont typeface="Arial" pitchFamily="34" charset="0"/>
        <a:buChar char="•"/>
        <a:defRPr sz="3600">
          <a:solidFill>
            <a:schemeClr val="bg1"/>
          </a:solidFill>
          <a:latin typeface="+mn-lt"/>
          <a:ea typeface="+mn-ea"/>
          <a:cs typeface="+mn-cs"/>
        </a:defRPr>
      </a:lvl1pPr>
      <a:lvl2pPr marL="573088" indent="-233363" algn="l" defTabSz="912813" rtl="0" eaLnBrk="0" fontAlgn="base" hangingPunct="0">
        <a:lnSpc>
          <a:spcPct val="90000"/>
        </a:lnSpc>
        <a:spcBef>
          <a:spcPct val="20000"/>
        </a:spcBef>
        <a:spcAft>
          <a:spcPct val="0"/>
        </a:spcAft>
        <a:buSzPct val="90000"/>
        <a:buFont typeface="Wingdings" pitchFamily="2" charset="2"/>
        <a:buChar char=""/>
        <a:defRPr sz="2400">
          <a:solidFill>
            <a:schemeClr val="bg1"/>
          </a:solidFill>
          <a:latin typeface="Segoe UI" pitchFamily="34" charset="0"/>
          <a:cs typeface="+mn-cs"/>
        </a:defRPr>
      </a:lvl2pPr>
      <a:lvl3pPr marL="798513" indent="-225425" algn="l" defTabSz="912813" rtl="0" eaLnBrk="0" fontAlgn="base" hangingPunct="0">
        <a:lnSpc>
          <a:spcPct val="90000"/>
        </a:lnSpc>
        <a:spcBef>
          <a:spcPct val="20000"/>
        </a:spcBef>
        <a:spcAft>
          <a:spcPct val="0"/>
        </a:spcAft>
        <a:buSzPct val="90000"/>
        <a:buFont typeface="Wingdings" pitchFamily="2" charset="2"/>
        <a:buChar char=""/>
        <a:tabLst>
          <a:tab pos="798513" algn="l"/>
        </a:tabLst>
        <a:defRPr sz="2400">
          <a:solidFill>
            <a:schemeClr val="bg1"/>
          </a:solidFill>
          <a:latin typeface="Segoe UI" pitchFamily="34" charset="0"/>
          <a:cs typeface="+mn-cs"/>
        </a:defRPr>
      </a:lvl3pPr>
      <a:lvl4pPr marL="1030288" indent="-231775" algn="l" defTabSz="912813" rtl="0" eaLnBrk="0" fontAlgn="base" hangingPunct="0">
        <a:lnSpc>
          <a:spcPct val="90000"/>
        </a:lnSpc>
        <a:spcBef>
          <a:spcPct val="20000"/>
        </a:spcBef>
        <a:spcAft>
          <a:spcPct val="0"/>
        </a:spcAft>
        <a:buSzPct val="90000"/>
        <a:buFont typeface="Wingdings" pitchFamily="2" charset="2"/>
        <a:buChar char=""/>
        <a:defRPr sz="2000">
          <a:solidFill>
            <a:schemeClr val="bg1"/>
          </a:solidFill>
          <a:latin typeface="Segoe UI" pitchFamily="34" charset="0"/>
          <a:cs typeface="+mn-cs"/>
        </a:defRPr>
      </a:lvl4pPr>
      <a:lvl5pPr marL="1255713" indent="-225425" algn="l" defTabSz="912813" rtl="0" eaLnBrk="0" fontAlgn="base" hangingPunct="0">
        <a:lnSpc>
          <a:spcPct val="90000"/>
        </a:lnSpc>
        <a:spcBef>
          <a:spcPct val="20000"/>
        </a:spcBef>
        <a:spcAft>
          <a:spcPct val="0"/>
        </a:spcAft>
        <a:buSzPct val="90000"/>
        <a:buFont typeface="Wingdings" pitchFamily="2" charset="2"/>
        <a:buChar char=""/>
        <a:tabLst>
          <a:tab pos="1255713" algn="l"/>
        </a:tabLst>
        <a:defRPr sz="2000">
          <a:solidFill>
            <a:schemeClr val="bg1"/>
          </a:solidFill>
          <a:latin typeface="Segoe UI" pitchFamily="34" charset="0"/>
          <a:cs typeface="+mn-cs"/>
        </a:defRPr>
      </a:lvl5pPr>
      <a:lvl6pPr marL="17129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6pPr>
      <a:lvl7pPr marL="21701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7pPr>
      <a:lvl8pPr marL="26273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8pPr>
      <a:lvl9pPr marL="30845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19248" y="228601"/>
            <a:ext cx="11151916" cy="7477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4099" name="Text Placeholder 3"/>
          <p:cNvSpPr>
            <a:spLocks noGrp="1"/>
          </p:cNvSpPr>
          <p:nvPr>
            <p:ph type="body" idx="1"/>
          </p:nvPr>
        </p:nvSpPr>
        <p:spPr bwMode="auto">
          <a:xfrm>
            <a:off x="520836" y="1447801"/>
            <a:ext cx="11155093" cy="2055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09132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438" r:id="rId18"/>
  </p:sldLayoutIdLst>
  <p:hf hdr="0" dt="0"/>
  <p:txStyles>
    <p:titleStyle>
      <a:lvl1pPr algn="l" defTabSz="912813" rtl="0" eaLnBrk="0" fontAlgn="base" hangingPunct="0">
        <a:lnSpc>
          <a:spcPct val="90000"/>
        </a:lnSpc>
        <a:spcBef>
          <a:spcPct val="0"/>
        </a:spcBef>
        <a:spcAft>
          <a:spcPct val="0"/>
        </a:spcAft>
        <a:defRPr sz="54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2pPr>
      <a:lvl3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3pPr>
      <a:lvl4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4pPr>
      <a:lvl5pPr algn="l" defTabSz="912813" rtl="0" eaLnBrk="0" fontAlgn="base" hangingPunct="0">
        <a:lnSpc>
          <a:spcPct val="90000"/>
        </a:lnSpc>
        <a:spcBef>
          <a:spcPct val="0"/>
        </a:spcBef>
        <a:spcAft>
          <a:spcPct val="0"/>
        </a:spcAft>
        <a:defRPr sz="5400">
          <a:solidFill>
            <a:schemeClr val="tx1"/>
          </a:solidFill>
          <a:latin typeface="Segoe UI Light" pitchFamily="34" charset="0"/>
          <a:cs typeface="Arial" pitchFamily="34" charset="0"/>
        </a:defRPr>
      </a:lvl5pPr>
      <a:lvl6pPr marL="4572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6pPr>
      <a:lvl7pPr marL="9144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7pPr>
      <a:lvl8pPr marL="13716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8pPr>
      <a:lvl9pPr marL="1828800" algn="l" defTabSz="912813" rtl="0" fontAlgn="base">
        <a:lnSpc>
          <a:spcPct val="90000"/>
        </a:lnSpc>
        <a:spcBef>
          <a:spcPct val="0"/>
        </a:spcBef>
        <a:spcAft>
          <a:spcPct val="0"/>
        </a:spcAft>
        <a:defRPr sz="5400">
          <a:solidFill>
            <a:schemeClr val="tx1"/>
          </a:solidFill>
          <a:latin typeface="Segoe UI Light" pitchFamily="34" charset="0"/>
          <a:cs typeface="Arial" pitchFamily="34" charset="0"/>
        </a:defRPr>
      </a:lvl9pPr>
    </p:titleStyle>
    <p:bodyStyle>
      <a:lvl1pPr marL="339725" indent="-339725" algn="l" defTabSz="912813" rtl="0" eaLnBrk="0" fontAlgn="base" hangingPunct="0">
        <a:lnSpc>
          <a:spcPct val="90000"/>
        </a:lnSpc>
        <a:spcBef>
          <a:spcPct val="20000"/>
        </a:spcBef>
        <a:spcAft>
          <a:spcPct val="0"/>
        </a:spcAft>
        <a:buSzPct val="90000"/>
        <a:buFont typeface="Arial" pitchFamily="34" charset="0"/>
        <a:buChar char="•"/>
        <a:defRPr sz="3600">
          <a:solidFill>
            <a:schemeClr val="tx1"/>
          </a:solidFill>
          <a:latin typeface="+mn-lt"/>
          <a:ea typeface="+mn-ea"/>
          <a:cs typeface="+mn-cs"/>
        </a:defRPr>
      </a:lvl1pPr>
      <a:lvl2pPr marL="573088" indent="-233363" algn="l" defTabSz="912813" rtl="0" eaLnBrk="0" fontAlgn="base" hangingPunct="0">
        <a:lnSpc>
          <a:spcPct val="90000"/>
        </a:lnSpc>
        <a:spcBef>
          <a:spcPct val="20000"/>
        </a:spcBef>
        <a:spcAft>
          <a:spcPct val="0"/>
        </a:spcAft>
        <a:buSzPct val="90000"/>
        <a:buFont typeface="Wingdings" pitchFamily="2" charset="2"/>
        <a:buChar char=""/>
        <a:defRPr sz="2400">
          <a:solidFill>
            <a:schemeClr val="tx1"/>
          </a:solidFill>
          <a:latin typeface="Segoe UI" pitchFamily="34" charset="0"/>
          <a:cs typeface="+mn-cs"/>
        </a:defRPr>
      </a:lvl2pPr>
      <a:lvl3pPr marL="798513" indent="-225425" algn="l" defTabSz="912813" rtl="0" eaLnBrk="0" fontAlgn="base" hangingPunct="0">
        <a:lnSpc>
          <a:spcPct val="90000"/>
        </a:lnSpc>
        <a:spcBef>
          <a:spcPct val="20000"/>
        </a:spcBef>
        <a:spcAft>
          <a:spcPct val="0"/>
        </a:spcAft>
        <a:buSzPct val="90000"/>
        <a:buFont typeface="Wingdings" pitchFamily="2" charset="2"/>
        <a:buChar char=""/>
        <a:tabLst>
          <a:tab pos="798513" algn="l"/>
        </a:tabLst>
        <a:defRPr sz="2400">
          <a:solidFill>
            <a:schemeClr val="tx1"/>
          </a:solidFill>
          <a:latin typeface="Segoe UI" pitchFamily="34" charset="0"/>
          <a:cs typeface="+mn-cs"/>
        </a:defRPr>
      </a:lvl3pPr>
      <a:lvl4pPr marL="1030288" indent="-231775" algn="l" defTabSz="912813" rtl="0" eaLnBrk="0" fontAlgn="base" hangingPunct="0">
        <a:lnSpc>
          <a:spcPct val="90000"/>
        </a:lnSpc>
        <a:spcBef>
          <a:spcPct val="20000"/>
        </a:spcBef>
        <a:spcAft>
          <a:spcPct val="0"/>
        </a:spcAft>
        <a:buSzPct val="90000"/>
        <a:buFont typeface="Wingdings" pitchFamily="2" charset="2"/>
        <a:buChar char=""/>
        <a:defRPr sz="2000">
          <a:solidFill>
            <a:schemeClr val="tx1"/>
          </a:solidFill>
          <a:latin typeface="Segoe UI" pitchFamily="34" charset="0"/>
          <a:cs typeface="+mn-cs"/>
        </a:defRPr>
      </a:lvl4pPr>
      <a:lvl5pPr marL="1255713" indent="-225425" algn="l" defTabSz="912813" rtl="0" eaLnBrk="0" fontAlgn="base" hangingPunct="0">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5pPr>
      <a:lvl6pPr marL="17129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6pPr>
      <a:lvl7pPr marL="21701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7pPr>
      <a:lvl8pPr marL="26273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8pPr>
      <a:lvl9pPr marL="30845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6" cy="747897"/>
          </a:xfrm>
          <a:prstGeom prst="rect">
            <a:avLst/>
          </a:prstGeom>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4" name="Text Placeholder 3"/>
          <p:cNvSpPr>
            <a:spLocks noGrp="1"/>
          </p:cNvSpPr>
          <p:nvPr>
            <p:ph type="body" idx="1"/>
          </p:nvPr>
        </p:nvSpPr>
        <p:spPr>
          <a:xfrm>
            <a:off x="520836" y="1447801"/>
            <a:ext cx="11155093" cy="2055813"/>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2"/>
          <p:cNvSpPr>
            <a:spLocks noGrp="1"/>
          </p:cNvSpPr>
          <p:nvPr>
            <p:ph type="sldNum" sz="quarter" idx="4"/>
          </p:nvPr>
        </p:nvSpPr>
        <p:spPr>
          <a:xfrm>
            <a:off x="11447269" y="6429375"/>
            <a:ext cx="228660" cy="124650"/>
          </a:xfrm>
          <a:prstGeom prst="rect">
            <a:avLst/>
          </a:prstGeom>
          <a:noFill/>
        </p:spPr>
        <p:txBody>
          <a:bodyPr wrap="square" lIns="0" tIns="0" rIns="0" bIns="0" rtlCol="0">
            <a:spAutoFit/>
          </a:bodyPr>
          <a:lstStyle>
            <a:lvl1pPr algn="l" defTabSz="914363" fontAlgn="auto">
              <a:lnSpc>
                <a:spcPct val="90000"/>
              </a:lnSpc>
              <a:spcBef>
                <a:spcPts val="0"/>
              </a:spcBef>
              <a:spcAft>
                <a:spcPts val="0"/>
              </a:spcAft>
              <a:defRPr lang="en-US" sz="900" spc="-20" baseline="0">
                <a:gradFill>
                  <a:gsLst>
                    <a:gs pos="0">
                      <a:schemeClr val="tx1"/>
                    </a:gs>
                    <a:gs pos="100000">
                      <a:schemeClr val="tx1"/>
                    </a:gs>
                  </a:gsLst>
                  <a:lin ang="5400000" scaled="0"/>
                </a:gradFill>
                <a:latin typeface="+mn-lt"/>
                <a:cs typeface="+mn-cs"/>
              </a:defRPr>
            </a:lvl1pPr>
          </a:lstStyle>
          <a:p>
            <a:pPr>
              <a:defRPr/>
            </a:pPr>
            <a:fld id="{445B6DDF-A1D4-478C-9FB7-688E3AE8A0C5}" type="slidenum">
              <a:rPr>
                <a:gradFill>
                  <a:gsLst>
                    <a:gs pos="0">
                      <a:srgbClr val="505050"/>
                    </a:gs>
                    <a:gs pos="100000">
                      <a:srgbClr val="505050"/>
                    </a:gs>
                  </a:gsLst>
                  <a:lin ang="5400000" scaled="0"/>
                </a:gradFill>
              </a:rPr>
              <a:pPr>
                <a:defRPr/>
              </a:pPr>
              <a:t>‹#›</a:t>
            </a:fld>
            <a:endParaRPr dirty="0">
              <a:gradFill>
                <a:gsLst>
                  <a:gs pos="0">
                    <a:srgbClr val="505050"/>
                  </a:gs>
                  <a:gs pos="100000">
                    <a:srgbClr val="505050"/>
                  </a:gs>
                </a:gsLst>
                <a:lin ang="5400000" scaled="0"/>
              </a:gradFill>
            </a:endParaRPr>
          </a:p>
        </p:txBody>
      </p:sp>
      <p:sp>
        <p:nvSpPr>
          <p:cNvPr id="5" name="TextBox 4"/>
          <p:cNvSpPr txBox="1"/>
          <p:nvPr/>
        </p:nvSpPr>
        <p:spPr>
          <a:xfrm>
            <a:off x="7424568" y="6426994"/>
            <a:ext cx="3789278" cy="124650"/>
          </a:xfrm>
          <a:prstGeom prst="rect">
            <a:avLst/>
          </a:prstGeom>
          <a:noFill/>
        </p:spPr>
        <p:txBody>
          <a:bodyPr lIns="0" tIns="0" rIns="0" bIns="0">
            <a:spAutoFit/>
          </a:bodyPr>
          <a:lstStyle>
            <a:defPPr>
              <a:defRPr lang="en-US"/>
            </a:defPPr>
            <a:lvl1pPr algn="r">
              <a:lnSpc>
                <a:spcPct val="90000"/>
              </a:lnSpc>
              <a:defRPr sz="900" spc="-20" baseline="0">
                <a:gradFill>
                  <a:gsLst>
                    <a:gs pos="0">
                      <a:schemeClr val="tx1"/>
                    </a:gs>
                    <a:gs pos="100000">
                      <a:schemeClr val="tx1"/>
                    </a:gs>
                  </a:gsLst>
                  <a:lin ang="5400000" scaled="0"/>
                </a:gradFill>
              </a:defRPr>
            </a:lvl1pPr>
          </a:lstStyle>
          <a:p>
            <a:pPr defTabSz="914363">
              <a:defRPr/>
            </a:pPr>
            <a:r>
              <a:rPr lang="en-US" dirty="0">
                <a:gradFill>
                  <a:gsLst>
                    <a:gs pos="0">
                      <a:srgbClr val="505050"/>
                    </a:gs>
                    <a:gs pos="100000">
                      <a:srgbClr val="505050"/>
                    </a:gs>
                  </a:gsLst>
                  <a:lin ang="5400000" scaled="0"/>
                </a:gradFill>
                <a:cs typeface="Arial" pitchFamily="34" charset="0"/>
              </a:rPr>
              <a:t>WSMM</a:t>
            </a:r>
          </a:p>
        </p:txBody>
      </p:sp>
      <p:sp>
        <p:nvSpPr>
          <p:cNvPr id="8" name="TextBox 7"/>
          <p:cNvSpPr txBox="1"/>
          <p:nvPr/>
        </p:nvSpPr>
        <p:spPr>
          <a:xfrm>
            <a:off x="11218609" y="6459536"/>
            <a:ext cx="228660" cy="83100"/>
          </a:xfrm>
          <a:prstGeom prst="rect">
            <a:avLst/>
          </a:prstGeom>
          <a:noFill/>
        </p:spPr>
        <p:txBody>
          <a:bodyPr lIns="0" tIns="0" rIns="0" bIns="0">
            <a:spAutoFit/>
          </a:bodyPr>
          <a:lstStyle/>
          <a:p>
            <a:pPr algn="ctr" defTabSz="914363">
              <a:lnSpc>
                <a:spcPct val="90000"/>
              </a:lnSpc>
              <a:defRPr/>
            </a:pPr>
            <a:r>
              <a:rPr lang="en-US" sz="900" spc="-20" baseline="10000" dirty="0">
                <a:gradFill>
                  <a:gsLst>
                    <a:gs pos="0">
                      <a:srgbClr val="00188F"/>
                    </a:gs>
                    <a:gs pos="100000">
                      <a:srgbClr val="00188F"/>
                    </a:gs>
                  </a:gsLst>
                  <a:lin ang="5400000" scaled="0"/>
                </a:gradFill>
                <a:latin typeface="Segoe UI Light"/>
                <a:cs typeface="Arial" pitchFamily="34" charset="0"/>
              </a:rPr>
              <a:t>||</a:t>
            </a:r>
          </a:p>
        </p:txBody>
      </p:sp>
      <p:sp>
        <p:nvSpPr>
          <p:cNvPr id="7" name="Rectangle 6"/>
          <p:cNvSpPr/>
          <p:nvPr userDrawn="1"/>
        </p:nvSpPr>
        <p:spPr bwMode="auto">
          <a:xfrm>
            <a:off x="10135651" y="5867400"/>
            <a:ext cx="2057936" cy="990600"/>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427296154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Lst>
  <p:hf hdr="0" dt="0"/>
  <p:txStyles>
    <p:titleStyle>
      <a:lvl1pPr algn="l" defTabSz="912813" rtl="0" eaLnBrk="0" fontAlgn="base" hangingPunct="0">
        <a:lnSpc>
          <a:spcPct val="90000"/>
        </a:lnSpc>
        <a:spcBef>
          <a:spcPct val="0"/>
        </a:spcBef>
        <a:spcAft>
          <a:spcPct val="0"/>
        </a:spcAft>
        <a:defRPr lang="en-US" sz="5400" kern="1200" spc="-100" dirty="0">
          <a:ln w="3175">
            <a:noFill/>
          </a:ln>
          <a:solidFill>
            <a:schemeClr val="bg1"/>
          </a:solidFill>
          <a:latin typeface="+mj-lt"/>
          <a:ea typeface="+mn-ea"/>
          <a:cs typeface="Arial" charset="0"/>
        </a:defRPr>
      </a:lvl1pPr>
      <a:lvl2pPr algn="l" defTabSz="912813" rtl="0" eaLnBrk="0" fontAlgn="base" hangingPunct="0">
        <a:lnSpc>
          <a:spcPct val="90000"/>
        </a:lnSpc>
        <a:spcBef>
          <a:spcPct val="0"/>
        </a:spcBef>
        <a:spcAft>
          <a:spcPct val="0"/>
        </a:spcAft>
        <a:defRPr sz="5400">
          <a:solidFill>
            <a:schemeClr val="tx2"/>
          </a:solidFill>
          <a:latin typeface="Segoe UI Light" pitchFamily="34" charset="0"/>
          <a:cs typeface="Arial" pitchFamily="34" charset="0"/>
        </a:defRPr>
      </a:lvl2pPr>
      <a:lvl3pPr algn="l" defTabSz="912813" rtl="0" eaLnBrk="0" fontAlgn="base" hangingPunct="0">
        <a:lnSpc>
          <a:spcPct val="90000"/>
        </a:lnSpc>
        <a:spcBef>
          <a:spcPct val="0"/>
        </a:spcBef>
        <a:spcAft>
          <a:spcPct val="0"/>
        </a:spcAft>
        <a:defRPr sz="5400">
          <a:solidFill>
            <a:schemeClr val="tx2"/>
          </a:solidFill>
          <a:latin typeface="Segoe UI Light" pitchFamily="34" charset="0"/>
          <a:cs typeface="Arial" pitchFamily="34" charset="0"/>
        </a:defRPr>
      </a:lvl3pPr>
      <a:lvl4pPr algn="l" defTabSz="912813" rtl="0" eaLnBrk="0" fontAlgn="base" hangingPunct="0">
        <a:lnSpc>
          <a:spcPct val="90000"/>
        </a:lnSpc>
        <a:spcBef>
          <a:spcPct val="0"/>
        </a:spcBef>
        <a:spcAft>
          <a:spcPct val="0"/>
        </a:spcAft>
        <a:defRPr sz="5400">
          <a:solidFill>
            <a:schemeClr val="tx2"/>
          </a:solidFill>
          <a:latin typeface="Segoe UI Light" pitchFamily="34" charset="0"/>
          <a:cs typeface="Arial" pitchFamily="34" charset="0"/>
        </a:defRPr>
      </a:lvl4pPr>
      <a:lvl5pPr algn="l" defTabSz="912813" rtl="0" eaLnBrk="0" fontAlgn="base" hangingPunct="0">
        <a:lnSpc>
          <a:spcPct val="90000"/>
        </a:lnSpc>
        <a:spcBef>
          <a:spcPct val="0"/>
        </a:spcBef>
        <a:spcAft>
          <a:spcPct val="0"/>
        </a:spcAft>
        <a:defRPr sz="5400">
          <a:solidFill>
            <a:schemeClr val="tx2"/>
          </a:solidFill>
          <a:latin typeface="Segoe UI Light" pitchFamily="34" charset="0"/>
          <a:cs typeface="Arial" pitchFamily="34" charset="0"/>
        </a:defRPr>
      </a:lvl5pPr>
      <a:lvl6pPr marL="457200" algn="l" defTabSz="912813" rtl="0" fontAlgn="base">
        <a:lnSpc>
          <a:spcPct val="90000"/>
        </a:lnSpc>
        <a:spcBef>
          <a:spcPct val="0"/>
        </a:spcBef>
        <a:spcAft>
          <a:spcPct val="0"/>
        </a:spcAft>
        <a:defRPr sz="5400">
          <a:solidFill>
            <a:schemeClr val="tx2"/>
          </a:solidFill>
          <a:latin typeface="Segoe UI Light" pitchFamily="34" charset="0"/>
          <a:cs typeface="Arial" pitchFamily="34" charset="0"/>
        </a:defRPr>
      </a:lvl6pPr>
      <a:lvl7pPr marL="914400" algn="l" defTabSz="912813" rtl="0" fontAlgn="base">
        <a:lnSpc>
          <a:spcPct val="90000"/>
        </a:lnSpc>
        <a:spcBef>
          <a:spcPct val="0"/>
        </a:spcBef>
        <a:spcAft>
          <a:spcPct val="0"/>
        </a:spcAft>
        <a:defRPr sz="5400">
          <a:solidFill>
            <a:schemeClr val="tx2"/>
          </a:solidFill>
          <a:latin typeface="Segoe UI Light" pitchFamily="34" charset="0"/>
          <a:cs typeface="Arial" pitchFamily="34" charset="0"/>
        </a:defRPr>
      </a:lvl7pPr>
      <a:lvl8pPr marL="1371600" algn="l" defTabSz="912813" rtl="0" fontAlgn="base">
        <a:lnSpc>
          <a:spcPct val="90000"/>
        </a:lnSpc>
        <a:spcBef>
          <a:spcPct val="0"/>
        </a:spcBef>
        <a:spcAft>
          <a:spcPct val="0"/>
        </a:spcAft>
        <a:defRPr sz="5400">
          <a:solidFill>
            <a:schemeClr val="tx2"/>
          </a:solidFill>
          <a:latin typeface="Segoe UI Light" pitchFamily="34" charset="0"/>
          <a:cs typeface="Arial" pitchFamily="34" charset="0"/>
        </a:defRPr>
      </a:lvl8pPr>
      <a:lvl9pPr marL="1828800" algn="l" defTabSz="912813" rtl="0" fontAlgn="base">
        <a:lnSpc>
          <a:spcPct val="90000"/>
        </a:lnSpc>
        <a:spcBef>
          <a:spcPct val="0"/>
        </a:spcBef>
        <a:spcAft>
          <a:spcPct val="0"/>
        </a:spcAft>
        <a:defRPr sz="5400">
          <a:solidFill>
            <a:schemeClr val="tx2"/>
          </a:solidFill>
          <a:latin typeface="Segoe UI Light" pitchFamily="34" charset="0"/>
          <a:cs typeface="Arial" pitchFamily="34" charset="0"/>
        </a:defRPr>
      </a:lvl9pPr>
    </p:titleStyle>
    <p:bodyStyle>
      <a:lvl1pPr marL="339725" indent="-339725" algn="l" defTabSz="912813" rtl="0" eaLnBrk="0" fontAlgn="base" hangingPunct="0">
        <a:lnSpc>
          <a:spcPct val="90000"/>
        </a:lnSpc>
        <a:spcBef>
          <a:spcPct val="20000"/>
        </a:spcBef>
        <a:spcAft>
          <a:spcPct val="0"/>
        </a:spcAft>
        <a:buSzPct val="90000"/>
        <a:buFont typeface="Arial" pitchFamily="34" charset="0"/>
        <a:buChar char="•"/>
        <a:defRPr sz="3600" kern="1200" spc="-70">
          <a:solidFill>
            <a:schemeClr val="bg1"/>
          </a:solidFill>
          <a:latin typeface="+mj-lt"/>
          <a:ea typeface="+mn-ea"/>
          <a:cs typeface="+mn-cs"/>
        </a:defRPr>
      </a:lvl1pPr>
      <a:lvl2pPr marL="573088" indent="-233363" algn="l" defTabSz="912813" rtl="0" eaLnBrk="0" fontAlgn="base" hangingPunct="0">
        <a:lnSpc>
          <a:spcPct val="90000"/>
        </a:lnSpc>
        <a:spcBef>
          <a:spcPct val="20000"/>
        </a:spcBef>
        <a:spcAft>
          <a:spcPct val="0"/>
        </a:spcAft>
        <a:buSzPct val="90000"/>
        <a:buFont typeface="Wingdings" pitchFamily="2" charset="2"/>
        <a:buChar char=""/>
        <a:defRPr sz="2400" kern="1200">
          <a:solidFill>
            <a:schemeClr val="bg1"/>
          </a:solidFill>
          <a:latin typeface="+mn-lt"/>
          <a:ea typeface="+mn-ea"/>
          <a:cs typeface="+mn-cs"/>
        </a:defRPr>
      </a:lvl2pPr>
      <a:lvl3pPr marL="798513" indent="-225425" algn="l" defTabSz="912813" rtl="0" eaLnBrk="0" fontAlgn="base" hangingPunct="0">
        <a:lnSpc>
          <a:spcPct val="90000"/>
        </a:lnSpc>
        <a:spcBef>
          <a:spcPct val="20000"/>
        </a:spcBef>
        <a:spcAft>
          <a:spcPct val="0"/>
        </a:spcAft>
        <a:buSzPct val="90000"/>
        <a:buFont typeface="Wingdings" pitchFamily="2" charset="2"/>
        <a:buChar char=""/>
        <a:tabLst>
          <a:tab pos="798513" algn="l"/>
        </a:tabLst>
        <a:defRPr sz="2400" kern="1200">
          <a:solidFill>
            <a:schemeClr val="bg1"/>
          </a:solidFill>
          <a:latin typeface="+mn-lt"/>
          <a:ea typeface="+mn-ea"/>
          <a:cs typeface="+mn-cs"/>
        </a:defRPr>
      </a:lvl3pPr>
      <a:lvl4pPr marL="1030288" indent="-231775" algn="l" defTabSz="912813" rtl="0" eaLnBrk="0" fontAlgn="base" hangingPunct="0">
        <a:lnSpc>
          <a:spcPct val="90000"/>
        </a:lnSpc>
        <a:spcBef>
          <a:spcPct val="20000"/>
        </a:spcBef>
        <a:spcAft>
          <a:spcPct val="0"/>
        </a:spcAft>
        <a:buSzPct val="90000"/>
        <a:buFont typeface="Wingdings" pitchFamily="2" charset="2"/>
        <a:buChar char=""/>
        <a:defRPr sz="2000" kern="1200">
          <a:solidFill>
            <a:schemeClr val="bg1"/>
          </a:solidFill>
          <a:latin typeface="+mn-lt"/>
          <a:ea typeface="+mn-ea"/>
          <a:cs typeface="+mn-cs"/>
        </a:defRPr>
      </a:lvl4pPr>
      <a:lvl5pPr marL="1255713" indent="-225425" algn="l" defTabSz="912813" rtl="0" eaLnBrk="0" fontAlgn="base" hangingPunct="0">
        <a:lnSpc>
          <a:spcPct val="90000"/>
        </a:lnSpc>
        <a:spcBef>
          <a:spcPct val="20000"/>
        </a:spcBef>
        <a:spcAft>
          <a:spcPct val="0"/>
        </a:spcAft>
        <a:buSzPct val="90000"/>
        <a:buFont typeface="Wingdings" pitchFamily="2" charset="2"/>
        <a:buChar char=""/>
        <a:tabLst>
          <a:tab pos="1255713" algn="l"/>
        </a:tabLst>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3960783837"/>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 id="2147484364" r:id="rId31"/>
    <p:sldLayoutId id="2147484365" r:id="rId32"/>
    <p:sldLayoutId id="2147484366" r:id="rId33"/>
    <p:sldLayoutId id="2147484367" r:id="rId34"/>
    <p:sldLayoutId id="2147484368" r:id="rId35"/>
    <p:sldLayoutId id="2147484369" r:id="rId36"/>
    <p:sldLayoutId id="2147484370" r:id="rId37"/>
  </p:sldLayoutIdLst>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40"/>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3102470470"/>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 id="2147484387" r:id="rId15"/>
    <p:sldLayoutId id="2147484388" r:id="rId16"/>
    <p:sldLayoutId id="2147484389" r:id="rId17"/>
    <p:sldLayoutId id="2147484390" r:id="rId18"/>
    <p:sldLayoutId id="2147484391" r:id="rId19"/>
    <p:sldLayoutId id="2147484392" r:id="rId20"/>
    <p:sldLayoutId id="2147484393" r:id="rId21"/>
    <p:sldLayoutId id="2147484394" r:id="rId22"/>
    <p:sldLayoutId id="2147484395" r:id="rId23"/>
    <p:sldLayoutId id="2147484396" r:id="rId24"/>
    <p:sldLayoutId id="2147484397" r:id="rId25"/>
    <p:sldLayoutId id="2147484398" r:id="rId26"/>
    <p:sldLayoutId id="2147484399" r:id="rId27"/>
    <p:sldLayoutId id="2147484400" r:id="rId28"/>
    <p:sldLayoutId id="2147484401" r:id="rId29"/>
    <p:sldLayoutId id="2147484402" r:id="rId30"/>
    <p:sldLayoutId id="2147484403" r:id="rId31"/>
    <p:sldLayoutId id="2147484404" r:id="rId32"/>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56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rot="5400000">
            <a:off x="10325051" y="1906413"/>
            <a:ext cx="4214127" cy="401304"/>
          </a:xfrm>
          <a:prstGeom prst="rect">
            <a:avLst/>
          </a:prstGeom>
        </p:spPr>
      </p:pic>
    </p:spTree>
    <p:extLst>
      <p:ext uri="{BB962C8B-B14F-4D97-AF65-F5344CB8AC3E}">
        <p14:creationId xmlns:p14="http://schemas.microsoft.com/office/powerpoint/2010/main" val="2314732860"/>
      </p:ext>
    </p:extLst>
  </p:cSld>
  <p:clrMap bg1="dk1" tx1="lt1" bg2="dk2" tx2="lt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 id="2147484420" r:id="rId15"/>
    <p:sldLayoutId id="2147484421" r:id="rId16"/>
    <p:sldLayoutId id="2147484422" r:id="rId17"/>
    <p:sldLayoutId id="2147484423" r:id="rId18"/>
    <p:sldLayoutId id="2147484424" r:id="rId19"/>
    <p:sldLayoutId id="2147484425" r:id="rId20"/>
    <p:sldLayoutId id="2147484426" r:id="rId21"/>
    <p:sldLayoutId id="2147484427" r:id="rId22"/>
    <p:sldLayoutId id="2147484428" r:id="rId23"/>
    <p:sldLayoutId id="2147484429" r:id="rId24"/>
    <p:sldLayoutId id="2147484430" r:id="rId25"/>
    <p:sldLayoutId id="2147484431" r:id="rId26"/>
    <p:sldLayoutId id="2147484432" r:id="rId27"/>
    <p:sldLayoutId id="2147484433" r:id="rId28"/>
    <p:sldLayoutId id="2147484434" r:id="rId29"/>
    <p:sldLayoutId id="2147484435" r:id="rId30"/>
    <p:sldLayoutId id="2147484436" r:id="rId31"/>
    <p:sldLayoutId id="2147484437" r:id="rId32"/>
  </p:sldLayoutIdLst>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100000"/>
        <a:buFontTx/>
        <a:buBlip>
          <a:blip r:embed="rId35"/>
        </a:buBlip>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100000"/>
        <a:buFontTx/>
        <a:buBlip>
          <a:blip r:embed="rId35"/>
        </a:buBlip>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100000"/>
        <a:buFontTx/>
        <a:buBlip>
          <a:blip r:embed="rId35"/>
        </a:buBlip>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100000"/>
        <a:buFontTx/>
        <a:buBlip>
          <a:blip r:embed="rId35"/>
        </a:buBlip>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100000"/>
        <a:buFontTx/>
        <a:buBlip>
          <a:blip r:embed="rId35"/>
        </a:buBlip>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slideLayout" Target="../slideLayouts/slideLayout21.xml"/><Relationship Id="rId1" Type="http://schemas.openxmlformats.org/officeDocument/2006/relationships/themeOverride" Target="../theme/themeOverride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7.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jpeg"/><Relationship Id="rId2" Type="http://schemas.openxmlformats.org/officeDocument/2006/relationships/image" Target="../media/image29.png"/><Relationship Id="rId16" Type="http://schemas.openxmlformats.org/officeDocument/2006/relationships/image" Target="../media/image43.jpeg"/><Relationship Id="rId1" Type="http://schemas.openxmlformats.org/officeDocument/2006/relationships/slideLayout" Target="../slideLayouts/slideLayout37.xml"/><Relationship Id="rId6" Type="http://schemas.openxmlformats.org/officeDocument/2006/relationships/image" Target="../media/image33.png"/><Relationship Id="rId11" Type="http://schemas.openxmlformats.org/officeDocument/2006/relationships/image" Target="../media/image38.jp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731" y="4144350"/>
            <a:ext cx="10959564" cy="553998"/>
          </a:xfrm>
        </p:spPr>
        <p:txBody>
          <a:bodyPr/>
          <a:lstStyle/>
          <a:p>
            <a:pPr algn="ctr"/>
            <a:r>
              <a:rPr lang="en-US" sz="4000" b="1" dirty="0">
                <a:solidFill>
                  <a:srgbClr val="FFFF00"/>
                </a:solidFill>
                <a:effectLst>
                  <a:outerShdw blurRad="38100" dist="38100" dir="2700000" algn="tl">
                    <a:srgbClr val="000000">
                      <a:alpha val="43137"/>
                    </a:srgbClr>
                  </a:outerShdw>
                </a:effectLst>
                <a:latin typeface="+mn-lt"/>
              </a:rPr>
              <a:t>CT Municipal and State Procurement Summit 2019</a:t>
            </a:r>
          </a:p>
        </p:txBody>
      </p:sp>
      <p:sp>
        <p:nvSpPr>
          <p:cNvPr id="3" name="Subtitle 2"/>
          <p:cNvSpPr>
            <a:spLocks noGrp="1"/>
          </p:cNvSpPr>
          <p:nvPr>
            <p:ph type="subTitle" idx="1"/>
          </p:nvPr>
        </p:nvSpPr>
        <p:spPr>
          <a:xfrm>
            <a:off x="4767667" y="4698348"/>
            <a:ext cx="2889693" cy="738664"/>
          </a:xfrm>
        </p:spPr>
        <p:txBody>
          <a:bodyPr/>
          <a:lstStyle/>
          <a:p>
            <a:pPr>
              <a:lnSpc>
                <a:spcPct val="100000"/>
              </a:lnSpc>
              <a:spcBef>
                <a:spcPts val="0"/>
              </a:spcBef>
            </a:pPr>
            <a:r>
              <a:rPr lang="en-US" sz="2400" dirty="0">
                <a:solidFill>
                  <a:schemeClr val="bg1"/>
                </a:solidFill>
              </a:rPr>
              <a:t>September 25,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10" y="801953"/>
            <a:ext cx="2955809" cy="2917752"/>
          </a:xfrm>
          <a:prstGeom prst="rect">
            <a:avLst/>
          </a:prstGeom>
        </p:spPr>
      </p:pic>
    </p:spTree>
    <p:extLst>
      <p:ext uri="{BB962C8B-B14F-4D97-AF65-F5344CB8AC3E}">
        <p14:creationId xmlns:p14="http://schemas.microsoft.com/office/powerpoint/2010/main" val="330438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285751"/>
            <a:ext cx="11151916" cy="747897"/>
          </a:xfrm>
        </p:spPr>
        <p:txBody>
          <a:bodyPr/>
          <a:lstStyle/>
          <a:p>
            <a:r>
              <a:rPr lang="en-US" b="1" dirty="0">
                <a:solidFill>
                  <a:srgbClr val="FFFF00"/>
                </a:solidFill>
                <a:effectLst>
                  <a:outerShdw blurRad="38100" dist="38100" dir="2700000" algn="tl">
                    <a:srgbClr val="000000">
                      <a:alpha val="43137"/>
                    </a:srgbClr>
                  </a:outerShdw>
                </a:effectLst>
              </a:rPr>
              <a:t>Benefits</a:t>
            </a:r>
          </a:p>
        </p:txBody>
      </p:sp>
      <p:sp>
        <p:nvSpPr>
          <p:cNvPr id="4" name="Content Placeholder 2">
            <a:extLst>
              <a:ext uri="{FF2B5EF4-FFF2-40B4-BE49-F238E27FC236}">
                <a16:creationId xmlns:a16="http://schemas.microsoft.com/office/drawing/2014/main" id="{B1B4B79B-B436-42F0-9B44-26E6098BCF33}"/>
              </a:ext>
            </a:extLst>
          </p:cNvPr>
          <p:cNvSpPr txBox="1">
            <a:spLocks/>
          </p:cNvSpPr>
          <p:nvPr/>
        </p:nvSpPr>
        <p:spPr bwMode="auto">
          <a:xfrm>
            <a:off x="668977" y="1292459"/>
            <a:ext cx="10622999" cy="457971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39725" indent="-339725" algn="l" defTabSz="912813" rtl="0" eaLnBrk="0" fontAlgn="base" hangingPunct="0">
              <a:lnSpc>
                <a:spcPct val="90000"/>
              </a:lnSpc>
              <a:spcBef>
                <a:spcPct val="20000"/>
              </a:spcBef>
              <a:spcAft>
                <a:spcPct val="0"/>
              </a:spcAft>
              <a:buSzPct val="90000"/>
              <a:buFont typeface="Arial" pitchFamily="34" charset="0"/>
              <a:buChar char="•"/>
              <a:defRPr sz="3600">
                <a:solidFill>
                  <a:schemeClr val="tx1"/>
                </a:solidFill>
                <a:latin typeface="+mn-lt"/>
                <a:ea typeface="+mn-ea"/>
                <a:cs typeface="+mn-cs"/>
              </a:defRPr>
            </a:lvl1pPr>
            <a:lvl2pPr marL="573088" indent="-233363" algn="l" defTabSz="912813" rtl="0" eaLnBrk="0" fontAlgn="base" hangingPunct="0">
              <a:lnSpc>
                <a:spcPct val="90000"/>
              </a:lnSpc>
              <a:spcBef>
                <a:spcPct val="20000"/>
              </a:spcBef>
              <a:spcAft>
                <a:spcPct val="0"/>
              </a:spcAft>
              <a:buSzPct val="90000"/>
              <a:buFont typeface="Wingdings" pitchFamily="2" charset="2"/>
              <a:buChar char=""/>
              <a:defRPr sz="2400">
                <a:solidFill>
                  <a:schemeClr val="tx1"/>
                </a:solidFill>
                <a:latin typeface="Segoe UI" pitchFamily="34" charset="0"/>
                <a:cs typeface="+mn-cs"/>
              </a:defRPr>
            </a:lvl2pPr>
            <a:lvl3pPr marL="798513" indent="-225425" algn="l" defTabSz="912813" rtl="0" eaLnBrk="0" fontAlgn="base" hangingPunct="0">
              <a:lnSpc>
                <a:spcPct val="90000"/>
              </a:lnSpc>
              <a:spcBef>
                <a:spcPct val="20000"/>
              </a:spcBef>
              <a:spcAft>
                <a:spcPct val="0"/>
              </a:spcAft>
              <a:buSzPct val="90000"/>
              <a:buFont typeface="Wingdings" pitchFamily="2" charset="2"/>
              <a:buChar char=""/>
              <a:tabLst>
                <a:tab pos="798513" algn="l"/>
              </a:tabLst>
              <a:defRPr sz="2400">
                <a:solidFill>
                  <a:schemeClr val="tx1"/>
                </a:solidFill>
                <a:latin typeface="Segoe UI" pitchFamily="34" charset="0"/>
                <a:cs typeface="+mn-cs"/>
              </a:defRPr>
            </a:lvl3pPr>
            <a:lvl4pPr marL="1030288" indent="-231775" algn="l" defTabSz="912813" rtl="0" eaLnBrk="0" fontAlgn="base" hangingPunct="0">
              <a:lnSpc>
                <a:spcPct val="90000"/>
              </a:lnSpc>
              <a:spcBef>
                <a:spcPct val="20000"/>
              </a:spcBef>
              <a:spcAft>
                <a:spcPct val="0"/>
              </a:spcAft>
              <a:buSzPct val="90000"/>
              <a:buFont typeface="Wingdings" pitchFamily="2" charset="2"/>
              <a:buChar char=""/>
              <a:defRPr sz="2000">
                <a:solidFill>
                  <a:schemeClr val="tx1"/>
                </a:solidFill>
                <a:latin typeface="Segoe UI" pitchFamily="34" charset="0"/>
                <a:cs typeface="+mn-cs"/>
              </a:defRPr>
            </a:lvl4pPr>
            <a:lvl5pPr marL="1255713" indent="-225425" algn="l" defTabSz="912813" rtl="0" eaLnBrk="0" fontAlgn="base" hangingPunct="0">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5pPr>
            <a:lvl6pPr marL="17129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6pPr>
            <a:lvl7pPr marL="21701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7pPr>
            <a:lvl8pPr marL="26273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8pPr>
            <a:lvl9pPr marL="30845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9pPr>
          </a:lstStyle>
          <a:p>
            <a:pPr lvl="1"/>
            <a:r>
              <a:rPr lang="en-US" kern="0" dirty="0">
                <a:solidFill>
                  <a:schemeClr val="bg1"/>
                </a:solidFill>
                <a:latin typeface="+mn-lt"/>
              </a:rPr>
              <a:t>Discounts over entire five year term</a:t>
            </a:r>
          </a:p>
          <a:p>
            <a:pPr lvl="1"/>
            <a:r>
              <a:rPr lang="en-US" kern="0" dirty="0">
                <a:solidFill>
                  <a:schemeClr val="bg1"/>
                </a:solidFill>
                <a:latin typeface="+mn-lt"/>
              </a:rPr>
              <a:t>Budget predictability</a:t>
            </a:r>
          </a:p>
          <a:p>
            <a:pPr lvl="1"/>
            <a:r>
              <a:rPr lang="en-US" kern="0" dirty="0">
                <a:solidFill>
                  <a:schemeClr val="bg1"/>
                </a:solidFill>
                <a:latin typeface="+mn-lt"/>
              </a:rPr>
              <a:t>Greatly improved email security to prevent phishing and viruses</a:t>
            </a:r>
          </a:p>
          <a:p>
            <a:pPr lvl="1"/>
            <a:r>
              <a:rPr lang="en-US" kern="0" dirty="0">
                <a:solidFill>
                  <a:schemeClr val="bg1"/>
                </a:solidFill>
                <a:latin typeface="+mn-lt"/>
              </a:rPr>
              <a:t>Up to five licensed devices per user</a:t>
            </a:r>
          </a:p>
          <a:p>
            <a:pPr lvl="1"/>
            <a:r>
              <a:rPr lang="en-US" kern="0" dirty="0">
                <a:solidFill>
                  <a:schemeClr val="bg1"/>
                </a:solidFill>
                <a:latin typeface="+mn-lt"/>
              </a:rPr>
              <a:t>Mobile device management for all state owned devices</a:t>
            </a:r>
          </a:p>
          <a:p>
            <a:pPr lvl="1"/>
            <a:r>
              <a:rPr lang="en-US" kern="0" dirty="0">
                <a:solidFill>
                  <a:schemeClr val="bg1"/>
                </a:solidFill>
                <a:latin typeface="+mn-lt"/>
              </a:rPr>
              <a:t>Complete statewide visibility into software and asset management</a:t>
            </a:r>
          </a:p>
          <a:p>
            <a:pPr lvl="1"/>
            <a:r>
              <a:rPr lang="en-US" kern="0" dirty="0">
                <a:solidFill>
                  <a:schemeClr val="bg1"/>
                </a:solidFill>
                <a:latin typeface="+mn-lt"/>
              </a:rPr>
              <a:t>Additional products to reduce reliance on external security tools</a:t>
            </a:r>
          </a:p>
          <a:p>
            <a:pPr lvl="1"/>
            <a:r>
              <a:rPr lang="en-US" kern="0" dirty="0">
                <a:solidFill>
                  <a:schemeClr val="bg1"/>
                </a:solidFill>
                <a:latin typeface="+mn-lt"/>
              </a:rPr>
              <a:t>Ability to reduce quantities during the life of the agreement as employee numbers fluctuate</a:t>
            </a:r>
          </a:p>
          <a:p>
            <a:pPr lvl="1"/>
            <a:r>
              <a:rPr lang="en-US" kern="0" dirty="0">
                <a:solidFill>
                  <a:schemeClr val="bg1"/>
                </a:solidFill>
                <a:latin typeface="+mn-lt"/>
              </a:rPr>
              <a:t>Full coverage of all state agencies to eliminate license compliance and out-of-support conditions - especially in agencies that need to meet external regulations.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spTree>
    <p:extLst>
      <p:ext uri="{BB962C8B-B14F-4D97-AF65-F5344CB8AC3E}">
        <p14:creationId xmlns:p14="http://schemas.microsoft.com/office/powerpoint/2010/main" val="336048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56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B520-3A38-445F-ABAE-FAABDC25F3B2}"/>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Protect and Govern</a:t>
            </a:r>
          </a:p>
        </p:txBody>
      </p:sp>
      <p:pic>
        <p:nvPicPr>
          <p:cNvPr id="4" name="Picture 3">
            <a:extLst>
              <a:ext uri="{FF2B5EF4-FFF2-40B4-BE49-F238E27FC236}">
                <a16:creationId xmlns:a16="http://schemas.microsoft.com/office/drawing/2014/main" id="{3D9946FA-027C-4F6A-9A8E-B83AD9DCCB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7039" y="2797184"/>
            <a:ext cx="2199861" cy="2171276"/>
          </a:xfrm>
          <a:prstGeom prst="ellipse">
            <a:avLst/>
          </a:prstGeom>
          <a:effectLst>
            <a:outerShdw blurRad="50800" dist="38100" dir="2700000" algn="tl" rotWithShape="0">
              <a:prstClr val="black">
                <a:alpha val="40000"/>
              </a:prstClr>
            </a:outerShdw>
          </a:effectLst>
        </p:spPr>
      </p:pic>
      <p:pic>
        <p:nvPicPr>
          <p:cNvPr id="5" name="Picture 4" descr="A picture containing person, wall, clothing, young&#10;&#10;Description automatically generated">
            <a:extLst>
              <a:ext uri="{FF2B5EF4-FFF2-40B4-BE49-F238E27FC236}">
                <a16:creationId xmlns:a16="http://schemas.microsoft.com/office/drawing/2014/main" id="{84F326F2-1BAD-4A47-9204-A8DDC1D045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80326" y="2797184"/>
            <a:ext cx="2199861" cy="2171276"/>
          </a:xfrm>
          <a:prstGeom prst="ellipse">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1FE5F4B-282F-4E65-BB5F-263119C5811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08782" y="2797184"/>
            <a:ext cx="2195983" cy="2171276"/>
          </a:xfrm>
          <a:prstGeom prst="ellipse">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EFDA65D-9756-407A-809D-B81319599E23}"/>
              </a:ext>
            </a:extLst>
          </p:cNvPr>
          <p:cNvSpPr txBox="1"/>
          <p:nvPr/>
        </p:nvSpPr>
        <p:spPr>
          <a:xfrm>
            <a:off x="1203586" y="1414305"/>
            <a:ext cx="9783239" cy="1037167"/>
          </a:xfrm>
          <a:prstGeom prst="rect">
            <a:avLst/>
          </a:prstGeom>
          <a:noFill/>
        </p:spPr>
        <p:txBody>
          <a:bodyPr wrap="square" lIns="0" tIns="146284" rIns="182854" bIns="146284" rtlCol="0">
            <a:spAutoFit/>
          </a:bodyPr>
          <a:lstStyle/>
          <a:p>
            <a:pPr>
              <a:lnSpc>
                <a:spcPct val="90000"/>
              </a:lnSpc>
              <a:spcAft>
                <a:spcPts val="600"/>
              </a:spcAft>
            </a:pPr>
            <a:r>
              <a:rPr lang="en-US" sz="2400" b="1" dirty="0">
                <a:solidFill>
                  <a:srgbClr val="FFFF00"/>
                </a:solidFill>
              </a:rPr>
              <a:t>Secure authentication using Multi-Factor Authentication (MFA)</a:t>
            </a:r>
          </a:p>
          <a:p>
            <a:pPr>
              <a:lnSpc>
                <a:spcPct val="90000"/>
              </a:lnSpc>
              <a:spcAft>
                <a:spcPts val="600"/>
              </a:spcAft>
            </a:pPr>
            <a:r>
              <a:rPr lang="en-US" sz="2400" kern="0" dirty="0">
                <a:solidFill>
                  <a:schemeClr val="bg1"/>
                </a:solidFill>
              </a:rPr>
              <a:t>Multi-factor authentication prevents 99.9% of identity attacks</a:t>
            </a:r>
          </a:p>
        </p:txBody>
      </p:sp>
      <p:pic>
        <p:nvPicPr>
          <p:cNvPr id="8" name="Picture 7">
            <a:extLst>
              <a:ext uri="{FF2B5EF4-FFF2-40B4-BE49-F238E27FC236}">
                <a16:creationId xmlns:a16="http://schemas.microsoft.com/office/drawing/2014/main" id="{C19D51AC-36D3-43DD-AD38-1C811544C71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47796" y="2797184"/>
            <a:ext cx="2188108" cy="2171276"/>
          </a:xfrm>
          <a:prstGeom prst="ellipse">
            <a:avLst/>
          </a:prstGeom>
          <a:solidFill>
            <a:srgbClr val="0078D7"/>
          </a:solidFill>
          <a:ln w="10795" cap="flat" cmpd="sng" algn="ctr">
            <a:noFill/>
            <a:prstDash val="solid"/>
          </a:ln>
          <a:effectLst>
            <a:outerShdw blurRad="50800" dist="38100" dir="2700000" algn="tl" rotWithShape="0">
              <a:prstClr val="black">
                <a:alpha val="40000"/>
              </a:prstClr>
            </a:outerShdw>
          </a:effectLst>
        </p:spPr>
      </p:pic>
      <p:sp>
        <p:nvSpPr>
          <p:cNvPr id="9" name="Picture Placeholder 3">
            <a:extLst>
              <a:ext uri="{FF2B5EF4-FFF2-40B4-BE49-F238E27FC236}">
                <a16:creationId xmlns:a16="http://schemas.microsoft.com/office/drawing/2014/main" id="{303ADCC5-0835-4ACF-B083-BAA77E7F47BA}"/>
              </a:ext>
            </a:extLst>
          </p:cNvPr>
          <p:cNvSpPr txBox="1">
            <a:spLocks/>
          </p:cNvSpPr>
          <p:nvPr/>
        </p:nvSpPr>
        <p:spPr>
          <a:xfrm>
            <a:off x="2643858" y="2797184"/>
            <a:ext cx="2195983" cy="2171276"/>
          </a:xfrm>
          <a:prstGeom prst="ellipse">
            <a:avLst/>
          </a:prstGeom>
          <a:solidFill>
            <a:schemeClr val="tx1">
              <a:alpha val="61000"/>
            </a:schemeClr>
          </a:solidFill>
        </p:spPr>
        <p:txBody>
          <a:bodyPr anchor="ctr">
            <a:no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buSzTx/>
              <a:buNone/>
            </a:pPr>
            <a:r>
              <a:rPr lang="en-US" sz="2400" spc="-50">
                <a:ln w="3175">
                  <a:noFill/>
                </a:ln>
                <a:solidFill>
                  <a:srgbClr val="FFFFFF"/>
                </a:solidFill>
                <a:latin typeface="Segoe UI Semibold"/>
                <a:cs typeface="Segoe UI Semilight" panose="020B0402040204020203" pitchFamily="34" charset="0"/>
              </a:rPr>
              <a:t>SMS</a:t>
            </a:r>
          </a:p>
        </p:txBody>
      </p:sp>
      <p:sp>
        <p:nvSpPr>
          <p:cNvPr id="10" name="Picture Placeholder 3">
            <a:extLst>
              <a:ext uri="{FF2B5EF4-FFF2-40B4-BE49-F238E27FC236}">
                <a16:creationId xmlns:a16="http://schemas.microsoft.com/office/drawing/2014/main" id="{8721DD64-5585-42A3-8BE7-B979DE2EDCAB}"/>
              </a:ext>
            </a:extLst>
          </p:cNvPr>
          <p:cNvSpPr txBox="1">
            <a:spLocks/>
          </p:cNvSpPr>
          <p:nvPr/>
        </p:nvSpPr>
        <p:spPr>
          <a:xfrm>
            <a:off x="7308782" y="2797184"/>
            <a:ext cx="2195983" cy="2171276"/>
          </a:xfrm>
          <a:prstGeom prst="ellipse">
            <a:avLst/>
          </a:prstGeom>
          <a:solidFill>
            <a:schemeClr val="tx1">
              <a:alpha val="61000"/>
            </a:schemeClr>
          </a:solidFill>
        </p:spPr>
        <p:txBody>
          <a:bodyPr anchor="ctr">
            <a:no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buSzTx/>
              <a:buNone/>
            </a:pPr>
            <a:r>
              <a:rPr lang="en-US" sz="2400" spc="-50">
                <a:ln w="3175">
                  <a:noFill/>
                </a:ln>
                <a:solidFill>
                  <a:srgbClr val="FFFFFF"/>
                </a:solidFill>
                <a:latin typeface="Segoe UI Semibold"/>
                <a:cs typeface="Segoe UI Semilight" panose="020B0402040204020203" pitchFamily="34" charset="0"/>
              </a:rPr>
              <a:t>OATH Token</a:t>
            </a:r>
          </a:p>
        </p:txBody>
      </p:sp>
      <p:sp>
        <p:nvSpPr>
          <p:cNvPr id="11" name="Picture Placeholder 3">
            <a:extLst>
              <a:ext uri="{FF2B5EF4-FFF2-40B4-BE49-F238E27FC236}">
                <a16:creationId xmlns:a16="http://schemas.microsoft.com/office/drawing/2014/main" id="{7D2E6A0D-1F12-4DB4-B4CE-8EF5586A5FBA}"/>
              </a:ext>
            </a:extLst>
          </p:cNvPr>
          <p:cNvSpPr txBox="1">
            <a:spLocks/>
          </p:cNvSpPr>
          <p:nvPr/>
        </p:nvSpPr>
        <p:spPr>
          <a:xfrm>
            <a:off x="283101" y="2797184"/>
            <a:ext cx="2284373" cy="2171276"/>
          </a:xfrm>
          <a:prstGeom prst="ellipse">
            <a:avLst/>
          </a:prstGeom>
          <a:solidFill>
            <a:schemeClr val="tx1">
              <a:alpha val="61000"/>
            </a:schemeClr>
          </a:solidFill>
        </p:spPr>
        <p:txBody>
          <a:bodyPr anchor="ctr">
            <a:no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buSzTx/>
              <a:buNone/>
            </a:pPr>
            <a:r>
              <a:rPr lang="en-US" sz="2200" spc="-50" dirty="0">
                <a:ln w="3175">
                  <a:noFill/>
                </a:ln>
                <a:solidFill>
                  <a:srgbClr val="FFFFFF"/>
                </a:solidFill>
                <a:latin typeface="Segoe UI Semibold"/>
                <a:cs typeface="Segoe UI Semilight" panose="020B0402040204020203" pitchFamily="34" charset="0"/>
              </a:rPr>
              <a:t>Push notification</a:t>
            </a:r>
          </a:p>
        </p:txBody>
      </p:sp>
      <p:sp>
        <p:nvSpPr>
          <p:cNvPr id="12" name="Picture Placeholder 3">
            <a:extLst>
              <a:ext uri="{FF2B5EF4-FFF2-40B4-BE49-F238E27FC236}">
                <a16:creationId xmlns:a16="http://schemas.microsoft.com/office/drawing/2014/main" id="{2BBBD098-0D72-4974-A982-A113D845071D}"/>
              </a:ext>
            </a:extLst>
          </p:cNvPr>
          <p:cNvSpPr txBox="1">
            <a:spLocks/>
          </p:cNvSpPr>
          <p:nvPr/>
        </p:nvSpPr>
        <p:spPr>
          <a:xfrm>
            <a:off x="4982264" y="2797184"/>
            <a:ext cx="2195983" cy="2171276"/>
          </a:xfrm>
          <a:prstGeom prst="ellipse">
            <a:avLst/>
          </a:prstGeom>
          <a:solidFill>
            <a:schemeClr val="tx1">
              <a:alpha val="61000"/>
            </a:schemeClr>
          </a:solidFill>
        </p:spPr>
        <p:txBody>
          <a:bodyPr anchor="ctr">
            <a:no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buSzTx/>
              <a:buNone/>
            </a:pPr>
            <a:r>
              <a:rPr lang="en-US" sz="2400" spc="-50">
                <a:ln w="3175">
                  <a:noFill/>
                </a:ln>
                <a:solidFill>
                  <a:srgbClr val="FFFFFF"/>
                </a:solidFill>
                <a:latin typeface="Segoe UI Semibold"/>
                <a:cs typeface="Segoe UI Semilight" panose="020B0402040204020203" pitchFamily="34" charset="0"/>
              </a:rPr>
              <a:t>Voice call</a:t>
            </a:r>
          </a:p>
        </p:txBody>
      </p:sp>
      <p:pic>
        <p:nvPicPr>
          <p:cNvPr id="13" name="Picture 12">
            <a:extLst>
              <a:ext uri="{FF2B5EF4-FFF2-40B4-BE49-F238E27FC236}">
                <a16:creationId xmlns:a16="http://schemas.microsoft.com/office/drawing/2014/main" id="{3580809B-5D8C-420F-B943-79903C681BE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712916" y="2797184"/>
            <a:ext cx="2195983" cy="2171276"/>
          </a:xfrm>
          <a:prstGeom prst="ellipse">
            <a:avLst/>
          </a:prstGeom>
          <a:effectLst>
            <a:outerShdw blurRad="50800" dist="38100" dir="2700000" algn="tl" rotWithShape="0">
              <a:prstClr val="black">
                <a:alpha val="40000"/>
              </a:prstClr>
            </a:outerShdw>
          </a:effectLst>
        </p:spPr>
      </p:pic>
      <p:sp>
        <p:nvSpPr>
          <p:cNvPr id="14" name="Picture Placeholder 3">
            <a:extLst>
              <a:ext uri="{FF2B5EF4-FFF2-40B4-BE49-F238E27FC236}">
                <a16:creationId xmlns:a16="http://schemas.microsoft.com/office/drawing/2014/main" id="{87A8E4B2-358C-471B-93D8-C8B0B17E8F86}"/>
              </a:ext>
            </a:extLst>
          </p:cNvPr>
          <p:cNvSpPr txBox="1">
            <a:spLocks/>
          </p:cNvSpPr>
          <p:nvPr/>
        </p:nvSpPr>
        <p:spPr>
          <a:xfrm>
            <a:off x="9632342" y="2834390"/>
            <a:ext cx="2195983" cy="2171276"/>
          </a:xfrm>
          <a:prstGeom prst="ellipse">
            <a:avLst/>
          </a:prstGeom>
          <a:solidFill>
            <a:schemeClr val="tx1">
              <a:alpha val="61000"/>
            </a:schemeClr>
          </a:solidFill>
        </p:spPr>
        <p:txBody>
          <a:bodyPr anchor="ctr">
            <a:no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2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ct val="0"/>
              </a:spcBef>
              <a:buSzTx/>
              <a:buNone/>
            </a:pPr>
            <a:r>
              <a:rPr lang="en-US" sz="2400" spc="-50">
                <a:ln w="3175">
                  <a:noFill/>
                </a:ln>
                <a:solidFill>
                  <a:srgbClr val="FFFFFF"/>
                </a:solidFill>
                <a:latin typeface="Segoe UI Semibold"/>
                <a:cs typeface="Segoe UI Semilight" panose="020B0402040204020203" pitchFamily="34" charset="0"/>
              </a:rPr>
              <a:t>OATH codes</a:t>
            </a:r>
          </a:p>
        </p:txBody>
      </p:sp>
      <p:sp>
        <p:nvSpPr>
          <p:cNvPr id="3" name="Rectangle 2">
            <a:extLst>
              <a:ext uri="{FF2B5EF4-FFF2-40B4-BE49-F238E27FC236}">
                <a16:creationId xmlns:a16="http://schemas.microsoft.com/office/drawing/2014/main" id="{E783230A-EE8A-4C56-9521-135BD3747849}"/>
              </a:ext>
            </a:extLst>
          </p:cNvPr>
          <p:cNvSpPr/>
          <p:nvPr/>
        </p:nvSpPr>
        <p:spPr>
          <a:xfrm>
            <a:off x="866108" y="5059739"/>
            <a:ext cx="9599856" cy="1569660"/>
          </a:xfrm>
          <a:prstGeom prst="rect">
            <a:avLst/>
          </a:prstGeom>
        </p:spPr>
        <p:txBody>
          <a:bodyPr wrap="square">
            <a:spAutoFit/>
          </a:bodyPr>
          <a:lstStyle/>
          <a:p>
            <a:pPr lvl="0"/>
            <a:r>
              <a:rPr lang="en-US" sz="2400" kern="0" dirty="0">
                <a:solidFill>
                  <a:srgbClr val="EFEFEF"/>
                </a:solidFill>
              </a:rPr>
              <a:t>State is implementing Conditional MFA which means once you set up for the first time at the office and you will not be prompted again when on a state network but you will on other internet connections like public </a:t>
            </a:r>
            <a:r>
              <a:rPr lang="en-US" sz="2400" kern="0" dirty="0" err="1">
                <a:solidFill>
                  <a:srgbClr val="EFEFEF"/>
                </a:solidFill>
              </a:rPr>
              <a:t>wifi</a:t>
            </a:r>
            <a:r>
              <a:rPr lang="en-US" sz="2400" kern="0" dirty="0">
                <a:solidFill>
                  <a:srgbClr val="EFEFEF"/>
                </a:solidFill>
              </a:rPr>
              <a:t> or at home</a:t>
            </a:r>
          </a:p>
        </p:txBody>
      </p:sp>
    </p:spTree>
    <p:extLst>
      <p:ext uri="{BB962C8B-B14F-4D97-AF65-F5344CB8AC3E}">
        <p14:creationId xmlns:p14="http://schemas.microsoft.com/office/powerpoint/2010/main" val="1675144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D28B1-2ADA-4894-A948-EF14407BC230}"/>
              </a:ext>
            </a:extLst>
          </p:cNvPr>
          <p:cNvPicPr>
            <a:picLocks noChangeAspect="1"/>
          </p:cNvPicPr>
          <p:nvPr/>
        </p:nvPicPr>
        <p:blipFill rotWithShape="1">
          <a:blip r:embed="rId2"/>
          <a:srcRect t="7218" r="14150"/>
          <a:stretch/>
        </p:blipFill>
        <p:spPr>
          <a:xfrm>
            <a:off x="862613" y="365341"/>
            <a:ext cx="10466773" cy="6127318"/>
          </a:xfrm>
          <a:prstGeom prst="rect">
            <a:avLst/>
          </a:prstGeom>
        </p:spPr>
      </p:pic>
    </p:spTree>
    <p:extLst>
      <p:ext uri="{BB962C8B-B14F-4D97-AF65-F5344CB8AC3E}">
        <p14:creationId xmlns:p14="http://schemas.microsoft.com/office/powerpoint/2010/main" val="21272894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40" y="1187621"/>
            <a:ext cx="3915634" cy="2274469"/>
          </a:xfrm>
        </p:spPr>
        <p:txBody>
          <a:bodyPr/>
          <a:lstStyle/>
          <a:p>
            <a:r>
              <a:rPr lang="en-US" sz="2000" b="1" dirty="0">
                <a:solidFill>
                  <a:srgbClr val="FFFF00"/>
                </a:solidFill>
                <a:latin typeface="+mn-lt"/>
              </a:rPr>
              <a:t>Single tool for</a:t>
            </a:r>
          </a:p>
          <a:p>
            <a:pPr marL="457200" lvl="2" indent="-225425">
              <a:buFont typeface="Arial" panose="020B0604020202020204" pitchFamily="34" charset="0"/>
              <a:buChar char="•"/>
              <a:tabLst/>
            </a:pPr>
            <a:r>
              <a:rPr lang="en-US" sz="2800" b="1" dirty="0">
                <a:solidFill>
                  <a:schemeClr val="bg1"/>
                </a:solidFill>
                <a:latin typeface="+mn-lt"/>
              </a:rPr>
              <a:t>Instant messaging</a:t>
            </a:r>
          </a:p>
          <a:p>
            <a:pPr marL="457200" lvl="2" indent="-225425">
              <a:buFont typeface="Arial" panose="020B0604020202020204" pitchFamily="34" charset="0"/>
              <a:buChar char="•"/>
              <a:tabLst/>
            </a:pPr>
            <a:r>
              <a:rPr lang="en-US" sz="1800" dirty="0">
                <a:solidFill>
                  <a:schemeClr val="bg1"/>
                </a:solidFill>
                <a:latin typeface="+mn-lt"/>
              </a:rPr>
              <a:t>File repository and sharing</a:t>
            </a:r>
          </a:p>
          <a:p>
            <a:pPr marL="457200" lvl="2" indent="-225425">
              <a:buFont typeface="Arial" panose="020B0604020202020204" pitchFamily="34" charset="0"/>
              <a:buChar char="•"/>
              <a:tabLst/>
            </a:pPr>
            <a:r>
              <a:rPr lang="en-US" sz="1800" dirty="0">
                <a:solidFill>
                  <a:schemeClr val="bg1"/>
                </a:solidFill>
                <a:latin typeface="+mn-lt"/>
              </a:rPr>
              <a:t>Web and video conferencing</a:t>
            </a:r>
          </a:p>
          <a:p>
            <a:pPr marL="457200" lvl="2" indent="-225425">
              <a:buFont typeface="Arial" panose="020B0604020202020204" pitchFamily="34" charset="0"/>
              <a:buChar char="•"/>
              <a:tabLst/>
            </a:pPr>
            <a:r>
              <a:rPr lang="en-US" sz="1800" dirty="0">
                <a:solidFill>
                  <a:schemeClr val="bg1"/>
                </a:solidFill>
                <a:latin typeface="+mn-lt"/>
              </a:rPr>
              <a:t>Discussion forum and wiki</a:t>
            </a:r>
          </a:p>
          <a:p>
            <a:pPr marL="457200" lvl="2" indent="-225425">
              <a:buFont typeface="Arial" panose="020B0604020202020204" pitchFamily="34" charset="0"/>
              <a:buChar char="•"/>
              <a:tabLst/>
            </a:pPr>
            <a:r>
              <a:rPr lang="en-US" sz="1800" dirty="0">
                <a:solidFill>
                  <a:schemeClr val="bg1"/>
                </a:solidFill>
                <a:latin typeface="+mn-lt"/>
              </a:rPr>
              <a:t>Meeting notes</a:t>
            </a:r>
          </a:p>
          <a:p>
            <a:pPr marL="457200" lvl="2" indent="-225425">
              <a:buFont typeface="Arial" panose="020B0604020202020204" pitchFamily="34" charset="0"/>
              <a:buChar char="•"/>
              <a:tabLst/>
            </a:pPr>
            <a:r>
              <a:rPr lang="en-US" sz="1800" dirty="0">
                <a:solidFill>
                  <a:schemeClr val="bg1"/>
                </a:solidFill>
                <a:latin typeface="+mn-lt"/>
              </a:rPr>
              <a:t>Project management</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Teams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pic>
        <p:nvPicPr>
          <p:cNvPr id="8" name="Picture 7">
            <a:extLst>
              <a:ext uri="{FF2B5EF4-FFF2-40B4-BE49-F238E27FC236}">
                <a16:creationId xmlns:a16="http://schemas.microsoft.com/office/drawing/2014/main" id="{D226BF22-BFBA-4901-A3AA-5984D7AE4866}"/>
              </a:ext>
            </a:extLst>
          </p:cNvPr>
          <p:cNvPicPr>
            <a:picLocks noChangeAspect="1"/>
          </p:cNvPicPr>
          <p:nvPr/>
        </p:nvPicPr>
        <p:blipFill>
          <a:blip r:embed="rId3"/>
          <a:stretch>
            <a:fillRect/>
          </a:stretch>
        </p:blipFill>
        <p:spPr>
          <a:xfrm>
            <a:off x="4818689" y="1345017"/>
            <a:ext cx="6567194" cy="5048530"/>
          </a:xfrm>
          <a:prstGeom prst="rect">
            <a:avLst/>
          </a:prstGeom>
        </p:spPr>
      </p:pic>
    </p:spTree>
    <p:extLst>
      <p:ext uri="{BB962C8B-B14F-4D97-AF65-F5344CB8AC3E}">
        <p14:creationId xmlns:p14="http://schemas.microsoft.com/office/powerpoint/2010/main" val="8397126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40" y="1187621"/>
            <a:ext cx="3915634" cy="2662267"/>
          </a:xfrm>
        </p:spPr>
        <p:txBody>
          <a:bodyPr/>
          <a:lstStyle/>
          <a:p>
            <a:r>
              <a:rPr lang="en-US" sz="2000" b="1" dirty="0">
                <a:solidFill>
                  <a:srgbClr val="FFFF00"/>
                </a:solidFill>
                <a:latin typeface="+mn-lt"/>
              </a:rPr>
              <a:t>Single tool for</a:t>
            </a:r>
          </a:p>
          <a:p>
            <a:pPr marL="457200" lvl="2" indent="-225425">
              <a:buFont typeface="Arial" panose="020B0604020202020204" pitchFamily="34" charset="0"/>
              <a:buChar char="•"/>
              <a:tabLst/>
            </a:pPr>
            <a:r>
              <a:rPr lang="en-US" sz="1800" dirty="0">
                <a:solidFill>
                  <a:schemeClr val="bg1"/>
                </a:solidFill>
                <a:latin typeface="+mn-lt"/>
              </a:rPr>
              <a:t>Instant messaging</a:t>
            </a:r>
          </a:p>
          <a:p>
            <a:pPr marL="457200" lvl="2" indent="-225425">
              <a:buFont typeface="Arial" panose="020B0604020202020204" pitchFamily="34" charset="0"/>
              <a:buChar char="•"/>
              <a:tabLst/>
            </a:pPr>
            <a:r>
              <a:rPr lang="en-US" sz="2800" b="1" dirty="0">
                <a:solidFill>
                  <a:schemeClr val="bg1"/>
                </a:solidFill>
                <a:latin typeface="+mn-lt"/>
              </a:rPr>
              <a:t>File repository and sharing</a:t>
            </a:r>
          </a:p>
          <a:p>
            <a:pPr marL="457200" lvl="2" indent="-225425">
              <a:buFont typeface="Arial" panose="020B0604020202020204" pitchFamily="34" charset="0"/>
              <a:buChar char="•"/>
              <a:tabLst/>
            </a:pPr>
            <a:r>
              <a:rPr lang="en-US" sz="1800" dirty="0">
                <a:solidFill>
                  <a:schemeClr val="bg1"/>
                </a:solidFill>
                <a:latin typeface="+mn-lt"/>
              </a:rPr>
              <a:t>Web and video conferencing</a:t>
            </a:r>
          </a:p>
          <a:p>
            <a:pPr marL="457200" lvl="2" indent="-225425">
              <a:buFont typeface="Arial" panose="020B0604020202020204" pitchFamily="34" charset="0"/>
              <a:buChar char="•"/>
              <a:tabLst/>
            </a:pPr>
            <a:r>
              <a:rPr lang="en-US" sz="1800" dirty="0">
                <a:solidFill>
                  <a:schemeClr val="bg1"/>
                </a:solidFill>
                <a:latin typeface="+mn-lt"/>
              </a:rPr>
              <a:t>Discussion forum and wiki</a:t>
            </a:r>
          </a:p>
          <a:p>
            <a:pPr marL="457200" lvl="2" indent="-225425">
              <a:buFont typeface="Arial" panose="020B0604020202020204" pitchFamily="34" charset="0"/>
              <a:buChar char="•"/>
              <a:tabLst/>
            </a:pPr>
            <a:r>
              <a:rPr lang="en-US" sz="1800" dirty="0">
                <a:solidFill>
                  <a:schemeClr val="bg1"/>
                </a:solidFill>
                <a:latin typeface="+mn-lt"/>
              </a:rPr>
              <a:t>Meeting notes</a:t>
            </a:r>
          </a:p>
          <a:p>
            <a:pPr marL="457200" lvl="2" indent="-225425">
              <a:buFont typeface="Arial" panose="020B0604020202020204" pitchFamily="34" charset="0"/>
              <a:buChar char="•"/>
              <a:tabLst/>
            </a:pPr>
            <a:r>
              <a:rPr lang="en-US" sz="1800" dirty="0">
                <a:solidFill>
                  <a:schemeClr val="bg1"/>
                </a:solidFill>
                <a:latin typeface="+mn-lt"/>
              </a:rPr>
              <a:t>Project management</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Teams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pic>
        <p:nvPicPr>
          <p:cNvPr id="5" name="Picture 4">
            <a:extLst>
              <a:ext uri="{FF2B5EF4-FFF2-40B4-BE49-F238E27FC236}">
                <a16:creationId xmlns:a16="http://schemas.microsoft.com/office/drawing/2014/main" id="{B74F4A90-D895-4515-B16B-D0BB8463C213}"/>
              </a:ext>
            </a:extLst>
          </p:cNvPr>
          <p:cNvPicPr>
            <a:picLocks noChangeAspect="1"/>
          </p:cNvPicPr>
          <p:nvPr/>
        </p:nvPicPr>
        <p:blipFill>
          <a:blip r:embed="rId3"/>
          <a:stretch>
            <a:fillRect/>
          </a:stretch>
        </p:blipFill>
        <p:spPr>
          <a:xfrm>
            <a:off x="4428565" y="1345017"/>
            <a:ext cx="6719594" cy="5165688"/>
          </a:xfrm>
          <a:prstGeom prst="rect">
            <a:avLst/>
          </a:prstGeom>
        </p:spPr>
      </p:pic>
    </p:spTree>
    <p:extLst>
      <p:ext uri="{BB962C8B-B14F-4D97-AF65-F5344CB8AC3E}">
        <p14:creationId xmlns:p14="http://schemas.microsoft.com/office/powerpoint/2010/main" val="42604848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40" y="1187621"/>
            <a:ext cx="3915634" cy="2662267"/>
          </a:xfrm>
        </p:spPr>
        <p:txBody>
          <a:bodyPr/>
          <a:lstStyle/>
          <a:p>
            <a:r>
              <a:rPr lang="en-US" sz="2000" b="1" dirty="0">
                <a:solidFill>
                  <a:srgbClr val="FFFF00"/>
                </a:solidFill>
                <a:latin typeface="+mn-lt"/>
              </a:rPr>
              <a:t>Single tool for</a:t>
            </a:r>
          </a:p>
          <a:p>
            <a:pPr marL="457200" lvl="2" indent="-225425">
              <a:buFont typeface="Arial" panose="020B0604020202020204" pitchFamily="34" charset="0"/>
              <a:buChar char="•"/>
              <a:tabLst/>
            </a:pPr>
            <a:r>
              <a:rPr lang="en-US" sz="1800" dirty="0">
                <a:solidFill>
                  <a:schemeClr val="bg1"/>
                </a:solidFill>
                <a:latin typeface="+mn-lt"/>
              </a:rPr>
              <a:t>Instant messaging</a:t>
            </a:r>
          </a:p>
          <a:p>
            <a:pPr marL="457200" lvl="2" indent="-225425">
              <a:buFont typeface="Arial" panose="020B0604020202020204" pitchFamily="34" charset="0"/>
              <a:buChar char="•"/>
              <a:tabLst/>
            </a:pPr>
            <a:r>
              <a:rPr lang="en-US" sz="1800" dirty="0">
                <a:solidFill>
                  <a:schemeClr val="bg1"/>
                </a:solidFill>
                <a:latin typeface="+mn-lt"/>
              </a:rPr>
              <a:t>File repository and sharing</a:t>
            </a:r>
          </a:p>
          <a:p>
            <a:pPr marL="457200" lvl="2" indent="-225425">
              <a:buFont typeface="Arial" panose="020B0604020202020204" pitchFamily="34" charset="0"/>
              <a:buChar char="•"/>
              <a:tabLst/>
            </a:pPr>
            <a:r>
              <a:rPr lang="en-US" sz="2800" b="1" dirty="0">
                <a:solidFill>
                  <a:schemeClr val="bg1"/>
                </a:solidFill>
                <a:latin typeface="+mn-lt"/>
              </a:rPr>
              <a:t>Web and video conferencing</a:t>
            </a:r>
          </a:p>
          <a:p>
            <a:pPr marL="457200" lvl="2" indent="-225425">
              <a:buFont typeface="Arial" panose="020B0604020202020204" pitchFamily="34" charset="0"/>
              <a:buChar char="•"/>
              <a:tabLst/>
            </a:pPr>
            <a:r>
              <a:rPr lang="en-US" sz="1800" dirty="0">
                <a:solidFill>
                  <a:schemeClr val="bg1"/>
                </a:solidFill>
                <a:latin typeface="+mn-lt"/>
              </a:rPr>
              <a:t>Discussion forum and wiki</a:t>
            </a:r>
          </a:p>
          <a:p>
            <a:pPr marL="457200" lvl="2" indent="-225425">
              <a:buFont typeface="Arial" panose="020B0604020202020204" pitchFamily="34" charset="0"/>
              <a:buChar char="•"/>
              <a:tabLst/>
            </a:pPr>
            <a:r>
              <a:rPr lang="en-US" sz="1800" dirty="0">
                <a:solidFill>
                  <a:schemeClr val="bg1"/>
                </a:solidFill>
                <a:latin typeface="+mn-lt"/>
              </a:rPr>
              <a:t>Meeting notes</a:t>
            </a:r>
          </a:p>
          <a:p>
            <a:pPr marL="457200" lvl="2" indent="-225425">
              <a:buFont typeface="Arial" panose="020B0604020202020204" pitchFamily="34" charset="0"/>
              <a:buChar char="•"/>
              <a:tabLst/>
            </a:pPr>
            <a:r>
              <a:rPr lang="en-US" sz="1800" dirty="0">
                <a:solidFill>
                  <a:schemeClr val="bg1"/>
                </a:solidFill>
                <a:latin typeface="+mn-lt"/>
              </a:rPr>
              <a:t>Project management</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Teams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pic>
        <p:nvPicPr>
          <p:cNvPr id="5" name="Picture 4">
            <a:extLst>
              <a:ext uri="{FF2B5EF4-FFF2-40B4-BE49-F238E27FC236}">
                <a16:creationId xmlns:a16="http://schemas.microsoft.com/office/drawing/2014/main" id="{E7FC88C2-33CF-49B2-9C36-3533163A38CC}"/>
              </a:ext>
            </a:extLst>
          </p:cNvPr>
          <p:cNvPicPr>
            <a:picLocks noChangeAspect="1"/>
          </p:cNvPicPr>
          <p:nvPr/>
        </p:nvPicPr>
        <p:blipFill rotWithShape="1">
          <a:blip r:embed="rId3"/>
          <a:srcRect r="58995"/>
          <a:stretch/>
        </p:blipFill>
        <p:spPr>
          <a:xfrm>
            <a:off x="3342529" y="1036221"/>
            <a:ext cx="3495874" cy="4634158"/>
          </a:xfrm>
          <a:prstGeom prst="rect">
            <a:avLst/>
          </a:prstGeom>
        </p:spPr>
      </p:pic>
      <p:pic>
        <p:nvPicPr>
          <p:cNvPr id="6" name="Picture 5">
            <a:extLst>
              <a:ext uri="{FF2B5EF4-FFF2-40B4-BE49-F238E27FC236}">
                <a16:creationId xmlns:a16="http://schemas.microsoft.com/office/drawing/2014/main" id="{D6F91A70-0660-447E-B509-2BB4D0F54E78}"/>
              </a:ext>
            </a:extLst>
          </p:cNvPr>
          <p:cNvPicPr>
            <a:picLocks noChangeAspect="1"/>
          </p:cNvPicPr>
          <p:nvPr/>
        </p:nvPicPr>
        <p:blipFill>
          <a:blip r:embed="rId4"/>
          <a:stretch>
            <a:fillRect/>
          </a:stretch>
        </p:blipFill>
        <p:spPr>
          <a:xfrm>
            <a:off x="5845197" y="1711306"/>
            <a:ext cx="6065170" cy="4662599"/>
          </a:xfrm>
          <a:prstGeom prst="rect">
            <a:avLst/>
          </a:prstGeom>
        </p:spPr>
      </p:pic>
      <p:sp>
        <p:nvSpPr>
          <p:cNvPr id="7" name="Rectangle 6">
            <a:extLst>
              <a:ext uri="{FF2B5EF4-FFF2-40B4-BE49-F238E27FC236}">
                <a16:creationId xmlns:a16="http://schemas.microsoft.com/office/drawing/2014/main" id="{0D66D9B0-2FB3-4BB8-93F0-60648C895CD0}"/>
              </a:ext>
            </a:extLst>
          </p:cNvPr>
          <p:cNvSpPr/>
          <p:nvPr/>
        </p:nvSpPr>
        <p:spPr>
          <a:xfrm>
            <a:off x="281633" y="5031203"/>
            <a:ext cx="2362680" cy="923330"/>
          </a:xfrm>
          <a:prstGeom prst="rect">
            <a:avLst/>
          </a:prstGeom>
        </p:spPr>
        <p:txBody>
          <a:bodyPr wrap="square">
            <a:spAutoFit/>
          </a:bodyPr>
          <a:lstStyle/>
          <a:p>
            <a:r>
              <a:rPr lang="en-US" dirty="0">
                <a:solidFill>
                  <a:srgbClr val="F8F8F8"/>
                </a:solidFill>
              </a:rPr>
              <a:t>Note:  Audio lines are not included.  Additional fees apply</a:t>
            </a:r>
          </a:p>
        </p:txBody>
      </p:sp>
    </p:spTree>
    <p:extLst>
      <p:ext uri="{BB962C8B-B14F-4D97-AF65-F5344CB8AC3E}">
        <p14:creationId xmlns:p14="http://schemas.microsoft.com/office/powerpoint/2010/main" val="1915611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40" y="1187621"/>
            <a:ext cx="3915634" cy="2274469"/>
          </a:xfrm>
        </p:spPr>
        <p:txBody>
          <a:bodyPr/>
          <a:lstStyle/>
          <a:p>
            <a:r>
              <a:rPr lang="en-US" sz="2000" b="1" dirty="0">
                <a:solidFill>
                  <a:srgbClr val="FFFF00"/>
                </a:solidFill>
                <a:latin typeface="+mn-lt"/>
              </a:rPr>
              <a:t>Single tool for</a:t>
            </a:r>
          </a:p>
          <a:p>
            <a:pPr marL="457200" lvl="2" indent="-225425">
              <a:buFont typeface="Arial" panose="020B0604020202020204" pitchFamily="34" charset="0"/>
              <a:buChar char="•"/>
              <a:tabLst/>
            </a:pPr>
            <a:r>
              <a:rPr lang="en-US" sz="1800" dirty="0">
                <a:solidFill>
                  <a:schemeClr val="bg1"/>
                </a:solidFill>
                <a:latin typeface="+mn-lt"/>
              </a:rPr>
              <a:t>Instant messaging</a:t>
            </a:r>
          </a:p>
          <a:p>
            <a:pPr marL="457200" lvl="2" indent="-225425">
              <a:buFont typeface="Arial" panose="020B0604020202020204" pitchFamily="34" charset="0"/>
              <a:buChar char="•"/>
              <a:tabLst/>
            </a:pPr>
            <a:r>
              <a:rPr lang="en-US" sz="1800" dirty="0">
                <a:solidFill>
                  <a:schemeClr val="bg1"/>
                </a:solidFill>
                <a:latin typeface="+mn-lt"/>
              </a:rPr>
              <a:t>File repository and sharing</a:t>
            </a:r>
          </a:p>
          <a:p>
            <a:pPr marL="457200" lvl="2" indent="-225425">
              <a:buFont typeface="Arial" panose="020B0604020202020204" pitchFamily="34" charset="0"/>
              <a:buChar char="•"/>
              <a:tabLst/>
            </a:pPr>
            <a:r>
              <a:rPr lang="en-US" sz="1800" dirty="0">
                <a:solidFill>
                  <a:schemeClr val="bg1"/>
                </a:solidFill>
                <a:latin typeface="+mn-lt"/>
              </a:rPr>
              <a:t>Web and video conferencing</a:t>
            </a:r>
          </a:p>
          <a:p>
            <a:pPr marL="457200" lvl="2" indent="-225425">
              <a:buFont typeface="Arial" panose="020B0604020202020204" pitchFamily="34" charset="0"/>
              <a:buChar char="•"/>
              <a:tabLst/>
            </a:pPr>
            <a:r>
              <a:rPr lang="en-US" sz="1800" dirty="0">
                <a:solidFill>
                  <a:schemeClr val="bg1"/>
                </a:solidFill>
                <a:latin typeface="+mn-lt"/>
              </a:rPr>
              <a:t>Discussion forum and wiki</a:t>
            </a:r>
          </a:p>
          <a:p>
            <a:pPr marL="457200" lvl="2" indent="-225425">
              <a:buFont typeface="Arial" panose="020B0604020202020204" pitchFamily="34" charset="0"/>
              <a:buChar char="•"/>
              <a:tabLst/>
            </a:pPr>
            <a:r>
              <a:rPr lang="en-US" sz="1800" dirty="0">
                <a:solidFill>
                  <a:schemeClr val="bg1"/>
                </a:solidFill>
                <a:latin typeface="+mn-lt"/>
              </a:rPr>
              <a:t>Meeting notes</a:t>
            </a:r>
          </a:p>
          <a:p>
            <a:pPr marL="457200" lvl="2" indent="-225425">
              <a:buFont typeface="Arial" panose="020B0604020202020204" pitchFamily="34" charset="0"/>
              <a:buChar char="•"/>
              <a:tabLst/>
            </a:pPr>
            <a:r>
              <a:rPr lang="en-US" sz="2800" b="1" dirty="0">
                <a:solidFill>
                  <a:schemeClr val="bg1"/>
                </a:solidFill>
                <a:latin typeface="+mn-lt"/>
              </a:rPr>
              <a:t>Project management</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Teams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pic>
        <p:nvPicPr>
          <p:cNvPr id="5" name="Picture 4">
            <a:extLst>
              <a:ext uri="{FF2B5EF4-FFF2-40B4-BE49-F238E27FC236}">
                <a16:creationId xmlns:a16="http://schemas.microsoft.com/office/drawing/2014/main" id="{177D2843-8A09-4ADC-A0EE-1C7CB0F1F14C}"/>
              </a:ext>
            </a:extLst>
          </p:cNvPr>
          <p:cNvPicPr>
            <a:picLocks noChangeAspect="1"/>
          </p:cNvPicPr>
          <p:nvPr/>
        </p:nvPicPr>
        <p:blipFill>
          <a:blip r:embed="rId3"/>
          <a:stretch>
            <a:fillRect/>
          </a:stretch>
        </p:blipFill>
        <p:spPr>
          <a:xfrm>
            <a:off x="4589929" y="1287237"/>
            <a:ext cx="6665806" cy="5124338"/>
          </a:xfrm>
          <a:prstGeom prst="rect">
            <a:avLst/>
          </a:prstGeom>
        </p:spPr>
      </p:pic>
    </p:spTree>
    <p:extLst>
      <p:ext uri="{BB962C8B-B14F-4D97-AF65-F5344CB8AC3E}">
        <p14:creationId xmlns:p14="http://schemas.microsoft.com/office/powerpoint/2010/main" val="9914236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386F3-945C-492D-828E-B449999F83A0}"/>
              </a:ext>
            </a:extLst>
          </p:cNvPr>
          <p:cNvSpPr>
            <a:spLocks noGrp="1"/>
          </p:cNvSpPr>
          <p:nvPr>
            <p:ph type="body" sz="quarter" idx="10"/>
          </p:nvPr>
        </p:nvSpPr>
        <p:spPr>
          <a:xfrm>
            <a:off x="269239" y="1853967"/>
            <a:ext cx="4638321" cy="4924223"/>
          </a:xfrm>
        </p:spPr>
        <p:txBody>
          <a:bodyPr/>
          <a:lstStyle/>
          <a:p>
            <a:pPr marL="339725" indent="-339725">
              <a:spcBef>
                <a:spcPct val="20000"/>
              </a:spcBef>
              <a:buFont typeface="Arial" pitchFamily="34" charset="0"/>
              <a:buChar char="•"/>
            </a:pPr>
            <a:r>
              <a:rPr lang="en-US" sz="2000" dirty="0">
                <a:solidFill>
                  <a:schemeClr val="bg1"/>
                </a:solidFill>
                <a:latin typeface="+mn-lt"/>
              </a:rPr>
              <a:t>Create, share, and co-author Word documents, Excel spreadsheets, and PowerPoint presentations with coworkers.</a:t>
            </a:r>
          </a:p>
          <a:p>
            <a:pPr marL="339725" indent="-339725">
              <a:spcBef>
                <a:spcPct val="20000"/>
              </a:spcBef>
              <a:buFont typeface="Arial" pitchFamily="34" charset="0"/>
              <a:buChar char="•"/>
            </a:pPr>
            <a:endParaRPr lang="en-US" sz="2000" dirty="0">
              <a:solidFill>
                <a:schemeClr val="bg1"/>
              </a:solidFill>
              <a:latin typeface="+mn-lt"/>
            </a:endParaRPr>
          </a:p>
          <a:p>
            <a:pPr marL="339725" indent="-339725">
              <a:spcBef>
                <a:spcPct val="20000"/>
              </a:spcBef>
              <a:buFont typeface="Arial" pitchFamily="34" charset="0"/>
              <a:buChar char="•"/>
            </a:pPr>
            <a:r>
              <a:rPr lang="en-US" sz="2000" dirty="0">
                <a:solidFill>
                  <a:schemeClr val="bg1"/>
                </a:solidFill>
                <a:latin typeface="+mn-lt"/>
              </a:rPr>
              <a:t>Get access to the latest version of your documents from your favorite devices, anywhere you have an internet connection. </a:t>
            </a:r>
          </a:p>
          <a:p>
            <a:pPr marL="339725" indent="-339725">
              <a:spcBef>
                <a:spcPct val="20000"/>
              </a:spcBef>
              <a:buFont typeface="Arial" pitchFamily="34" charset="0"/>
              <a:buChar char="•"/>
            </a:pPr>
            <a:endParaRPr lang="en-US" sz="2000" dirty="0">
              <a:solidFill>
                <a:schemeClr val="bg1"/>
              </a:solidFill>
              <a:latin typeface="+mn-lt"/>
            </a:endParaRPr>
          </a:p>
          <a:p>
            <a:pPr marL="339725" indent="-339725">
              <a:spcBef>
                <a:spcPct val="20000"/>
              </a:spcBef>
              <a:buFont typeface="Arial" pitchFamily="34" charset="0"/>
              <a:buChar char="•"/>
            </a:pPr>
            <a:r>
              <a:rPr lang="en-US" sz="2000" dirty="0">
                <a:solidFill>
                  <a:schemeClr val="bg1"/>
                </a:solidFill>
                <a:latin typeface="+mn-lt"/>
              </a:rPr>
              <a:t>SharePoint is an easy drag and drop intranet for documents and files. </a:t>
            </a:r>
          </a:p>
          <a:p>
            <a:pPr marL="339725" indent="-339725">
              <a:spcBef>
                <a:spcPct val="20000"/>
              </a:spcBef>
              <a:buFont typeface="Arial" pitchFamily="34" charset="0"/>
              <a:buChar char="•"/>
            </a:pPr>
            <a:endParaRPr lang="en-US" sz="2000" dirty="0">
              <a:solidFill>
                <a:schemeClr val="bg1"/>
              </a:solidFill>
              <a:latin typeface="+mn-lt"/>
            </a:endParaRPr>
          </a:p>
          <a:p>
            <a:endParaRPr lang="en-US" dirty="0"/>
          </a:p>
        </p:txBody>
      </p:sp>
      <p:sp>
        <p:nvSpPr>
          <p:cNvPr id="3" name="Title 2">
            <a:extLst>
              <a:ext uri="{FF2B5EF4-FFF2-40B4-BE49-F238E27FC236}">
                <a16:creationId xmlns:a16="http://schemas.microsoft.com/office/drawing/2014/main" id="{A3B894C9-A432-4E9B-AD50-3563D279C352}"/>
              </a:ext>
            </a:extLst>
          </p:cNvPr>
          <p:cNvSpPr>
            <a:spLocks noGrp="1"/>
          </p:cNvSpPr>
          <p:nvPr>
            <p:ph type="title"/>
          </p:nvPr>
        </p:nvSpPr>
        <p:spPr>
          <a:xfrm>
            <a:off x="269239" y="286381"/>
            <a:ext cx="11151917" cy="1495794"/>
          </a:xfrm>
        </p:spPr>
        <p:txBody>
          <a:bodyPr/>
          <a:lstStyle/>
          <a:p>
            <a:r>
              <a:rPr lang="en-US" b="1" dirty="0">
                <a:solidFill>
                  <a:srgbClr val="FFFF00"/>
                </a:solidFill>
                <a:effectLst>
                  <a:outerShdw blurRad="38100" dist="38100" dir="2700000" algn="tl">
                    <a:srgbClr val="000000">
                      <a:alpha val="43137"/>
                    </a:srgbClr>
                  </a:outerShdw>
                </a:effectLst>
              </a:rPr>
              <a:t>Create and collaborate with Microsoft Office 365 Pro Plus</a:t>
            </a:r>
          </a:p>
        </p:txBody>
      </p:sp>
      <p:pic>
        <p:nvPicPr>
          <p:cNvPr id="8" name="Picture 7">
            <a:extLst>
              <a:ext uri="{FF2B5EF4-FFF2-40B4-BE49-F238E27FC236}">
                <a16:creationId xmlns:a16="http://schemas.microsoft.com/office/drawing/2014/main" id="{967D1496-82B0-4A6D-884F-6E5C70F953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9681" y="1362944"/>
            <a:ext cx="6193080" cy="4611262"/>
          </a:xfrm>
          <a:prstGeom prst="rect">
            <a:avLst/>
          </a:prstGeom>
          <a:ln>
            <a:noFill/>
          </a:ln>
        </p:spPr>
      </p:pic>
      <p:grpSp>
        <p:nvGrpSpPr>
          <p:cNvPr id="5" name="Group 4">
            <a:extLst>
              <a:ext uri="{FF2B5EF4-FFF2-40B4-BE49-F238E27FC236}">
                <a16:creationId xmlns:a16="http://schemas.microsoft.com/office/drawing/2014/main" id="{76A7D3F0-025A-4F41-9E5A-D4D09205B208}"/>
              </a:ext>
            </a:extLst>
          </p:cNvPr>
          <p:cNvGrpSpPr/>
          <p:nvPr/>
        </p:nvGrpSpPr>
        <p:grpSpPr>
          <a:xfrm>
            <a:off x="5353554" y="2989924"/>
            <a:ext cx="2414652" cy="3868076"/>
            <a:chOff x="4453246" y="3619834"/>
            <a:chExt cx="1845953" cy="2718447"/>
          </a:xfrm>
        </p:grpSpPr>
        <p:pic>
          <p:nvPicPr>
            <p:cNvPr id="6" name="Picture 5">
              <a:extLst>
                <a:ext uri="{FF2B5EF4-FFF2-40B4-BE49-F238E27FC236}">
                  <a16:creationId xmlns:a16="http://schemas.microsoft.com/office/drawing/2014/main" id="{1744240B-F03D-48A1-B03F-EC6BDBAEEF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53246" y="3619834"/>
              <a:ext cx="1845953" cy="2718447"/>
            </a:xfrm>
            <a:prstGeom prst="rect">
              <a:avLst/>
            </a:prstGeom>
            <a:noFill/>
            <a:ln>
              <a:noFill/>
            </a:ln>
          </p:spPr>
        </p:pic>
        <p:pic>
          <p:nvPicPr>
            <p:cNvPr id="7" name="Picture 6">
              <a:extLst>
                <a:ext uri="{FF2B5EF4-FFF2-40B4-BE49-F238E27FC236}">
                  <a16:creationId xmlns:a16="http://schemas.microsoft.com/office/drawing/2014/main" id="{75353DD3-BAC8-4F89-A367-73AB0590E4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0750" y="3848099"/>
              <a:ext cx="1365249" cy="2344233"/>
            </a:xfrm>
            <a:prstGeom prst="rect">
              <a:avLst/>
            </a:prstGeom>
            <a:noFill/>
            <a:ln>
              <a:noFill/>
            </a:ln>
          </p:spPr>
        </p:pic>
      </p:grpSp>
    </p:spTree>
    <p:extLst>
      <p:ext uri="{BB962C8B-B14F-4D97-AF65-F5344CB8AC3E}">
        <p14:creationId xmlns:p14="http://schemas.microsoft.com/office/powerpoint/2010/main" val="23148481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3E08D-93BB-461F-A2B1-5F1801C437F6}"/>
              </a:ext>
            </a:extLst>
          </p:cNvPr>
          <p:cNvSpPr>
            <a:spLocks noGrp="1"/>
          </p:cNvSpPr>
          <p:nvPr>
            <p:ph type="body" sz="quarter" idx="10"/>
          </p:nvPr>
        </p:nvSpPr>
        <p:spPr>
          <a:xfrm>
            <a:off x="269239" y="2097247"/>
            <a:ext cx="5554581" cy="3436133"/>
          </a:xfrm>
        </p:spPr>
        <p:txBody>
          <a:bodyPr/>
          <a:lstStyle/>
          <a:p>
            <a:pPr>
              <a:lnSpc>
                <a:spcPct val="100000"/>
              </a:lnSpc>
              <a:spcBef>
                <a:spcPts val="0"/>
              </a:spcBef>
            </a:pPr>
            <a:r>
              <a:rPr lang="en-US" sz="2400" dirty="0">
                <a:solidFill>
                  <a:schemeClr val="bg1"/>
                </a:solidFill>
              </a:rPr>
              <a:t>OneDrive for Business enables online and offline access and automatic syncing of files to reflect the most recent edits.</a:t>
            </a:r>
          </a:p>
          <a:p>
            <a:pPr>
              <a:lnSpc>
                <a:spcPct val="100000"/>
              </a:lnSpc>
              <a:spcBef>
                <a:spcPts val="0"/>
              </a:spcBef>
            </a:pPr>
            <a:endParaRPr lang="en-US" sz="2400" dirty="0">
              <a:solidFill>
                <a:schemeClr val="bg1"/>
              </a:solidFill>
              <a:latin typeface="+mn-lt"/>
            </a:endParaRPr>
          </a:p>
          <a:p>
            <a:pPr>
              <a:lnSpc>
                <a:spcPct val="100000"/>
              </a:lnSpc>
              <a:spcBef>
                <a:spcPts val="0"/>
              </a:spcBef>
            </a:pPr>
            <a:r>
              <a:rPr lang="en-US" sz="2400" dirty="0">
                <a:solidFill>
                  <a:schemeClr val="bg1"/>
                </a:solidFill>
                <a:latin typeface="+mn-lt"/>
              </a:rPr>
              <a:t>Access and edit documents offline; when you're back online updated files sync automatically. Pick up where you left off on your document when switching devices.</a:t>
            </a:r>
          </a:p>
          <a:p>
            <a:pPr>
              <a:lnSpc>
                <a:spcPct val="100000"/>
              </a:lnSpc>
              <a:spcBef>
                <a:spcPts val="0"/>
              </a:spcBef>
            </a:pPr>
            <a:endParaRPr lang="en-US" sz="2400" dirty="0">
              <a:solidFill>
                <a:schemeClr val="bg1"/>
              </a:solidFill>
              <a:latin typeface="+mn-lt"/>
            </a:endParaRPr>
          </a:p>
          <a:p>
            <a:pPr>
              <a:lnSpc>
                <a:spcPct val="100000"/>
              </a:lnSpc>
              <a:spcBef>
                <a:spcPts val="0"/>
              </a:spcBef>
            </a:pPr>
            <a:r>
              <a:rPr lang="en-US" sz="2400" dirty="0">
                <a:solidFill>
                  <a:schemeClr val="bg1"/>
                </a:solidFill>
                <a:latin typeface="+mn-lt"/>
              </a:rPr>
              <a:t>Create, share, and edit Word, Excel, PowerPoint documents anytime, anywhere..</a:t>
            </a:r>
          </a:p>
          <a:p>
            <a:endParaRPr lang="en-US" dirty="0"/>
          </a:p>
        </p:txBody>
      </p:sp>
      <p:sp>
        <p:nvSpPr>
          <p:cNvPr id="3" name="Title 2">
            <a:extLst>
              <a:ext uri="{FF2B5EF4-FFF2-40B4-BE49-F238E27FC236}">
                <a16:creationId xmlns:a16="http://schemas.microsoft.com/office/drawing/2014/main" id="{40CEA922-4017-4E56-BA64-6ED5C8893E6C}"/>
              </a:ext>
            </a:extLst>
          </p:cNvPr>
          <p:cNvSpPr>
            <a:spLocks noGrp="1"/>
          </p:cNvSpPr>
          <p:nvPr>
            <p:ph type="title"/>
          </p:nvPr>
        </p:nvSpPr>
        <p:spPr>
          <a:xfrm>
            <a:off x="269239" y="286381"/>
            <a:ext cx="11151917" cy="1495794"/>
          </a:xfrm>
        </p:spPr>
        <p:txBody>
          <a:bodyPr/>
          <a:lstStyle/>
          <a:p>
            <a:r>
              <a:rPr lang="en-US" b="1" dirty="0">
                <a:solidFill>
                  <a:srgbClr val="FFFF00"/>
                </a:solidFill>
                <a:effectLst>
                  <a:outerShdw blurRad="38100" dist="38100" dir="2700000" algn="tl">
                    <a:srgbClr val="000000">
                      <a:alpha val="43137"/>
                    </a:srgbClr>
                  </a:outerShdw>
                </a:effectLst>
              </a:rPr>
              <a:t>Sync files automatically and work offline with OneDrive for Business</a:t>
            </a:r>
          </a:p>
        </p:txBody>
      </p:sp>
      <p:pic>
        <p:nvPicPr>
          <p:cNvPr id="6" name="Picture 5">
            <a:extLst>
              <a:ext uri="{FF2B5EF4-FFF2-40B4-BE49-F238E27FC236}">
                <a16:creationId xmlns:a16="http://schemas.microsoft.com/office/drawing/2014/main" id="{5DFBD9C8-CA6B-4936-A2A0-8B6DE59F9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443" y="2160402"/>
            <a:ext cx="5865115" cy="3372978"/>
          </a:xfrm>
          <a:prstGeom prst="rect">
            <a:avLst/>
          </a:prstGeom>
        </p:spPr>
      </p:pic>
    </p:spTree>
    <p:extLst>
      <p:ext uri="{BB962C8B-B14F-4D97-AF65-F5344CB8AC3E}">
        <p14:creationId xmlns:p14="http://schemas.microsoft.com/office/powerpoint/2010/main" val="851028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A474B-799A-40DF-BFD0-07878F43236E}"/>
              </a:ext>
            </a:extLst>
          </p:cNvPr>
          <p:cNvSpPr>
            <a:spLocks noGrp="1"/>
          </p:cNvSpPr>
          <p:nvPr>
            <p:ph type="body" sz="quarter" idx="10"/>
          </p:nvPr>
        </p:nvSpPr>
        <p:spPr>
          <a:xfrm>
            <a:off x="269240" y="1187621"/>
            <a:ext cx="4615912" cy="5324535"/>
          </a:xfrm>
        </p:spPr>
        <p:txBody>
          <a:bodyPr/>
          <a:lstStyle/>
          <a:p>
            <a:pPr marL="457200" indent="-457200">
              <a:buFont typeface="Arial" panose="020B0604020202020204" pitchFamily="34" charset="0"/>
              <a:buChar char="•"/>
            </a:pPr>
            <a:r>
              <a:rPr lang="en-US" sz="2400" b="1" spc="-50" dirty="0">
                <a:solidFill>
                  <a:schemeClr val="bg1"/>
                </a:solidFill>
                <a:latin typeface="+mn-lt"/>
              </a:rPr>
              <a:t>Plan</a:t>
            </a:r>
          </a:p>
          <a:p>
            <a:pPr marL="682626" lvl="3" indent="-225425">
              <a:buFont typeface="Arial" panose="020B0604020202020204" pitchFamily="34" charset="0"/>
              <a:buChar char="•"/>
            </a:pPr>
            <a:r>
              <a:rPr lang="en-US" sz="2400" dirty="0">
                <a:solidFill>
                  <a:schemeClr val="bg1"/>
                </a:solidFill>
                <a:latin typeface="+mn-lt"/>
              </a:rPr>
              <a:t>Communications</a:t>
            </a:r>
          </a:p>
          <a:p>
            <a:pPr marL="682626" lvl="3" indent="-225425">
              <a:buFont typeface="Arial" panose="020B0604020202020204" pitchFamily="34" charset="0"/>
              <a:buChar char="•"/>
            </a:pPr>
            <a:r>
              <a:rPr lang="en-US" sz="2400" dirty="0">
                <a:solidFill>
                  <a:schemeClr val="bg1"/>
                </a:solidFill>
                <a:latin typeface="+mn-lt"/>
              </a:rPr>
              <a:t>Testing</a:t>
            </a:r>
          </a:p>
          <a:p>
            <a:pPr marL="682626" lvl="3" indent="-225425">
              <a:buFont typeface="Arial" panose="020B0604020202020204" pitchFamily="34" charset="0"/>
              <a:buChar char="•"/>
            </a:pPr>
            <a:r>
              <a:rPr lang="en-US" sz="2400" dirty="0">
                <a:solidFill>
                  <a:schemeClr val="bg1"/>
                </a:solidFill>
                <a:latin typeface="+mn-lt"/>
              </a:rPr>
              <a:t>Training</a:t>
            </a:r>
          </a:p>
          <a:p>
            <a:pPr marL="682626" lvl="3" indent="-225425">
              <a:buFont typeface="Arial" panose="020B0604020202020204" pitchFamily="34" charset="0"/>
              <a:buChar char="•"/>
            </a:pPr>
            <a:r>
              <a:rPr lang="en-US" sz="2400" dirty="0">
                <a:solidFill>
                  <a:schemeClr val="bg1"/>
                </a:solidFill>
                <a:latin typeface="+mn-lt"/>
              </a:rPr>
              <a:t>Administration</a:t>
            </a:r>
          </a:p>
          <a:p>
            <a:pPr marL="682626" lvl="3" indent="-225425">
              <a:buFont typeface="Arial" panose="020B0604020202020204" pitchFamily="34" charset="0"/>
              <a:buChar char="•"/>
            </a:pPr>
            <a:r>
              <a:rPr lang="en-US" sz="2400" dirty="0">
                <a:solidFill>
                  <a:schemeClr val="bg1"/>
                </a:solidFill>
                <a:latin typeface="+mn-lt"/>
              </a:rPr>
              <a:t>Schedule</a:t>
            </a:r>
          </a:p>
          <a:p>
            <a:pPr marL="457200" indent="-457200">
              <a:buFont typeface="Arial" panose="020B0604020202020204" pitchFamily="34" charset="0"/>
              <a:buChar char="•"/>
            </a:pPr>
            <a:r>
              <a:rPr lang="en-US" sz="2400" b="1" spc="-50" dirty="0">
                <a:solidFill>
                  <a:schemeClr val="bg1"/>
                </a:solidFill>
                <a:latin typeface="+mn-lt"/>
              </a:rPr>
              <a:t>Deploy</a:t>
            </a:r>
          </a:p>
          <a:p>
            <a:pPr marL="682626" lvl="3" indent="-225425">
              <a:buFont typeface="Arial" panose="020B0604020202020204" pitchFamily="34" charset="0"/>
              <a:buChar char="•"/>
            </a:pPr>
            <a:r>
              <a:rPr lang="en-US" sz="2400" dirty="0">
                <a:solidFill>
                  <a:schemeClr val="bg1"/>
                </a:solidFill>
                <a:latin typeface="+mn-lt"/>
              </a:rPr>
              <a:t>Windows 10</a:t>
            </a:r>
          </a:p>
          <a:p>
            <a:pPr marL="682626" lvl="3" indent="-225425">
              <a:buFont typeface="Arial" panose="020B0604020202020204" pitchFamily="34" charset="0"/>
              <a:buChar char="•"/>
            </a:pPr>
            <a:r>
              <a:rPr lang="en-US" sz="2400" dirty="0">
                <a:solidFill>
                  <a:schemeClr val="bg1"/>
                </a:solidFill>
                <a:latin typeface="+mn-lt"/>
              </a:rPr>
              <a:t>Office 365 </a:t>
            </a:r>
            <a:r>
              <a:rPr lang="en-US" sz="2400" dirty="0" err="1">
                <a:solidFill>
                  <a:schemeClr val="bg1"/>
                </a:solidFill>
                <a:latin typeface="+mn-lt"/>
              </a:rPr>
              <a:t>ProPlus</a:t>
            </a:r>
            <a:endParaRPr lang="en-US" sz="2400" dirty="0">
              <a:solidFill>
                <a:schemeClr val="bg1"/>
              </a:solidFill>
              <a:latin typeface="+mn-lt"/>
            </a:endParaRPr>
          </a:p>
          <a:p>
            <a:pPr marL="682626" lvl="3" indent="-225425">
              <a:buFont typeface="Arial" panose="020B0604020202020204" pitchFamily="34" charset="0"/>
              <a:buChar char="•"/>
            </a:pPr>
            <a:r>
              <a:rPr lang="en-US" sz="2400" dirty="0">
                <a:solidFill>
                  <a:schemeClr val="bg1"/>
                </a:solidFill>
                <a:latin typeface="+mn-lt"/>
              </a:rPr>
              <a:t>Exchange Online</a:t>
            </a:r>
          </a:p>
          <a:p>
            <a:pPr marL="682626" lvl="3" indent="-225425">
              <a:buFont typeface="Arial" panose="020B0604020202020204" pitchFamily="34" charset="0"/>
              <a:buChar char="•"/>
            </a:pPr>
            <a:r>
              <a:rPr lang="en-US" sz="2400" dirty="0">
                <a:solidFill>
                  <a:schemeClr val="bg1"/>
                </a:solidFill>
                <a:latin typeface="+mn-lt"/>
              </a:rPr>
              <a:t>Productivity Tools</a:t>
            </a:r>
          </a:p>
          <a:p>
            <a:pPr marL="457200" indent="-457200">
              <a:buFont typeface="Arial" panose="020B0604020202020204" pitchFamily="34" charset="0"/>
              <a:buChar char="•"/>
            </a:pPr>
            <a:endParaRPr lang="en-US" sz="2800" b="1" spc="-50" dirty="0">
              <a:solidFill>
                <a:schemeClr val="bg1"/>
              </a:solidFill>
              <a:latin typeface="+mn-lt"/>
            </a:endParaRPr>
          </a:p>
        </p:txBody>
      </p:sp>
      <p:sp>
        <p:nvSpPr>
          <p:cNvPr id="3" name="Title 2">
            <a:extLst>
              <a:ext uri="{FF2B5EF4-FFF2-40B4-BE49-F238E27FC236}">
                <a16:creationId xmlns:a16="http://schemas.microsoft.com/office/drawing/2014/main" id="{6DA93D6F-6013-44C2-ACBB-BEE1BA928B5A}"/>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Next Steps</a:t>
            </a:r>
          </a:p>
        </p:txBody>
      </p:sp>
      <p:sp>
        <p:nvSpPr>
          <p:cNvPr id="4" name="TextBox 3">
            <a:extLst>
              <a:ext uri="{FF2B5EF4-FFF2-40B4-BE49-F238E27FC236}">
                <a16:creationId xmlns:a16="http://schemas.microsoft.com/office/drawing/2014/main" id="{E3D708EF-B012-442F-B3CA-F23AA5F2163D}"/>
              </a:ext>
            </a:extLst>
          </p:cNvPr>
          <p:cNvSpPr txBox="1"/>
          <p:nvPr/>
        </p:nvSpPr>
        <p:spPr>
          <a:xfrm>
            <a:off x="4534422" y="1187621"/>
            <a:ext cx="3870542" cy="1846659"/>
          </a:xfrm>
          <a:prstGeom prst="rect">
            <a:avLst/>
          </a:prstGeom>
          <a:noFill/>
        </p:spPr>
        <p:txBody>
          <a:bodyPr wrap="square" rtlCol="0">
            <a:spAutoFit/>
          </a:bodyPr>
          <a:lstStyle/>
          <a:p>
            <a:pPr marL="457200" indent="-457200">
              <a:buFont typeface="Arial" panose="020B0604020202020204" pitchFamily="34" charset="0"/>
              <a:buChar char="•"/>
            </a:pPr>
            <a:r>
              <a:rPr lang="en-US" sz="2400" b="1" spc="-50" dirty="0">
                <a:solidFill>
                  <a:schemeClr val="bg1"/>
                </a:solidFill>
              </a:rPr>
              <a:t>Support</a:t>
            </a:r>
          </a:p>
          <a:p>
            <a:pPr marL="457200" lvl="2" indent="-225425">
              <a:buFont typeface="Arial" panose="020B0604020202020204" pitchFamily="34" charset="0"/>
              <a:buChar char="•"/>
              <a:tabLst/>
            </a:pPr>
            <a:r>
              <a:rPr lang="en-US" sz="2400" dirty="0">
                <a:solidFill>
                  <a:schemeClr val="bg1"/>
                </a:solidFill>
              </a:rPr>
              <a:t>Technical support</a:t>
            </a:r>
          </a:p>
          <a:p>
            <a:pPr marL="457200" lvl="2" indent="-225425">
              <a:buFont typeface="Arial" panose="020B0604020202020204" pitchFamily="34" charset="0"/>
              <a:buChar char="•"/>
              <a:tabLst/>
            </a:pPr>
            <a:r>
              <a:rPr lang="en-US" sz="2400" dirty="0">
                <a:solidFill>
                  <a:schemeClr val="bg1"/>
                </a:solidFill>
              </a:rPr>
              <a:t>Step-by step guides</a:t>
            </a:r>
          </a:p>
          <a:p>
            <a:pPr marL="457200" lvl="2" indent="-225425">
              <a:buFont typeface="Arial" panose="020B0604020202020204" pitchFamily="34" charset="0"/>
              <a:buChar char="•"/>
              <a:tabLst/>
            </a:pPr>
            <a:r>
              <a:rPr lang="en-US" sz="2400" dirty="0">
                <a:solidFill>
                  <a:schemeClr val="bg1"/>
                </a:solidFill>
              </a:rPr>
              <a:t>Champions/super users</a:t>
            </a:r>
          </a:p>
          <a:p>
            <a:endParaRPr lang="en-US" dirty="0"/>
          </a:p>
        </p:txBody>
      </p:sp>
    </p:spTree>
    <p:extLst>
      <p:ext uri="{BB962C8B-B14F-4D97-AF65-F5344CB8AC3E}">
        <p14:creationId xmlns:p14="http://schemas.microsoft.com/office/powerpoint/2010/main" val="16886387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196" y="2695756"/>
            <a:ext cx="10108495" cy="664797"/>
          </a:xfrm>
        </p:spPr>
        <p:txBody>
          <a:bodyPr/>
          <a:lstStyle/>
          <a:p>
            <a:pPr algn="ctr"/>
            <a:r>
              <a:rPr lang="en-US" sz="4800" b="1" dirty="0">
                <a:solidFill>
                  <a:srgbClr val="FFFF00"/>
                </a:solidFill>
                <a:effectLst>
                  <a:outerShdw blurRad="38100" dist="38100" dir="2700000" algn="tl">
                    <a:srgbClr val="000000">
                      <a:alpha val="43137"/>
                    </a:srgbClr>
                  </a:outerShdw>
                </a:effectLst>
              </a:rPr>
              <a:t>Microsoft 365</a:t>
            </a:r>
          </a:p>
        </p:txBody>
      </p:sp>
    </p:spTree>
    <p:extLst>
      <p:ext uri="{BB962C8B-B14F-4D97-AF65-F5344CB8AC3E}">
        <p14:creationId xmlns:p14="http://schemas.microsoft.com/office/powerpoint/2010/main" val="142012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406" y="4102619"/>
            <a:ext cx="8610364" cy="775597"/>
          </a:xfrm>
        </p:spPr>
        <p:txBody>
          <a:bodyPr/>
          <a:lstStyle/>
          <a:p>
            <a:pPr algn="ctr">
              <a:spcBef>
                <a:spcPts val="1200"/>
              </a:spcBef>
              <a:spcAft>
                <a:spcPts val="600"/>
              </a:spcAft>
            </a:pPr>
            <a:r>
              <a:rPr lang="en-US" sz="2800" b="1" dirty="0">
                <a:solidFill>
                  <a:schemeClr val="bg1"/>
                </a:solidFill>
              </a:rPr>
              <a:t>Angela.Taetz@ct.gov</a:t>
            </a:r>
            <a:br>
              <a:rPr lang="en-US" sz="2800" dirty="0">
                <a:solidFill>
                  <a:schemeClr val="bg1"/>
                </a:solidFill>
              </a:rPr>
            </a:br>
            <a:r>
              <a:rPr lang="en-US" sz="2800" dirty="0">
                <a:solidFill>
                  <a:schemeClr val="bg1"/>
                </a:solidFill>
              </a:rPr>
              <a:t>860-622-2415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652" y="996879"/>
            <a:ext cx="2955809" cy="2917752"/>
          </a:xfrm>
          <a:prstGeom prst="rect">
            <a:avLst/>
          </a:prstGeom>
        </p:spPr>
      </p:pic>
    </p:spTree>
    <p:extLst>
      <p:ext uri="{BB962C8B-B14F-4D97-AF65-F5344CB8AC3E}">
        <p14:creationId xmlns:p14="http://schemas.microsoft.com/office/powerpoint/2010/main" val="141183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39" y="1187621"/>
            <a:ext cx="11550849" cy="5396029"/>
          </a:xfrm>
        </p:spPr>
        <p:txBody>
          <a:bodyPr/>
          <a:lstStyle/>
          <a:p>
            <a:r>
              <a:rPr lang="en-US" sz="2800" b="1" dirty="0">
                <a:solidFill>
                  <a:srgbClr val="FFFF00"/>
                </a:solidFill>
                <a:latin typeface="+mn-lt"/>
              </a:rPr>
              <a:t>The M365 suite includes licensing for:</a:t>
            </a:r>
          </a:p>
          <a:p>
            <a:pPr marL="803276" lvl="2" indent="-571500">
              <a:buFont typeface="Arial" panose="020B0604020202020204" pitchFamily="34" charset="0"/>
              <a:buChar char="•"/>
            </a:pPr>
            <a:r>
              <a:rPr lang="en-US" sz="2800" dirty="0">
                <a:solidFill>
                  <a:schemeClr val="bg1"/>
                </a:solidFill>
                <a:latin typeface="+mn-lt"/>
              </a:rPr>
              <a:t>Windows 10 Enterprise</a:t>
            </a:r>
          </a:p>
          <a:p>
            <a:pPr marL="803276" lvl="2" indent="-571500">
              <a:buFont typeface="Arial" panose="020B0604020202020204" pitchFamily="34" charset="0"/>
              <a:buChar char="•"/>
            </a:pPr>
            <a:r>
              <a:rPr lang="en-US" sz="2800" dirty="0">
                <a:solidFill>
                  <a:schemeClr val="bg1"/>
                </a:solidFill>
                <a:latin typeface="+mn-lt"/>
              </a:rPr>
              <a:t>Office 365 Pro Plus – Outlook, Word, Excel, PowerPoint, Access, and Publisher </a:t>
            </a:r>
          </a:p>
          <a:p>
            <a:pPr marL="1028702" lvl="3" indent="-571500">
              <a:buFont typeface="Arial" panose="020B0604020202020204" pitchFamily="34" charset="0"/>
              <a:buChar char="•"/>
            </a:pPr>
            <a:r>
              <a:rPr lang="en-US" sz="2800" dirty="0">
                <a:solidFill>
                  <a:schemeClr val="bg1"/>
                </a:solidFill>
                <a:latin typeface="+mn-lt"/>
              </a:rPr>
              <a:t>Multiple copies of the Office suite for up to five devices</a:t>
            </a:r>
          </a:p>
          <a:p>
            <a:pPr marL="803276" lvl="2" indent="-571500">
              <a:buFont typeface="Arial" panose="020B0604020202020204" pitchFamily="34" charset="0"/>
              <a:buChar char="•"/>
            </a:pPr>
            <a:r>
              <a:rPr lang="en-US" sz="2800" dirty="0">
                <a:solidFill>
                  <a:schemeClr val="bg1"/>
                </a:solidFill>
                <a:latin typeface="+mn-lt"/>
              </a:rPr>
              <a:t>Exchange Online – mailboxes for all users - enabled for legal hold</a:t>
            </a:r>
          </a:p>
          <a:p>
            <a:pPr marL="803276" lvl="2" indent="-571500">
              <a:buFont typeface="Arial" panose="020B0604020202020204" pitchFamily="34" charset="0"/>
              <a:buChar char="•"/>
            </a:pPr>
            <a:r>
              <a:rPr lang="en-US" sz="2800" dirty="0">
                <a:solidFill>
                  <a:schemeClr val="bg1"/>
                </a:solidFill>
                <a:latin typeface="+mn-lt"/>
              </a:rPr>
              <a:t>OneDrive for Business – 1 TB Personal Drive</a:t>
            </a:r>
          </a:p>
          <a:p>
            <a:pPr marL="803276" lvl="2" indent="-571500">
              <a:buFont typeface="Arial" panose="020B0604020202020204" pitchFamily="34" charset="0"/>
              <a:buChar char="•"/>
            </a:pPr>
            <a:r>
              <a:rPr lang="en-US" sz="2800" dirty="0">
                <a:solidFill>
                  <a:schemeClr val="bg1"/>
                </a:solidFill>
                <a:latin typeface="+mn-lt"/>
              </a:rPr>
              <a:t>SharePoint Online – Intranets, Group Sharing (internal and external)</a:t>
            </a:r>
          </a:p>
          <a:p>
            <a:pPr marL="803276" lvl="2" indent="-571500">
              <a:buFont typeface="Arial" panose="020B0604020202020204" pitchFamily="34" charset="0"/>
              <a:buChar char="•"/>
            </a:pPr>
            <a:r>
              <a:rPr lang="en-US" sz="2800" dirty="0">
                <a:solidFill>
                  <a:schemeClr val="bg1"/>
                </a:solidFill>
                <a:latin typeface="+mn-lt"/>
              </a:rPr>
              <a:t>Microsoft Teams – Single interface for the entire Microsoft collaboration stack</a:t>
            </a:r>
          </a:p>
          <a:p>
            <a:pPr marL="803276" lvl="2" indent="-571500">
              <a:buFont typeface="Arial" panose="020B0604020202020204" pitchFamily="34" charset="0"/>
              <a:buChar char="•"/>
            </a:pPr>
            <a:r>
              <a:rPr lang="en-US" sz="2800" dirty="0">
                <a:solidFill>
                  <a:schemeClr val="bg1"/>
                </a:solidFill>
                <a:latin typeface="+mn-lt"/>
              </a:rPr>
              <a:t>Skype for Business</a:t>
            </a:r>
          </a:p>
          <a:p>
            <a:pPr marL="803276" lvl="2" indent="-571500">
              <a:buFont typeface="Arial" panose="020B0604020202020204" pitchFamily="34" charset="0"/>
              <a:buChar char="•"/>
            </a:pPr>
            <a:r>
              <a:rPr lang="en-US" sz="2800" dirty="0">
                <a:solidFill>
                  <a:schemeClr val="bg1"/>
                </a:solidFill>
                <a:latin typeface="+mn-lt"/>
              </a:rPr>
              <a:t>Other applications - Forms, Stream, Planner, and more</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Microsoft 365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spTree>
    <p:extLst>
      <p:ext uri="{BB962C8B-B14F-4D97-AF65-F5344CB8AC3E}">
        <p14:creationId xmlns:p14="http://schemas.microsoft.com/office/powerpoint/2010/main" val="39083451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75BCB-7713-47CB-BF90-DF8833C7D984}"/>
              </a:ext>
            </a:extLst>
          </p:cNvPr>
          <p:cNvSpPr>
            <a:spLocks noGrp="1"/>
          </p:cNvSpPr>
          <p:nvPr>
            <p:ph type="body" sz="quarter" idx="10"/>
          </p:nvPr>
        </p:nvSpPr>
        <p:spPr>
          <a:xfrm>
            <a:off x="269239" y="1187621"/>
            <a:ext cx="11550849" cy="3447098"/>
          </a:xfrm>
        </p:spPr>
        <p:txBody>
          <a:bodyPr/>
          <a:lstStyle/>
          <a:p>
            <a:r>
              <a:rPr lang="en-US" sz="2800" b="1" dirty="0">
                <a:solidFill>
                  <a:srgbClr val="FFFF00"/>
                </a:solidFill>
                <a:latin typeface="+mn-lt"/>
              </a:rPr>
              <a:t>The M365 suite includes licensing for:</a:t>
            </a:r>
          </a:p>
          <a:p>
            <a:pPr marL="803276" lvl="2" indent="-571500">
              <a:buFont typeface="Arial" panose="020B0604020202020204" pitchFamily="34" charset="0"/>
              <a:buChar char="•"/>
            </a:pPr>
            <a:r>
              <a:rPr lang="en-US" sz="2800" dirty="0">
                <a:solidFill>
                  <a:schemeClr val="bg1"/>
                </a:solidFill>
                <a:latin typeface="+mn-lt"/>
              </a:rPr>
              <a:t>Advanced Threat Protection – email security for attachments and links</a:t>
            </a:r>
          </a:p>
          <a:p>
            <a:pPr marL="803276" lvl="2" indent="-571500">
              <a:buFont typeface="Arial" panose="020B0604020202020204" pitchFamily="34" charset="0"/>
              <a:buChar char="•"/>
            </a:pPr>
            <a:r>
              <a:rPr lang="en-US" sz="2800" dirty="0">
                <a:solidFill>
                  <a:schemeClr val="bg1"/>
                </a:solidFill>
                <a:latin typeface="+mn-lt"/>
              </a:rPr>
              <a:t>System Center Configuration Manager – hardware and software management</a:t>
            </a:r>
          </a:p>
          <a:p>
            <a:pPr marL="803276" lvl="2" indent="-571500">
              <a:buFont typeface="Arial" panose="020B0604020202020204" pitchFamily="34" charset="0"/>
              <a:buChar char="•"/>
            </a:pPr>
            <a:r>
              <a:rPr lang="en-US" sz="2800" dirty="0">
                <a:solidFill>
                  <a:schemeClr val="bg1"/>
                </a:solidFill>
                <a:latin typeface="+mn-lt"/>
              </a:rPr>
              <a:t>Intune – mobile device and application management for phones and tablets</a:t>
            </a:r>
          </a:p>
          <a:p>
            <a:pPr marL="803276" lvl="2" indent="-571500">
              <a:buFont typeface="Arial" panose="020B0604020202020204" pitchFamily="34" charset="0"/>
              <a:buChar char="•"/>
            </a:pPr>
            <a:r>
              <a:rPr lang="en-US" sz="2800" dirty="0">
                <a:solidFill>
                  <a:schemeClr val="bg1"/>
                </a:solidFill>
                <a:latin typeface="+mn-lt"/>
              </a:rPr>
              <a:t>Security Suite – Privileged Identity, Conditional Multi-Factor Authentication, Azure Active Directory</a:t>
            </a:r>
          </a:p>
        </p:txBody>
      </p:sp>
      <p:sp>
        <p:nvSpPr>
          <p:cNvPr id="3" name="Title 2">
            <a:extLst>
              <a:ext uri="{FF2B5EF4-FFF2-40B4-BE49-F238E27FC236}">
                <a16:creationId xmlns:a16="http://schemas.microsoft.com/office/drawing/2014/main" id="{EBC73152-7718-4F97-85D5-EFF5AB456BF9}"/>
              </a:ext>
            </a:extLst>
          </p:cNvPr>
          <p:cNvSpPr>
            <a:spLocks noGrp="1"/>
          </p:cNvSpPr>
          <p:nvPr>
            <p:ph type="title"/>
          </p:nvPr>
        </p:nvSpPr>
        <p:spPr>
          <a:xfrm>
            <a:off x="269239" y="286381"/>
            <a:ext cx="11151917" cy="747897"/>
          </a:xfrm>
        </p:spPr>
        <p:txBody>
          <a:bodyPr/>
          <a:lstStyle/>
          <a:p>
            <a:r>
              <a:rPr lang="en-US" b="1" dirty="0">
                <a:solidFill>
                  <a:srgbClr val="FFFF00"/>
                </a:solidFill>
                <a:effectLst>
                  <a:outerShdw blurRad="38100" dist="38100" dir="2700000" algn="tl">
                    <a:srgbClr val="000000">
                      <a:alpha val="43137"/>
                    </a:srgbClr>
                  </a:outerShdw>
                </a:effectLst>
              </a:rPr>
              <a:t>Microsoft 365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spTree>
    <p:extLst>
      <p:ext uri="{BB962C8B-B14F-4D97-AF65-F5344CB8AC3E}">
        <p14:creationId xmlns:p14="http://schemas.microsoft.com/office/powerpoint/2010/main" val="28497635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BDDC6-3122-4034-B762-9AD33A66299C}"/>
              </a:ext>
            </a:extLst>
          </p:cNvPr>
          <p:cNvSpPr>
            <a:spLocks noGrp="1"/>
          </p:cNvSpPr>
          <p:nvPr>
            <p:ph type="body" sz="quarter" idx="10"/>
          </p:nvPr>
        </p:nvSpPr>
        <p:spPr>
          <a:xfrm>
            <a:off x="269239" y="1187621"/>
            <a:ext cx="11151917" cy="387798"/>
          </a:xfrm>
        </p:spPr>
        <p:txBody>
          <a:bodyPr/>
          <a:lstStyle/>
          <a:p>
            <a:endParaRPr lang="en-US" sz="2800" spc="-50" dirty="0">
              <a:solidFill>
                <a:schemeClr val="bg1"/>
              </a:solidFill>
              <a:latin typeface="+mn-lt"/>
            </a:endParaRPr>
          </a:p>
        </p:txBody>
      </p:sp>
      <p:sp>
        <p:nvSpPr>
          <p:cNvPr id="3" name="Title 2">
            <a:extLst>
              <a:ext uri="{FF2B5EF4-FFF2-40B4-BE49-F238E27FC236}">
                <a16:creationId xmlns:a16="http://schemas.microsoft.com/office/drawing/2014/main" id="{F76C7A5F-E710-494B-9A11-30DC2A469878}"/>
              </a:ext>
            </a:extLst>
          </p:cNvPr>
          <p:cNvSpPr>
            <a:spLocks noGrp="1"/>
          </p:cNvSpPr>
          <p:nvPr>
            <p:ph type="title"/>
          </p:nvPr>
        </p:nvSpPr>
        <p:spPr>
          <a:xfrm>
            <a:off x="269239" y="286381"/>
            <a:ext cx="11151917" cy="1495794"/>
          </a:xfrm>
        </p:spPr>
        <p:txBody>
          <a:bodyPr/>
          <a:lstStyle/>
          <a:p>
            <a:r>
              <a:rPr lang="en-US" b="1" dirty="0">
                <a:solidFill>
                  <a:srgbClr val="FFFF00"/>
                </a:solidFill>
                <a:effectLst>
                  <a:outerShdw blurRad="38100" dist="38100" dir="2700000" algn="tl">
                    <a:srgbClr val="000000">
                      <a:alpha val="43137"/>
                    </a:srgbClr>
                  </a:outerShdw>
                </a:effectLst>
              </a:rPr>
              <a:t>Microsoft 365 Compliance</a:t>
            </a:r>
            <a:br>
              <a:rPr lang="en-US" dirty="0">
                <a:latin typeface="Segoe UI Semibold" panose="020B0702040204020203" pitchFamily="34" charset="0"/>
                <a:cs typeface="Segoe UI Semibold" panose="020B0702040204020203" pitchFamily="34" charset="0"/>
              </a:rPr>
            </a:br>
            <a:endParaRPr lang="en-US" dirty="0"/>
          </a:p>
        </p:txBody>
      </p:sp>
      <p:sp>
        <p:nvSpPr>
          <p:cNvPr id="4" name="Rectangle 3">
            <a:extLst>
              <a:ext uri="{FF2B5EF4-FFF2-40B4-BE49-F238E27FC236}">
                <a16:creationId xmlns:a16="http://schemas.microsoft.com/office/drawing/2014/main" id="{4E883557-CA56-4DE5-9563-B5FC284D1B51}"/>
              </a:ext>
            </a:extLst>
          </p:cNvPr>
          <p:cNvSpPr/>
          <p:nvPr/>
        </p:nvSpPr>
        <p:spPr>
          <a:xfrm>
            <a:off x="669803" y="2291993"/>
            <a:ext cx="2262260" cy="369332"/>
          </a:xfrm>
          <a:prstGeom prst="rect">
            <a:avLst/>
          </a:prstGeom>
        </p:spPr>
        <p:txBody>
          <a:bodyPr wrap="square">
            <a:spAutoFit/>
          </a:bodyPr>
          <a:lstStyle/>
          <a:p>
            <a:pPr defTabSz="896386" fontAlgn="base">
              <a:spcBef>
                <a:spcPct val="0"/>
              </a:spcBef>
              <a:spcAft>
                <a:spcPts val="1176"/>
              </a:spcAft>
              <a:defRPr/>
            </a:pPr>
            <a:r>
              <a:rPr lang="en-US" b="1" dirty="0">
                <a:solidFill>
                  <a:srgbClr val="F8F8F8"/>
                </a:solidFill>
                <a:latin typeface="Segoe UI" panose="020B0502040204020203" pitchFamily="34" charset="0"/>
                <a:cs typeface="Segoe UI" panose="020B0502040204020203" pitchFamily="34" charset="0"/>
              </a:rPr>
              <a:t>Standards</a:t>
            </a:r>
          </a:p>
        </p:txBody>
      </p:sp>
      <p:sp>
        <p:nvSpPr>
          <p:cNvPr id="5" name="Rectangle 4">
            <a:extLst>
              <a:ext uri="{FF2B5EF4-FFF2-40B4-BE49-F238E27FC236}">
                <a16:creationId xmlns:a16="http://schemas.microsoft.com/office/drawing/2014/main" id="{67200B7E-26E8-41E5-9B00-FEE63C48541A}"/>
              </a:ext>
            </a:extLst>
          </p:cNvPr>
          <p:cNvSpPr/>
          <p:nvPr/>
        </p:nvSpPr>
        <p:spPr>
          <a:xfrm>
            <a:off x="621846" y="3919537"/>
            <a:ext cx="1009301" cy="646330"/>
          </a:xfrm>
          <a:prstGeom prst="rect">
            <a:avLst/>
          </a:prstGeom>
        </p:spPr>
        <p:txBody>
          <a:bodyPr wrap="square">
            <a:spAutoFit/>
          </a:bodyPr>
          <a:lstStyle/>
          <a:p>
            <a:pPr defTabSz="896386" fontAlgn="base">
              <a:spcBef>
                <a:spcPct val="0"/>
              </a:spcBef>
              <a:spcAft>
                <a:spcPts val="1176"/>
              </a:spcAft>
              <a:defRPr/>
            </a:pPr>
            <a:r>
              <a:rPr lang="en-US" b="1">
                <a:solidFill>
                  <a:srgbClr val="F8F8F8"/>
                </a:solidFill>
                <a:latin typeface="Segoe UI" panose="020B0502040204020203" pitchFamily="34" charset="0"/>
                <a:cs typeface="Segoe UI" panose="020B0502040204020203" pitchFamily="34" charset="0"/>
              </a:rPr>
              <a:t>United States</a:t>
            </a:r>
          </a:p>
        </p:txBody>
      </p:sp>
      <p:pic>
        <p:nvPicPr>
          <p:cNvPr id="6" name="Picture 14" descr="http://www.theauditpeople.com/sites/default/files/pictures/iso-logo.png">
            <a:extLst>
              <a:ext uri="{FF2B5EF4-FFF2-40B4-BE49-F238E27FC236}">
                <a16:creationId xmlns:a16="http://schemas.microsoft.com/office/drawing/2014/main" id="{6BAB8311-41ED-494C-BAD2-4663508ACC9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027" y="2131545"/>
            <a:ext cx="807332" cy="609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9C1EA4-AC94-4974-B293-BF58A2811CD3}"/>
              </a:ext>
            </a:extLst>
          </p:cNvPr>
          <p:cNvPicPr>
            <a:picLocks noChangeAspect="1"/>
          </p:cNvPicPr>
          <p:nvPr/>
        </p:nvPicPr>
        <p:blipFill>
          <a:blip r:embed="rId3"/>
          <a:stretch>
            <a:fillRect/>
          </a:stretch>
        </p:blipFill>
        <p:spPr>
          <a:xfrm>
            <a:off x="4757352" y="2131545"/>
            <a:ext cx="666291" cy="609983"/>
          </a:xfrm>
          <a:prstGeom prst="rect">
            <a:avLst/>
          </a:prstGeom>
        </p:spPr>
      </p:pic>
      <p:pic>
        <p:nvPicPr>
          <p:cNvPr id="8" name="Picture 7">
            <a:extLst>
              <a:ext uri="{FF2B5EF4-FFF2-40B4-BE49-F238E27FC236}">
                <a16:creationId xmlns:a16="http://schemas.microsoft.com/office/drawing/2014/main" id="{7EDF631D-510F-47E8-8F7C-8958A790EAD2}"/>
              </a:ext>
            </a:extLst>
          </p:cNvPr>
          <p:cNvPicPr>
            <a:picLocks noChangeAspect="1"/>
          </p:cNvPicPr>
          <p:nvPr/>
        </p:nvPicPr>
        <p:blipFill>
          <a:blip r:embed="rId4"/>
          <a:stretch>
            <a:fillRect/>
          </a:stretch>
        </p:blipFill>
        <p:spPr>
          <a:xfrm>
            <a:off x="2590474" y="2131545"/>
            <a:ext cx="608694" cy="609983"/>
          </a:xfrm>
          <a:prstGeom prst="rect">
            <a:avLst/>
          </a:prstGeom>
        </p:spPr>
      </p:pic>
      <p:pic>
        <p:nvPicPr>
          <p:cNvPr id="9" name="Picture 8">
            <a:extLst>
              <a:ext uri="{FF2B5EF4-FFF2-40B4-BE49-F238E27FC236}">
                <a16:creationId xmlns:a16="http://schemas.microsoft.com/office/drawing/2014/main" id="{E13FFB6B-C4FE-469E-BDE2-07AF4A072820}"/>
              </a:ext>
            </a:extLst>
          </p:cNvPr>
          <p:cNvPicPr>
            <a:picLocks noChangeAspect="1"/>
          </p:cNvPicPr>
          <p:nvPr/>
        </p:nvPicPr>
        <p:blipFill>
          <a:blip r:embed="rId3"/>
          <a:stretch>
            <a:fillRect/>
          </a:stretch>
        </p:blipFill>
        <p:spPr>
          <a:xfrm>
            <a:off x="3663457" y="2131545"/>
            <a:ext cx="666291" cy="609983"/>
          </a:xfrm>
          <a:prstGeom prst="rect">
            <a:avLst/>
          </a:prstGeom>
        </p:spPr>
      </p:pic>
      <p:pic>
        <p:nvPicPr>
          <p:cNvPr id="10" name="Picture 9">
            <a:extLst>
              <a:ext uri="{FF2B5EF4-FFF2-40B4-BE49-F238E27FC236}">
                <a16:creationId xmlns:a16="http://schemas.microsoft.com/office/drawing/2014/main" id="{534EE367-EBD4-4092-8C0C-B41E5CC9E7F2}"/>
              </a:ext>
            </a:extLst>
          </p:cNvPr>
          <p:cNvPicPr>
            <a:picLocks noChangeAspect="1"/>
          </p:cNvPicPr>
          <p:nvPr/>
        </p:nvPicPr>
        <p:blipFill>
          <a:blip r:embed="rId5"/>
          <a:stretch>
            <a:fillRect/>
          </a:stretch>
        </p:blipFill>
        <p:spPr>
          <a:xfrm>
            <a:off x="5769000" y="2202702"/>
            <a:ext cx="735131" cy="467671"/>
          </a:xfrm>
          <a:prstGeom prst="rect">
            <a:avLst/>
          </a:prstGeom>
        </p:spPr>
      </p:pic>
      <p:pic>
        <p:nvPicPr>
          <p:cNvPr id="11" name="Picture 10">
            <a:extLst>
              <a:ext uri="{FF2B5EF4-FFF2-40B4-BE49-F238E27FC236}">
                <a16:creationId xmlns:a16="http://schemas.microsoft.com/office/drawing/2014/main" id="{A6DA5C74-AA27-43F8-AD44-EB5589596B6A}"/>
              </a:ext>
            </a:extLst>
          </p:cNvPr>
          <p:cNvPicPr>
            <a:picLocks noChangeAspect="1"/>
          </p:cNvPicPr>
          <p:nvPr/>
        </p:nvPicPr>
        <p:blipFill>
          <a:blip r:embed="rId6"/>
          <a:stretch>
            <a:fillRect/>
          </a:stretch>
        </p:blipFill>
        <p:spPr>
          <a:xfrm>
            <a:off x="6889665" y="2265164"/>
            <a:ext cx="893868" cy="342745"/>
          </a:xfrm>
          <a:prstGeom prst="rect">
            <a:avLst/>
          </a:prstGeom>
        </p:spPr>
      </p:pic>
      <p:pic>
        <p:nvPicPr>
          <p:cNvPr id="12" name="Picture 11">
            <a:extLst>
              <a:ext uri="{FF2B5EF4-FFF2-40B4-BE49-F238E27FC236}">
                <a16:creationId xmlns:a16="http://schemas.microsoft.com/office/drawing/2014/main" id="{8027D3C1-0DD5-4394-B8C1-47235CE87A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1580" y="2131545"/>
            <a:ext cx="609984" cy="609983"/>
          </a:xfrm>
          <a:prstGeom prst="rect">
            <a:avLst/>
          </a:prstGeom>
        </p:spPr>
      </p:pic>
      <p:sp>
        <p:nvSpPr>
          <p:cNvPr id="13" name="Rectangle 12">
            <a:extLst>
              <a:ext uri="{FF2B5EF4-FFF2-40B4-BE49-F238E27FC236}">
                <a16:creationId xmlns:a16="http://schemas.microsoft.com/office/drawing/2014/main" id="{216D13DE-95B6-4DDC-A904-67437359BA8C}"/>
              </a:ext>
            </a:extLst>
          </p:cNvPr>
          <p:cNvSpPr/>
          <p:nvPr/>
        </p:nvSpPr>
        <p:spPr>
          <a:xfrm>
            <a:off x="2607632" y="2914960"/>
            <a:ext cx="566920" cy="150759"/>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ISO 27001</a:t>
            </a:r>
          </a:p>
        </p:txBody>
      </p:sp>
      <p:sp>
        <p:nvSpPr>
          <p:cNvPr id="14" name="Rectangle 13">
            <a:extLst>
              <a:ext uri="{FF2B5EF4-FFF2-40B4-BE49-F238E27FC236}">
                <a16:creationId xmlns:a16="http://schemas.microsoft.com/office/drawing/2014/main" id="{A1152D9F-4DD4-47C5-BC90-F92FAA054B6C}"/>
              </a:ext>
            </a:extLst>
          </p:cNvPr>
          <p:cNvSpPr/>
          <p:nvPr/>
        </p:nvSpPr>
        <p:spPr>
          <a:xfrm>
            <a:off x="5782494" y="2914960"/>
            <a:ext cx="857446" cy="150759"/>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PCI DSS Level 1</a:t>
            </a:r>
          </a:p>
        </p:txBody>
      </p:sp>
      <p:sp>
        <p:nvSpPr>
          <p:cNvPr id="15" name="Rectangle 14">
            <a:extLst>
              <a:ext uri="{FF2B5EF4-FFF2-40B4-BE49-F238E27FC236}">
                <a16:creationId xmlns:a16="http://schemas.microsoft.com/office/drawing/2014/main" id="{6C4D1F98-1563-4824-94A3-DECB45E2642D}"/>
              </a:ext>
            </a:extLst>
          </p:cNvPr>
          <p:cNvSpPr/>
          <p:nvPr/>
        </p:nvSpPr>
        <p:spPr>
          <a:xfrm>
            <a:off x="3635963" y="2914960"/>
            <a:ext cx="745947" cy="150759"/>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SOC 1 Type 2</a:t>
            </a:r>
          </a:p>
        </p:txBody>
      </p:sp>
      <p:sp>
        <p:nvSpPr>
          <p:cNvPr id="16" name="Rectangle 15">
            <a:extLst>
              <a:ext uri="{FF2B5EF4-FFF2-40B4-BE49-F238E27FC236}">
                <a16:creationId xmlns:a16="http://schemas.microsoft.com/office/drawing/2014/main" id="{5836C5E6-EF76-40AD-9540-61D2908208E8}"/>
              </a:ext>
            </a:extLst>
          </p:cNvPr>
          <p:cNvSpPr/>
          <p:nvPr/>
        </p:nvSpPr>
        <p:spPr>
          <a:xfrm>
            <a:off x="4727094" y="2914960"/>
            <a:ext cx="745947" cy="150759"/>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SOC 2 Type 2</a:t>
            </a:r>
          </a:p>
        </p:txBody>
      </p:sp>
      <p:sp>
        <p:nvSpPr>
          <p:cNvPr id="17" name="Rectangle 16">
            <a:extLst>
              <a:ext uri="{FF2B5EF4-FFF2-40B4-BE49-F238E27FC236}">
                <a16:creationId xmlns:a16="http://schemas.microsoft.com/office/drawing/2014/main" id="{1C6EE420-9EF9-460E-A9C4-54DC81B94CB8}"/>
              </a:ext>
            </a:extLst>
          </p:cNvPr>
          <p:cNvSpPr/>
          <p:nvPr/>
        </p:nvSpPr>
        <p:spPr>
          <a:xfrm>
            <a:off x="8139410" y="2914960"/>
            <a:ext cx="566919" cy="150759"/>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ISO 27018</a:t>
            </a:r>
          </a:p>
        </p:txBody>
      </p:sp>
      <p:sp>
        <p:nvSpPr>
          <p:cNvPr id="18" name="Rectangle 17">
            <a:extLst>
              <a:ext uri="{FF2B5EF4-FFF2-40B4-BE49-F238E27FC236}">
                <a16:creationId xmlns:a16="http://schemas.microsoft.com/office/drawing/2014/main" id="{13E4311B-42EC-4850-860B-2B043189B47E}"/>
              </a:ext>
            </a:extLst>
          </p:cNvPr>
          <p:cNvSpPr/>
          <p:nvPr/>
        </p:nvSpPr>
        <p:spPr>
          <a:xfrm>
            <a:off x="6922795" y="2914960"/>
            <a:ext cx="827608" cy="301520"/>
          </a:xfrm>
          <a:prstGeom prst="rect">
            <a:avLst/>
          </a:prstGeom>
        </p:spPr>
        <p:txBody>
          <a:bodyPr wrap="none" lIns="0" tIns="0" rIns="0" bIns="0">
            <a:noAutofit/>
          </a:bodyPr>
          <a:lstStyle/>
          <a:p>
            <a:pPr algn="ctr" defTabSz="596681" fontAlgn="ctr">
              <a:defRPr/>
            </a:pPr>
            <a:r>
              <a:rPr lang="en-US" sz="1000" kern="0">
                <a:solidFill>
                  <a:srgbClr val="F8F8F8"/>
                </a:solidFill>
                <a:latin typeface="Segoe UI" panose="020B0502040204020203" pitchFamily="34" charset="0"/>
                <a:cs typeface="Segoe UI" panose="020B0502040204020203" pitchFamily="34" charset="0"/>
              </a:rPr>
              <a:t>Cloud Controls</a:t>
            </a:r>
            <a:br>
              <a:rPr lang="en-US" sz="1000" kern="0">
                <a:solidFill>
                  <a:srgbClr val="F8F8F8"/>
                </a:solidFill>
                <a:latin typeface="Segoe UI" panose="020B0502040204020203" pitchFamily="34" charset="0"/>
                <a:cs typeface="Segoe UI" panose="020B0502040204020203" pitchFamily="34" charset="0"/>
              </a:rPr>
            </a:br>
            <a:r>
              <a:rPr lang="en-US" sz="1000" kern="0">
                <a:solidFill>
                  <a:srgbClr val="F8F8F8"/>
                </a:solidFill>
                <a:latin typeface="Segoe UI" panose="020B0502040204020203" pitchFamily="34" charset="0"/>
                <a:cs typeface="Segoe UI" panose="020B0502040204020203" pitchFamily="34" charset="0"/>
              </a:rPr>
              <a:t>Matrix</a:t>
            </a:r>
          </a:p>
        </p:txBody>
      </p:sp>
      <p:sp>
        <p:nvSpPr>
          <p:cNvPr id="19" name="Rectangle 18">
            <a:extLst>
              <a:ext uri="{FF2B5EF4-FFF2-40B4-BE49-F238E27FC236}">
                <a16:creationId xmlns:a16="http://schemas.microsoft.com/office/drawing/2014/main" id="{3230F84D-9144-4532-B78E-3FBE2CDDB7CC}"/>
              </a:ext>
            </a:extLst>
          </p:cNvPr>
          <p:cNvSpPr/>
          <p:nvPr/>
        </p:nvSpPr>
        <p:spPr>
          <a:xfrm>
            <a:off x="9036503" y="2914960"/>
            <a:ext cx="1166818" cy="301520"/>
          </a:xfrm>
          <a:prstGeom prst="rect">
            <a:avLst/>
          </a:prstGeom>
        </p:spPr>
        <p:txBody>
          <a:bodyPr wrap="none" lIns="0" tIns="0" rIns="0" bIns="0">
            <a:noAutofit/>
          </a:bodyPr>
          <a:lstStyle/>
          <a:p>
            <a:pPr defTabSz="596681" fontAlgn="ctr">
              <a:defRPr/>
            </a:pPr>
            <a:r>
              <a:rPr lang="en-US" sz="1000" kern="0">
                <a:solidFill>
                  <a:srgbClr val="F8F8F8"/>
                </a:solidFill>
                <a:latin typeface="Segoe UI" panose="020B0502040204020203" pitchFamily="34" charset="0"/>
                <a:cs typeface="Segoe UI" panose="020B0502040204020203" pitchFamily="34" charset="0"/>
              </a:rPr>
              <a:t>Content Delivery and</a:t>
            </a:r>
            <a:br>
              <a:rPr lang="en-US" sz="1000" kern="0">
                <a:solidFill>
                  <a:srgbClr val="F8F8F8"/>
                </a:solidFill>
                <a:latin typeface="Segoe UI" panose="020B0502040204020203" pitchFamily="34" charset="0"/>
                <a:cs typeface="Segoe UI" panose="020B0502040204020203" pitchFamily="34" charset="0"/>
              </a:rPr>
            </a:br>
            <a:r>
              <a:rPr lang="en-US" sz="1000" kern="0">
                <a:solidFill>
                  <a:srgbClr val="F8F8F8"/>
                </a:solidFill>
                <a:latin typeface="Segoe UI" panose="020B0502040204020203" pitchFamily="34" charset="0"/>
                <a:cs typeface="Segoe UI" panose="020B0502040204020203" pitchFamily="34" charset="0"/>
              </a:rPr>
              <a:t>Security Association</a:t>
            </a:r>
          </a:p>
        </p:txBody>
      </p:sp>
      <p:sp>
        <p:nvSpPr>
          <p:cNvPr id="20" name="Rectangle 19">
            <a:extLst>
              <a:ext uri="{FF2B5EF4-FFF2-40B4-BE49-F238E27FC236}">
                <a16:creationId xmlns:a16="http://schemas.microsoft.com/office/drawing/2014/main" id="{074B14DF-B7DF-4DCF-87A2-52E110E9B1B6}"/>
              </a:ext>
            </a:extLst>
          </p:cNvPr>
          <p:cNvSpPr/>
          <p:nvPr/>
        </p:nvSpPr>
        <p:spPr>
          <a:xfrm>
            <a:off x="10372157" y="2914960"/>
            <a:ext cx="1166818" cy="301520"/>
          </a:xfrm>
          <a:prstGeom prst="rect">
            <a:avLst/>
          </a:prstGeom>
        </p:spPr>
        <p:txBody>
          <a:bodyPr wrap="none" lIns="0" tIns="0" rIns="0" bIns="0">
            <a:noAutofit/>
          </a:bodyPr>
          <a:lstStyle/>
          <a:p>
            <a:pPr algn="ctr" defTabSz="596681" fontAlgn="ctr">
              <a:defRPr/>
            </a:pPr>
            <a:r>
              <a:rPr lang="en-US" sz="1000" kern="0">
                <a:solidFill>
                  <a:srgbClr val="F8F8F8"/>
                </a:solidFill>
                <a:latin typeface="Segoe UI" panose="020B0502040204020203" pitchFamily="34" charset="0"/>
                <a:cs typeface="Segoe UI" panose="020B0502040204020203" pitchFamily="34" charset="0"/>
              </a:rPr>
              <a:t>Shared</a:t>
            </a:r>
          </a:p>
          <a:p>
            <a:pPr algn="ctr" defTabSz="596681" fontAlgn="ctr">
              <a:defRPr/>
            </a:pPr>
            <a:r>
              <a:rPr lang="en-US" sz="1000" kern="0">
                <a:solidFill>
                  <a:srgbClr val="F8F8F8"/>
                </a:solidFill>
                <a:latin typeface="Segoe UI" panose="020B0502040204020203" pitchFamily="34" charset="0"/>
                <a:cs typeface="Segoe UI" panose="020B0502040204020203" pitchFamily="34" charset="0"/>
              </a:rPr>
              <a:t>Assessments</a:t>
            </a:r>
          </a:p>
        </p:txBody>
      </p:sp>
      <p:pic>
        <p:nvPicPr>
          <p:cNvPr id="21" name="Picture 20">
            <a:extLst>
              <a:ext uri="{FF2B5EF4-FFF2-40B4-BE49-F238E27FC236}">
                <a16:creationId xmlns:a16="http://schemas.microsoft.com/office/drawing/2014/main" id="{0EDA9AB4-3592-45AD-8C89-31C79CF01F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0889" y="2213177"/>
            <a:ext cx="849353" cy="420350"/>
          </a:xfrm>
          <a:prstGeom prst="rect">
            <a:avLst/>
          </a:prstGeom>
        </p:spPr>
      </p:pic>
      <p:pic>
        <p:nvPicPr>
          <p:cNvPr id="22" name="Picture 28">
            <a:extLst>
              <a:ext uri="{FF2B5EF4-FFF2-40B4-BE49-F238E27FC236}">
                <a16:creationId xmlns:a16="http://schemas.microsoft.com/office/drawing/2014/main" id="{DB303E56-F0FC-4FBD-96DC-C709EC28D21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912" r="16881" b="43417"/>
          <a:stretch/>
        </p:blipFill>
        <p:spPr>
          <a:xfrm>
            <a:off x="3580731" y="3804681"/>
            <a:ext cx="866475" cy="771884"/>
          </a:xfrm>
          <a:prstGeom prst="rect">
            <a:avLst/>
          </a:prstGeom>
        </p:spPr>
      </p:pic>
      <p:sp>
        <p:nvSpPr>
          <p:cNvPr id="23" name="Rectangle 22">
            <a:extLst>
              <a:ext uri="{FF2B5EF4-FFF2-40B4-BE49-F238E27FC236}">
                <a16:creationId xmlns:a16="http://schemas.microsoft.com/office/drawing/2014/main" id="{D94A426E-3F9D-4F89-8830-59E9545A6134}"/>
              </a:ext>
            </a:extLst>
          </p:cNvPr>
          <p:cNvSpPr/>
          <p:nvPr/>
        </p:nvSpPr>
        <p:spPr>
          <a:xfrm>
            <a:off x="3604819" y="4624606"/>
            <a:ext cx="764824" cy="414957"/>
          </a:xfrm>
          <a:prstGeom prst="rect">
            <a:avLst/>
          </a:prstGeom>
        </p:spPr>
        <p:txBody>
          <a:bodyPr wrap="squar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HIPAA / HITECH</a:t>
            </a:r>
          </a:p>
        </p:txBody>
      </p:sp>
      <p:sp>
        <p:nvSpPr>
          <p:cNvPr id="24" name="Rectangle 23">
            <a:extLst>
              <a:ext uri="{FF2B5EF4-FFF2-40B4-BE49-F238E27FC236}">
                <a16:creationId xmlns:a16="http://schemas.microsoft.com/office/drawing/2014/main" id="{E76EB538-0FB2-4B7B-86D3-755ED6ED4D03}"/>
              </a:ext>
            </a:extLst>
          </p:cNvPr>
          <p:cNvSpPr/>
          <p:nvPr/>
        </p:nvSpPr>
        <p:spPr>
          <a:xfrm>
            <a:off x="2362188" y="4623525"/>
            <a:ext cx="1058460" cy="400110"/>
          </a:xfrm>
          <a:prstGeom prst="rect">
            <a:avLst/>
          </a:prstGeom>
        </p:spPr>
        <p:txBody>
          <a:bodyPr wrap="square">
            <a:spAutoFit/>
          </a:bodyPr>
          <a:lstStyle/>
          <a:p>
            <a:pPr algn="ctr" defTabSz="570520" fontAlgn="ctr">
              <a:defRPr/>
            </a:pPr>
            <a:r>
              <a:rPr lang="en-US" sz="1000" kern="0">
                <a:solidFill>
                  <a:srgbClr val="F8F8F8"/>
                </a:solidFill>
                <a:latin typeface="Segoe UI" panose="020B0502040204020203" pitchFamily="34" charset="0"/>
                <a:cs typeface="Segoe UI" panose="020B0502040204020203" pitchFamily="34" charset="0"/>
              </a:rPr>
              <a:t>FedRAMP </a:t>
            </a:r>
          </a:p>
          <a:p>
            <a:pPr algn="ctr" defTabSz="570520" fontAlgn="ctr">
              <a:defRPr/>
            </a:pPr>
            <a:r>
              <a:rPr lang="en-US" sz="1000" kern="0">
                <a:solidFill>
                  <a:srgbClr val="F8F8F8"/>
                </a:solidFill>
                <a:latin typeface="Segoe UI" panose="020B0502040204020203" pitchFamily="34" charset="0"/>
                <a:cs typeface="Segoe UI" panose="020B0502040204020203" pitchFamily="34" charset="0"/>
              </a:rPr>
              <a:t>Moderate/High</a:t>
            </a:r>
          </a:p>
        </p:txBody>
      </p:sp>
      <p:pic>
        <p:nvPicPr>
          <p:cNvPr id="25" name="Picture 34">
            <a:extLst>
              <a:ext uri="{FF2B5EF4-FFF2-40B4-BE49-F238E27FC236}">
                <a16:creationId xmlns:a16="http://schemas.microsoft.com/office/drawing/2014/main" id="{E915FCDA-4675-4FAF-B501-DD9409F5F6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17551" y="3879886"/>
            <a:ext cx="627751" cy="621474"/>
          </a:xfrm>
          <a:prstGeom prst="rect">
            <a:avLst/>
          </a:prstGeom>
        </p:spPr>
      </p:pic>
      <p:sp>
        <p:nvSpPr>
          <p:cNvPr id="26" name="Rectangle 25">
            <a:extLst>
              <a:ext uri="{FF2B5EF4-FFF2-40B4-BE49-F238E27FC236}">
                <a16:creationId xmlns:a16="http://schemas.microsoft.com/office/drawing/2014/main" id="{7FAD7C6A-F0FB-4E6F-98C3-57412FE25D13}"/>
              </a:ext>
            </a:extLst>
          </p:cNvPr>
          <p:cNvSpPr/>
          <p:nvPr/>
        </p:nvSpPr>
        <p:spPr>
          <a:xfrm>
            <a:off x="4604740" y="4624606"/>
            <a:ext cx="798617" cy="250197"/>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FIPS 140-2</a:t>
            </a:r>
          </a:p>
        </p:txBody>
      </p:sp>
      <p:pic>
        <p:nvPicPr>
          <p:cNvPr id="27" name="Picture 26">
            <a:extLst>
              <a:ext uri="{FF2B5EF4-FFF2-40B4-BE49-F238E27FC236}">
                <a16:creationId xmlns:a16="http://schemas.microsoft.com/office/drawing/2014/main" id="{5163B728-925E-4B2F-B3E6-CD609F909D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1616" y="4034483"/>
            <a:ext cx="774239" cy="312278"/>
          </a:xfrm>
          <a:prstGeom prst="rect">
            <a:avLst/>
          </a:prstGeom>
        </p:spPr>
      </p:pic>
      <p:sp>
        <p:nvSpPr>
          <p:cNvPr id="28" name="Rectangle 27">
            <a:extLst>
              <a:ext uri="{FF2B5EF4-FFF2-40B4-BE49-F238E27FC236}">
                <a16:creationId xmlns:a16="http://schemas.microsoft.com/office/drawing/2014/main" id="{E0F79450-25E8-43E8-A92E-51A8DC5C3F50}"/>
              </a:ext>
            </a:extLst>
          </p:cNvPr>
          <p:cNvSpPr/>
          <p:nvPr/>
        </p:nvSpPr>
        <p:spPr>
          <a:xfrm>
            <a:off x="6767410" y="4623525"/>
            <a:ext cx="741669" cy="253613"/>
          </a:xfrm>
          <a:prstGeom prst="rect">
            <a:avLst/>
          </a:prstGeom>
        </p:spPr>
        <p:txBody>
          <a:bodyPr wrap="squar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FERPA</a:t>
            </a:r>
          </a:p>
        </p:txBody>
      </p:sp>
      <p:pic>
        <p:nvPicPr>
          <p:cNvPr id="29" name="Picture 28">
            <a:extLst>
              <a:ext uri="{FF2B5EF4-FFF2-40B4-BE49-F238E27FC236}">
                <a16:creationId xmlns:a16="http://schemas.microsoft.com/office/drawing/2014/main" id="{CFE2E5FA-F373-41B3-B981-52E1D909CA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7094" y="3889215"/>
            <a:ext cx="602812" cy="602813"/>
          </a:xfrm>
          <a:prstGeom prst="rect">
            <a:avLst/>
          </a:prstGeom>
        </p:spPr>
      </p:pic>
      <p:pic>
        <p:nvPicPr>
          <p:cNvPr id="30" name="Picture 29">
            <a:extLst>
              <a:ext uri="{FF2B5EF4-FFF2-40B4-BE49-F238E27FC236}">
                <a16:creationId xmlns:a16="http://schemas.microsoft.com/office/drawing/2014/main" id="{22832553-4AA4-4D09-9AFE-126AC1B900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2877" y="3889215"/>
            <a:ext cx="602814" cy="602813"/>
          </a:xfrm>
          <a:prstGeom prst="rect">
            <a:avLst/>
          </a:prstGeom>
        </p:spPr>
      </p:pic>
      <p:sp>
        <p:nvSpPr>
          <p:cNvPr id="31" name="Rectangle 30">
            <a:extLst>
              <a:ext uri="{FF2B5EF4-FFF2-40B4-BE49-F238E27FC236}">
                <a16:creationId xmlns:a16="http://schemas.microsoft.com/office/drawing/2014/main" id="{596B5514-5968-40C0-B2E7-74A72B410163}"/>
              </a:ext>
            </a:extLst>
          </p:cNvPr>
          <p:cNvSpPr/>
          <p:nvPr/>
        </p:nvSpPr>
        <p:spPr>
          <a:xfrm>
            <a:off x="7385759" y="4624606"/>
            <a:ext cx="1103187" cy="250197"/>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DISA Level 2,4,5</a:t>
            </a:r>
          </a:p>
        </p:txBody>
      </p:sp>
      <p:pic>
        <p:nvPicPr>
          <p:cNvPr id="32" name="Picture 31">
            <a:extLst>
              <a:ext uri="{FF2B5EF4-FFF2-40B4-BE49-F238E27FC236}">
                <a16:creationId xmlns:a16="http://schemas.microsoft.com/office/drawing/2014/main" id="{52A8D072-B86D-4583-AF3D-5028F226AA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5554" y="3874628"/>
            <a:ext cx="631987" cy="631988"/>
          </a:xfrm>
          <a:prstGeom prst="rect">
            <a:avLst/>
          </a:prstGeom>
        </p:spPr>
      </p:pic>
      <p:pic>
        <p:nvPicPr>
          <p:cNvPr id="33" name="Picture 32" descr="http://1.bp.blogspot.com/-zsub2Ach6i8/T3qyuPps54I/AAAAAAAAAVY/2DAjv_gntto/s1600/irs-logo.jpeg.png">
            <a:extLst>
              <a:ext uri="{FF2B5EF4-FFF2-40B4-BE49-F238E27FC236}">
                <a16:creationId xmlns:a16="http://schemas.microsoft.com/office/drawing/2014/main" id="{03E21A94-B5F8-4910-ADD1-4BF299940AF8}"/>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57125" y="3876774"/>
            <a:ext cx="627696" cy="627697"/>
          </a:xfrm>
          <a:prstGeom prst="rect">
            <a:avLst/>
          </a:prstGeom>
          <a:noFill/>
          <a:ln>
            <a:noFill/>
          </a:ln>
        </p:spPr>
      </p:pic>
      <p:pic>
        <p:nvPicPr>
          <p:cNvPr id="34" name="Picture 33">
            <a:extLst>
              <a:ext uri="{FF2B5EF4-FFF2-40B4-BE49-F238E27FC236}">
                <a16:creationId xmlns:a16="http://schemas.microsoft.com/office/drawing/2014/main" id="{65AFCF8C-55C9-4C88-863F-E749181D97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855" t="2105" r="5136" b="14296"/>
          <a:stretch/>
        </p:blipFill>
        <p:spPr>
          <a:xfrm>
            <a:off x="2452370" y="3910609"/>
            <a:ext cx="901289" cy="560025"/>
          </a:xfrm>
          <a:prstGeom prst="rect">
            <a:avLst/>
          </a:prstGeom>
        </p:spPr>
      </p:pic>
      <p:pic>
        <p:nvPicPr>
          <p:cNvPr id="35" name="Picture 34">
            <a:extLst>
              <a:ext uri="{FF2B5EF4-FFF2-40B4-BE49-F238E27FC236}">
                <a16:creationId xmlns:a16="http://schemas.microsoft.com/office/drawing/2014/main" id="{440302B5-C23E-4625-B4A5-B04B5B1B5B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92224" y="3873239"/>
            <a:ext cx="651567" cy="634768"/>
          </a:xfrm>
          <a:prstGeom prst="rect">
            <a:avLst/>
          </a:prstGeom>
        </p:spPr>
      </p:pic>
      <p:sp>
        <p:nvSpPr>
          <p:cNvPr id="36" name="Rectangle 35">
            <a:extLst>
              <a:ext uri="{FF2B5EF4-FFF2-40B4-BE49-F238E27FC236}">
                <a16:creationId xmlns:a16="http://schemas.microsoft.com/office/drawing/2014/main" id="{198DBA18-DC3B-4B67-9EFF-E9B8E0396824}"/>
              </a:ext>
            </a:extLst>
          </p:cNvPr>
          <p:cNvSpPr/>
          <p:nvPr/>
        </p:nvSpPr>
        <p:spPr>
          <a:xfrm>
            <a:off x="9997350" y="4624606"/>
            <a:ext cx="829073" cy="250197"/>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ITAR-ready</a:t>
            </a:r>
          </a:p>
        </p:txBody>
      </p:sp>
      <p:sp>
        <p:nvSpPr>
          <p:cNvPr id="37" name="Rectangle 36">
            <a:extLst>
              <a:ext uri="{FF2B5EF4-FFF2-40B4-BE49-F238E27FC236}">
                <a16:creationId xmlns:a16="http://schemas.microsoft.com/office/drawing/2014/main" id="{7D8A4AAA-B2DE-466E-B882-F418833C212A}"/>
              </a:ext>
            </a:extLst>
          </p:cNvPr>
          <p:cNvSpPr/>
          <p:nvPr/>
        </p:nvSpPr>
        <p:spPr>
          <a:xfrm>
            <a:off x="8512580" y="4624606"/>
            <a:ext cx="418704" cy="250197"/>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CJIS</a:t>
            </a:r>
          </a:p>
        </p:txBody>
      </p:sp>
      <p:sp>
        <p:nvSpPr>
          <p:cNvPr id="38" name="Rectangle 37">
            <a:extLst>
              <a:ext uri="{FF2B5EF4-FFF2-40B4-BE49-F238E27FC236}">
                <a16:creationId xmlns:a16="http://schemas.microsoft.com/office/drawing/2014/main" id="{D5DA96FB-96AA-4F55-9782-13FD91BF5F42}"/>
              </a:ext>
            </a:extLst>
          </p:cNvPr>
          <p:cNvSpPr/>
          <p:nvPr/>
        </p:nvSpPr>
        <p:spPr>
          <a:xfrm>
            <a:off x="5790823" y="4624606"/>
            <a:ext cx="593432" cy="408060"/>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21 CFR</a:t>
            </a:r>
          </a:p>
          <a:p>
            <a:pPr defTabSz="570520" fontAlgn="ctr">
              <a:defRPr/>
            </a:pPr>
            <a:r>
              <a:rPr lang="en-US" sz="1000" kern="0">
                <a:solidFill>
                  <a:srgbClr val="F8F8F8"/>
                </a:solidFill>
                <a:latin typeface="Segoe UI" panose="020B0502040204020203" pitchFamily="34" charset="0"/>
                <a:cs typeface="Segoe UI" panose="020B0502040204020203" pitchFamily="34" charset="0"/>
              </a:rPr>
              <a:t>Part 11</a:t>
            </a:r>
          </a:p>
        </p:txBody>
      </p:sp>
      <p:sp>
        <p:nvSpPr>
          <p:cNvPr id="39" name="Rectangle 38">
            <a:extLst>
              <a:ext uri="{FF2B5EF4-FFF2-40B4-BE49-F238E27FC236}">
                <a16:creationId xmlns:a16="http://schemas.microsoft.com/office/drawing/2014/main" id="{93B983F2-9C66-468F-9A42-E498E89CDF39}"/>
              </a:ext>
            </a:extLst>
          </p:cNvPr>
          <p:cNvSpPr/>
          <p:nvPr/>
        </p:nvSpPr>
        <p:spPr>
          <a:xfrm>
            <a:off x="9222401" y="4624606"/>
            <a:ext cx="686406" cy="250197"/>
          </a:xfrm>
          <a:prstGeom prst="rect">
            <a:avLst/>
          </a:prstGeom>
        </p:spPr>
        <p:txBody>
          <a:bodyPr wrap="none">
            <a:spAutoFit/>
          </a:bodyPr>
          <a:lstStyle/>
          <a:p>
            <a:pPr defTabSz="570520" fontAlgn="ctr">
              <a:defRPr/>
            </a:pPr>
            <a:r>
              <a:rPr lang="en-US" sz="1000" kern="0">
                <a:solidFill>
                  <a:srgbClr val="F8F8F8"/>
                </a:solidFill>
                <a:latin typeface="Segoe UI" panose="020B0502040204020203" pitchFamily="34" charset="0"/>
                <a:cs typeface="Segoe UI" panose="020B0502040204020203" pitchFamily="34" charset="0"/>
              </a:rPr>
              <a:t>IRS 1075</a:t>
            </a:r>
          </a:p>
        </p:txBody>
      </p:sp>
      <p:pic>
        <p:nvPicPr>
          <p:cNvPr id="40" name="Picture 6" descr="image007">
            <a:extLst>
              <a:ext uri="{FF2B5EF4-FFF2-40B4-BE49-F238E27FC236}">
                <a16:creationId xmlns:a16="http://schemas.microsoft.com/office/drawing/2014/main" id="{79137000-8786-459A-87FB-646619948D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48774" y="3845807"/>
            <a:ext cx="689630" cy="68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368AA2A8-FC61-40D9-B3B0-2B8CF3597B30}"/>
              </a:ext>
            </a:extLst>
          </p:cNvPr>
          <p:cNvSpPr/>
          <p:nvPr/>
        </p:nvSpPr>
        <p:spPr>
          <a:xfrm>
            <a:off x="10907488" y="4624606"/>
            <a:ext cx="772199" cy="414957"/>
          </a:xfrm>
          <a:prstGeom prst="rect">
            <a:avLst/>
          </a:prstGeom>
        </p:spPr>
        <p:txBody>
          <a:bodyPr wrap="square">
            <a:spAutoFit/>
          </a:bodyPr>
          <a:lstStyle/>
          <a:p>
            <a:pPr algn="ctr" defTabSz="570520" fontAlgn="ctr">
              <a:defRPr/>
            </a:pPr>
            <a:r>
              <a:rPr lang="en-US" sz="1000" kern="0">
                <a:solidFill>
                  <a:srgbClr val="F8F8F8"/>
                </a:solidFill>
                <a:latin typeface="Segoe UI" panose="020B0502040204020203" pitchFamily="34" charset="0"/>
                <a:cs typeface="Segoe UI" panose="020B0502040204020203" pitchFamily="34" charset="0"/>
              </a:rPr>
              <a:t>Section 508 VPAT</a:t>
            </a:r>
          </a:p>
        </p:txBody>
      </p:sp>
      <p:sp>
        <p:nvSpPr>
          <p:cNvPr id="42" name="Rectangle 41">
            <a:extLst>
              <a:ext uri="{FF2B5EF4-FFF2-40B4-BE49-F238E27FC236}">
                <a16:creationId xmlns:a16="http://schemas.microsoft.com/office/drawing/2014/main" id="{44245BA6-B7FB-4020-B53B-EE85EF995033}"/>
              </a:ext>
            </a:extLst>
          </p:cNvPr>
          <p:cNvSpPr/>
          <p:nvPr/>
        </p:nvSpPr>
        <p:spPr bwMode="auto">
          <a:xfrm>
            <a:off x="2528849" y="5641984"/>
            <a:ext cx="9010126" cy="64692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61" tIns="143329" rIns="179161" bIns="143329" numCol="1" spcCol="0" rtlCol="0" fromWordArt="0" anchor="ctr" anchorCtr="0" forceAA="0" compatLnSpc="1">
            <a:prstTxWarp prst="textNoShape">
              <a:avLst/>
            </a:prstTxWarp>
            <a:noAutofit/>
          </a:bodyPr>
          <a:lstStyle/>
          <a:p>
            <a:pPr algn="ctr" defTabSz="913390">
              <a:lnSpc>
                <a:spcPct val="90000"/>
              </a:lnSpc>
              <a:spcBef>
                <a:spcPct val="0"/>
              </a:spcBef>
              <a:spcAft>
                <a:spcPct val="0"/>
              </a:spcAft>
              <a:defRPr/>
            </a:pPr>
            <a:r>
              <a:rPr lang="en-GB" b="1" kern="0" dirty="0">
                <a:solidFill>
                  <a:srgbClr val="D83B01"/>
                </a:solidFill>
                <a:latin typeface="Segoe UI" panose="020B0502040204020203" pitchFamily="34" charset="0"/>
                <a:ea typeface="Segoe UI" panose="020B0502040204020203" pitchFamily="34" charset="0"/>
                <a:cs typeface="Segoe UI" panose="020B0502040204020203" pitchFamily="34" charset="0"/>
              </a:rPr>
              <a:t>FedRAMP Moderate |  CJIS  |  IRS 1075  |  CONUS Core Content  |  US citizen ops</a:t>
            </a:r>
          </a:p>
        </p:txBody>
      </p:sp>
      <p:cxnSp>
        <p:nvCxnSpPr>
          <p:cNvPr id="43" name="Straight Connector 42">
            <a:extLst>
              <a:ext uri="{FF2B5EF4-FFF2-40B4-BE49-F238E27FC236}">
                <a16:creationId xmlns:a16="http://schemas.microsoft.com/office/drawing/2014/main" id="{7D71835F-AC13-410C-9FBD-17FDC89C127F}"/>
              </a:ext>
            </a:extLst>
          </p:cNvPr>
          <p:cNvCxnSpPr>
            <a:cxnSpLocks/>
          </p:cNvCxnSpPr>
          <p:nvPr/>
        </p:nvCxnSpPr>
        <p:spPr>
          <a:xfrm flipH="1">
            <a:off x="669803" y="3466088"/>
            <a:ext cx="10869172" cy="0"/>
          </a:xfrm>
          <a:prstGeom prst="line">
            <a:avLst/>
          </a:prstGeom>
          <a:ln w="28575">
            <a:solidFill>
              <a:srgbClr val="D83B0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9374368-88D0-4436-B620-3BB454D20A54}"/>
              </a:ext>
            </a:extLst>
          </p:cNvPr>
          <p:cNvCxnSpPr>
            <a:cxnSpLocks/>
          </p:cNvCxnSpPr>
          <p:nvPr/>
        </p:nvCxnSpPr>
        <p:spPr>
          <a:xfrm flipH="1">
            <a:off x="669803" y="5294888"/>
            <a:ext cx="10869172" cy="0"/>
          </a:xfrm>
          <a:prstGeom prst="line">
            <a:avLst/>
          </a:prstGeom>
          <a:ln w="28575">
            <a:solidFill>
              <a:srgbClr val="D83B01"/>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2F3F576-2685-4931-BEDF-4ECA1E966680}"/>
              </a:ext>
            </a:extLst>
          </p:cNvPr>
          <p:cNvSpPr/>
          <p:nvPr/>
        </p:nvSpPr>
        <p:spPr>
          <a:xfrm>
            <a:off x="603542" y="5478548"/>
            <a:ext cx="1925307" cy="923330"/>
          </a:xfrm>
          <a:prstGeom prst="rect">
            <a:avLst/>
          </a:prstGeom>
        </p:spPr>
        <p:txBody>
          <a:bodyPr wrap="square">
            <a:spAutoFit/>
          </a:bodyPr>
          <a:lstStyle/>
          <a:p>
            <a:pPr defTabSz="896386" fontAlgn="base">
              <a:spcBef>
                <a:spcPct val="0"/>
              </a:spcBef>
              <a:spcAft>
                <a:spcPts val="1176"/>
              </a:spcAft>
              <a:defRPr/>
            </a:pPr>
            <a:r>
              <a:rPr lang="en-US" b="1" dirty="0">
                <a:solidFill>
                  <a:srgbClr val="F8F8F8"/>
                </a:solidFill>
                <a:latin typeface="Segoe UI" panose="020B0502040204020203" pitchFamily="34" charset="0"/>
                <a:cs typeface="Segoe UI" panose="020B0502040204020203" pitchFamily="34" charset="0"/>
              </a:rPr>
              <a:t>Unique to Microsoft 365 for US Gov</a:t>
            </a:r>
          </a:p>
        </p:txBody>
      </p:sp>
    </p:spTree>
    <p:extLst>
      <p:ext uri="{BB962C8B-B14F-4D97-AF65-F5344CB8AC3E}">
        <p14:creationId xmlns:p14="http://schemas.microsoft.com/office/powerpoint/2010/main" val="11728285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C4AC-B4CE-4088-B3D9-897C5DF73FE2}"/>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Government F1 vs E3</a:t>
            </a:r>
          </a:p>
        </p:txBody>
      </p:sp>
      <p:sp>
        <p:nvSpPr>
          <p:cNvPr id="3" name="Content Placeholder 2">
            <a:extLst>
              <a:ext uri="{FF2B5EF4-FFF2-40B4-BE49-F238E27FC236}">
                <a16:creationId xmlns:a16="http://schemas.microsoft.com/office/drawing/2014/main" id="{9334C10C-1AF2-4CC0-B5FC-1A59CEBE3D45}"/>
              </a:ext>
            </a:extLst>
          </p:cNvPr>
          <p:cNvSpPr>
            <a:spLocks noGrp="1"/>
          </p:cNvSpPr>
          <p:nvPr>
            <p:ph idx="1"/>
          </p:nvPr>
        </p:nvSpPr>
        <p:spPr>
          <a:xfrm>
            <a:off x="520836" y="1447801"/>
            <a:ext cx="11155093" cy="5022914"/>
          </a:xfrm>
        </p:spPr>
        <p:txBody>
          <a:bodyPr/>
          <a:lstStyle/>
          <a:p>
            <a:pPr marL="0" indent="0">
              <a:buNone/>
            </a:pPr>
            <a:r>
              <a:rPr lang="en-US" sz="2800" b="1" dirty="0">
                <a:solidFill>
                  <a:srgbClr val="FFFF00"/>
                </a:solidFill>
              </a:rPr>
              <a:t>Microsoft Gov F1 is intended for workers who only occasionally use a computer.  In many cases, F1 users may not have had IT services provided for them in the past as they were cost prohibitive.  </a:t>
            </a:r>
          </a:p>
          <a:p>
            <a:pPr marL="0" indent="0">
              <a:buNone/>
            </a:pPr>
            <a:r>
              <a:rPr lang="en-US" sz="2400" dirty="0">
                <a:solidFill>
                  <a:schemeClr val="bg1"/>
                </a:solidFill>
              </a:rPr>
              <a:t>Similar to the Gov E3 license, F1 users have:​</a:t>
            </a:r>
          </a:p>
          <a:p>
            <a:r>
              <a:rPr lang="en-US" sz="2400" dirty="0">
                <a:solidFill>
                  <a:schemeClr val="bg1"/>
                </a:solidFill>
              </a:rPr>
              <a:t>Windows Server CALs​</a:t>
            </a:r>
          </a:p>
          <a:p>
            <a:r>
              <a:rPr lang="en-US" sz="2400" dirty="0">
                <a:solidFill>
                  <a:schemeClr val="bg1"/>
                </a:solidFill>
              </a:rPr>
              <a:t>Windows 10 Enterprise ​</a:t>
            </a:r>
          </a:p>
          <a:p>
            <a:r>
              <a:rPr lang="en-US" sz="2400" dirty="0">
                <a:solidFill>
                  <a:schemeClr val="bg1"/>
                </a:solidFill>
              </a:rPr>
              <a:t>System Center Configuration Manager​</a:t>
            </a:r>
          </a:p>
          <a:p>
            <a:r>
              <a:rPr lang="en-US" sz="2400" dirty="0">
                <a:solidFill>
                  <a:schemeClr val="bg1"/>
                </a:solidFill>
              </a:rPr>
              <a:t>Intune mobile device management​</a:t>
            </a:r>
          </a:p>
          <a:p>
            <a:r>
              <a:rPr lang="en-US" sz="2400" dirty="0">
                <a:solidFill>
                  <a:schemeClr val="bg1"/>
                </a:solidFill>
              </a:rPr>
              <a:t>Azure Active Directory Premium - Conditional Access/MFA​</a:t>
            </a:r>
          </a:p>
          <a:p>
            <a:r>
              <a:rPr lang="en-US" sz="2400" dirty="0">
                <a:solidFill>
                  <a:schemeClr val="bg1"/>
                </a:solidFill>
              </a:rPr>
              <a:t>Microsoft Teams – can join meetings, but cannot host meetings.​</a:t>
            </a:r>
          </a:p>
          <a:p>
            <a:r>
              <a:rPr lang="en-US" sz="2400" dirty="0">
                <a:solidFill>
                  <a:schemeClr val="bg1"/>
                </a:solidFill>
              </a:rPr>
              <a:t>Mobile device apps for Word, Excel, PowerPoint, Teams.</a:t>
            </a:r>
          </a:p>
          <a:p>
            <a:endParaRPr lang="en-US" dirty="0"/>
          </a:p>
        </p:txBody>
      </p:sp>
    </p:spTree>
    <p:extLst>
      <p:ext uri="{BB962C8B-B14F-4D97-AF65-F5344CB8AC3E}">
        <p14:creationId xmlns:p14="http://schemas.microsoft.com/office/powerpoint/2010/main" val="252365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72F4-3913-40CA-9714-CB84FADFDEE6}"/>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Government F1 vs E3</a:t>
            </a:r>
            <a:endParaRPr lang="en-US" dirty="0"/>
          </a:p>
        </p:txBody>
      </p:sp>
      <p:sp>
        <p:nvSpPr>
          <p:cNvPr id="3" name="Content Placeholder 2">
            <a:extLst>
              <a:ext uri="{FF2B5EF4-FFF2-40B4-BE49-F238E27FC236}">
                <a16:creationId xmlns:a16="http://schemas.microsoft.com/office/drawing/2014/main" id="{CDFD60FD-FACE-4748-973D-1582775F849E}"/>
              </a:ext>
            </a:extLst>
          </p:cNvPr>
          <p:cNvSpPr>
            <a:spLocks noGrp="1"/>
          </p:cNvSpPr>
          <p:nvPr>
            <p:ph idx="1"/>
          </p:nvPr>
        </p:nvSpPr>
        <p:spPr>
          <a:xfrm>
            <a:off x="520836" y="1447801"/>
            <a:ext cx="11155093" cy="4635115"/>
          </a:xfrm>
        </p:spPr>
        <p:txBody>
          <a:bodyPr/>
          <a:lstStyle/>
          <a:p>
            <a:r>
              <a:rPr lang="en-US" sz="2400" dirty="0">
                <a:solidFill>
                  <a:schemeClr val="bg1"/>
                </a:solidFill>
              </a:rPr>
              <a:t> Unlike the Gov E3 Platform, the following major differences exist:​</a:t>
            </a:r>
          </a:p>
          <a:p>
            <a:r>
              <a:rPr lang="en-US" sz="2400" dirty="0">
                <a:solidFill>
                  <a:schemeClr val="bg1"/>
                </a:solidFill>
              </a:rPr>
              <a:t>Email is accessible only via a web browser (OWA) and/or a mobile device​</a:t>
            </a:r>
          </a:p>
          <a:p>
            <a:r>
              <a:rPr lang="en-US" sz="2400" dirty="0">
                <a:solidFill>
                  <a:schemeClr val="bg1"/>
                </a:solidFill>
              </a:rPr>
              <a:t>Email boxes are limited to 2 GB in size and cannot be placed on legal hold without an optional add-on service​</a:t>
            </a:r>
          </a:p>
          <a:p>
            <a:r>
              <a:rPr lang="en-US" sz="2400" dirty="0">
                <a:solidFill>
                  <a:schemeClr val="bg1"/>
                </a:solidFill>
              </a:rPr>
              <a:t>OneDrive storage is limited to 2 GB​</a:t>
            </a:r>
          </a:p>
          <a:p>
            <a:r>
              <a:rPr lang="en-US" sz="2400" dirty="0">
                <a:solidFill>
                  <a:schemeClr val="bg1"/>
                </a:solidFill>
              </a:rPr>
              <a:t>Microsoft Office is blocked from connecting to all M365 services for F1 users.  Users must rely solely on web apps for Word, Excel and PowerPoint. Note that Office Web apps are less functional than the fully installed Office 365 Pro Plus desktop software.​</a:t>
            </a:r>
          </a:p>
          <a:p>
            <a:r>
              <a:rPr lang="en-US" sz="2400" dirty="0">
                <a:solidFill>
                  <a:schemeClr val="bg1"/>
                </a:solidFill>
              </a:rPr>
              <a:t>Files are accessible only within email attachments, SharePoint, OneDrive or Teams.  Files stored on file servers are not accessible to Office Web Apps and F1 users.</a:t>
            </a:r>
          </a:p>
          <a:p>
            <a:endParaRPr lang="en-US" dirty="0"/>
          </a:p>
        </p:txBody>
      </p:sp>
    </p:spTree>
    <p:extLst>
      <p:ext uri="{BB962C8B-B14F-4D97-AF65-F5344CB8AC3E}">
        <p14:creationId xmlns:p14="http://schemas.microsoft.com/office/powerpoint/2010/main" val="23422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285751"/>
            <a:ext cx="11151916" cy="747897"/>
          </a:xfrm>
        </p:spPr>
        <p:txBody>
          <a:bodyPr/>
          <a:lstStyle/>
          <a:p>
            <a:r>
              <a:rPr lang="en-US" b="1" dirty="0">
                <a:solidFill>
                  <a:srgbClr val="FFFF00"/>
                </a:solidFill>
                <a:effectLst>
                  <a:outerShdw blurRad="38100" dist="38100" dir="2700000" algn="tl">
                    <a:srgbClr val="000000">
                      <a:alpha val="43137"/>
                    </a:srgbClr>
                  </a:outerShdw>
                </a:effectLst>
              </a:rPr>
              <a:t>Notable Considerations</a:t>
            </a:r>
          </a:p>
        </p:txBody>
      </p:sp>
      <p:sp>
        <p:nvSpPr>
          <p:cNvPr id="3" name="Content Placeholder 2"/>
          <p:cNvSpPr>
            <a:spLocks noGrp="1"/>
          </p:cNvSpPr>
          <p:nvPr>
            <p:ph idx="1"/>
          </p:nvPr>
        </p:nvSpPr>
        <p:spPr>
          <a:xfrm>
            <a:off x="645256" y="1046946"/>
            <a:ext cx="10740627" cy="5887766"/>
          </a:xfrm>
        </p:spPr>
        <p:txBody>
          <a:bodyPr/>
          <a:lstStyle/>
          <a:p>
            <a:pPr marL="0" lvl="0" indent="0">
              <a:spcBef>
                <a:spcPts val="600"/>
              </a:spcBef>
              <a:spcAft>
                <a:spcPts val="300"/>
              </a:spcAft>
              <a:buNone/>
            </a:pPr>
            <a:r>
              <a:rPr lang="en-US" sz="1800" dirty="0">
                <a:solidFill>
                  <a:schemeClr val="bg1"/>
                </a:solidFill>
                <a:latin typeface="+mn-lt"/>
              </a:rPr>
              <a:t>.</a:t>
            </a:r>
            <a:r>
              <a:rPr lang="en-US" sz="2400" b="1" dirty="0">
                <a:solidFill>
                  <a:srgbClr val="FFFF00"/>
                </a:solidFill>
              </a:rPr>
              <a:t> Windows 7 will no longer be supported after Dec 31, 2019.   </a:t>
            </a:r>
          </a:p>
          <a:p>
            <a:pPr lvl="1"/>
            <a:r>
              <a:rPr lang="en-US" sz="1800" dirty="0">
                <a:solidFill>
                  <a:srgbClr val="EFEFEF"/>
                </a:solidFill>
                <a:latin typeface="Segoe UI Light"/>
              </a:rPr>
              <a:t>Approximately 4,000 out of 30,000 state devices are running versions of Windows 10.  The remainder will need to be upgraded during the calendar year.</a:t>
            </a:r>
          </a:p>
          <a:p>
            <a:pPr marL="0" lvl="0" indent="0">
              <a:spcBef>
                <a:spcPts val="600"/>
              </a:spcBef>
              <a:spcAft>
                <a:spcPts val="300"/>
              </a:spcAft>
              <a:buNone/>
            </a:pPr>
            <a:r>
              <a:rPr lang="en-US" sz="2400" b="1" dirty="0">
                <a:solidFill>
                  <a:srgbClr val="FFFF00"/>
                </a:solidFill>
              </a:rPr>
              <a:t>Office 2010 will no longer be supported after October 13, 2020. </a:t>
            </a:r>
          </a:p>
          <a:p>
            <a:pPr lvl="1"/>
            <a:r>
              <a:rPr lang="en-US" sz="1800" dirty="0">
                <a:solidFill>
                  <a:srgbClr val="EFEFEF"/>
                </a:solidFill>
                <a:latin typeface="Segoe UI Light"/>
              </a:rPr>
              <a:t>Approximately 9,000 out of 30,000 state devices are running versions greater than Office 2010.  The remainder will need to be upgraded during the calendar year.</a:t>
            </a:r>
          </a:p>
          <a:p>
            <a:pPr marL="0" lvl="0" indent="0">
              <a:spcBef>
                <a:spcPts val="600"/>
              </a:spcBef>
              <a:spcAft>
                <a:spcPts val="300"/>
              </a:spcAft>
              <a:buNone/>
            </a:pPr>
            <a:r>
              <a:rPr lang="en-US" sz="2400" b="1" dirty="0">
                <a:solidFill>
                  <a:srgbClr val="FFFF00"/>
                </a:solidFill>
              </a:rPr>
              <a:t>Office 365 </a:t>
            </a:r>
            <a:r>
              <a:rPr lang="en-US" sz="2400" b="1" dirty="0" err="1">
                <a:solidFill>
                  <a:srgbClr val="FFFF00"/>
                </a:solidFill>
              </a:rPr>
              <a:t>ProPlus</a:t>
            </a:r>
            <a:r>
              <a:rPr lang="en-US" sz="2400" b="1" dirty="0">
                <a:solidFill>
                  <a:srgbClr val="FFFF00"/>
                </a:solidFill>
              </a:rPr>
              <a:t> does not change versions.</a:t>
            </a:r>
          </a:p>
          <a:p>
            <a:pPr lvl="0">
              <a:spcBef>
                <a:spcPts val="600"/>
              </a:spcBef>
              <a:spcAft>
                <a:spcPts val="300"/>
              </a:spcAft>
            </a:pPr>
            <a:r>
              <a:rPr lang="en-US" sz="1800" dirty="0">
                <a:solidFill>
                  <a:srgbClr val="EFEFEF"/>
                </a:solidFill>
              </a:rPr>
              <a:t>Upgrades will take place continually so no large version change or end of life issues in the future</a:t>
            </a:r>
          </a:p>
          <a:p>
            <a:pPr marL="0" lvl="0" indent="0">
              <a:spcBef>
                <a:spcPts val="600"/>
              </a:spcBef>
              <a:spcAft>
                <a:spcPts val="300"/>
              </a:spcAft>
              <a:buNone/>
            </a:pPr>
            <a:r>
              <a:rPr lang="en-US" sz="2400" b="1" dirty="0">
                <a:solidFill>
                  <a:srgbClr val="FFFF00"/>
                </a:solidFill>
              </a:rPr>
              <a:t>Government Cloud is more restrictive than the commercial cloud.</a:t>
            </a:r>
          </a:p>
          <a:p>
            <a:pPr lvl="0">
              <a:spcBef>
                <a:spcPts val="600"/>
              </a:spcBef>
              <a:spcAft>
                <a:spcPts val="300"/>
              </a:spcAft>
            </a:pPr>
            <a:r>
              <a:rPr lang="en-US" sz="1800" dirty="0">
                <a:solidFill>
                  <a:srgbClr val="EFEFEF"/>
                </a:solidFill>
              </a:rPr>
              <a:t>There is higher level of security compliance so applications and features are vetted before being allowing in Government cloud</a:t>
            </a:r>
          </a:p>
          <a:p>
            <a:pPr marL="0" lvl="0" indent="0">
              <a:spcBef>
                <a:spcPts val="600"/>
              </a:spcBef>
              <a:spcAft>
                <a:spcPts val="300"/>
              </a:spcAft>
              <a:buNone/>
            </a:pPr>
            <a:r>
              <a:rPr lang="en-US" sz="2400" b="1" dirty="0">
                <a:solidFill>
                  <a:srgbClr val="FFFF00"/>
                </a:solidFill>
              </a:rPr>
              <a:t>Agencies still have to purchase some online products separately.  </a:t>
            </a:r>
          </a:p>
          <a:p>
            <a:pPr lvl="1"/>
            <a:r>
              <a:rPr lang="en-US" sz="1800" dirty="0">
                <a:solidFill>
                  <a:srgbClr val="EFEFEF"/>
                </a:solidFill>
                <a:latin typeface="Segoe UI Light"/>
              </a:rPr>
              <a:t>Visio, Project, and </a:t>
            </a:r>
            <a:r>
              <a:rPr lang="en-US" sz="1800" dirty="0" err="1">
                <a:solidFill>
                  <a:srgbClr val="EFEFEF"/>
                </a:solidFill>
                <a:latin typeface="Segoe UI Light"/>
              </a:rPr>
              <a:t>PowerBI</a:t>
            </a:r>
            <a:r>
              <a:rPr lang="en-US" sz="1800" dirty="0">
                <a:solidFill>
                  <a:srgbClr val="EFEFEF"/>
                </a:solidFill>
                <a:latin typeface="Segoe UI Light"/>
              </a:rPr>
              <a:t> are tools that are outside the agreement.</a:t>
            </a:r>
          </a:p>
          <a:p>
            <a:pPr marL="0" indent="0">
              <a:spcBef>
                <a:spcPts val="600"/>
              </a:spcBef>
              <a:spcAft>
                <a:spcPts val="300"/>
              </a:spcAft>
              <a:buNone/>
            </a:pPr>
            <a:r>
              <a:rPr lang="en-US" sz="2400" b="1" dirty="0">
                <a:solidFill>
                  <a:srgbClr val="FFFF00"/>
                </a:solidFill>
              </a:rPr>
              <a:t>The state’s email system is running Exchange version 2013 in hybrid mode with Exchange online.  </a:t>
            </a:r>
          </a:p>
          <a:p>
            <a:pPr lvl="1"/>
            <a:r>
              <a:rPr lang="en-US" sz="1800" dirty="0">
                <a:solidFill>
                  <a:schemeClr val="bg1"/>
                </a:solidFill>
                <a:latin typeface="+mn-lt"/>
              </a:rPr>
              <a:t>The state plans to go fully online before any additional investments in the on premise infrastructure are needed.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spTree>
    <p:extLst>
      <p:ext uri="{BB962C8B-B14F-4D97-AF65-F5344CB8AC3E}">
        <p14:creationId xmlns:p14="http://schemas.microsoft.com/office/powerpoint/2010/main" val="43901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285751"/>
            <a:ext cx="11151916" cy="747897"/>
          </a:xfrm>
        </p:spPr>
        <p:txBody>
          <a:bodyPr/>
          <a:lstStyle/>
          <a:p>
            <a:r>
              <a:rPr lang="en-US" b="1" dirty="0">
                <a:solidFill>
                  <a:srgbClr val="FFFF00"/>
                </a:solidFill>
                <a:effectLst>
                  <a:outerShdw blurRad="38100" dist="38100" dir="2700000" algn="tl">
                    <a:srgbClr val="000000">
                      <a:alpha val="43137"/>
                    </a:srgbClr>
                  </a:outerShdw>
                </a:effectLst>
              </a:rPr>
              <a:t>DAS M365 Enterprise Agreement</a:t>
            </a:r>
          </a:p>
        </p:txBody>
      </p:sp>
      <p:sp>
        <p:nvSpPr>
          <p:cNvPr id="3" name="Content Placeholder 2"/>
          <p:cNvSpPr>
            <a:spLocks noGrp="1"/>
          </p:cNvSpPr>
          <p:nvPr>
            <p:ph idx="1"/>
          </p:nvPr>
        </p:nvSpPr>
        <p:spPr>
          <a:xfrm>
            <a:off x="594592" y="1295927"/>
            <a:ext cx="11151916" cy="664797"/>
          </a:xfrm>
        </p:spPr>
        <p:txBody>
          <a:bodyPr/>
          <a:lstStyle/>
          <a:p>
            <a:pPr marL="0" lvl="1" indent="0">
              <a:spcBef>
                <a:spcPts val="600"/>
              </a:spcBef>
              <a:spcAft>
                <a:spcPts val="300"/>
              </a:spcAft>
              <a:buNone/>
            </a:pPr>
            <a:r>
              <a:rPr lang="en-US" b="1" dirty="0">
                <a:solidFill>
                  <a:srgbClr val="FFFF00"/>
                </a:solidFill>
                <a:latin typeface="+mn-lt"/>
                <a:ea typeface="+mn-ea"/>
              </a:rPr>
              <a:t>Many agencies in the state do not purchase Enterprise Agreements that allow them to upgrade with changing technologies.  </a:t>
            </a:r>
          </a:p>
        </p:txBody>
      </p:sp>
      <p:sp>
        <p:nvSpPr>
          <p:cNvPr id="4" name="Content Placeholder 2">
            <a:extLst>
              <a:ext uri="{FF2B5EF4-FFF2-40B4-BE49-F238E27FC236}">
                <a16:creationId xmlns:a16="http://schemas.microsoft.com/office/drawing/2014/main" id="{B1B4B79B-B436-42F0-9B44-26E6098BCF33}"/>
              </a:ext>
            </a:extLst>
          </p:cNvPr>
          <p:cNvSpPr txBox="1">
            <a:spLocks/>
          </p:cNvSpPr>
          <p:nvPr/>
        </p:nvSpPr>
        <p:spPr bwMode="auto">
          <a:xfrm>
            <a:off x="655607" y="2223003"/>
            <a:ext cx="10791645" cy="33547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39725" indent="-339725" algn="l" defTabSz="912813" rtl="0" eaLnBrk="0" fontAlgn="base" hangingPunct="0">
              <a:lnSpc>
                <a:spcPct val="90000"/>
              </a:lnSpc>
              <a:spcBef>
                <a:spcPct val="20000"/>
              </a:spcBef>
              <a:spcAft>
                <a:spcPct val="0"/>
              </a:spcAft>
              <a:buSzPct val="90000"/>
              <a:buFont typeface="Arial" pitchFamily="34" charset="0"/>
              <a:buChar char="•"/>
              <a:defRPr sz="3600">
                <a:solidFill>
                  <a:schemeClr val="tx1"/>
                </a:solidFill>
                <a:latin typeface="+mn-lt"/>
                <a:ea typeface="+mn-ea"/>
                <a:cs typeface="+mn-cs"/>
              </a:defRPr>
            </a:lvl1pPr>
            <a:lvl2pPr marL="573088" indent="-233363" algn="l" defTabSz="912813" rtl="0" eaLnBrk="0" fontAlgn="base" hangingPunct="0">
              <a:lnSpc>
                <a:spcPct val="90000"/>
              </a:lnSpc>
              <a:spcBef>
                <a:spcPct val="20000"/>
              </a:spcBef>
              <a:spcAft>
                <a:spcPct val="0"/>
              </a:spcAft>
              <a:buSzPct val="90000"/>
              <a:buFont typeface="Wingdings" pitchFamily="2" charset="2"/>
              <a:buChar char=""/>
              <a:defRPr sz="2400">
                <a:solidFill>
                  <a:schemeClr val="tx1"/>
                </a:solidFill>
                <a:latin typeface="Segoe UI" pitchFamily="34" charset="0"/>
                <a:cs typeface="+mn-cs"/>
              </a:defRPr>
            </a:lvl2pPr>
            <a:lvl3pPr marL="798513" indent="-225425" algn="l" defTabSz="912813" rtl="0" eaLnBrk="0" fontAlgn="base" hangingPunct="0">
              <a:lnSpc>
                <a:spcPct val="90000"/>
              </a:lnSpc>
              <a:spcBef>
                <a:spcPct val="20000"/>
              </a:spcBef>
              <a:spcAft>
                <a:spcPct val="0"/>
              </a:spcAft>
              <a:buSzPct val="90000"/>
              <a:buFont typeface="Wingdings" pitchFamily="2" charset="2"/>
              <a:buChar char=""/>
              <a:tabLst>
                <a:tab pos="798513" algn="l"/>
              </a:tabLst>
              <a:defRPr sz="2400">
                <a:solidFill>
                  <a:schemeClr val="tx1"/>
                </a:solidFill>
                <a:latin typeface="Segoe UI" pitchFamily="34" charset="0"/>
                <a:cs typeface="+mn-cs"/>
              </a:defRPr>
            </a:lvl3pPr>
            <a:lvl4pPr marL="1030288" indent="-231775" algn="l" defTabSz="912813" rtl="0" eaLnBrk="0" fontAlgn="base" hangingPunct="0">
              <a:lnSpc>
                <a:spcPct val="90000"/>
              </a:lnSpc>
              <a:spcBef>
                <a:spcPct val="20000"/>
              </a:spcBef>
              <a:spcAft>
                <a:spcPct val="0"/>
              </a:spcAft>
              <a:buSzPct val="90000"/>
              <a:buFont typeface="Wingdings" pitchFamily="2" charset="2"/>
              <a:buChar char=""/>
              <a:defRPr sz="2000">
                <a:solidFill>
                  <a:schemeClr val="tx1"/>
                </a:solidFill>
                <a:latin typeface="Segoe UI" pitchFamily="34" charset="0"/>
                <a:cs typeface="+mn-cs"/>
              </a:defRPr>
            </a:lvl4pPr>
            <a:lvl5pPr marL="1255713" indent="-225425" algn="l" defTabSz="912813" rtl="0" eaLnBrk="0" fontAlgn="base" hangingPunct="0">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5pPr>
            <a:lvl6pPr marL="17129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6pPr>
            <a:lvl7pPr marL="21701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7pPr>
            <a:lvl8pPr marL="26273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8pPr>
            <a:lvl9pPr marL="3084513" indent="-225425" algn="l" defTabSz="912813" rtl="0" fontAlgn="base">
              <a:lnSpc>
                <a:spcPct val="90000"/>
              </a:lnSpc>
              <a:spcBef>
                <a:spcPct val="20000"/>
              </a:spcBef>
              <a:spcAft>
                <a:spcPct val="0"/>
              </a:spcAft>
              <a:buSzPct val="90000"/>
              <a:buFont typeface="Wingdings" pitchFamily="2" charset="2"/>
              <a:buChar char=""/>
              <a:tabLst>
                <a:tab pos="1255713" algn="l"/>
              </a:tabLst>
              <a:defRPr sz="2000">
                <a:solidFill>
                  <a:schemeClr val="tx1"/>
                </a:solidFill>
                <a:latin typeface="Segoe UI" pitchFamily="34" charset="0"/>
                <a:cs typeface="+mn-cs"/>
              </a:defRPr>
            </a:lvl9pPr>
          </a:lstStyle>
          <a:p>
            <a:r>
              <a:rPr lang="en-US" sz="2000" kern="0" dirty="0">
                <a:solidFill>
                  <a:schemeClr val="bg1"/>
                </a:solidFill>
              </a:rPr>
              <a:t>The agreement only covers Executive Branch Agencies</a:t>
            </a:r>
          </a:p>
          <a:p>
            <a:r>
              <a:rPr lang="en-US" sz="2000" kern="0" dirty="0">
                <a:solidFill>
                  <a:schemeClr val="bg1"/>
                </a:solidFill>
              </a:rPr>
              <a:t>The M365 Enterprise Agreement is with DAS not the agencies individually.  DAS will be provided the funding from OPM to make payments to Microsoft over the term of the five year agreement</a:t>
            </a:r>
          </a:p>
          <a:p>
            <a:r>
              <a:rPr lang="en-US" sz="2000" kern="0" dirty="0">
                <a:solidFill>
                  <a:schemeClr val="bg1"/>
                </a:solidFill>
              </a:rPr>
              <a:t>Agencies will be working directly with their OPM Budget Analyst on the impacts to their individual budgets</a:t>
            </a:r>
          </a:p>
          <a:p>
            <a:r>
              <a:rPr lang="en-US" sz="2000" kern="0" dirty="0">
                <a:solidFill>
                  <a:schemeClr val="bg1"/>
                </a:solidFill>
              </a:rPr>
              <a:t>Roughly 1/3 of the state user population has an enterprise agreement, 1/3 has a partial agreement, and 1/3 has no agreement. </a:t>
            </a:r>
          </a:p>
          <a:p>
            <a:r>
              <a:rPr lang="en-US" sz="2000" kern="0" dirty="0">
                <a:solidFill>
                  <a:schemeClr val="bg1"/>
                </a:solidFill>
              </a:rPr>
              <a:t>To purchase other online tools like Visio, Project, and </a:t>
            </a:r>
            <a:r>
              <a:rPr lang="en-US" sz="2000" kern="0" dirty="0" err="1">
                <a:solidFill>
                  <a:schemeClr val="bg1"/>
                </a:solidFill>
              </a:rPr>
              <a:t>PowerBI</a:t>
            </a:r>
            <a:r>
              <a:rPr lang="en-US" sz="2000" kern="0" dirty="0">
                <a:solidFill>
                  <a:schemeClr val="bg1"/>
                </a:solidFill>
              </a:rPr>
              <a:t>, they must use an Enterprise Agreement</a:t>
            </a:r>
          </a:p>
          <a:p>
            <a:r>
              <a:rPr lang="en-US" sz="2000" kern="0" dirty="0">
                <a:solidFill>
                  <a:schemeClr val="bg1"/>
                </a:solidFill>
              </a:rPr>
              <a:t>There is a statewide Enterprise Agreement that agencies can utilize for those purchases so they don’t have to set up a new 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661" y="228601"/>
            <a:ext cx="1072444" cy="1058636"/>
          </a:xfrm>
          <a:prstGeom prst="rect">
            <a:avLst/>
          </a:prstGeom>
        </p:spPr>
      </p:pic>
    </p:spTree>
    <p:extLst>
      <p:ext uri="{BB962C8B-B14F-4D97-AF65-F5344CB8AC3E}">
        <p14:creationId xmlns:p14="http://schemas.microsoft.com/office/powerpoint/2010/main" val="3848517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heme/theme1.xml><?xml version="1.0" encoding="utf-8"?>
<a:theme xmlns:a="http://schemas.openxmlformats.org/drawingml/2006/main" name="10_Windows_Server_Management_Marketing_Template_16x9_v10">
  <a:themeElements>
    <a:clrScheme name="Custom 3">
      <a:dk1>
        <a:srgbClr val="505050"/>
      </a:dk1>
      <a:lt1>
        <a:srgbClr val="EFEFEF"/>
      </a:lt1>
      <a:dk2>
        <a:srgbClr val="00188F"/>
      </a:dk2>
      <a:lt2>
        <a:srgbClr val="969696"/>
      </a:lt2>
      <a:accent1>
        <a:srgbClr val="00188F"/>
      </a:accent1>
      <a:accent2>
        <a:srgbClr val="7FBA00"/>
      </a:accent2>
      <a:accent3>
        <a:srgbClr val="F6F6F6"/>
      </a:accent3>
      <a:accent4>
        <a:srgbClr val="434343"/>
      </a:accent4>
      <a:accent5>
        <a:srgbClr val="AAABC6"/>
      </a:accent5>
      <a:accent6>
        <a:srgbClr val="72A800"/>
      </a:accent6>
      <a:hlink>
        <a:srgbClr val="FFC000"/>
      </a:hlink>
      <a:folHlink>
        <a:srgbClr val="002050"/>
      </a:folHlink>
    </a:clrScheme>
    <a:fontScheme name="10_Windows_Server_Management_Marketing_Template_16x9_v10">
      <a:majorFont>
        <a:latin typeface="Segoe UI Light"/>
        <a:ea typeface=""/>
        <a:cs typeface="Arial"/>
      </a:majorFont>
      <a:minorFont>
        <a:latin typeface="Segoe UI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Windows_Server_Management_Marketing_Template_16x9_v10 1">
        <a:dk1>
          <a:srgbClr val="505050"/>
        </a:dk1>
        <a:lt1>
          <a:srgbClr val="EFEFEF"/>
        </a:lt1>
        <a:dk2>
          <a:srgbClr val="00188F"/>
        </a:dk2>
        <a:lt2>
          <a:srgbClr val="969696"/>
        </a:lt2>
        <a:accent1>
          <a:srgbClr val="00188F"/>
        </a:accent1>
        <a:accent2>
          <a:srgbClr val="7FBA00"/>
        </a:accent2>
        <a:accent3>
          <a:srgbClr val="F6F6F6"/>
        </a:accent3>
        <a:accent4>
          <a:srgbClr val="434343"/>
        </a:accent4>
        <a:accent5>
          <a:srgbClr val="AAABC6"/>
        </a:accent5>
        <a:accent6>
          <a:srgbClr val="72A800"/>
        </a:accent6>
        <a:hlink>
          <a:srgbClr val="00188F"/>
        </a:hlink>
        <a:folHlink>
          <a:srgbClr val="0020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Windows_Server_Management_Marketing_Template_16x9_v10">
  <a:themeElements>
    <a:clrScheme name="Custom 3">
      <a:dk1>
        <a:srgbClr val="505050"/>
      </a:dk1>
      <a:lt1>
        <a:srgbClr val="EFEFEF"/>
      </a:lt1>
      <a:dk2>
        <a:srgbClr val="00188F"/>
      </a:dk2>
      <a:lt2>
        <a:srgbClr val="969696"/>
      </a:lt2>
      <a:accent1>
        <a:srgbClr val="00188F"/>
      </a:accent1>
      <a:accent2>
        <a:srgbClr val="7FBA00"/>
      </a:accent2>
      <a:accent3>
        <a:srgbClr val="F6F6F6"/>
      </a:accent3>
      <a:accent4>
        <a:srgbClr val="434343"/>
      </a:accent4>
      <a:accent5>
        <a:srgbClr val="AAABC6"/>
      </a:accent5>
      <a:accent6>
        <a:srgbClr val="72A800"/>
      </a:accent6>
      <a:hlink>
        <a:srgbClr val="FFC000"/>
      </a:hlink>
      <a:folHlink>
        <a:srgbClr val="002050"/>
      </a:folHlink>
    </a:clrScheme>
    <a:fontScheme name="10_Windows_Server_Management_Marketing_Template_16x9_v10">
      <a:majorFont>
        <a:latin typeface="Segoe UI Light"/>
        <a:ea typeface=""/>
        <a:cs typeface="Arial"/>
      </a:majorFont>
      <a:minorFont>
        <a:latin typeface="Segoe UI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Windows_Server_Management_Marketing_Template_16x9_v10 1">
        <a:dk1>
          <a:srgbClr val="505050"/>
        </a:dk1>
        <a:lt1>
          <a:srgbClr val="EFEFEF"/>
        </a:lt1>
        <a:dk2>
          <a:srgbClr val="00188F"/>
        </a:dk2>
        <a:lt2>
          <a:srgbClr val="969696"/>
        </a:lt2>
        <a:accent1>
          <a:srgbClr val="00188F"/>
        </a:accent1>
        <a:accent2>
          <a:srgbClr val="7FBA00"/>
        </a:accent2>
        <a:accent3>
          <a:srgbClr val="F6F6F6"/>
        </a:accent3>
        <a:accent4>
          <a:srgbClr val="434343"/>
        </a:accent4>
        <a:accent5>
          <a:srgbClr val="AAABC6"/>
        </a:accent5>
        <a:accent6>
          <a:srgbClr val="72A800"/>
        </a:accent6>
        <a:hlink>
          <a:srgbClr val="00188F"/>
        </a:hlink>
        <a:folHlink>
          <a:srgbClr val="0020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indows_Server_Management_Marketing_Template_16x9_v10">
  <a:themeElements>
    <a:clrScheme name="Custom 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FFD565"/>
      </a:hlink>
      <a:folHlink>
        <a:srgbClr val="FFBA65"/>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4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5.xml><?xml version="1.0" encoding="utf-8"?>
<a:theme xmlns:a="http://schemas.openxmlformats.org/drawingml/2006/main" name="5-30551_TR19_BO_CT_Template">
  <a:themeElements>
    <a:clrScheme name="TR19 - BO">
      <a:dk1>
        <a:srgbClr val="505050"/>
      </a:dk1>
      <a:lt1>
        <a:srgbClr val="FFFFFF"/>
      </a:lt1>
      <a:dk2>
        <a:srgbClr val="0072C6"/>
      </a:dk2>
      <a:lt2>
        <a:srgbClr val="D2D2D2"/>
      </a:lt2>
      <a:accent1>
        <a:srgbClr val="DC3C00"/>
      </a:accent1>
      <a:accent2>
        <a:srgbClr val="0072C6"/>
      </a:accent2>
      <a:accent3>
        <a:srgbClr val="7FBA00"/>
      </a:accent3>
      <a:accent4>
        <a:srgbClr val="FCD116"/>
      </a:accent4>
      <a:accent5>
        <a:srgbClr val="68217A"/>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304_daga" id="{39E060DE-CB36-411B-AE16-8A209A19592A}" vid="{0D6E81C4-E76B-4314-A814-5F0189D9B1F7}"/>
    </a:ext>
  </a:extLst>
</a:theme>
</file>

<file path=ppt/theme/theme6.xml><?xml version="1.0" encoding="utf-8"?>
<a:theme xmlns:a="http://schemas.openxmlformats.org/drawingml/2006/main" name="2_TechEd 2014 Dk Blue">
  <a:themeElements>
    <a:clrScheme name="Custom 3">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00"/>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505050"/>
    </a:dk1>
    <a:lt1>
      <a:srgbClr val="EFEFEF"/>
    </a:lt1>
    <a:dk2>
      <a:srgbClr val="00188F"/>
    </a:dk2>
    <a:lt2>
      <a:srgbClr val="969696"/>
    </a:lt2>
    <a:accent1>
      <a:srgbClr val="00188F"/>
    </a:accent1>
    <a:accent2>
      <a:srgbClr val="7FBA00"/>
    </a:accent2>
    <a:accent3>
      <a:srgbClr val="F6F6F6"/>
    </a:accent3>
    <a:accent4>
      <a:srgbClr val="434343"/>
    </a:accent4>
    <a:accent5>
      <a:srgbClr val="AAABC6"/>
    </a:accent5>
    <a:accent6>
      <a:srgbClr val="72A800"/>
    </a:accent6>
    <a:hlink>
      <a:srgbClr val="FFC000"/>
    </a:hlink>
    <a:folHlink>
      <a:srgbClr val="00205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6F37E39BC3A0458509ABDF850C29FB" ma:contentTypeVersion="5" ma:contentTypeDescription="Create a new document." ma:contentTypeScope="" ma:versionID="5c002f46d8fab7fdb4c75342da0144a5">
  <xsd:schema xmlns:xsd="http://www.w3.org/2001/XMLSchema" xmlns:xs="http://www.w3.org/2001/XMLSchema" xmlns:p="http://schemas.microsoft.com/office/2006/metadata/properties" xmlns:ns3="ba0f3da3-a053-407d-a2cd-5ae90d58d755" xmlns:ns4="4aafe7f1-d98e-4aee-863a-2a355e525271" targetNamespace="http://schemas.microsoft.com/office/2006/metadata/properties" ma:root="true" ma:fieldsID="c8f75c474731defb94983741d3943aac" ns3:_="" ns4:_="">
    <xsd:import namespace="ba0f3da3-a053-407d-a2cd-5ae90d58d755"/>
    <xsd:import namespace="4aafe7f1-d98e-4aee-863a-2a355e5252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0f3da3-a053-407d-a2cd-5ae90d58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afe7f1-d98e-4aee-863a-2a355e5252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5D7485-69A5-4CF3-B066-199E259FE080}">
  <ds:schemaRefs>
    <ds:schemaRef ds:uri="http://schemas.microsoft.com/sharepoint/v3/contenttype/forms"/>
  </ds:schemaRefs>
</ds:datastoreItem>
</file>

<file path=customXml/itemProps2.xml><?xml version="1.0" encoding="utf-8"?>
<ds:datastoreItem xmlns:ds="http://schemas.openxmlformats.org/officeDocument/2006/customXml" ds:itemID="{882F5C68-6120-4EEE-975A-BD6D49786EE2}">
  <ds:schemaRef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4aafe7f1-d98e-4aee-863a-2a355e525271"/>
    <ds:schemaRef ds:uri="ba0f3da3-a053-407d-a2cd-5ae90d58d755"/>
    <ds:schemaRef ds:uri="http://purl.org/dc/elements/1.1/"/>
  </ds:schemaRefs>
</ds:datastoreItem>
</file>

<file path=customXml/itemProps3.xml><?xml version="1.0" encoding="utf-8"?>
<ds:datastoreItem xmlns:ds="http://schemas.openxmlformats.org/officeDocument/2006/customXml" ds:itemID="{FB0DEF75-27A7-4B5D-BD88-99EE42157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0f3da3-a053-407d-a2cd-5ae90d58d755"/>
    <ds:schemaRef ds:uri="4aafe7f1-d98e-4aee-863a-2a355e5252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17183</TotalTime>
  <Words>1052</Words>
  <Application>Microsoft Office PowerPoint</Application>
  <PresentationFormat>Widescreen</PresentationFormat>
  <Paragraphs>178</Paragraphs>
  <Slides>20</Slides>
  <Notes>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35" baseType="lpstr">
      <vt:lpstr>Arial</vt:lpstr>
      <vt:lpstr>Calibri</vt:lpstr>
      <vt:lpstr>Consolas</vt:lpstr>
      <vt:lpstr>Segoe Semibold</vt:lpstr>
      <vt:lpstr>Segoe UI</vt:lpstr>
      <vt:lpstr>Segoe UI Light</vt:lpstr>
      <vt:lpstr>Segoe UI Semibold</vt:lpstr>
      <vt:lpstr>Wingdings</vt:lpstr>
      <vt:lpstr>10_Windows_Server_Management_Marketing_Template_16x9_v10</vt:lpstr>
      <vt:lpstr>12_Windows_Server_Management_Marketing_Template_16x9_v10</vt:lpstr>
      <vt:lpstr>Windows_Server_Management_Marketing_Template_16x9_v10</vt:lpstr>
      <vt:lpstr>4_TechEd 2014 Dk Blue</vt:lpstr>
      <vt:lpstr>5-30551_TR19_BO_CT_Template</vt:lpstr>
      <vt:lpstr>2_TechEd 2014 Dk Blue</vt:lpstr>
      <vt:lpstr>think-cell Slide</vt:lpstr>
      <vt:lpstr>CT Municipal and State Procurement Summit 2019</vt:lpstr>
      <vt:lpstr>Microsoft 365</vt:lpstr>
      <vt:lpstr>Microsoft 365</vt:lpstr>
      <vt:lpstr>Microsoft 365</vt:lpstr>
      <vt:lpstr>Microsoft 365 Compliance </vt:lpstr>
      <vt:lpstr>Government F1 vs E3</vt:lpstr>
      <vt:lpstr>Government F1 vs E3</vt:lpstr>
      <vt:lpstr>Notable Considerations</vt:lpstr>
      <vt:lpstr>DAS M365 Enterprise Agreement</vt:lpstr>
      <vt:lpstr>Benefits</vt:lpstr>
      <vt:lpstr>Protect and Govern</vt:lpstr>
      <vt:lpstr>PowerPoint Presentation</vt:lpstr>
      <vt:lpstr>Teams</vt:lpstr>
      <vt:lpstr>Teams</vt:lpstr>
      <vt:lpstr>Teams</vt:lpstr>
      <vt:lpstr>Teams</vt:lpstr>
      <vt:lpstr>Create and collaborate with Microsoft Office 365 Pro Plus</vt:lpstr>
      <vt:lpstr>Sync files automatically and work offline with OneDrive for Business</vt:lpstr>
      <vt:lpstr>Next Steps</vt:lpstr>
      <vt:lpstr>Angela.Taetz@ct.gov 860-622-2415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McBrine</dc:creator>
  <cp:lastModifiedBy>Taetz, Angela L</cp:lastModifiedBy>
  <cp:revision>635</cp:revision>
  <cp:lastPrinted>2015-06-17T19:02:12Z</cp:lastPrinted>
  <dcterms:created xsi:type="dcterms:W3CDTF">2014-04-23T16:31:51Z</dcterms:created>
  <dcterms:modified xsi:type="dcterms:W3CDTF">2019-09-19T15:44:56Z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0x010100F76F37E39BC3A0458509ABDF850C29FB</vt:lpwstr>
  </property>
</Properties>
</file>