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1026" name="Picture 2" descr="C:\Users\Tina\AppData\Local\Microsoft\Windows\Temporary Internet Files\Content.IE5\ZI0WUZSM\200px-Glass_Joe2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1" y="1232174"/>
            <a:ext cx="2667000" cy="4393651"/>
          </a:xfrm>
          <a:prstGeom prst="rect">
            <a:avLst/>
          </a:prstGeom>
          <a:noFill/>
        </p:spPr>
      </p:pic>
      <p:sp>
        <p:nvSpPr>
          <p:cNvPr id="5" name="Oval Callout 4"/>
          <p:cNvSpPr/>
          <p:nvPr/>
        </p:nvSpPr>
        <p:spPr>
          <a:xfrm>
            <a:off x="4343400" y="762000"/>
            <a:ext cx="3962400" cy="2590800"/>
          </a:xfrm>
          <a:prstGeom prst="wedgeEllipseCallout">
            <a:avLst>
              <a:gd name="adj1" fmla="val -96447"/>
              <a:gd name="adj2" fmla="val 46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PUNCH OUT EXPANSION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2050" name="Picture 2" descr="C:\Users\Tina\AppData\Local\Microsoft\Windows\Temporary Internet Files\Content.IE5\WTK292CH\computer%20read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762000"/>
            <a:ext cx="3143250" cy="29083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14775" y="3894416"/>
            <a:ext cx="5808257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PUNCH OUT:</a:t>
            </a:r>
          </a:p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Ordering 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directly</a:t>
            </a:r>
          </a:p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from negotiated vendor</a:t>
            </a:r>
          </a:p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Website catalogs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53000" y="1752600"/>
            <a:ext cx="31237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Reduces catalog</a:t>
            </a:r>
          </a:p>
          <a:p>
            <a:pPr algn="ctr"/>
            <a:r>
              <a:rPr lang="en-US" sz="2400" b="1" dirty="0" smtClean="0"/>
              <a:t>and item maintenance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377281" y="685800"/>
            <a:ext cx="40021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Provides automated ordering,</a:t>
            </a:r>
          </a:p>
          <a:p>
            <a:pPr algn="ctr"/>
            <a:r>
              <a:rPr lang="en-US" sz="2400" b="1" dirty="0" smtClean="0"/>
              <a:t>budget-check and payment</a:t>
            </a:r>
            <a:endParaRPr lang="en-US" sz="2400" b="1" dirty="0"/>
          </a:p>
        </p:txBody>
      </p:sp>
      <p:sp>
        <p:nvSpPr>
          <p:cNvPr id="9" name="Explosion 1 8"/>
          <p:cNvSpPr/>
          <p:nvPr/>
        </p:nvSpPr>
        <p:spPr>
          <a:xfrm>
            <a:off x="5181600" y="2514600"/>
            <a:ext cx="3200400" cy="3200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Successful Pilot with Office Supplies Contract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84" y="155764"/>
            <a:ext cx="8942916" cy="67022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43000" y="762000"/>
            <a:ext cx="709925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Potential punch-out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CANDIDATES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2743200"/>
            <a:ext cx="24063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“MRO” 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05787" y="3810000"/>
            <a:ext cx="56393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MEDICAL SUPPLIES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19600" y="2667000"/>
            <a:ext cx="3785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AUTO PARTS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05000" y="5029200"/>
            <a:ext cx="5014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POLICE SUPPLIES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44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Tina</dc:creator>
  <cp:lastModifiedBy>Costanzo, Tina</cp:lastModifiedBy>
  <cp:revision>13</cp:revision>
  <dcterms:created xsi:type="dcterms:W3CDTF">2017-09-17T21:34:36Z</dcterms:created>
  <dcterms:modified xsi:type="dcterms:W3CDTF">2017-09-20T19:11:47Z</dcterms:modified>
</cp:coreProperties>
</file>