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27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4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479DEA-4C2B-4AC1-8EDF-F5C416C98A88}" type="datetimeFigureOut">
              <a:rPr lang="en-US" smtClean="0"/>
              <a:t>9/20/2017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D3698-8922-417D-B940-764C8EFA0B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8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2738B-877B-499A-B292-D9E68939C253}" type="datetimeFigureOut">
              <a:rPr lang="en-US" smtClean="0"/>
              <a:pPr/>
              <a:t>9/20/2017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8922E-9539-4F69-A214-191538665E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43" y="155764"/>
            <a:ext cx="8942916" cy="6702236"/>
          </a:xfrm>
          <a:prstGeom prst="rect">
            <a:avLst/>
          </a:prstGeom>
        </p:spPr>
      </p:pic>
      <p:pic>
        <p:nvPicPr>
          <p:cNvPr id="1029" name="Picture 5" descr="C:\Users\Tina\AppData\Local\Microsoft\Windows\Temporary Internet Files\Content.IE5\US859HGY\Org_chart_Icon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676400"/>
            <a:ext cx="8305800" cy="47244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96579" y="609600"/>
            <a:ext cx="810087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4800" b="1" cap="all" spc="0" dirty="0" smtClean="0">
                <a:ln/>
                <a:solidFill>
                  <a:srgbClr val="4227E5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ORGANIZATIONAL ALIGNMENT</a:t>
            </a:r>
            <a:endParaRPr lang="en-US" sz="4800" b="1" cap="all" spc="0" dirty="0">
              <a:ln/>
              <a:solidFill>
                <a:srgbClr val="4227E5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43" y="155764"/>
            <a:ext cx="8942916" cy="6702236"/>
          </a:xfrm>
          <a:prstGeom prst="rect">
            <a:avLst/>
          </a:prstGeom>
        </p:spPr>
      </p:pic>
      <p:pic>
        <p:nvPicPr>
          <p:cNvPr id="2051" name="Picture 3" descr="C:\Users\Tina\AppData\Local\Microsoft\Windows\Temporary Internet Files\Content.IE5\US859HGY\daily-meeting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0700" y="749322"/>
            <a:ext cx="1701800" cy="2006600"/>
          </a:xfrm>
          <a:prstGeom prst="rect">
            <a:avLst/>
          </a:prstGeom>
          <a:noFill/>
        </p:spPr>
      </p:pic>
      <p:pic>
        <p:nvPicPr>
          <p:cNvPr id="2052" name="Picture 4" descr="C:\Users\Tina\AppData\Local\Microsoft\Windows\Temporary Internet Files\Content.IE5\WTK292CH\skillsvisiongoals-300x3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77357" y="737290"/>
            <a:ext cx="1752600" cy="1884947"/>
          </a:xfrm>
          <a:prstGeom prst="rect">
            <a:avLst/>
          </a:prstGeom>
          <a:noFill/>
        </p:spPr>
      </p:pic>
      <p:pic>
        <p:nvPicPr>
          <p:cNvPr id="2056" name="Picture 8" descr="C:\Users\Tina\AppData\Local\Microsoft\Windows\Temporary Internet Files\Content.IE5\US859HGY\workload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742" y="3886200"/>
            <a:ext cx="1536700" cy="2363882"/>
          </a:xfrm>
          <a:prstGeom prst="rect">
            <a:avLst/>
          </a:prstGeom>
          <a:noFill/>
        </p:spPr>
      </p:pic>
      <p:pic>
        <p:nvPicPr>
          <p:cNvPr id="2057" name="Picture 9" descr="C:\Users\Tina\AppData\Local\Microsoft\Windows\Temporary Internet Files\Content.IE5\ZI0WUZSM\Eo-scale2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371600" y="535082"/>
            <a:ext cx="6096000" cy="5943600"/>
          </a:xfrm>
          <a:prstGeom prst="rect">
            <a:avLst/>
          </a:prstGeom>
          <a:noFill/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3983" y="4731596"/>
            <a:ext cx="2085974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84" y="155764"/>
            <a:ext cx="8942916" cy="6702236"/>
          </a:xfrm>
          <a:prstGeom prst="rect">
            <a:avLst/>
          </a:prstGeom>
        </p:spPr>
      </p:pic>
      <p:pic>
        <p:nvPicPr>
          <p:cNvPr id="3074" name="Picture 2" descr="C:\Users\Tina\AppData\Local\Microsoft\Windows\Temporary Internet Files\Content.IE5\ZI0WUZSM\Shopping_cart_with_food_clip_art.svg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2743200"/>
            <a:ext cx="2743200" cy="3200400"/>
          </a:xfrm>
          <a:prstGeom prst="rect">
            <a:avLst/>
          </a:prstGeom>
          <a:noFill/>
        </p:spPr>
      </p:pic>
      <p:pic>
        <p:nvPicPr>
          <p:cNvPr id="3077" name="Picture 5" descr="C:\Users\Tina\AppData\Local\Microsoft\Windows\Temporary Internet Files\Content.IE5\WTK292CH\agency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29400" y="2743200"/>
            <a:ext cx="1905000" cy="3200400"/>
          </a:xfrm>
          <a:prstGeom prst="rect">
            <a:avLst/>
          </a:prstGeom>
          <a:noFill/>
        </p:spPr>
      </p:pic>
      <p:sp>
        <p:nvSpPr>
          <p:cNvPr id="9" name="Oval 8"/>
          <p:cNvSpPr/>
          <p:nvPr/>
        </p:nvSpPr>
        <p:spPr>
          <a:xfrm>
            <a:off x="1219200" y="685800"/>
            <a:ext cx="7315200" cy="21336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BENCHMARKING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 ORGANIZATIONAL MODELS</a:t>
            </a:r>
          </a:p>
          <a:p>
            <a:pPr algn="ctr"/>
            <a:endParaRPr lang="en-US" sz="2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PUBLIC &amp; PRIVATE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SECTORS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2" name="Left Arrow 11"/>
          <p:cNvSpPr/>
          <p:nvPr/>
        </p:nvSpPr>
        <p:spPr>
          <a:xfrm>
            <a:off x="3581400" y="3124200"/>
            <a:ext cx="2667000" cy="838200"/>
          </a:xfrm>
          <a:prstGeom prst="lef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COMMODITY TEAMS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3657600" y="4648200"/>
            <a:ext cx="2743200" cy="838200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CUSTOMER TEAMS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2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14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Tina</dc:creator>
  <cp:lastModifiedBy>Costanzo, Tina</cp:lastModifiedBy>
  <cp:revision>9</cp:revision>
  <dcterms:created xsi:type="dcterms:W3CDTF">2017-09-17T21:34:36Z</dcterms:created>
  <dcterms:modified xsi:type="dcterms:W3CDTF">2017-09-20T15:28:09Z</dcterms:modified>
</cp:coreProperties>
</file>