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8" r:id="rId2"/>
    <p:sldId id="257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6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28842-6C5A-485C-B1AA-589C1BF7EBD1}" type="datetimeFigureOut">
              <a:rPr lang="en-US" smtClean="0"/>
              <a:t>9/21/2017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34AC6-598A-47EF-A24C-8C8D987C67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738B-877B-499A-B292-D9E68939C253}" type="datetimeFigureOut">
              <a:rPr lang="en-US" smtClean="0"/>
              <a:pPr/>
              <a:t>9/21/2017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8922E-9539-4F69-A214-191538665E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" y="155764"/>
            <a:ext cx="8942916" cy="6702236"/>
          </a:xfrm>
          <a:prstGeom prst="rect">
            <a:avLst/>
          </a:prstGeom>
        </p:spPr>
      </p:pic>
      <p:pic>
        <p:nvPicPr>
          <p:cNvPr id="1026" name="Picture 2" descr="C:\Users\Tina\AppData\Local\Microsoft\Windows\Temporary Internet Files\Content.IE5\US859HGY\3447084051_eb338b86c8_o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25582"/>
            <a:ext cx="8442158" cy="55626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79864" y="914400"/>
            <a:ext cx="70784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DAS PROCUEMENT: </a:t>
            </a:r>
          </a:p>
          <a:p>
            <a:pPr algn="ctr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OUR </a:t>
            </a: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VISION STATEMENT</a:t>
            </a:r>
            <a:endParaRPr lang="en-U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3429000"/>
            <a:ext cx="746236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8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</a:t>
            </a:r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INNOVATION</a:t>
            </a:r>
          </a:p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IN PUBLIC PROCUREMENT</a:t>
            </a:r>
          </a:p>
          <a:p>
            <a:pPr algn="ctr"/>
            <a:r>
              <a:rPr lang="en-US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TODAY AND TOMORROW”</a:t>
            </a:r>
            <a:endParaRPr lang="en-US" sz="48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tar Tre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3" y="155764"/>
            <a:ext cx="8942916" cy="6702236"/>
          </a:xfrm>
          <a:prstGeom prst="rect">
            <a:avLst/>
          </a:prstGeom>
        </p:spPr>
      </p:pic>
      <p:pic>
        <p:nvPicPr>
          <p:cNvPr id="2052" name="Picture 4" descr="C:\Users\Tina\AppData\Local\Microsoft\Windows\Temporary Internet Files\Content.IE5\NZ74J4TK\galaxy_by_jayce76-d4mkyq7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685800"/>
            <a:ext cx="8153400" cy="5715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0502" y="1143000"/>
            <a:ext cx="756021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STRATEGIC BUSINESS PLANNING</a:t>
            </a:r>
          </a:p>
          <a:p>
            <a:pPr algn="ctr"/>
            <a:r>
              <a:rPr lang="en-US" sz="40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INITIATIVES THAT SUPPORT:</a:t>
            </a:r>
            <a:endParaRPr lang="en-US" sz="40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4362" y="3046750"/>
            <a:ext cx="60326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dirty="0" smtClean="0">
                <a:ln w="50800"/>
                <a:solidFill>
                  <a:schemeClr val="bg1"/>
                </a:solidFill>
              </a:rPr>
              <a:t>CONTINUOUS  IMPROVEMENT</a:t>
            </a:r>
            <a:endParaRPr lang="en-US" sz="3600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8579" y="3994666"/>
            <a:ext cx="4381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CUSTOMER 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SERVICE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77113" y="5105400"/>
            <a:ext cx="59648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INNOVATIVE BUSINESS SOLUTIONS</a:t>
            </a:r>
            <a:endParaRPr lang="en-US" sz="32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82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31</Words>
  <Application>Microsoft Office PowerPoint</Application>
  <PresentationFormat>On-screen Show (4:3)</PresentationFormat>
  <Paragraphs>10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Tina</dc:creator>
  <cp:lastModifiedBy>Costanzo, Tina</cp:lastModifiedBy>
  <cp:revision>9</cp:revision>
  <dcterms:created xsi:type="dcterms:W3CDTF">2017-09-17T21:34:36Z</dcterms:created>
  <dcterms:modified xsi:type="dcterms:W3CDTF">2017-09-21T17:16:50Z</dcterms:modified>
</cp:coreProperties>
</file>