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00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2738B-877B-499A-B292-D9E68939C25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84" y="155764"/>
            <a:ext cx="8942916" cy="6702236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914400" y="748556"/>
            <a:ext cx="7104574" cy="240065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ANNUAL</a:t>
            </a:r>
          </a:p>
          <a:p>
            <a:pPr algn="ctr"/>
            <a:r>
              <a:rPr lang="en-US" sz="5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CUSTOMER SATISFACTION</a:t>
            </a:r>
          </a:p>
          <a:p>
            <a:pPr algn="ctr"/>
            <a:r>
              <a:rPr lang="en-US" sz="5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SURVEY</a:t>
            </a:r>
            <a:endParaRPr lang="en-US" sz="5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1" name="Picture 2" descr="C:\Users\Tina\AppData\Local\Microsoft\Windows\Temporary Internet Files\Content.IE5\NZ74J4TK\measurement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267200"/>
            <a:ext cx="3810000" cy="21336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3276600" y="3807806"/>
            <a:ext cx="524137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WHAT GETS MEASURED</a:t>
            </a:r>
          </a:p>
          <a:p>
            <a:pPr algn="ctr"/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GETS DONE!</a:t>
            </a:r>
            <a:endParaRPr lang="en-U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85160" y="609600"/>
            <a:ext cx="795544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measure customer satisfaction</a:t>
            </a:r>
          </a:p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of all das procurement programs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7158" y="2286000"/>
            <a:ext cx="253082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CONTRACTING</a:t>
            </a:r>
            <a:endParaRPr lang="en-US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53200" y="2057400"/>
            <a:ext cx="191853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SUPPLIER</a:t>
            </a:r>
          </a:p>
          <a:p>
            <a:pPr algn="ctr"/>
            <a:r>
              <a:rPr lang="en-US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DIVERSITY</a:t>
            </a:r>
            <a:endParaRPr lang="en-US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276600"/>
            <a:ext cx="1979453" cy="14773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STATE</a:t>
            </a:r>
          </a:p>
          <a:p>
            <a:pPr algn="ctr"/>
            <a:r>
              <a:rPr lang="en-US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SURPLUS</a:t>
            </a:r>
          </a:p>
          <a:p>
            <a:pPr algn="ctr"/>
            <a:r>
              <a:rPr lang="en-US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PROGRAM</a:t>
            </a:r>
            <a:endParaRPr lang="en-US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24600" y="4191000"/>
            <a:ext cx="19794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P-CARD</a:t>
            </a:r>
          </a:p>
          <a:p>
            <a:pPr algn="ctr"/>
            <a:r>
              <a:rPr lang="en-US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PROGRAM</a:t>
            </a:r>
            <a:endParaRPr lang="en-US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0800" y="5029200"/>
            <a:ext cx="3672287" cy="14773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CONSTRUCTION</a:t>
            </a:r>
          </a:p>
          <a:p>
            <a:pPr algn="ctr"/>
            <a:r>
              <a:rPr lang="en-US" sz="3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CONTRACTOR</a:t>
            </a:r>
          </a:p>
          <a:p>
            <a:pPr algn="ctr"/>
            <a:r>
              <a:rPr lang="en-US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PREQUALIFICATION30</a:t>
            </a:r>
            <a:endParaRPr lang="en-US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" name="Picture 3" descr="C:\Users\Tina\AppData\Local\Microsoft\Windows\Temporary Internet Files\Content.IE5\NZ74J4TK\0511-0809-0703-4604_Signing_a_Contract_Clip_Art_clipart_image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1981200"/>
            <a:ext cx="1295400" cy="1290295"/>
          </a:xfrm>
          <a:prstGeom prst="rect">
            <a:avLst/>
          </a:prstGeom>
          <a:noFill/>
        </p:spPr>
      </p:pic>
      <p:pic>
        <p:nvPicPr>
          <p:cNvPr id="2052" name="Picture 4" descr="C:\Users\Tina\AppData\Local\Microsoft\Windows\Temporary Internet Files\Content.IE5\US859HGY\gbmrc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057400"/>
            <a:ext cx="1219200" cy="1219200"/>
          </a:xfrm>
          <a:prstGeom prst="rect">
            <a:avLst/>
          </a:prstGeom>
          <a:noFill/>
        </p:spPr>
      </p:pic>
      <p:pic>
        <p:nvPicPr>
          <p:cNvPr id="2053" name="Picture 5" descr="C:\Users\Tina\AppData\Local\Microsoft\Windows\Temporary Internet Files\Content.IE5\NZ74J4TK\mu_auction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0452" y="2895600"/>
            <a:ext cx="1982947" cy="1600200"/>
          </a:xfrm>
          <a:prstGeom prst="rect">
            <a:avLst/>
          </a:prstGeom>
          <a:noFill/>
        </p:spPr>
      </p:pic>
      <p:pic>
        <p:nvPicPr>
          <p:cNvPr id="2054" name="Picture 6" descr="C:\Users\Tina\AppData\Local\Microsoft\Windows\Temporary Internet Files\Content.IE5\NZ74J4TK\Credit-Card-Front-16774-large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62550" y="3240323"/>
            <a:ext cx="1524000" cy="1041400"/>
          </a:xfrm>
          <a:prstGeom prst="rect">
            <a:avLst/>
          </a:prstGeom>
          <a:noFill/>
        </p:spPr>
      </p:pic>
      <p:pic>
        <p:nvPicPr>
          <p:cNvPr id="2055" name="Picture 7" descr="C:\Users\Tina\AppData\Local\Microsoft\Windows\Temporary Internet Files\Content.IE5\NZ74J4TK\construction-kid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62400" y="3657600"/>
            <a:ext cx="1200150" cy="14811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pic>
        <p:nvPicPr>
          <p:cNvPr id="3" name="Picture 2" descr="C:\Users\Tina\AppData\Local\Microsoft\Windows\Temporary Internet Files\Content.IE5\NZ74J4TK\angry_ma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33400"/>
            <a:ext cx="1720850" cy="2228850"/>
          </a:xfrm>
          <a:prstGeom prst="rect">
            <a:avLst/>
          </a:prstGeom>
          <a:noFill/>
        </p:spPr>
      </p:pic>
      <p:pic>
        <p:nvPicPr>
          <p:cNvPr id="5" name="Picture 8" descr="C:\Users\Tina\AppData\Local\Microsoft\Windows\Temporary Internet Files\Content.IE5\NZ74J4TK\5332_happy-customer[1]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304800"/>
            <a:ext cx="2066925" cy="2997200"/>
          </a:xfrm>
          <a:prstGeom prst="rect">
            <a:avLst/>
          </a:prstGeom>
          <a:noFill/>
        </p:spPr>
      </p:pic>
      <p:pic>
        <p:nvPicPr>
          <p:cNvPr id="6" name="Picture 11" descr="C:\Users\Tina\AppData\Local\Microsoft\Windows\Temporary Internet Files\Content.IE5\WTK292CH\divisione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4419600"/>
            <a:ext cx="2603500" cy="1949450"/>
          </a:xfrm>
          <a:prstGeom prst="rect">
            <a:avLst/>
          </a:prstGeom>
          <a:noFill/>
        </p:spPr>
      </p:pic>
      <p:pic>
        <p:nvPicPr>
          <p:cNvPr id="7" name="Picture 14" descr="C:\Users\Tina\AppData\Local\Microsoft\Windows\Temporary Internet Files\Content.IE5\WTK292CH\10337426-una-persona-solitaria-busca-informar-a-la-multitud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4495800"/>
            <a:ext cx="2514600" cy="1936750"/>
          </a:xfrm>
          <a:prstGeom prst="rect">
            <a:avLst/>
          </a:prstGeom>
          <a:noFill/>
        </p:spPr>
      </p:pic>
      <p:sp>
        <p:nvSpPr>
          <p:cNvPr id="8" name="Explosion 2 7"/>
          <p:cNvSpPr/>
          <p:nvPr/>
        </p:nvSpPr>
        <p:spPr>
          <a:xfrm>
            <a:off x="1752600" y="533400"/>
            <a:ext cx="5638800" cy="45720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</a:rPr>
              <a:t>CONTINUOUS IMPROVEMENT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7064" y="2895600"/>
            <a:ext cx="1164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ANGRY 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994651" y="3276600"/>
            <a:ext cx="1436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SATISFIED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667000" y="5486400"/>
            <a:ext cx="17229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CONFUSING</a:t>
            </a:r>
          </a:p>
          <a:p>
            <a:r>
              <a:rPr lang="en-US" sz="2400" b="1" dirty="0" smtClean="0"/>
              <a:t>PROCESSES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46482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UNMET</a:t>
            </a:r>
          </a:p>
          <a:p>
            <a:r>
              <a:rPr lang="en-US" sz="2400" b="1" dirty="0" smtClean="0"/>
              <a:t> NEEDS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43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Tina</dc:creator>
  <cp:lastModifiedBy>Hunter, Peter</cp:lastModifiedBy>
  <cp:revision>13</cp:revision>
  <dcterms:created xsi:type="dcterms:W3CDTF">2017-09-17T21:34:36Z</dcterms:created>
  <dcterms:modified xsi:type="dcterms:W3CDTF">2017-09-21T13:44:34Z</dcterms:modified>
</cp:coreProperties>
</file>