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38B-877B-499A-B292-D9E68939C25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4" y="155764"/>
            <a:ext cx="8942916" cy="670223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14400" y="748556"/>
            <a:ext cx="7104574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ANNUAL</a:t>
            </a:r>
          </a:p>
          <a:p>
            <a:pPr algn="ctr"/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CUSTOMER SATISFACTION</a:t>
            </a:r>
          </a:p>
          <a:p>
            <a:pPr algn="ctr"/>
            <a:r>
              <a:rPr lang="en-US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SURVEY</a:t>
            </a:r>
            <a:endParaRPr lang="en-US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1" name="Picture 2" descr="C:\Users\Tina\AppData\Local\Microsoft\Windows\Temporary Internet Files\Content.IE5\NZ74J4TK\measuremen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3810000" cy="2133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76600" y="3807806"/>
            <a:ext cx="52413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WHAT GETS MEASURED</a:t>
            </a:r>
          </a:p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GETS DONE!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5160" y="609600"/>
            <a:ext cx="79554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measure customer satisfaction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of all das procurement programs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158" y="2286000"/>
            <a:ext cx="253082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CONTRACTING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057400"/>
            <a:ext cx="19185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SUPPLIER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DIVERSITY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276600"/>
            <a:ext cx="1979453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STATE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SURPLUS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PROGRAM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4191000"/>
            <a:ext cx="1979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P-CARD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PROGRAM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5029200"/>
            <a:ext cx="367228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CONSTRUCTION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CONTRACTOR</a:t>
            </a:r>
          </a:p>
          <a:p>
            <a:pPr algn="ctr"/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PREQUALIFICATION30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3" descr="C:\Users\Tina\AppData\Local\Microsoft\Windows\Temporary Internet Files\Content.IE5\NZ74J4TK\0511-0809-0703-4604_Signing_a_Contract_Clip_Art_clipart_imag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981200"/>
            <a:ext cx="1295400" cy="1290295"/>
          </a:xfrm>
          <a:prstGeom prst="rect">
            <a:avLst/>
          </a:prstGeom>
          <a:noFill/>
        </p:spPr>
      </p:pic>
      <p:pic>
        <p:nvPicPr>
          <p:cNvPr id="2052" name="Picture 4" descr="C:\Users\Tina\AppData\Local\Microsoft\Windows\Temporary Internet Files\Content.IE5\US859HGY\gbmrc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057400"/>
            <a:ext cx="1219200" cy="1219200"/>
          </a:xfrm>
          <a:prstGeom prst="rect">
            <a:avLst/>
          </a:prstGeom>
          <a:noFill/>
        </p:spPr>
      </p:pic>
      <p:pic>
        <p:nvPicPr>
          <p:cNvPr id="2053" name="Picture 5" descr="C:\Users\Tina\AppData\Local\Microsoft\Windows\Temporary Internet Files\Content.IE5\NZ74J4TK\mu_auction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0452" y="2895600"/>
            <a:ext cx="1982947" cy="1600200"/>
          </a:xfrm>
          <a:prstGeom prst="rect">
            <a:avLst/>
          </a:prstGeom>
          <a:noFill/>
        </p:spPr>
      </p:pic>
      <p:pic>
        <p:nvPicPr>
          <p:cNvPr id="2054" name="Picture 6" descr="C:\Users\Tina\AppData\Local\Microsoft\Windows\Temporary Internet Files\Content.IE5\NZ74J4TK\Credit-Card-Front-16774-large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62550" y="3240323"/>
            <a:ext cx="1524000" cy="1041400"/>
          </a:xfrm>
          <a:prstGeom prst="rect">
            <a:avLst/>
          </a:prstGeom>
          <a:noFill/>
        </p:spPr>
      </p:pic>
      <p:pic>
        <p:nvPicPr>
          <p:cNvPr id="2055" name="Picture 7" descr="C:\Users\Tina\AppData\Local\Microsoft\Windows\Temporary Internet Files\Content.IE5\NZ74J4TK\construction-kid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3657600"/>
            <a:ext cx="1200150" cy="1481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3" name="Picture 2" descr="C:\Users\Tina\AppData\Local\Microsoft\Windows\Temporary Internet Files\Content.IE5\NZ74J4TK\angry_ma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1720850" cy="2228850"/>
          </a:xfrm>
          <a:prstGeom prst="rect">
            <a:avLst/>
          </a:prstGeom>
          <a:noFill/>
        </p:spPr>
      </p:pic>
      <p:pic>
        <p:nvPicPr>
          <p:cNvPr id="5" name="Picture 8" descr="C:\Users\Tina\AppData\Local\Microsoft\Windows\Temporary Internet Files\Content.IE5\NZ74J4TK\5332_happy-customer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04800"/>
            <a:ext cx="2066925" cy="2997200"/>
          </a:xfrm>
          <a:prstGeom prst="rect">
            <a:avLst/>
          </a:prstGeom>
          <a:noFill/>
        </p:spPr>
      </p:pic>
      <p:pic>
        <p:nvPicPr>
          <p:cNvPr id="6" name="Picture 11" descr="C:\Users\Tina\AppData\Local\Microsoft\Windows\Temporary Internet Files\Content.IE5\WTK292CH\divisione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419600"/>
            <a:ext cx="2603500" cy="1949450"/>
          </a:xfrm>
          <a:prstGeom prst="rect">
            <a:avLst/>
          </a:prstGeom>
          <a:noFill/>
        </p:spPr>
      </p:pic>
      <p:pic>
        <p:nvPicPr>
          <p:cNvPr id="7" name="Picture 14" descr="C:\Users\Tina\AppData\Local\Microsoft\Windows\Temporary Internet Files\Content.IE5\WTK292CH\10337426-una-persona-solitaria-busca-informar-a-la-multitud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495800"/>
            <a:ext cx="2514600" cy="1936750"/>
          </a:xfrm>
          <a:prstGeom prst="rect">
            <a:avLst/>
          </a:prstGeom>
          <a:noFill/>
        </p:spPr>
      </p:pic>
      <p:sp>
        <p:nvSpPr>
          <p:cNvPr id="8" name="Explosion 2 7"/>
          <p:cNvSpPr/>
          <p:nvPr/>
        </p:nvSpPr>
        <p:spPr>
          <a:xfrm>
            <a:off x="1752600" y="533400"/>
            <a:ext cx="5638800" cy="4572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CONTINUOUS IMPROVEMENT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064" y="2895600"/>
            <a:ext cx="1164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ANGRY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94651" y="3276600"/>
            <a:ext cx="1436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SATISFIED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5486400"/>
            <a:ext cx="1722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CONFUSING</a:t>
            </a:r>
          </a:p>
          <a:p>
            <a:r>
              <a:rPr lang="en-US" sz="2400" b="1" dirty="0" smtClean="0"/>
              <a:t>PROCESSES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4648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UNMET</a:t>
            </a:r>
          </a:p>
          <a:p>
            <a:r>
              <a:rPr lang="en-US" sz="2400" b="1" dirty="0" smtClean="0"/>
              <a:t> NEEDS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Hunter, Peter</cp:lastModifiedBy>
  <cp:revision>13</cp:revision>
  <dcterms:created xsi:type="dcterms:W3CDTF">2017-09-17T21:34:36Z</dcterms:created>
  <dcterms:modified xsi:type="dcterms:W3CDTF">2017-09-21T13:44:34Z</dcterms:modified>
</cp:coreProperties>
</file>