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6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2738B-877B-499A-B292-D9E68939C253}" type="datetimeFigureOut">
              <a:rPr lang="en-US" smtClean="0"/>
              <a:pPr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3" y="155764"/>
            <a:ext cx="8942916" cy="6702236"/>
          </a:xfrm>
          <a:prstGeom prst="rect">
            <a:avLst/>
          </a:prstGeom>
        </p:spPr>
      </p:pic>
      <p:pic>
        <p:nvPicPr>
          <p:cNvPr id="1026" name="Picture 2" descr="C:\Users\Tina\AppData\Local\Microsoft\Windows\Temporary Internet Files\Content.IE5\ZI0WUZSM\sbGroup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124200"/>
            <a:ext cx="6083300" cy="28448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75131" y="685800"/>
            <a:ext cx="818108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CUSTOMER ADVISORY </a:t>
            </a:r>
            <a:r>
              <a:rPr lang="en-US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GROUPS</a:t>
            </a:r>
            <a:endParaRPr lang="en-US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761999" y="1905000"/>
            <a:ext cx="1311041" cy="1222248"/>
          </a:xfrm>
          <a:prstGeom prst="wedgeRectCallout">
            <a:avLst>
              <a:gd name="adj1" fmla="val 54911"/>
              <a:gd name="adj2" fmla="val 1460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MEET AT LEAST ONCE PER YEAR</a:t>
            </a:r>
            <a:endParaRPr lang="en-US" dirty="0"/>
          </a:p>
        </p:txBody>
      </p:sp>
      <p:sp>
        <p:nvSpPr>
          <p:cNvPr id="7" name="Oval Callout 6"/>
          <p:cNvSpPr/>
          <p:nvPr/>
        </p:nvSpPr>
        <p:spPr>
          <a:xfrm>
            <a:off x="2301640" y="1676400"/>
            <a:ext cx="2117960" cy="1219200"/>
          </a:xfrm>
          <a:prstGeom prst="wedgeEllipseCallout">
            <a:avLst>
              <a:gd name="adj1" fmla="val 8346"/>
              <a:gd name="adj2" fmla="val 1063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COLLABORATE WITH PROCUREMENT</a:t>
            </a:r>
            <a:endParaRPr lang="en-US" sz="1600" dirty="0"/>
          </a:p>
        </p:txBody>
      </p:sp>
      <p:sp>
        <p:nvSpPr>
          <p:cNvPr id="8" name="Cloud Callout 7"/>
          <p:cNvSpPr/>
          <p:nvPr/>
        </p:nvSpPr>
        <p:spPr>
          <a:xfrm>
            <a:off x="6611997" y="1905000"/>
            <a:ext cx="1922403" cy="1219200"/>
          </a:xfrm>
          <a:prstGeom prst="cloudCallout">
            <a:avLst>
              <a:gd name="adj1" fmla="val -35014"/>
              <a:gd name="adj2" fmla="val 973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EXPLORE NEW IDEAS AND DIRECTIONS</a:t>
            </a:r>
            <a:endParaRPr lang="en-US" sz="16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4739372" y="1835752"/>
            <a:ext cx="1800460" cy="1069848"/>
          </a:xfrm>
          <a:prstGeom prst="wedgeRoundRectCallout">
            <a:avLst>
              <a:gd name="adj1" fmla="val -50195"/>
              <a:gd name="adj2" fmla="val 1087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PROBLEM RESOLUTION</a:t>
            </a:r>
            <a:endParaRPr lang="en-US" dirty="0"/>
          </a:p>
        </p:txBody>
      </p:sp>
      <p:pic>
        <p:nvPicPr>
          <p:cNvPr id="1027" name="Picture 3" descr="C:\Users\Tina\AppData\Local\Microsoft\Windows\Temporary Internet Files\Content.IE5\NZ74J4TK\great_idea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73018" y="3215533"/>
            <a:ext cx="1371600" cy="1447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3" y="155764"/>
            <a:ext cx="8942916" cy="670223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27366" y="609600"/>
            <a:ext cx="681802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PARTICIPANTS</a:t>
            </a:r>
            <a:endParaRPr lang="en-US" sz="8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3400" y="2133600"/>
            <a:ext cx="293471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State Agency</a:t>
            </a:r>
          </a:p>
          <a:p>
            <a:pPr algn="ctr"/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Staff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72200" y="2362200"/>
            <a:ext cx="19282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Vendors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5257800"/>
            <a:ext cx="291733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Cities/Towns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57800" y="5334000"/>
            <a:ext cx="310488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Organizations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58" name="Picture 10" descr="C:\Users\Tina\AppData\Local\Microsoft\Windows\Temporary Internet Files\Content.IE5\ZI0WUZSM\stock-vector-keep-moving-forward-creative-bright-vector-design-arrow-grunge-illustration-for-motivation-card-or-171281144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819400"/>
            <a:ext cx="3200400" cy="2514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26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Tina</dc:creator>
  <cp:lastModifiedBy>Costanzo, Tina</cp:lastModifiedBy>
  <cp:revision>9</cp:revision>
  <dcterms:created xsi:type="dcterms:W3CDTF">2017-09-17T21:34:36Z</dcterms:created>
  <dcterms:modified xsi:type="dcterms:W3CDTF">2017-09-19T18:59:20Z</dcterms:modified>
</cp:coreProperties>
</file>