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229600" cy="601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2819400"/>
            <a:ext cx="6483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CONTRACT / CONTRACTOR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2051" name="Picture 3" descr="C:\Users\Tina\AppData\Local\Microsoft\Windows\Temporary Internet Files\Content.IE5\ZI0WUZSM\peer-review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352800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33400"/>
            <a:ext cx="81619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Mechanism to measure  performance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962400"/>
            <a:ext cx="3500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 include</a:t>
            </a:r>
          </a:p>
          <a:p>
            <a:pPr algn="ctr"/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Positive &amp; Negative</a:t>
            </a:r>
          </a:p>
          <a:p>
            <a:pPr algn="ctr"/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Feedback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752600"/>
            <a:ext cx="4272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 be applied to </a:t>
            </a:r>
          </a:p>
          <a:p>
            <a:pPr algn="ctr"/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contract and contractor</a:t>
            </a:r>
          </a:p>
          <a:p>
            <a:pPr algn="ctr"/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performance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14600" y="1371600"/>
            <a:ext cx="1828800" cy="1524000"/>
          </a:xfrm>
          <a:prstGeom prst="wedgeEllipseCallout">
            <a:avLst>
              <a:gd name="adj1" fmla="val -97429"/>
              <a:gd name="adj2" fmla="val 49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they?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64"/>
            <a:ext cx="8942916" cy="6702236"/>
          </a:xfrm>
          <a:prstGeom prst="rect">
            <a:avLst/>
          </a:prstGeom>
        </p:spPr>
      </p:pic>
      <p:pic>
        <p:nvPicPr>
          <p:cNvPr id="3075" name="Picture 3" descr="C:\Users\Tina\AppData\Local\Microsoft\Windows\Temporary Internet Files\Content.IE5\NZ74J4TK\How-to-Evaluate-Employees-Job-Performan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2362200" cy="2590800"/>
          </a:xfrm>
          <a:prstGeom prst="rect">
            <a:avLst/>
          </a:prstGeom>
          <a:noFill/>
        </p:spPr>
      </p:pic>
      <p:pic>
        <p:nvPicPr>
          <p:cNvPr id="3076" name="Picture 4" descr="C:\Users\Tina\AppData\Local\Microsoft\Windows\Temporary Internet Files\Content.IE5\WTK292CH\puzzel_samenwerke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85800"/>
            <a:ext cx="32004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3530" y="3048000"/>
            <a:ext cx="2975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Encourages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vendor improvement 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and contract effectiveness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828800"/>
            <a:ext cx="2716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IMPROVES</a:t>
            </a:r>
          </a:p>
          <a:p>
            <a:pPr algn="ctr"/>
            <a:r>
              <a:rPr lang="en-US" sz="2400" b="1" dirty="0" smtClean="0"/>
              <a:t>COMMUNICATION !</a:t>
            </a:r>
            <a:endParaRPr lang="en-US" sz="2400" b="1" dirty="0"/>
          </a:p>
        </p:txBody>
      </p:sp>
      <p:pic>
        <p:nvPicPr>
          <p:cNvPr id="3077" name="Picture 5" descr="C:\Users\Tina\AppData\Local\Microsoft\Windows\Temporary Internet Files\Content.IE5\NZ74J4TK\goa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14800"/>
            <a:ext cx="1981200" cy="2286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99706" y="4495800"/>
            <a:ext cx="1815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Establishes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Goals and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Expectations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895600"/>
            <a:ext cx="33321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Costanzo, Tina</cp:lastModifiedBy>
  <cp:revision>8</cp:revision>
  <dcterms:created xsi:type="dcterms:W3CDTF">2017-09-17T21:34:36Z</dcterms:created>
  <dcterms:modified xsi:type="dcterms:W3CDTF">2017-09-20T13:49:48Z</dcterms:modified>
</cp:coreProperties>
</file>